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2"/>
    <p:sldId id="258" r:id="rId13"/>
    <p:sldId id="259" r:id="rId14"/>
    <p:sldId id="260" r:id="rId15"/>
    <p:sldId id="261" r:id="rId16"/>
    <p:sldId id="262"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 id="276" r:id="rId31"/>
    <p:sldId id="277" r:id="rId32"/>
    <p:sldId id="278" r:id="rId33"/>
    <p:sldId id="279" r:id="rId34"/>
    <p:sldId id="280" r:id="rId35"/>
    <p:sldId id="281" r:id="rId36"/>
    <p:sldId id="282" r:id="rId37"/>
    <p:sldId id="283" r:id="rId38"/>
    <p:sldId id="284" r:id="rId39"/>
    <p:sldId id="285" r:id="rId40"/>
    <p:sldId id="286" r:id="rId41"/>
    <p:sldId id="287" r:id="rId42"/>
    <p:sldId id="288" r:id="rId43"/>
    <p:sldId id="289" r:id="rId44"/>
    <p:sldId id="290" r:id="rId45"/>
    <p:sldId id="291" r:id="rId46"/>
    <p:sldId id="292" r:id="rId47"/>
    <p:sldId id="293" r:id="rId48"/>
    <p:sldId id="294" r:id="rId49"/>
    <p:sldId id="295" r:id="rId50"/>
    <p:sldId id="296" r:id="rId51"/>
    <p:sldId id="297" r:id="rId52"/>
    <p:sldId id="298" r:id="rId53"/>
    <p:sldId id="299" r:id="rId54"/>
    <p:sldId id="300" r:id="rId55"/>
    <p:sldId id="301" r:id="rId56"/>
    <p:sldId id="302" r:id="rId57"/>
    <p:sldId id="303" r:id="rId58"/>
    <p:sldId id="304" r:id="rId59"/>
    <p:sldId id="305" r:id="rId60"/>
    <p:sldId id="306" r:id="rId61"/>
    <p:sldId id="307" r:id="rId62"/>
    <p:sldId id="308" r:id="rId63"/>
    <p:sldId id="309" r:id="rId64"/>
    <p:sldId id="310" r:id="rId65"/>
    <p:sldId id="311" r:id="rId66"/>
    <p:sldId id="312" r:id="rId67"/>
    <p:sldId id="313" r:id="rId68"/>
    <p:sldId id="314" r:id="rId69"/>
    <p:sldId id="315" r:id="rId70"/>
    <p:sldId id="316" r:id="rId71"/>
    <p:sldId id="317" r:id="rId72"/>
    <p:sldId id="318" r:id="rId73"/>
    <p:sldId id="319" r:id="rId74"/>
    <p:sldId id="320" r:id="rId75"/>
    <p:sldId id="321" r:id="rId76"/>
    <p:sldId id="322" r:id="rId77"/>
    <p:sldId id="323" r:id="rId78"/>
    <p:sldId id="324" r:id="rId79"/>
    <p:sldId id="325" r:id="rId8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89" d="100"/>
          <a:sy n="89" d="100"/>
        </p:scale>
        <p:origin x="114" y="756"/>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2" Type="http://schemas.openxmlformats.org/officeDocument/2006/relationships/slide" Target="slides/slide2.xml"/>
<Relationship Id="rId13" Type="http://schemas.openxmlformats.org/officeDocument/2006/relationships/slide" Target="slides/slide3.xml"/>
<Relationship Id="rId14" Type="http://schemas.openxmlformats.org/officeDocument/2006/relationships/slide" Target="slides/slide4.xml"/>
<Relationship Id="rId15" Type="http://schemas.openxmlformats.org/officeDocument/2006/relationships/slide" Target="slides/slide5.xml"/>
<Relationship Id="rId16" Type="http://schemas.openxmlformats.org/officeDocument/2006/relationships/slide" Target="slides/slide6.xml"/>
<Relationship Id="rId17" Type="http://schemas.openxmlformats.org/officeDocument/2006/relationships/slide" Target="slides/slide7.xml"/>
<Relationship Id="rId18" Type="http://schemas.openxmlformats.org/officeDocument/2006/relationships/slide" Target="slides/slide8.xml"/>
<Relationship Id="rId19" Type="http://schemas.openxmlformats.org/officeDocument/2006/relationships/slide" Target="slides/slide9.xml"/>
<Relationship Id="rId20" Type="http://schemas.openxmlformats.org/officeDocument/2006/relationships/slide" Target="slides/slide10.xml"/>
<Relationship Id="rId21" Type="http://schemas.openxmlformats.org/officeDocument/2006/relationships/slide" Target="slides/slide11.xml"/>
<Relationship Id="rId22" Type="http://schemas.openxmlformats.org/officeDocument/2006/relationships/slide" Target="slides/slide12.xml"/>
<Relationship Id="rId23" Type="http://schemas.openxmlformats.org/officeDocument/2006/relationships/slide" Target="slides/slide13.xml"/>
<Relationship Id="rId24" Type="http://schemas.openxmlformats.org/officeDocument/2006/relationships/slide" Target="slides/slide14.xml"/>
<Relationship Id="rId25" Type="http://schemas.openxmlformats.org/officeDocument/2006/relationships/slide" Target="slides/slide15.xml"/>
<Relationship Id="rId26" Type="http://schemas.openxmlformats.org/officeDocument/2006/relationships/slide" Target="slides/slide16.xml"/>
<Relationship Id="rId27" Type="http://schemas.openxmlformats.org/officeDocument/2006/relationships/slide" Target="slides/slide17.xml"/>
<Relationship Id="rId28" Type="http://schemas.openxmlformats.org/officeDocument/2006/relationships/slide" Target="slides/slide18.xml"/>
<Relationship Id="rId29" Type="http://schemas.openxmlformats.org/officeDocument/2006/relationships/slide" Target="slides/slide19.xml"/>
<Relationship Id="rId30" Type="http://schemas.openxmlformats.org/officeDocument/2006/relationships/slide" Target="slides/slide20.xml"/>
<Relationship Id="rId31" Type="http://schemas.openxmlformats.org/officeDocument/2006/relationships/slide" Target="slides/slide21.xml"/>
<Relationship Id="rId32" Type="http://schemas.openxmlformats.org/officeDocument/2006/relationships/slide" Target="slides/slide22.xml"/>
<Relationship Id="rId33" Type="http://schemas.openxmlformats.org/officeDocument/2006/relationships/slide" Target="slides/slide23.xml"/>
<Relationship Id="rId34" Type="http://schemas.openxmlformats.org/officeDocument/2006/relationships/slide" Target="slides/slide24.xml"/>
<Relationship Id="rId35" Type="http://schemas.openxmlformats.org/officeDocument/2006/relationships/slide" Target="slides/slide25.xml"/>
<Relationship Id="rId36" Type="http://schemas.openxmlformats.org/officeDocument/2006/relationships/slide" Target="slides/slide26.xml"/>
<Relationship Id="rId37" Type="http://schemas.openxmlformats.org/officeDocument/2006/relationships/slide" Target="slides/slide27.xml"/>
<Relationship Id="rId38" Type="http://schemas.openxmlformats.org/officeDocument/2006/relationships/slide" Target="slides/slide28.xml"/>
<Relationship Id="rId39" Type="http://schemas.openxmlformats.org/officeDocument/2006/relationships/slide" Target="slides/slide29.xml"/>
<Relationship Id="rId40" Type="http://schemas.openxmlformats.org/officeDocument/2006/relationships/slide" Target="slides/slide30.xml"/>
<Relationship Id="rId41" Type="http://schemas.openxmlformats.org/officeDocument/2006/relationships/slide" Target="slides/slide31.xml"/>
<Relationship Id="rId42" Type="http://schemas.openxmlformats.org/officeDocument/2006/relationships/slide" Target="slides/slide32.xml"/>
<Relationship Id="rId43" Type="http://schemas.openxmlformats.org/officeDocument/2006/relationships/slide" Target="slides/slide33.xml"/>
<Relationship Id="rId44" Type="http://schemas.openxmlformats.org/officeDocument/2006/relationships/slide" Target="slides/slide34.xml"/>
<Relationship Id="rId45" Type="http://schemas.openxmlformats.org/officeDocument/2006/relationships/slide" Target="slides/slide35.xml"/>
<Relationship Id="rId46" Type="http://schemas.openxmlformats.org/officeDocument/2006/relationships/slide" Target="slides/slide36.xml"/>
<Relationship Id="rId47" Type="http://schemas.openxmlformats.org/officeDocument/2006/relationships/slide" Target="slides/slide37.xml"/>
<Relationship Id="rId48" Type="http://schemas.openxmlformats.org/officeDocument/2006/relationships/slide" Target="slides/slide38.xml"/>
<Relationship Id="rId49" Type="http://schemas.openxmlformats.org/officeDocument/2006/relationships/slide" Target="slides/slide39.xml"/>
<Relationship Id="rId50" Type="http://schemas.openxmlformats.org/officeDocument/2006/relationships/slide" Target="slides/slide40.xml"/>
<Relationship Id="rId51" Type="http://schemas.openxmlformats.org/officeDocument/2006/relationships/slide" Target="slides/slide41.xml"/>
<Relationship Id="rId52" Type="http://schemas.openxmlformats.org/officeDocument/2006/relationships/slide" Target="slides/slide42.xml"/>
<Relationship Id="rId53" Type="http://schemas.openxmlformats.org/officeDocument/2006/relationships/slide" Target="slides/slide43.xml"/>
<Relationship Id="rId54" Type="http://schemas.openxmlformats.org/officeDocument/2006/relationships/slide" Target="slides/slide44.xml"/>
<Relationship Id="rId55" Type="http://schemas.openxmlformats.org/officeDocument/2006/relationships/slide" Target="slides/slide45.xml"/>
<Relationship Id="rId56" Type="http://schemas.openxmlformats.org/officeDocument/2006/relationships/slide" Target="slides/slide46.xml"/>
<Relationship Id="rId57" Type="http://schemas.openxmlformats.org/officeDocument/2006/relationships/slide" Target="slides/slide47.xml"/>
<Relationship Id="rId58" Type="http://schemas.openxmlformats.org/officeDocument/2006/relationships/slide" Target="slides/slide48.xml"/>
<Relationship Id="rId59" Type="http://schemas.openxmlformats.org/officeDocument/2006/relationships/slide" Target="slides/slide49.xml"/>
<Relationship Id="rId60" Type="http://schemas.openxmlformats.org/officeDocument/2006/relationships/slide" Target="slides/slide50.xml"/>
<Relationship Id="rId61" Type="http://schemas.openxmlformats.org/officeDocument/2006/relationships/slide" Target="slides/slide51.xml"/>
<Relationship Id="rId62" Type="http://schemas.openxmlformats.org/officeDocument/2006/relationships/slide" Target="slides/slide52.xml"/>
<Relationship Id="rId63" Type="http://schemas.openxmlformats.org/officeDocument/2006/relationships/slide" Target="slides/slide53.xml"/>
<Relationship Id="rId64" Type="http://schemas.openxmlformats.org/officeDocument/2006/relationships/slide" Target="slides/slide54.xml"/>
<Relationship Id="rId65" Type="http://schemas.openxmlformats.org/officeDocument/2006/relationships/slide" Target="slides/slide55.xml"/>
<Relationship Id="rId66" Type="http://schemas.openxmlformats.org/officeDocument/2006/relationships/slide" Target="slides/slide56.xml"/>
<Relationship Id="rId67" Type="http://schemas.openxmlformats.org/officeDocument/2006/relationships/slide" Target="slides/slide57.xml"/>
<Relationship Id="rId68" Type="http://schemas.openxmlformats.org/officeDocument/2006/relationships/slide" Target="slides/slide58.xml"/>
<Relationship Id="rId69" Type="http://schemas.openxmlformats.org/officeDocument/2006/relationships/slide" Target="slides/slide59.xml"/>
<Relationship Id="rId70" Type="http://schemas.openxmlformats.org/officeDocument/2006/relationships/slide" Target="slides/slide60.xml"/>
<Relationship Id="rId71" Type="http://schemas.openxmlformats.org/officeDocument/2006/relationships/slide" Target="slides/slide61.xml"/>
<Relationship Id="rId72" Type="http://schemas.openxmlformats.org/officeDocument/2006/relationships/slide" Target="slides/slide62.xml"/>
<Relationship Id="rId73" Type="http://schemas.openxmlformats.org/officeDocument/2006/relationships/slide" Target="slides/slide63.xml"/>
<Relationship Id="rId74" Type="http://schemas.openxmlformats.org/officeDocument/2006/relationships/slide" Target="slides/slide64.xml"/>
<Relationship Id="rId75" Type="http://schemas.openxmlformats.org/officeDocument/2006/relationships/slide" Target="slides/slide65.xml"/>
<Relationship Id="rId76" Type="http://schemas.openxmlformats.org/officeDocument/2006/relationships/slide" Target="slides/slide66.xml"/>
<Relationship Id="rId77" Type="http://schemas.openxmlformats.org/officeDocument/2006/relationships/slide" Target="slides/slide67.xml"/>
<Relationship Id="rId78" Type="http://schemas.openxmlformats.org/officeDocument/2006/relationships/slide" Target="slides/slide68.xml"/>
<Relationship Id="rId79" Type="http://schemas.openxmlformats.org/officeDocument/2006/relationships/slide" Target="slides/slide69.xml"/>
<Relationship Id="rId80" Type="http://schemas.openxmlformats.org/officeDocument/2006/relationships/slide" Target="slides/slide70.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12T19:38:24.901" v="744" actId="14100"/>
      <pc:docMkLst>
        <pc:docMk/>
      </pc:docMkLst>
      <pc:sldMasterChg chg="modSldLayout">
        <pc:chgData name="Lauren Francis" userId="b7c8c318-11b6-44df-a20d-cbfd05c86935" providerId="ADAL" clId="{7DF8D789-081D-4C54-A01C-20FBD4C1C0B0}" dt="2026-07-12T19:38:24.901" v="744" actId="14100"/>
        <pc:sldMasterMkLst>
          <pc:docMk/>
          <pc:sldMasterMk cId="783407565" sldId="2147483648"/>
        </pc:sldMasterMkLst>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4aa1e6642fe1df8c8ebb502abf057cd6b044b825.png"/>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b5e01a67f0eb3248d74314220aa74eb60ae5caeb.png"/>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7.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a2376a94c28ac9d560a9143d6d25564cbffabe7b.png"/>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4aa1e6642fe1df8c8ebb502abf057cd6b044b825.png"/>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fed84229ec48a9dbb95bf42ab758001c5038ff27.png"/>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4ecd6abfa08724330e79aed4d7ff83fda49250c6.png"/>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4.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4aa1e6642fe1df8c8ebb502abf057cd6b044b825.png"/>
</Relationships>

</file>

<file path=ppt/slides/_rels/slide4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7.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48.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2fd6d86ee3b8bc0fa64cf2d909e47748f1fd9a74.png"/>
</Relationships>

</file>

<file path=ppt/slides/_rels/slide49.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4497566f897da4acaa79a77516b3ab64e033f24a.png"/>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50.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07dcf69403ba50622a09c98a3a41ab6124a14469.png"/>
</Relationships>

</file>

<file path=ppt/slides/_rels/slide5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52.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7f02823a1980ce3e5b07d5ce9bd4c9303bf1e3ba.png"/>
</Relationships>

</file>

<file path=ppt/slides/_rels/slide5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5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55.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5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5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5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59.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a2596ffcbddb3b6e12c78367a7747e7bdbaa3e1e.png"/>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61.xml.rels><?xml version="1.0" encoding="UTF-8" standalone="yes"?>

<Relationships  xmlns="http://schemas.openxmlformats.org/package/2006/relationships">
<Relationship Id="rId1" Type="http://schemas.openxmlformats.org/officeDocument/2006/relationships/slideLayout" Target="../slideLayouts/slideLayout6.xml"/>
</Relationships>

</file>

<file path=ppt/slides/_rels/slide62.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6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64.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65.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ac3cb48973388b35244122e4b0c0d3661f29b5e4.png"/>
</Relationships>

</file>

<file path=ppt/slides/_rels/slide6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6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9.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_rels/slide70.xml.rels><?xml version="1.0" encoding="UTF-8" standalone="yes"?>

<Relationships  xmlns="http://schemas.openxmlformats.org/package/2006/relationships">
<Relationship Id="rId1" Type="http://schemas.openxmlformats.org/officeDocument/2006/relationships/slideLayout" Target="../slideLayouts/slideLayout10.xml"/>
<Relationship Id="rId2" Type="http://schemas.openxmlformats.org/officeDocument/2006/relationships/hyperlink" Target="https://forms.office.com/e/Qv1HXxxNZQ" TargetMode="Externa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297" y="3882849"/>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6" name="pl6"/>
            <p:cNvSpPr/>
            <p:nvPr/>
          </p:nvSpPr>
          <p:spPr>
            <a:xfrm>
              <a:off x="951297" y="3299189"/>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7" name="pl7"/>
            <p:cNvSpPr/>
            <p:nvPr/>
          </p:nvSpPr>
          <p:spPr>
            <a:xfrm>
              <a:off x="951297" y="2715529"/>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8" name="pl8"/>
            <p:cNvSpPr/>
            <p:nvPr/>
          </p:nvSpPr>
          <p:spPr>
            <a:xfrm>
              <a:off x="951297" y="2131870"/>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9" name="pl9"/>
            <p:cNvSpPr/>
            <p:nvPr/>
          </p:nvSpPr>
          <p:spPr>
            <a:xfrm>
              <a:off x="951297" y="4174679"/>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0" name="pl10"/>
            <p:cNvSpPr/>
            <p:nvPr/>
          </p:nvSpPr>
          <p:spPr>
            <a:xfrm>
              <a:off x="951297" y="3591019"/>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1" name="pl11"/>
            <p:cNvSpPr/>
            <p:nvPr/>
          </p:nvSpPr>
          <p:spPr>
            <a:xfrm>
              <a:off x="951297" y="3007359"/>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2" name="pl12"/>
            <p:cNvSpPr/>
            <p:nvPr/>
          </p:nvSpPr>
          <p:spPr>
            <a:xfrm>
              <a:off x="951297" y="2423700"/>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3" name="pl13"/>
            <p:cNvSpPr/>
            <p:nvPr/>
          </p:nvSpPr>
          <p:spPr>
            <a:xfrm>
              <a:off x="951297" y="1840040"/>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4" name="pl14"/>
            <p:cNvSpPr/>
            <p:nvPr/>
          </p:nvSpPr>
          <p:spPr>
            <a:xfrm>
              <a:off x="1416393"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49044"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081696"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14347"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480468"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46999"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13529"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80059"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46590"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13120"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79650"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96454" y="3372135"/>
              <a:ext cx="239877" cy="802544"/>
            </a:xfrm>
            <a:prstGeom prst="rect">
              <a:avLst/>
            </a:prstGeom>
            <a:solidFill>
              <a:srgbClr val="1CABE2">
                <a:alpha val="100000"/>
              </a:srgbClr>
            </a:solidFill>
          </p:spPr>
          <p:txBody>
            <a:bodyPr/>
            <a:lstStyle/>
            <a:p/>
          </p:txBody>
        </p:sp>
        <p:sp>
          <p:nvSpPr>
            <p:cNvPr id="26" name="rc26"/>
            <p:cNvSpPr/>
            <p:nvPr/>
          </p:nvSpPr>
          <p:spPr>
            <a:xfrm>
              <a:off x="1562984" y="3380785"/>
              <a:ext cx="239877" cy="793894"/>
            </a:xfrm>
            <a:prstGeom prst="rect">
              <a:avLst/>
            </a:prstGeom>
            <a:solidFill>
              <a:srgbClr val="1CABE2">
                <a:alpha val="100000"/>
              </a:srgbClr>
            </a:solidFill>
          </p:spPr>
          <p:txBody>
            <a:bodyPr/>
            <a:lstStyle/>
            <a:p/>
          </p:txBody>
        </p:sp>
        <p:sp>
          <p:nvSpPr>
            <p:cNvPr id="27" name="rc27"/>
            <p:cNvSpPr/>
            <p:nvPr/>
          </p:nvSpPr>
          <p:spPr>
            <a:xfrm>
              <a:off x="1829515" y="3376362"/>
              <a:ext cx="239877" cy="798317"/>
            </a:xfrm>
            <a:prstGeom prst="rect">
              <a:avLst/>
            </a:prstGeom>
            <a:solidFill>
              <a:srgbClr val="1CABE2">
                <a:alpha val="100000"/>
              </a:srgbClr>
            </a:solidFill>
          </p:spPr>
          <p:txBody>
            <a:bodyPr/>
            <a:lstStyle/>
            <a:p/>
          </p:txBody>
        </p:sp>
        <p:sp>
          <p:nvSpPr>
            <p:cNvPr id="28" name="rc28"/>
            <p:cNvSpPr/>
            <p:nvPr/>
          </p:nvSpPr>
          <p:spPr>
            <a:xfrm>
              <a:off x="2096045" y="3415415"/>
              <a:ext cx="239877" cy="759263"/>
            </a:xfrm>
            <a:prstGeom prst="rect">
              <a:avLst/>
            </a:prstGeom>
            <a:solidFill>
              <a:srgbClr val="1CABE2">
                <a:alpha val="100000"/>
              </a:srgbClr>
            </a:solidFill>
          </p:spPr>
          <p:txBody>
            <a:bodyPr/>
            <a:lstStyle/>
            <a:p/>
          </p:txBody>
        </p:sp>
        <p:sp>
          <p:nvSpPr>
            <p:cNvPr id="29" name="rc29"/>
            <p:cNvSpPr/>
            <p:nvPr/>
          </p:nvSpPr>
          <p:spPr>
            <a:xfrm>
              <a:off x="2362575" y="3435192"/>
              <a:ext cx="239877" cy="739486"/>
            </a:xfrm>
            <a:prstGeom prst="rect">
              <a:avLst/>
            </a:prstGeom>
            <a:solidFill>
              <a:srgbClr val="1CABE2">
                <a:alpha val="100000"/>
              </a:srgbClr>
            </a:solidFill>
          </p:spPr>
          <p:txBody>
            <a:bodyPr/>
            <a:lstStyle/>
            <a:p/>
          </p:txBody>
        </p:sp>
        <p:sp>
          <p:nvSpPr>
            <p:cNvPr id="30" name="rc30"/>
            <p:cNvSpPr/>
            <p:nvPr/>
          </p:nvSpPr>
          <p:spPr>
            <a:xfrm>
              <a:off x="2629106" y="3449426"/>
              <a:ext cx="239877" cy="725252"/>
            </a:xfrm>
            <a:prstGeom prst="rect">
              <a:avLst/>
            </a:prstGeom>
            <a:solidFill>
              <a:srgbClr val="1CABE2">
                <a:alpha val="100000"/>
              </a:srgbClr>
            </a:solidFill>
          </p:spPr>
          <p:txBody>
            <a:bodyPr/>
            <a:lstStyle/>
            <a:p/>
          </p:txBody>
        </p:sp>
        <p:sp>
          <p:nvSpPr>
            <p:cNvPr id="31" name="rc31"/>
            <p:cNvSpPr/>
            <p:nvPr/>
          </p:nvSpPr>
          <p:spPr>
            <a:xfrm>
              <a:off x="2895636" y="3454783"/>
              <a:ext cx="239877" cy="719896"/>
            </a:xfrm>
            <a:prstGeom prst="rect">
              <a:avLst/>
            </a:prstGeom>
            <a:solidFill>
              <a:srgbClr val="1CABE2">
                <a:alpha val="100000"/>
              </a:srgbClr>
            </a:solidFill>
          </p:spPr>
          <p:txBody>
            <a:bodyPr/>
            <a:lstStyle/>
            <a:p/>
          </p:txBody>
        </p:sp>
        <p:sp>
          <p:nvSpPr>
            <p:cNvPr id="32" name="rc32"/>
            <p:cNvSpPr/>
            <p:nvPr/>
          </p:nvSpPr>
          <p:spPr>
            <a:xfrm>
              <a:off x="3162166" y="3493972"/>
              <a:ext cx="239877" cy="680707"/>
            </a:xfrm>
            <a:prstGeom prst="rect">
              <a:avLst/>
            </a:prstGeom>
            <a:solidFill>
              <a:srgbClr val="1CABE2">
                <a:alpha val="100000"/>
              </a:srgbClr>
            </a:solidFill>
          </p:spPr>
          <p:txBody>
            <a:bodyPr/>
            <a:lstStyle/>
            <a:p/>
          </p:txBody>
        </p:sp>
        <p:sp>
          <p:nvSpPr>
            <p:cNvPr id="33" name="rc33"/>
            <p:cNvSpPr/>
            <p:nvPr/>
          </p:nvSpPr>
          <p:spPr>
            <a:xfrm>
              <a:off x="3428696" y="3577604"/>
              <a:ext cx="239877" cy="597075"/>
            </a:xfrm>
            <a:prstGeom prst="rect">
              <a:avLst/>
            </a:prstGeom>
            <a:solidFill>
              <a:srgbClr val="1CABE2">
                <a:alpha val="100000"/>
              </a:srgbClr>
            </a:solidFill>
          </p:spPr>
          <p:txBody>
            <a:bodyPr/>
            <a:lstStyle/>
            <a:p/>
          </p:txBody>
        </p:sp>
        <p:sp>
          <p:nvSpPr>
            <p:cNvPr id="34" name="rc34"/>
            <p:cNvSpPr/>
            <p:nvPr/>
          </p:nvSpPr>
          <p:spPr>
            <a:xfrm>
              <a:off x="3695227" y="3651211"/>
              <a:ext cx="239877" cy="523467"/>
            </a:xfrm>
            <a:prstGeom prst="rect">
              <a:avLst/>
            </a:prstGeom>
            <a:solidFill>
              <a:srgbClr val="1CABE2">
                <a:alpha val="100000"/>
              </a:srgbClr>
            </a:solidFill>
          </p:spPr>
          <p:txBody>
            <a:bodyPr/>
            <a:lstStyle/>
            <a:p/>
          </p:txBody>
        </p:sp>
        <p:sp>
          <p:nvSpPr>
            <p:cNvPr id="35" name="rc35"/>
            <p:cNvSpPr/>
            <p:nvPr/>
          </p:nvSpPr>
          <p:spPr>
            <a:xfrm>
              <a:off x="3961757" y="3560990"/>
              <a:ext cx="239877" cy="613688"/>
            </a:xfrm>
            <a:prstGeom prst="rect">
              <a:avLst/>
            </a:prstGeom>
            <a:solidFill>
              <a:srgbClr val="1CABE2">
                <a:alpha val="100000"/>
              </a:srgbClr>
            </a:solidFill>
          </p:spPr>
          <p:txBody>
            <a:bodyPr/>
            <a:lstStyle/>
            <a:p/>
          </p:txBody>
        </p:sp>
        <p:sp>
          <p:nvSpPr>
            <p:cNvPr id="36" name="rc36"/>
            <p:cNvSpPr/>
            <p:nvPr/>
          </p:nvSpPr>
          <p:spPr>
            <a:xfrm>
              <a:off x="4228287" y="3520197"/>
              <a:ext cx="239877" cy="654482"/>
            </a:xfrm>
            <a:prstGeom prst="rect">
              <a:avLst/>
            </a:prstGeom>
            <a:solidFill>
              <a:srgbClr val="1CABE2">
                <a:alpha val="100000"/>
              </a:srgbClr>
            </a:solidFill>
          </p:spPr>
          <p:txBody>
            <a:bodyPr/>
            <a:lstStyle/>
            <a:p/>
          </p:txBody>
        </p:sp>
        <p:sp>
          <p:nvSpPr>
            <p:cNvPr id="37" name="rc37"/>
            <p:cNvSpPr/>
            <p:nvPr/>
          </p:nvSpPr>
          <p:spPr>
            <a:xfrm>
              <a:off x="4494818" y="3443432"/>
              <a:ext cx="239877" cy="731246"/>
            </a:xfrm>
            <a:prstGeom prst="rect">
              <a:avLst/>
            </a:prstGeom>
            <a:solidFill>
              <a:srgbClr val="1CABE2">
                <a:alpha val="100000"/>
              </a:srgbClr>
            </a:solidFill>
          </p:spPr>
          <p:txBody>
            <a:bodyPr/>
            <a:lstStyle/>
            <a:p/>
          </p:txBody>
        </p:sp>
        <p:sp>
          <p:nvSpPr>
            <p:cNvPr id="38" name="rc38"/>
            <p:cNvSpPr/>
            <p:nvPr/>
          </p:nvSpPr>
          <p:spPr>
            <a:xfrm>
              <a:off x="4761348" y="3356544"/>
              <a:ext cx="239877" cy="818134"/>
            </a:xfrm>
            <a:prstGeom prst="rect">
              <a:avLst/>
            </a:prstGeom>
            <a:solidFill>
              <a:srgbClr val="1CABE2">
                <a:alpha val="100000"/>
              </a:srgbClr>
            </a:solidFill>
          </p:spPr>
          <p:txBody>
            <a:bodyPr/>
            <a:lstStyle/>
            <a:p/>
          </p:txBody>
        </p:sp>
        <p:sp>
          <p:nvSpPr>
            <p:cNvPr id="39" name="rc39"/>
            <p:cNvSpPr/>
            <p:nvPr/>
          </p:nvSpPr>
          <p:spPr>
            <a:xfrm>
              <a:off x="5027878" y="3369994"/>
              <a:ext cx="239877" cy="804685"/>
            </a:xfrm>
            <a:prstGeom prst="rect">
              <a:avLst/>
            </a:prstGeom>
            <a:solidFill>
              <a:srgbClr val="1CABE2">
                <a:alpha val="100000"/>
              </a:srgbClr>
            </a:solidFill>
          </p:spPr>
          <p:txBody>
            <a:bodyPr/>
            <a:lstStyle/>
            <a:p/>
          </p:txBody>
        </p:sp>
        <p:sp>
          <p:nvSpPr>
            <p:cNvPr id="40" name="rc40"/>
            <p:cNvSpPr/>
            <p:nvPr/>
          </p:nvSpPr>
          <p:spPr>
            <a:xfrm>
              <a:off x="5294409" y="3363035"/>
              <a:ext cx="239877" cy="811644"/>
            </a:xfrm>
            <a:prstGeom prst="rect">
              <a:avLst/>
            </a:prstGeom>
            <a:solidFill>
              <a:srgbClr val="1CABE2">
                <a:alpha val="100000"/>
              </a:srgbClr>
            </a:solidFill>
          </p:spPr>
          <p:txBody>
            <a:bodyPr/>
            <a:lstStyle/>
            <a:p/>
          </p:txBody>
        </p:sp>
        <p:sp>
          <p:nvSpPr>
            <p:cNvPr id="41" name="rc41"/>
            <p:cNvSpPr/>
            <p:nvPr/>
          </p:nvSpPr>
          <p:spPr>
            <a:xfrm>
              <a:off x="5560939" y="3449301"/>
              <a:ext cx="239877" cy="725377"/>
            </a:xfrm>
            <a:prstGeom prst="rect">
              <a:avLst/>
            </a:prstGeom>
            <a:solidFill>
              <a:srgbClr val="1CABE2">
                <a:alpha val="100000"/>
              </a:srgbClr>
            </a:solidFill>
          </p:spPr>
          <p:txBody>
            <a:bodyPr/>
            <a:lstStyle/>
            <a:p/>
          </p:txBody>
        </p:sp>
        <p:sp>
          <p:nvSpPr>
            <p:cNvPr id="42" name="rc42"/>
            <p:cNvSpPr/>
            <p:nvPr/>
          </p:nvSpPr>
          <p:spPr>
            <a:xfrm>
              <a:off x="5827469" y="3507001"/>
              <a:ext cx="239877" cy="667678"/>
            </a:xfrm>
            <a:prstGeom prst="rect">
              <a:avLst/>
            </a:prstGeom>
            <a:solidFill>
              <a:srgbClr val="1CABE2">
                <a:alpha val="100000"/>
              </a:srgbClr>
            </a:solidFill>
          </p:spPr>
          <p:txBody>
            <a:bodyPr/>
            <a:lstStyle/>
            <a:p/>
          </p:txBody>
        </p:sp>
        <p:sp>
          <p:nvSpPr>
            <p:cNvPr id="43" name="rc43"/>
            <p:cNvSpPr/>
            <p:nvPr/>
          </p:nvSpPr>
          <p:spPr>
            <a:xfrm>
              <a:off x="6094000" y="3544702"/>
              <a:ext cx="239877" cy="629976"/>
            </a:xfrm>
            <a:prstGeom prst="rect">
              <a:avLst/>
            </a:prstGeom>
            <a:solidFill>
              <a:srgbClr val="1CABE2">
                <a:alpha val="100000"/>
              </a:srgbClr>
            </a:solidFill>
          </p:spPr>
          <p:txBody>
            <a:bodyPr/>
            <a:lstStyle/>
            <a:p/>
          </p:txBody>
        </p:sp>
        <p:sp>
          <p:nvSpPr>
            <p:cNvPr id="44" name="rc44"/>
            <p:cNvSpPr/>
            <p:nvPr/>
          </p:nvSpPr>
          <p:spPr>
            <a:xfrm>
              <a:off x="6360530" y="3555080"/>
              <a:ext cx="239877" cy="619598"/>
            </a:xfrm>
            <a:prstGeom prst="rect">
              <a:avLst/>
            </a:prstGeom>
            <a:solidFill>
              <a:srgbClr val="1CABE2">
                <a:alpha val="100000"/>
              </a:srgbClr>
            </a:solidFill>
          </p:spPr>
          <p:txBody>
            <a:bodyPr/>
            <a:lstStyle/>
            <a:p/>
          </p:txBody>
        </p:sp>
        <p:sp>
          <p:nvSpPr>
            <p:cNvPr id="45" name="rc45"/>
            <p:cNvSpPr/>
            <p:nvPr/>
          </p:nvSpPr>
          <p:spPr>
            <a:xfrm>
              <a:off x="6627060" y="3502946"/>
              <a:ext cx="239877" cy="671732"/>
            </a:xfrm>
            <a:prstGeom prst="rect">
              <a:avLst/>
            </a:prstGeom>
            <a:solidFill>
              <a:srgbClr val="1CABE2">
                <a:alpha val="100000"/>
              </a:srgbClr>
            </a:solidFill>
          </p:spPr>
          <p:txBody>
            <a:bodyPr/>
            <a:lstStyle/>
            <a:p/>
          </p:txBody>
        </p:sp>
        <p:sp>
          <p:nvSpPr>
            <p:cNvPr id="46" name="rc46"/>
            <p:cNvSpPr/>
            <p:nvPr/>
          </p:nvSpPr>
          <p:spPr>
            <a:xfrm>
              <a:off x="6893590" y="3322700"/>
              <a:ext cx="239877" cy="851979"/>
            </a:xfrm>
            <a:prstGeom prst="rect">
              <a:avLst/>
            </a:prstGeom>
            <a:solidFill>
              <a:srgbClr val="1CABE2">
                <a:alpha val="100000"/>
              </a:srgbClr>
            </a:solidFill>
          </p:spPr>
          <p:txBody>
            <a:bodyPr/>
            <a:lstStyle/>
            <a:p/>
          </p:txBody>
        </p:sp>
        <p:sp>
          <p:nvSpPr>
            <p:cNvPr id="47" name="rc47"/>
            <p:cNvSpPr/>
            <p:nvPr/>
          </p:nvSpPr>
          <p:spPr>
            <a:xfrm>
              <a:off x="7160121" y="3454216"/>
              <a:ext cx="239877" cy="720463"/>
            </a:xfrm>
            <a:prstGeom prst="rect">
              <a:avLst/>
            </a:prstGeom>
            <a:solidFill>
              <a:srgbClr val="1CABE2">
                <a:alpha val="100000"/>
              </a:srgbClr>
            </a:solidFill>
          </p:spPr>
          <p:txBody>
            <a:bodyPr/>
            <a:lstStyle/>
            <a:p/>
          </p:txBody>
        </p:sp>
        <p:sp>
          <p:nvSpPr>
            <p:cNvPr id="48" name="rc48"/>
            <p:cNvSpPr/>
            <p:nvPr/>
          </p:nvSpPr>
          <p:spPr>
            <a:xfrm>
              <a:off x="7426651" y="3450896"/>
              <a:ext cx="239877" cy="723783"/>
            </a:xfrm>
            <a:prstGeom prst="rect">
              <a:avLst/>
            </a:prstGeom>
            <a:solidFill>
              <a:srgbClr val="1CABE2">
                <a:alpha val="100000"/>
              </a:srgbClr>
            </a:solidFill>
          </p:spPr>
          <p:txBody>
            <a:bodyPr/>
            <a:lstStyle/>
            <a:p/>
          </p:txBody>
        </p:sp>
        <p:sp>
          <p:nvSpPr>
            <p:cNvPr id="49" name="rc49"/>
            <p:cNvSpPr/>
            <p:nvPr/>
          </p:nvSpPr>
          <p:spPr>
            <a:xfrm>
              <a:off x="7693181" y="3440631"/>
              <a:ext cx="239877" cy="734047"/>
            </a:xfrm>
            <a:prstGeom prst="rect">
              <a:avLst/>
            </a:prstGeom>
            <a:solidFill>
              <a:srgbClr val="1CABE2">
                <a:alpha val="100000"/>
              </a:srgbClr>
            </a:solidFill>
          </p:spPr>
          <p:txBody>
            <a:bodyPr/>
            <a:lstStyle/>
            <a:p/>
          </p:txBody>
        </p:sp>
        <p:sp>
          <p:nvSpPr>
            <p:cNvPr id="50" name="rc50"/>
            <p:cNvSpPr/>
            <p:nvPr/>
          </p:nvSpPr>
          <p:spPr>
            <a:xfrm>
              <a:off x="7959712" y="3508268"/>
              <a:ext cx="239877" cy="666411"/>
            </a:xfrm>
            <a:prstGeom prst="rect">
              <a:avLst/>
            </a:prstGeom>
            <a:solidFill>
              <a:srgbClr val="1CABE2">
                <a:alpha val="100000"/>
              </a:srgbClr>
            </a:solidFill>
          </p:spPr>
          <p:txBody>
            <a:bodyPr/>
            <a:lstStyle/>
            <a:p/>
          </p:txBody>
        </p:sp>
        <p:sp>
          <p:nvSpPr>
            <p:cNvPr id="51" name="rc51"/>
            <p:cNvSpPr/>
            <p:nvPr/>
          </p:nvSpPr>
          <p:spPr>
            <a:xfrm>
              <a:off x="1296454" y="3050963"/>
              <a:ext cx="239877" cy="321171"/>
            </a:xfrm>
            <a:prstGeom prst="rect">
              <a:avLst/>
            </a:prstGeom>
            <a:solidFill>
              <a:srgbClr val="B3B3B3">
                <a:alpha val="100000"/>
              </a:srgbClr>
            </a:solidFill>
          </p:spPr>
          <p:txBody>
            <a:bodyPr/>
            <a:lstStyle/>
            <a:p/>
          </p:txBody>
        </p:sp>
        <p:sp>
          <p:nvSpPr>
            <p:cNvPr id="52" name="rc52"/>
            <p:cNvSpPr/>
            <p:nvPr/>
          </p:nvSpPr>
          <p:spPr>
            <a:xfrm>
              <a:off x="1562984" y="3038212"/>
              <a:ext cx="239877" cy="342573"/>
            </a:xfrm>
            <a:prstGeom prst="rect">
              <a:avLst/>
            </a:prstGeom>
            <a:solidFill>
              <a:srgbClr val="B3B3B3">
                <a:alpha val="100000"/>
              </a:srgbClr>
            </a:solidFill>
          </p:spPr>
          <p:txBody>
            <a:bodyPr/>
            <a:lstStyle/>
            <a:p/>
          </p:txBody>
        </p:sp>
        <p:sp>
          <p:nvSpPr>
            <p:cNvPr id="53" name="rc53"/>
            <p:cNvSpPr/>
            <p:nvPr/>
          </p:nvSpPr>
          <p:spPr>
            <a:xfrm>
              <a:off x="1829515" y="3035318"/>
              <a:ext cx="239877" cy="341043"/>
            </a:xfrm>
            <a:prstGeom prst="rect">
              <a:avLst/>
            </a:prstGeom>
            <a:solidFill>
              <a:srgbClr val="B3B3B3">
                <a:alpha val="100000"/>
              </a:srgbClr>
            </a:solidFill>
          </p:spPr>
          <p:txBody>
            <a:bodyPr/>
            <a:lstStyle/>
            <a:p/>
          </p:txBody>
        </p:sp>
        <p:sp>
          <p:nvSpPr>
            <p:cNvPr id="54" name="rc54"/>
            <p:cNvSpPr/>
            <p:nvPr/>
          </p:nvSpPr>
          <p:spPr>
            <a:xfrm>
              <a:off x="2096045" y="3080168"/>
              <a:ext cx="239877" cy="335246"/>
            </a:xfrm>
            <a:prstGeom prst="rect">
              <a:avLst/>
            </a:prstGeom>
            <a:solidFill>
              <a:srgbClr val="B3B3B3">
                <a:alpha val="100000"/>
              </a:srgbClr>
            </a:solidFill>
          </p:spPr>
          <p:txBody>
            <a:bodyPr/>
            <a:lstStyle/>
            <a:p/>
          </p:txBody>
        </p:sp>
        <p:sp>
          <p:nvSpPr>
            <p:cNvPr id="55" name="rc55"/>
            <p:cNvSpPr/>
            <p:nvPr/>
          </p:nvSpPr>
          <p:spPr>
            <a:xfrm>
              <a:off x="2362575" y="3125232"/>
              <a:ext cx="239877" cy="309960"/>
            </a:xfrm>
            <a:prstGeom prst="rect">
              <a:avLst/>
            </a:prstGeom>
            <a:solidFill>
              <a:srgbClr val="B3B3B3">
                <a:alpha val="100000"/>
              </a:srgbClr>
            </a:solidFill>
          </p:spPr>
          <p:txBody>
            <a:bodyPr/>
            <a:lstStyle/>
            <a:p/>
          </p:txBody>
        </p:sp>
        <p:sp>
          <p:nvSpPr>
            <p:cNvPr id="56" name="rc56"/>
            <p:cNvSpPr/>
            <p:nvPr/>
          </p:nvSpPr>
          <p:spPr>
            <a:xfrm>
              <a:off x="2629106" y="3152070"/>
              <a:ext cx="239877" cy="297356"/>
            </a:xfrm>
            <a:prstGeom prst="rect">
              <a:avLst/>
            </a:prstGeom>
            <a:solidFill>
              <a:srgbClr val="B3B3B3">
                <a:alpha val="100000"/>
              </a:srgbClr>
            </a:solidFill>
          </p:spPr>
          <p:txBody>
            <a:bodyPr/>
            <a:lstStyle/>
            <a:p/>
          </p:txBody>
        </p:sp>
        <p:sp>
          <p:nvSpPr>
            <p:cNvPr id="57" name="rc57"/>
            <p:cNvSpPr/>
            <p:nvPr/>
          </p:nvSpPr>
          <p:spPr>
            <a:xfrm>
              <a:off x="2895636" y="3180535"/>
              <a:ext cx="239877" cy="274247"/>
            </a:xfrm>
            <a:prstGeom prst="rect">
              <a:avLst/>
            </a:prstGeom>
            <a:solidFill>
              <a:srgbClr val="B3B3B3">
                <a:alpha val="100000"/>
              </a:srgbClr>
            </a:solidFill>
          </p:spPr>
          <p:txBody>
            <a:bodyPr/>
            <a:lstStyle/>
            <a:p/>
          </p:txBody>
        </p:sp>
        <p:sp>
          <p:nvSpPr>
            <p:cNvPr id="58" name="rc58"/>
            <p:cNvSpPr/>
            <p:nvPr/>
          </p:nvSpPr>
          <p:spPr>
            <a:xfrm>
              <a:off x="3162166" y="3223980"/>
              <a:ext cx="239877" cy="269991"/>
            </a:xfrm>
            <a:prstGeom prst="rect">
              <a:avLst/>
            </a:prstGeom>
            <a:solidFill>
              <a:srgbClr val="B3B3B3">
                <a:alpha val="100000"/>
              </a:srgbClr>
            </a:solidFill>
          </p:spPr>
          <p:txBody>
            <a:bodyPr/>
            <a:lstStyle/>
            <a:p/>
          </p:txBody>
        </p:sp>
        <p:sp>
          <p:nvSpPr>
            <p:cNvPr id="59" name="rc59"/>
            <p:cNvSpPr/>
            <p:nvPr/>
          </p:nvSpPr>
          <p:spPr>
            <a:xfrm>
              <a:off x="3428696" y="3317129"/>
              <a:ext cx="239877" cy="260474"/>
            </a:xfrm>
            <a:prstGeom prst="rect">
              <a:avLst/>
            </a:prstGeom>
            <a:solidFill>
              <a:srgbClr val="B3B3B3">
                <a:alpha val="100000"/>
              </a:srgbClr>
            </a:solidFill>
          </p:spPr>
          <p:txBody>
            <a:bodyPr/>
            <a:lstStyle/>
            <a:p/>
          </p:txBody>
        </p:sp>
        <p:sp>
          <p:nvSpPr>
            <p:cNvPr id="60" name="rc60"/>
            <p:cNvSpPr/>
            <p:nvPr/>
          </p:nvSpPr>
          <p:spPr>
            <a:xfrm>
              <a:off x="3695227" y="3391172"/>
              <a:ext cx="239877" cy="260038"/>
            </a:xfrm>
            <a:prstGeom prst="rect">
              <a:avLst/>
            </a:prstGeom>
            <a:solidFill>
              <a:srgbClr val="B3B3B3">
                <a:alpha val="100000"/>
              </a:srgbClr>
            </a:solidFill>
          </p:spPr>
          <p:txBody>
            <a:bodyPr/>
            <a:lstStyle/>
            <a:p/>
          </p:txBody>
        </p:sp>
        <p:sp>
          <p:nvSpPr>
            <p:cNvPr id="61" name="rc61"/>
            <p:cNvSpPr/>
            <p:nvPr/>
          </p:nvSpPr>
          <p:spPr>
            <a:xfrm>
              <a:off x="3961757" y="3341903"/>
              <a:ext cx="239877" cy="219086"/>
            </a:xfrm>
            <a:prstGeom prst="rect">
              <a:avLst/>
            </a:prstGeom>
            <a:solidFill>
              <a:srgbClr val="B3B3B3">
                <a:alpha val="100000"/>
              </a:srgbClr>
            </a:solidFill>
          </p:spPr>
          <p:txBody>
            <a:bodyPr/>
            <a:lstStyle/>
            <a:p/>
          </p:txBody>
        </p:sp>
        <p:sp>
          <p:nvSpPr>
            <p:cNvPr id="62" name="rc62"/>
            <p:cNvSpPr/>
            <p:nvPr/>
          </p:nvSpPr>
          <p:spPr>
            <a:xfrm>
              <a:off x="4228287" y="3270563"/>
              <a:ext cx="239877" cy="249633"/>
            </a:xfrm>
            <a:prstGeom prst="rect">
              <a:avLst/>
            </a:prstGeom>
            <a:solidFill>
              <a:srgbClr val="B3B3B3">
                <a:alpha val="100000"/>
              </a:srgbClr>
            </a:solidFill>
          </p:spPr>
          <p:txBody>
            <a:bodyPr/>
            <a:lstStyle/>
            <a:p/>
          </p:txBody>
        </p:sp>
        <p:sp>
          <p:nvSpPr>
            <p:cNvPr id="63" name="rc63"/>
            <p:cNvSpPr/>
            <p:nvPr/>
          </p:nvSpPr>
          <p:spPr>
            <a:xfrm>
              <a:off x="4494818" y="3173326"/>
              <a:ext cx="239877" cy="270106"/>
            </a:xfrm>
            <a:prstGeom prst="rect">
              <a:avLst/>
            </a:prstGeom>
            <a:solidFill>
              <a:srgbClr val="B3B3B3">
                <a:alpha val="100000"/>
              </a:srgbClr>
            </a:solidFill>
          </p:spPr>
          <p:txBody>
            <a:bodyPr/>
            <a:lstStyle/>
            <a:p/>
          </p:txBody>
        </p:sp>
        <p:sp>
          <p:nvSpPr>
            <p:cNvPr id="64" name="rc64"/>
            <p:cNvSpPr/>
            <p:nvPr/>
          </p:nvSpPr>
          <p:spPr>
            <a:xfrm>
              <a:off x="4761348" y="3143753"/>
              <a:ext cx="239877" cy="212791"/>
            </a:xfrm>
            <a:prstGeom prst="rect">
              <a:avLst/>
            </a:prstGeom>
            <a:solidFill>
              <a:srgbClr val="B3B3B3">
                <a:alpha val="100000"/>
              </a:srgbClr>
            </a:solidFill>
          </p:spPr>
          <p:txBody>
            <a:bodyPr/>
            <a:lstStyle/>
            <a:p/>
          </p:txBody>
        </p:sp>
        <p:sp>
          <p:nvSpPr>
            <p:cNvPr id="65" name="rc65"/>
            <p:cNvSpPr/>
            <p:nvPr/>
          </p:nvSpPr>
          <p:spPr>
            <a:xfrm>
              <a:off x="5027878" y="3143325"/>
              <a:ext cx="239877" cy="226668"/>
            </a:xfrm>
            <a:prstGeom prst="rect">
              <a:avLst/>
            </a:prstGeom>
            <a:solidFill>
              <a:srgbClr val="B3B3B3">
                <a:alpha val="100000"/>
              </a:srgbClr>
            </a:solidFill>
          </p:spPr>
          <p:txBody>
            <a:bodyPr/>
            <a:lstStyle/>
            <a:p/>
          </p:txBody>
        </p:sp>
        <p:sp>
          <p:nvSpPr>
            <p:cNvPr id="66" name="rc66"/>
            <p:cNvSpPr/>
            <p:nvPr/>
          </p:nvSpPr>
          <p:spPr>
            <a:xfrm>
              <a:off x="5294409" y="3124778"/>
              <a:ext cx="239877" cy="238256"/>
            </a:xfrm>
            <a:prstGeom prst="rect">
              <a:avLst/>
            </a:prstGeom>
            <a:solidFill>
              <a:srgbClr val="B3B3B3">
                <a:alpha val="100000"/>
              </a:srgbClr>
            </a:solidFill>
          </p:spPr>
          <p:txBody>
            <a:bodyPr/>
            <a:lstStyle/>
            <a:p/>
          </p:txBody>
        </p:sp>
        <p:sp>
          <p:nvSpPr>
            <p:cNvPr id="67" name="rc67"/>
            <p:cNvSpPr/>
            <p:nvPr/>
          </p:nvSpPr>
          <p:spPr>
            <a:xfrm>
              <a:off x="5560939" y="3227285"/>
              <a:ext cx="239877" cy="222016"/>
            </a:xfrm>
            <a:prstGeom prst="rect">
              <a:avLst/>
            </a:prstGeom>
            <a:solidFill>
              <a:srgbClr val="B3B3B3">
                <a:alpha val="100000"/>
              </a:srgbClr>
            </a:solidFill>
          </p:spPr>
          <p:txBody>
            <a:bodyPr/>
            <a:lstStyle/>
            <a:p/>
          </p:txBody>
        </p:sp>
        <p:sp>
          <p:nvSpPr>
            <p:cNvPr id="68" name="rc68"/>
            <p:cNvSpPr/>
            <p:nvPr/>
          </p:nvSpPr>
          <p:spPr>
            <a:xfrm>
              <a:off x="5827469" y="3274209"/>
              <a:ext cx="239877" cy="232791"/>
            </a:xfrm>
            <a:prstGeom prst="rect">
              <a:avLst/>
            </a:prstGeom>
            <a:solidFill>
              <a:srgbClr val="B3B3B3">
                <a:alpha val="100000"/>
              </a:srgbClr>
            </a:solidFill>
          </p:spPr>
          <p:txBody>
            <a:bodyPr/>
            <a:lstStyle/>
            <a:p/>
          </p:txBody>
        </p:sp>
        <p:sp>
          <p:nvSpPr>
            <p:cNvPr id="69" name="rc69"/>
            <p:cNvSpPr/>
            <p:nvPr/>
          </p:nvSpPr>
          <p:spPr>
            <a:xfrm>
              <a:off x="6094000" y="3327880"/>
              <a:ext cx="239877" cy="216822"/>
            </a:xfrm>
            <a:prstGeom prst="rect">
              <a:avLst/>
            </a:prstGeom>
            <a:solidFill>
              <a:srgbClr val="B3B3B3">
                <a:alpha val="100000"/>
              </a:srgbClr>
            </a:solidFill>
          </p:spPr>
          <p:txBody>
            <a:bodyPr/>
            <a:lstStyle/>
            <a:p/>
          </p:txBody>
        </p:sp>
        <p:sp>
          <p:nvSpPr>
            <p:cNvPr id="70" name="rc70"/>
            <p:cNvSpPr/>
            <p:nvPr/>
          </p:nvSpPr>
          <p:spPr>
            <a:xfrm>
              <a:off x="6360530" y="3380300"/>
              <a:ext cx="239877" cy="174780"/>
            </a:xfrm>
            <a:prstGeom prst="rect">
              <a:avLst/>
            </a:prstGeom>
            <a:solidFill>
              <a:srgbClr val="B3B3B3">
                <a:alpha val="100000"/>
              </a:srgbClr>
            </a:solidFill>
          </p:spPr>
          <p:txBody>
            <a:bodyPr/>
            <a:lstStyle/>
            <a:p/>
          </p:txBody>
        </p:sp>
        <p:sp>
          <p:nvSpPr>
            <p:cNvPr id="71" name="rc71"/>
            <p:cNvSpPr/>
            <p:nvPr/>
          </p:nvSpPr>
          <p:spPr>
            <a:xfrm>
              <a:off x="6627060" y="3283347"/>
              <a:ext cx="239877" cy="219599"/>
            </a:xfrm>
            <a:prstGeom prst="rect">
              <a:avLst/>
            </a:prstGeom>
            <a:solidFill>
              <a:srgbClr val="B3B3B3">
                <a:alpha val="100000"/>
              </a:srgbClr>
            </a:solidFill>
          </p:spPr>
          <p:txBody>
            <a:bodyPr/>
            <a:lstStyle/>
            <a:p/>
          </p:txBody>
        </p:sp>
        <p:sp>
          <p:nvSpPr>
            <p:cNvPr id="72" name="rc72"/>
            <p:cNvSpPr/>
            <p:nvPr/>
          </p:nvSpPr>
          <p:spPr>
            <a:xfrm>
              <a:off x="6893590" y="3083764"/>
              <a:ext cx="239877" cy="238935"/>
            </a:xfrm>
            <a:prstGeom prst="rect">
              <a:avLst/>
            </a:prstGeom>
            <a:solidFill>
              <a:srgbClr val="B3B3B3">
                <a:alpha val="100000"/>
              </a:srgbClr>
            </a:solidFill>
          </p:spPr>
          <p:txBody>
            <a:bodyPr/>
            <a:lstStyle/>
            <a:p/>
          </p:txBody>
        </p:sp>
        <p:sp>
          <p:nvSpPr>
            <p:cNvPr id="73" name="rc73"/>
            <p:cNvSpPr/>
            <p:nvPr/>
          </p:nvSpPr>
          <p:spPr>
            <a:xfrm>
              <a:off x="7160121" y="3202089"/>
              <a:ext cx="239877" cy="252127"/>
            </a:xfrm>
            <a:prstGeom prst="rect">
              <a:avLst/>
            </a:prstGeom>
            <a:solidFill>
              <a:srgbClr val="B3B3B3">
                <a:alpha val="100000"/>
              </a:srgbClr>
            </a:solidFill>
          </p:spPr>
          <p:txBody>
            <a:bodyPr/>
            <a:lstStyle/>
            <a:p/>
          </p:txBody>
        </p:sp>
        <p:sp>
          <p:nvSpPr>
            <p:cNvPr id="74" name="rc74"/>
            <p:cNvSpPr/>
            <p:nvPr/>
          </p:nvSpPr>
          <p:spPr>
            <a:xfrm>
              <a:off x="7426651" y="3221426"/>
              <a:ext cx="239877" cy="229469"/>
            </a:xfrm>
            <a:prstGeom prst="rect">
              <a:avLst/>
            </a:prstGeom>
            <a:solidFill>
              <a:srgbClr val="B3B3B3">
                <a:alpha val="100000"/>
              </a:srgbClr>
            </a:solidFill>
          </p:spPr>
          <p:txBody>
            <a:bodyPr/>
            <a:lstStyle/>
            <a:p/>
          </p:txBody>
        </p:sp>
        <p:sp>
          <p:nvSpPr>
            <p:cNvPr id="75" name="rc75"/>
            <p:cNvSpPr/>
            <p:nvPr/>
          </p:nvSpPr>
          <p:spPr>
            <a:xfrm>
              <a:off x="7693181" y="3207834"/>
              <a:ext cx="239877" cy="232797"/>
            </a:xfrm>
            <a:prstGeom prst="rect">
              <a:avLst/>
            </a:prstGeom>
            <a:solidFill>
              <a:srgbClr val="B3B3B3">
                <a:alpha val="100000"/>
              </a:srgbClr>
            </a:solidFill>
          </p:spPr>
          <p:txBody>
            <a:bodyPr/>
            <a:lstStyle/>
            <a:p/>
          </p:txBody>
        </p:sp>
        <p:sp>
          <p:nvSpPr>
            <p:cNvPr id="76" name="rc76"/>
            <p:cNvSpPr/>
            <p:nvPr/>
          </p:nvSpPr>
          <p:spPr>
            <a:xfrm>
              <a:off x="7959712" y="3268324"/>
              <a:ext cx="239877" cy="239943"/>
            </a:xfrm>
            <a:prstGeom prst="rect">
              <a:avLst/>
            </a:prstGeom>
            <a:solidFill>
              <a:srgbClr val="B3B3B3">
                <a:alpha val="100000"/>
              </a:srgbClr>
            </a:solidFill>
          </p:spPr>
          <p:txBody>
            <a:bodyPr/>
            <a:lstStyle/>
            <a:p/>
          </p:txBody>
        </p:sp>
        <p:sp>
          <p:nvSpPr>
            <p:cNvPr id="77" name="pl77"/>
            <p:cNvSpPr/>
            <p:nvPr/>
          </p:nvSpPr>
          <p:spPr>
            <a:xfrm>
              <a:off x="1416393" y="2328914"/>
              <a:ext cx="6663257" cy="387382"/>
            </a:xfrm>
            <a:custGeom>
              <a:avLst/>
              <a:pathLst>
                <a:path w="6663257" h="387382">
                  <a:moveTo>
                    <a:pt x="0" y="387382"/>
                  </a:moveTo>
                  <a:lnTo>
                    <a:pt x="266530" y="364595"/>
                  </a:lnTo>
                  <a:lnTo>
                    <a:pt x="533060" y="341808"/>
                  </a:lnTo>
                  <a:lnTo>
                    <a:pt x="799590" y="296233"/>
                  </a:lnTo>
                  <a:lnTo>
                    <a:pt x="1066121" y="250659"/>
                  </a:lnTo>
                  <a:lnTo>
                    <a:pt x="1332651" y="227872"/>
                  </a:lnTo>
                  <a:lnTo>
                    <a:pt x="1599181" y="205084"/>
                  </a:lnTo>
                  <a:lnTo>
                    <a:pt x="1865712" y="159510"/>
                  </a:lnTo>
                  <a:lnTo>
                    <a:pt x="2132242" y="91148"/>
                  </a:lnTo>
                  <a:lnTo>
                    <a:pt x="2398772" y="0"/>
                  </a:lnTo>
                  <a:lnTo>
                    <a:pt x="2665303" y="68361"/>
                  </a:lnTo>
                  <a:lnTo>
                    <a:pt x="2931833" y="113936"/>
                  </a:lnTo>
                  <a:lnTo>
                    <a:pt x="3198363" y="159510"/>
                  </a:lnTo>
                  <a:lnTo>
                    <a:pt x="3464893" y="227872"/>
                  </a:lnTo>
                  <a:lnTo>
                    <a:pt x="3731424" y="205084"/>
                  </a:lnTo>
                  <a:lnTo>
                    <a:pt x="3997954" y="205084"/>
                  </a:lnTo>
                  <a:lnTo>
                    <a:pt x="4264484" y="136723"/>
                  </a:lnTo>
                  <a:lnTo>
                    <a:pt x="4531015" y="91148"/>
                  </a:lnTo>
                  <a:lnTo>
                    <a:pt x="4797545" y="45574"/>
                  </a:lnTo>
                  <a:lnTo>
                    <a:pt x="5064075" y="45574"/>
                  </a:lnTo>
                  <a:lnTo>
                    <a:pt x="5330606" y="68361"/>
                  </a:lnTo>
                  <a:lnTo>
                    <a:pt x="5597136" y="205084"/>
                  </a:lnTo>
                  <a:lnTo>
                    <a:pt x="5863666" y="113936"/>
                  </a:lnTo>
                  <a:lnTo>
                    <a:pt x="6130197" y="91148"/>
                  </a:lnTo>
                  <a:lnTo>
                    <a:pt x="6396727" y="91148"/>
                  </a:lnTo>
                  <a:lnTo>
                    <a:pt x="6663257" y="45574"/>
                  </a:lnTo>
                </a:path>
              </a:pathLst>
            </a:custGeom>
            <a:ln w="27101" cap="flat">
              <a:solidFill>
                <a:srgbClr val="0058AB">
                  <a:alpha val="80000"/>
                </a:srgbClr>
              </a:solidFill>
              <a:prstDash val="solid"/>
              <a:round/>
            </a:ln>
          </p:spPr>
          <p:txBody>
            <a:bodyPr/>
            <a:lstStyle/>
            <a:p/>
          </p:txBody>
        </p:sp>
        <p:sp>
          <p:nvSpPr>
            <p:cNvPr id="78" name="pl78"/>
            <p:cNvSpPr/>
            <p:nvPr/>
          </p:nvSpPr>
          <p:spPr>
            <a:xfrm>
              <a:off x="1416393" y="2511212"/>
              <a:ext cx="6663257" cy="524106"/>
            </a:xfrm>
            <a:custGeom>
              <a:avLst/>
              <a:pathLst>
                <a:path w="6663257" h="524106">
                  <a:moveTo>
                    <a:pt x="0" y="524106"/>
                  </a:moveTo>
                  <a:lnTo>
                    <a:pt x="266530" y="524106"/>
                  </a:lnTo>
                  <a:lnTo>
                    <a:pt x="533060" y="501318"/>
                  </a:lnTo>
                  <a:lnTo>
                    <a:pt x="799590" y="432957"/>
                  </a:lnTo>
                  <a:lnTo>
                    <a:pt x="1066121" y="364595"/>
                  </a:lnTo>
                  <a:lnTo>
                    <a:pt x="1332651" y="319021"/>
                  </a:lnTo>
                  <a:lnTo>
                    <a:pt x="1599181" y="273446"/>
                  </a:lnTo>
                  <a:lnTo>
                    <a:pt x="1865712" y="227872"/>
                  </a:lnTo>
                  <a:lnTo>
                    <a:pt x="2132242" y="113936"/>
                  </a:lnTo>
                  <a:lnTo>
                    <a:pt x="2398772" y="45574"/>
                  </a:lnTo>
                  <a:lnTo>
                    <a:pt x="2665303" y="68361"/>
                  </a:lnTo>
                  <a:lnTo>
                    <a:pt x="2931833" y="113936"/>
                  </a:lnTo>
                  <a:lnTo>
                    <a:pt x="3198363" y="182297"/>
                  </a:lnTo>
                  <a:lnTo>
                    <a:pt x="3464893" y="205084"/>
                  </a:lnTo>
                  <a:lnTo>
                    <a:pt x="3731424" y="205084"/>
                  </a:lnTo>
                  <a:lnTo>
                    <a:pt x="3997954" y="205084"/>
                  </a:lnTo>
                  <a:lnTo>
                    <a:pt x="4264484" y="113936"/>
                  </a:lnTo>
                  <a:lnTo>
                    <a:pt x="4531015" y="91148"/>
                  </a:lnTo>
                  <a:lnTo>
                    <a:pt x="4797545" y="45574"/>
                  </a:lnTo>
                  <a:lnTo>
                    <a:pt x="5064075" y="0"/>
                  </a:lnTo>
                  <a:lnTo>
                    <a:pt x="5330606" y="68361"/>
                  </a:lnTo>
                  <a:lnTo>
                    <a:pt x="5597136" y="205084"/>
                  </a:lnTo>
                  <a:lnTo>
                    <a:pt x="5863666" y="113936"/>
                  </a:lnTo>
                  <a:lnTo>
                    <a:pt x="6130197" y="91148"/>
                  </a:lnTo>
                  <a:lnTo>
                    <a:pt x="6396727" y="91148"/>
                  </a:lnTo>
                  <a:lnTo>
                    <a:pt x="6663257" y="45574"/>
                  </a:lnTo>
                </a:path>
              </a:pathLst>
            </a:custGeom>
            <a:ln w="27101" cap="flat">
              <a:solidFill>
                <a:srgbClr val="333333">
                  <a:alpha val="80000"/>
                </a:srgbClr>
              </a:solidFill>
              <a:prstDash val="solid"/>
              <a:round/>
            </a:ln>
          </p:spPr>
          <p:txBody>
            <a:bodyPr/>
            <a:lstStyle/>
            <a:p/>
          </p:txBody>
        </p:sp>
        <p:sp>
          <p:nvSpPr>
            <p:cNvPr id="79" name="tx79"/>
            <p:cNvSpPr/>
            <p:nvPr/>
          </p:nvSpPr>
          <p:spPr>
            <a:xfrm>
              <a:off x="1346075" y="2535246"/>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64</a:t>
              </a:r>
            </a:p>
          </p:txBody>
        </p:sp>
        <p:sp>
          <p:nvSpPr>
            <p:cNvPr id="80" name="tx80"/>
            <p:cNvSpPr/>
            <p:nvPr/>
          </p:nvSpPr>
          <p:spPr>
            <a:xfrm>
              <a:off x="2678727" y="2375735"/>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71</a:t>
              </a:r>
            </a:p>
          </p:txBody>
        </p:sp>
        <p:sp>
          <p:nvSpPr>
            <p:cNvPr id="81" name="tx81"/>
            <p:cNvSpPr/>
            <p:nvPr/>
          </p:nvSpPr>
          <p:spPr>
            <a:xfrm>
              <a:off x="4011378" y="2216225"/>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78</a:t>
              </a:r>
            </a:p>
          </p:txBody>
        </p:sp>
        <p:sp>
          <p:nvSpPr>
            <p:cNvPr id="82" name="tx82"/>
            <p:cNvSpPr/>
            <p:nvPr/>
          </p:nvSpPr>
          <p:spPr>
            <a:xfrm>
              <a:off x="5344030" y="2352948"/>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72</a:t>
              </a:r>
            </a:p>
          </p:txBody>
        </p:sp>
        <p:sp>
          <p:nvSpPr>
            <p:cNvPr id="83" name="tx83"/>
            <p:cNvSpPr/>
            <p:nvPr/>
          </p:nvSpPr>
          <p:spPr>
            <a:xfrm>
              <a:off x="6410151" y="2193438"/>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79</a:t>
              </a:r>
            </a:p>
          </p:txBody>
        </p:sp>
        <p:sp>
          <p:nvSpPr>
            <p:cNvPr id="84" name="tx84"/>
            <p:cNvSpPr/>
            <p:nvPr/>
          </p:nvSpPr>
          <p:spPr>
            <a:xfrm>
              <a:off x="6676681" y="2216225"/>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78</a:t>
              </a:r>
            </a:p>
          </p:txBody>
        </p:sp>
        <p:sp>
          <p:nvSpPr>
            <p:cNvPr id="85" name="tx85"/>
            <p:cNvSpPr/>
            <p:nvPr/>
          </p:nvSpPr>
          <p:spPr>
            <a:xfrm>
              <a:off x="6943212" y="2352948"/>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72</a:t>
              </a:r>
            </a:p>
          </p:txBody>
        </p:sp>
        <p:sp>
          <p:nvSpPr>
            <p:cNvPr id="86" name="tx86"/>
            <p:cNvSpPr/>
            <p:nvPr/>
          </p:nvSpPr>
          <p:spPr>
            <a:xfrm>
              <a:off x="7209742" y="2261799"/>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76</a:t>
              </a:r>
            </a:p>
          </p:txBody>
        </p:sp>
        <p:sp>
          <p:nvSpPr>
            <p:cNvPr id="87" name="tx87"/>
            <p:cNvSpPr/>
            <p:nvPr/>
          </p:nvSpPr>
          <p:spPr>
            <a:xfrm>
              <a:off x="7476272" y="2239012"/>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77</a:t>
              </a:r>
            </a:p>
          </p:txBody>
        </p:sp>
        <p:sp>
          <p:nvSpPr>
            <p:cNvPr id="88" name="tx88"/>
            <p:cNvSpPr/>
            <p:nvPr/>
          </p:nvSpPr>
          <p:spPr>
            <a:xfrm>
              <a:off x="7742803" y="2239012"/>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77</a:t>
              </a:r>
            </a:p>
          </p:txBody>
        </p:sp>
        <p:sp>
          <p:nvSpPr>
            <p:cNvPr id="89" name="tx89"/>
            <p:cNvSpPr/>
            <p:nvPr/>
          </p:nvSpPr>
          <p:spPr>
            <a:xfrm>
              <a:off x="8009333" y="2193438"/>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79</a:t>
              </a:r>
            </a:p>
          </p:txBody>
        </p:sp>
        <p:sp>
          <p:nvSpPr>
            <p:cNvPr id="90" name="tx90"/>
            <p:cNvSpPr/>
            <p:nvPr/>
          </p:nvSpPr>
          <p:spPr>
            <a:xfrm>
              <a:off x="1346075" y="3098686"/>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50</a:t>
              </a:r>
            </a:p>
          </p:txBody>
        </p:sp>
        <p:sp>
          <p:nvSpPr>
            <p:cNvPr id="91" name="tx91"/>
            <p:cNvSpPr/>
            <p:nvPr/>
          </p:nvSpPr>
          <p:spPr>
            <a:xfrm>
              <a:off x="2678727" y="2893601"/>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59</a:t>
              </a:r>
            </a:p>
          </p:txBody>
        </p:sp>
        <p:sp>
          <p:nvSpPr>
            <p:cNvPr id="92" name="tx92"/>
            <p:cNvSpPr/>
            <p:nvPr/>
          </p:nvSpPr>
          <p:spPr>
            <a:xfrm>
              <a:off x="4011378" y="2642942"/>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70</a:t>
              </a:r>
            </a:p>
          </p:txBody>
        </p:sp>
        <p:sp>
          <p:nvSpPr>
            <p:cNvPr id="93" name="tx93"/>
            <p:cNvSpPr/>
            <p:nvPr/>
          </p:nvSpPr>
          <p:spPr>
            <a:xfrm>
              <a:off x="5344030" y="2779665"/>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64</a:t>
              </a:r>
            </a:p>
          </p:txBody>
        </p:sp>
        <p:sp>
          <p:nvSpPr>
            <p:cNvPr id="94" name="tx94"/>
            <p:cNvSpPr/>
            <p:nvPr/>
          </p:nvSpPr>
          <p:spPr>
            <a:xfrm>
              <a:off x="6410151" y="2574580"/>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73</a:t>
              </a:r>
            </a:p>
          </p:txBody>
        </p:sp>
        <p:sp>
          <p:nvSpPr>
            <p:cNvPr id="95" name="tx95"/>
            <p:cNvSpPr/>
            <p:nvPr/>
          </p:nvSpPr>
          <p:spPr>
            <a:xfrm>
              <a:off x="6676681" y="2642942"/>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70</a:t>
              </a:r>
            </a:p>
          </p:txBody>
        </p:sp>
        <p:sp>
          <p:nvSpPr>
            <p:cNvPr id="96" name="tx96"/>
            <p:cNvSpPr/>
            <p:nvPr/>
          </p:nvSpPr>
          <p:spPr>
            <a:xfrm>
              <a:off x="6943212" y="2779665"/>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64</a:t>
              </a:r>
            </a:p>
          </p:txBody>
        </p:sp>
        <p:sp>
          <p:nvSpPr>
            <p:cNvPr id="97" name="tx97"/>
            <p:cNvSpPr/>
            <p:nvPr/>
          </p:nvSpPr>
          <p:spPr>
            <a:xfrm>
              <a:off x="7209742" y="2688516"/>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68</a:t>
              </a:r>
            </a:p>
          </p:txBody>
        </p:sp>
        <p:sp>
          <p:nvSpPr>
            <p:cNvPr id="98" name="tx98"/>
            <p:cNvSpPr/>
            <p:nvPr/>
          </p:nvSpPr>
          <p:spPr>
            <a:xfrm>
              <a:off x="7476272" y="2665729"/>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69</a:t>
              </a:r>
            </a:p>
          </p:txBody>
        </p:sp>
        <p:sp>
          <p:nvSpPr>
            <p:cNvPr id="99" name="tx99"/>
            <p:cNvSpPr/>
            <p:nvPr/>
          </p:nvSpPr>
          <p:spPr>
            <a:xfrm>
              <a:off x="7742803" y="2665729"/>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69</a:t>
              </a:r>
            </a:p>
          </p:txBody>
        </p:sp>
        <p:sp>
          <p:nvSpPr>
            <p:cNvPr id="100" name="tx100"/>
            <p:cNvSpPr/>
            <p:nvPr/>
          </p:nvSpPr>
          <p:spPr>
            <a:xfrm>
              <a:off x="8009333" y="2620155"/>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71</a:t>
              </a:r>
            </a:p>
          </p:txBody>
        </p:sp>
        <p:sp>
          <p:nvSpPr>
            <p:cNvPr id="101" name="tx101"/>
            <p:cNvSpPr/>
            <p:nvPr/>
          </p:nvSpPr>
          <p:spPr>
            <a:xfrm>
              <a:off x="1341092" y="373459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6.9</a:t>
              </a:r>
            </a:p>
          </p:txBody>
        </p:sp>
        <p:sp>
          <p:nvSpPr>
            <p:cNvPr id="102" name="tx102"/>
            <p:cNvSpPr/>
            <p:nvPr/>
          </p:nvSpPr>
          <p:spPr>
            <a:xfrm>
              <a:off x="2673743" y="377323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6.2</a:t>
              </a:r>
            </a:p>
          </p:txBody>
        </p:sp>
        <p:sp>
          <p:nvSpPr>
            <p:cNvPr id="103" name="tx103"/>
            <p:cNvSpPr/>
            <p:nvPr/>
          </p:nvSpPr>
          <p:spPr>
            <a:xfrm>
              <a:off x="4006395" y="3829018"/>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5.3</a:t>
              </a:r>
            </a:p>
          </p:txBody>
        </p:sp>
        <p:sp>
          <p:nvSpPr>
            <p:cNvPr id="104" name="tx104"/>
            <p:cNvSpPr/>
            <p:nvPr/>
          </p:nvSpPr>
          <p:spPr>
            <a:xfrm>
              <a:off x="5384218" y="373004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7</a:t>
              </a:r>
            </a:p>
          </p:txBody>
        </p:sp>
        <p:sp>
          <p:nvSpPr>
            <p:cNvPr id="105" name="tx105"/>
            <p:cNvSpPr/>
            <p:nvPr/>
          </p:nvSpPr>
          <p:spPr>
            <a:xfrm>
              <a:off x="6405168" y="382606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5.3</a:t>
              </a:r>
            </a:p>
          </p:txBody>
        </p:sp>
        <p:sp>
          <p:nvSpPr>
            <p:cNvPr id="106" name="tx106"/>
            <p:cNvSpPr/>
            <p:nvPr/>
          </p:nvSpPr>
          <p:spPr>
            <a:xfrm>
              <a:off x="6671698" y="379999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5.8</a:t>
              </a:r>
            </a:p>
          </p:txBody>
        </p:sp>
        <p:sp>
          <p:nvSpPr>
            <p:cNvPr id="107" name="tx107"/>
            <p:cNvSpPr/>
            <p:nvPr/>
          </p:nvSpPr>
          <p:spPr>
            <a:xfrm>
              <a:off x="6938228" y="370987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7.3</a:t>
              </a:r>
            </a:p>
          </p:txBody>
        </p:sp>
        <p:sp>
          <p:nvSpPr>
            <p:cNvPr id="108" name="tx108"/>
            <p:cNvSpPr/>
            <p:nvPr/>
          </p:nvSpPr>
          <p:spPr>
            <a:xfrm>
              <a:off x="7204759" y="377563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6.2</a:t>
              </a:r>
            </a:p>
          </p:txBody>
        </p:sp>
        <p:sp>
          <p:nvSpPr>
            <p:cNvPr id="109" name="tx109"/>
            <p:cNvSpPr/>
            <p:nvPr/>
          </p:nvSpPr>
          <p:spPr>
            <a:xfrm>
              <a:off x="7471289" y="377397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6.2</a:t>
              </a:r>
            </a:p>
          </p:txBody>
        </p:sp>
        <p:sp>
          <p:nvSpPr>
            <p:cNvPr id="110" name="tx110"/>
            <p:cNvSpPr/>
            <p:nvPr/>
          </p:nvSpPr>
          <p:spPr>
            <a:xfrm>
              <a:off x="7737819" y="3768839"/>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6.3</a:t>
              </a:r>
            </a:p>
          </p:txBody>
        </p:sp>
        <p:sp>
          <p:nvSpPr>
            <p:cNvPr id="111" name="tx111"/>
            <p:cNvSpPr/>
            <p:nvPr/>
          </p:nvSpPr>
          <p:spPr>
            <a:xfrm>
              <a:off x="8004349" y="380265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112" name="tx112"/>
            <p:cNvSpPr/>
            <p:nvPr/>
          </p:nvSpPr>
          <p:spPr>
            <a:xfrm>
              <a:off x="1341092" y="317273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2.8</a:t>
              </a:r>
            </a:p>
          </p:txBody>
        </p:sp>
        <p:sp>
          <p:nvSpPr>
            <p:cNvPr id="113" name="tx113"/>
            <p:cNvSpPr/>
            <p:nvPr/>
          </p:nvSpPr>
          <p:spPr>
            <a:xfrm>
              <a:off x="2673743" y="326193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2.5</a:t>
              </a:r>
            </a:p>
          </p:txBody>
        </p:sp>
        <p:sp>
          <p:nvSpPr>
            <p:cNvPr id="114" name="tx114"/>
            <p:cNvSpPr/>
            <p:nvPr/>
          </p:nvSpPr>
          <p:spPr>
            <a:xfrm>
              <a:off x="4006395" y="341263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1.9</a:t>
              </a:r>
            </a:p>
          </p:txBody>
        </p:sp>
        <p:sp>
          <p:nvSpPr>
            <p:cNvPr id="115" name="tx115"/>
            <p:cNvSpPr/>
            <p:nvPr/>
          </p:nvSpPr>
          <p:spPr>
            <a:xfrm>
              <a:off x="5384218" y="320509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a:t>
              </a:r>
            </a:p>
          </p:txBody>
        </p:sp>
        <p:sp>
          <p:nvSpPr>
            <p:cNvPr id="116" name="tx116"/>
            <p:cNvSpPr/>
            <p:nvPr/>
          </p:nvSpPr>
          <p:spPr>
            <a:xfrm>
              <a:off x="6405168" y="342887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1.5</a:t>
              </a:r>
            </a:p>
          </p:txBody>
        </p:sp>
        <p:sp>
          <p:nvSpPr>
            <p:cNvPr id="117" name="tx117"/>
            <p:cNvSpPr/>
            <p:nvPr/>
          </p:nvSpPr>
          <p:spPr>
            <a:xfrm>
              <a:off x="6671698" y="335433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1.9</a:t>
              </a:r>
            </a:p>
          </p:txBody>
        </p:sp>
        <p:sp>
          <p:nvSpPr>
            <p:cNvPr id="118" name="tx118"/>
            <p:cNvSpPr/>
            <p:nvPr/>
          </p:nvSpPr>
          <p:spPr>
            <a:xfrm>
              <a:off x="6983400" y="316441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a:t>
              </a:r>
            </a:p>
          </p:txBody>
        </p:sp>
        <p:sp>
          <p:nvSpPr>
            <p:cNvPr id="119" name="tx119"/>
            <p:cNvSpPr/>
            <p:nvPr/>
          </p:nvSpPr>
          <p:spPr>
            <a:xfrm>
              <a:off x="7204759" y="328933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2.2</a:t>
              </a:r>
            </a:p>
          </p:txBody>
        </p:sp>
        <p:sp>
          <p:nvSpPr>
            <p:cNvPr id="120" name="tx120"/>
            <p:cNvSpPr/>
            <p:nvPr/>
          </p:nvSpPr>
          <p:spPr>
            <a:xfrm>
              <a:off x="7516460" y="329734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a:t>
              </a:r>
            </a:p>
          </p:txBody>
        </p:sp>
        <p:sp>
          <p:nvSpPr>
            <p:cNvPr id="121" name="tx121"/>
            <p:cNvSpPr/>
            <p:nvPr/>
          </p:nvSpPr>
          <p:spPr>
            <a:xfrm>
              <a:off x="7782991" y="328541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a:t>
              </a:r>
            </a:p>
          </p:txBody>
        </p:sp>
        <p:sp>
          <p:nvSpPr>
            <p:cNvPr id="122" name="tx122"/>
            <p:cNvSpPr/>
            <p:nvPr/>
          </p:nvSpPr>
          <p:spPr>
            <a:xfrm>
              <a:off x="8004349" y="334948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2.1</a:t>
              </a:r>
            </a:p>
          </p:txBody>
        </p:sp>
        <p:sp>
          <p:nvSpPr>
            <p:cNvPr id="123" name="tx123"/>
            <p:cNvSpPr/>
            <p:nvPr/>
          </p:nvSpPr>
          <p:spPr>
            <a:xfrm>
              <a:off x="1341092" y="2934515"/>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24" name="tx124"/>
            <p:cNvSpPr/>
            <p:nvPr/>
          </p:nvSpPr>
          <p:spPr>
            <a:xfrm>
              <a:off x="2673743" y="303562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125" name="tx125"/>
            <p:cNvSpPr/>
            <p:nvPr/>
          </p:nvSpPr>
          <p:spPr>
            <a:xfrm>
              <a:off x="4006395" y="3225455"/>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126" name="tx126"/>
            <p:cNvSpPr/>
            <p:nvPr/>
          </p:nvSpPr>
          <p:spPr>
            <a:xfrm>
              <a:off x="5384218" y="300833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127" name="tx127"/>
            <p:cNvSpPr/>
            <p:nvPr/>
          </p:nvSpPr>
          <p:spPr>
            <a:xfrm>
              <a:off x="6405168" y="326385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128" name="tx128"/>
            <p:cNvSpPr/>
            <p:nvPr/>
          </p:nvSpPr>
          <p:spPr>
            <a:xfrm>
              <a:off x="6671698" y="3166898"/>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129" name="tx129"/>
            <p:cNvSpPr/>
            <p:nvPr/>
          </p:nvSpPr>
          <p:spPr>
            <a:xfrm>
              <a:off x="6938228" y="2967315"/>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30" name="tx130"/>
            <p:cNvSpPr/>
            <p:nvPr/>
          </p:nvSpPr>
          <p:spPr>
            <a:xfrm>
              <a:off x="7204759" y="308564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131" name="tx131"/>
            <p:cNvSpPr/>
            <p:nvPr/>
          </p:nvSpPr>
          <p:spPr>
            <a:xfrm>
              <a:off x="7471289" y="310497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132" name="tx132"/>
            <p:cNvSpPr/>
            <p:nvPr/>
          </p:nvSpPr>
          <p:spPr>
            <a:xfrm>
              <a:off x="7737819" y="3091385"/>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133" name="tx133"/>
            <p:cNvSpPr/>
            <p:nvPr/>
          </p:nvSpPr>
          <p:spPr>
            <a:xfrm>
              <a:off x="8004349" y="315187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134" name="tx134"/>
            <p:cNvSpPr/>
            <p:nvPr/>
          </p:nvSpPr>
          <p:spPr>
            <a:xfrm>
              <a:off x="694540" y="4124661"/>
              <a:ext cx="19412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0M</a:t>
              </a:r>
            </a:p>
          </p:txBody>
        </p:sp>
        <p:sp>
          <p:nvSpPr>
            <p:cNvPr id="135" name="tx135"/>
            <p:cNvSpPr/>
            <p:nvPr/>
          </p:nvSpPr>
          <p:spPr>
            <a:xfrm>
              <a:off x="694540" y="3541002"/>
              <a:ext cx="19412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5M</a:t>
              </a:r>
            </a:p>
          </p:txBody>
        </p:sp>
        <p:sp>
          <p:nvSpPr>
            <p:cNvPr id="136" name="tx136"/>
            <p:cNvSpPr/>
            <p:nvPr/>
          </p:nvSpPr>
          <p:spPr>
            <a:xfrm>
              <a:off x="616816" y="2957342"/>
              <a:ext cx="27185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10M</a:t>
              </a:r>
            </a:p>
          </p:txBody>
        </p:sp>
        <p:sp>
          <p:nvSpPr>
            <p:cNvPr id="137" name="tx137"/>
            <p:cNvSpPr/>
            <p:nvPr/>
          </p:nvSpPr>
          <p:spPr>
            <a:xfrm>
              <a:off x="616816" y="2373682"/>
              <a:ext cx="27185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15M</a:t>
              </a:r>
            </a:p>
          </p:txBody>
        </p:sp>
        <p:sp>
          <p:nvSpPr>
            <p:cNvPr id="138" name="tx138"/>
            <p:cNvSpPr/>
            <p:nvPr/>
          </p:nvSpPr>
          <p:spPr>
            <a:xfrm>
              <a:off x="616816" y="1790022"/>
              <a:ext cx="27185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20M</a:t>
              </a:r>
            </a:p>
          </p:txBody>
        </p:sp>
        <p:sp>
          <p:nvSpPr>
            <p:cNvPr id="139" name="tx139"/>
            <p:cNvSpPr/>
            <p:nvPr/>
          </p:nvSpPr>
          <p:spPr>
            <a:xfrm>
              <a:off x="8607376" y="4124661"/>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140" name="tx140"/>
            <p:cNvSpPr/>
            <p:nvPr/>
          </p:nvSpPr>
          <p:spPr>
            <a:xfrm>
              <a:off x="8607376" y="3554981"/>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25</a:t>
              </a:r>
            </a:p>
          </p:txBody>
        </p:sp>
        <p:sp>
          <p:nvSpPr>
            <p:cNvPr id="141" name="tx141"/>
            <p:cNvSpPr/>
            <p:nvPr/>
          </p:nvSpPr>
          <p:spPr>
            <a:xfrm>
              <a:off x="8607376" y="2985301"/>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50</a:t>
              </a:r>
            </a:p>
          </p:txBody>
        </p:sp>
        <p:sp>
          <p:nvSpPr>
            <p:cNvPr id="142" name="tx142"/>
            <p:cNvSpPr/>
            <p:nvPr/>
          </p:nvSpPr>
          <p:spPr>
            <a:xfrm>
              <a:off x="8607376" y="2415620"/>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75</a:t>
              </a:r>
            </a:p>
          </p:txBody>
        </p:sp>
        <p:sp>
          <p:nvSpPr>
            <p:cNvPr id="143" name="tx143"/>
            <p:cNvSpPr/>
            <p:nvPr/>
          </p:nvSpPr>
          <p:spPr>
            <a:xfrm>
              <a:off x="8607376" y="1845940"/>
              <a:ext cx="23317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a:t>
              </a:r>
            </a:p>
          </p:txBody>
        </p:sp>
        <p:sp>
          <p:nvSpPr>
            <p:cNvPr id="144" name="tx144"/>
            <p:cNvSpPr/>
            <p:nvPr/>
          </p:nvSpPr>
          <p:spPr>
            <a:xfrm rot="-5400000">
              <a:off x="1260945"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145" name="tx145"/>
            <p:cNvSpPr/>
            <p:nvPr/>
          </p:nvSpPr>
          <p:spPr>
            <a:xfrm rot="-5400000">
              <a:off x="2593596"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146" name="tx146"/>
            <p:cNvSpPr/>
            <p:nvPr/>
          </p:nvSpPr>
          <p:spPr>
            <a:xfrm rot="-5400000">
              <a:off x="3926248"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147" name="tx147"/>
            <p:cNvSpPr/>
            <p:nvPr/>
          </p:nvSpPr>
          <p:spPr>
            <a:xfrm rot="-5400000">
              <a:off x="5258899"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148" name="tx148"/>
            <p:cNvSpPr/>
            <p:nvPr/>
          </p:nvSpPr>
          <p:spPr>
            <a:xfrm rot="-5400000">
              <a:off x="6325020"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49" name="tx149"/>
            <p:cNvSpPr/>
            <p:nvPr/>
          </p:nvSpPr>
          <p:spPr>
            <a:xfrm rot="-5400000">
              <a:off x="6591551"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150" name="tx150"/>
            <p:cNvSpPr/>
            <p:nvPr/>
          </p:nvSpPr>
          <p:spPr>
            <a:xfrm rot="-5400000">
              <a:off x="6858081"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151" name="tx151"/>
            <p:cNvSpPr/>
            <p:nvPr/>
          </p:nvSpPr>
          <p:spPr>
            <a:xfrm rot="-5400000">
              <a:off x="7124611"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152" name="tx152"/>
            <p:cNvSpPr/>
            <p:nvPr/>
          </p:nvSpPr>
          <p:spPr>
            <a:xfrm rot="-5400000">
              <a:off x="7391142"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153" name="tx153"/>
            <p:cNvSpPr/>
            <p:nvPr/>
          </p:nvSpPr>
          <p:spPr>
            <a:xfrm rot="-5400000">
              <a:off x="7657672"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54" name="tx154"/>
            <p:cNvSpPr/>
            <p:nvPr/>
          </p:nvSpPr>
          <p:spPr>
            <a:xfrm rot="-5400000">
              <a:off x="7924202"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55" name="tx155"/>
            <p:cNvSpPr/>
            <p:nvPr/>
          </p:nvSpPr>
          <p:spPr>
            <a:xfrm rot="-5400000">
              <a:off x="-639342" y="2928333"/>
              <a:ext cx="220571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Un- and under-vaccinated (millions)</a:t>
              </a:r>
            </a:p>
          </p:txBody>
        </p:sp>
        <p:sp>
          <p:nvSpPr>
            <p:cNvPr id="156" name="tx156"/>
            <p:cNvSpPr/>
            <p:nvPr/>
          </p:nvSpPr>
          <p:spPr>
            <a:xfrm rot="5400000">
              <a:off x="8365930" y="2928333"/>
              <a:ext cx="117774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 Coverage (%)</a:t>
              </a:r>
            </a:p>
          </p:txBody>
        </p:sp>
        <p:sp>
          <p:nvSpPr>
            <p:cNvPr id="157" name="pl157"/>
            <p:cNvSpPr/>
            <p:nvPr/>
          </p:nvSpPr>
          <p:spPr>
            <a:xfrm>
              <a:off x="3035746" y="5150607"/>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58" name="pl158"/>
            <p:cNvSpPr/>
            <p:nvPr/>
          </p:nvSpPr>
          <p:spPr>
            <a:xfrm>
              <a:off x="3751453" y="5150607"/>
              <a:ext cx="175564" cy="0"/>
            </a:xfrm>
            <a:custGeom>
              <a:avLst/>
              <a:pathLst>
                <a:path w="175564" h="0">
                  <a:moveTo>
                    <a:pt x="0" y="0"/>
                  </a:moveTo>
                  <a:lnTo>
                    <a:pt x="175564" y="0"/>
                  </a:lnTo>
                </a:path>
              </a:pathLst>
            </a:custGeom>
            <a:ln w="27101" cap="flat">
              <a:solidFill>
                <a:srgbClr val="333333">
                  <a:alpha val="80000"/>
                </a:srgbClr>
              </a:solidFill>
              <a:prstDash val="solid"/>
              <a:round/>
            </a:ln>
          </p:spPr>
          <p:txBody>
            <a:bodyPr/>
            <a:lstStyle/>
            <a:p/>
          </p:txBody>
        </p:sp>
        <p:sp>
          <p:nvSpPr>
            <p:cNvPr id="159" name="tx159"/>
            <p:cNvSpPr/>
            <p:nvPr/>
          </p:nvSpPr>
          <p:spPr>
            <a:xfrm>
              <a:off x="3302845" y="5100589"/>
              <a:ext cx="3570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DTP1</a:t>
              </a:r>
            </a:p>
          </p:txBody>
        </p:sp>
        <p:sp>
          <p:nvSpPr>
            <p:cNvPr id="160" name="tx160"/>
            <p:cNvSpPr/>
            <p:nvPr/>
          </p:nvSpPr>
          <p:spPr>
            <a:xfrm>
              <a:off x="4018552" y="5100589"/>
              <a:ext cx="3570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DTP3</a:t>
              </a:r>
            </a:p>
          </p:txBody>
        </p:sp>
        <p:sp>
          <p:nvSpPr>
            <p:cNvPr id="161" name="rc161"/>
            <p:cNvSpPr/>
            <p:nvPr/>
          </p:nvSpPr>
          <p:spPr>
            <a:xfrm>
              <a:off x="4662982" y="5049879"/>
              <a:ext cx="201456" cy="201456"/>
            </a:xfrm>
            <a:prstGeom prst="rect">
              <a:avLst/>
            </a:prstGeom>
            <a:solidFill>
              <a:srgbClr val="B3B3B3">
                <a:alpha val="100000"/>
              </a:srgbClr>
            </a:solidFill>
          </p:spPr>
          <p:txBody>
            <a:bodyPr/>
            <a:lstStyle/>
            <a:p/>
          </p:txBody>
        </p:sp>
        <p:sp>
          <p:nvSpPr>
            <p:cNvPr id="162" name="rc162"/>
            <p:cNvSpPr/>
            <p:nvPr/>
          </p:nvSpPr>
          <p:spPr>
            <a:xfrm>
              <a:off x="5565318" y="5049879"/>
              <a:ext cx="201456" cy="201456"/>
            </a:xfrm>
            <a:prstGeom prst="rect">
              <a:avLst/>
            </a:prstGeom>
            <a:solidFill>
              <a:srgbClr val="1CABE2">
                <a:alpha val="100000"/>
              </a:srgbClr>
            </a:solidFill>
          </p:spPr>
          <p:txBody>
            <a:bodyPr/>
            <a:lstStyle/>
            <a:p/>
          </p:txBody>
        </p:sp>
        <p:sp>
          <p:nvSpPr>
            <p:cNvPr id="163" name="tx163"/>
            <p:cNvSpPr/>
            <p:nvPr/>
          </p:nvSpPr>
          <p:spPr>
            <a:xfrm>
              <a:off x="4943027" y="5100589"/>
              <a:ext cx="54370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Drop-out</a:t>
              </a:r>
            </a:p>
          </p:txBody>
        </p:sp>
        <p:sp>
          <p:nvSpPr>
            <p:cNvPr id="164" name="tx164"/>
            <p:cNvSpPr/>
            <p:nvPr/>
          </p:nvSpPr>
          <p:spPr>
            <a:xfrm>
              <a:off x="5845363" y="5100589"/>
              <a:ext cx="63687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Zero-dose</a:t>
              </a:r>
            </a:p>
          </p:txBody>
        </p:sp>
        <p:sp>
          <p:nvSpPr>
            <p:cNvPr id="165" name="tx165"/>
            <p:cNvSpPr/>
            <p:nvPr/>
          </p:nvSpPr>
          <p:spPr>
            <a:xfrm>
              <a:off x="951297" y="1437626"/>
              <a:ext cx="8154344"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Estimated coverage and number of un- and under-vaccinated children for DTP, WB FCV countries, 2000-2025</a:t>
              </a:r>
            </a:p>
          </p:txBody>
        </p:sp>
        <p:sp>
          <p:nvSpPr>
            <p:cNvPr id="166" name="pl166"/>
            <p:cNvSpPr/>
            <p:nvPr/>
          </p:nvSpPr>
          <p:spPr>
            <a:xfrm>
              <a:off x="2129903" y="5469102"/>
              <a:ext cx="0" cy="526384"/>
            </a:xfrm>
            <a:custGeom>
              <a:avLst/>
              <a:pathLst>
                <a:path w="0" h="526384">
                  <a:moveTo>
                    <a:pt x="0" y="526384"/>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3796802" y="5469102"/>
              <a:ext cx="0" cy="526384"/>
            </a:xfrm>
            <a:custGeom>
              <a:avLst/>
              <a:pathLst>
                <a:path w="0" h="526384">
                  <a:moveTo>
                    <a:pt x="0" y="526384"/>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5463700" y="5469102"/>
              <a:ext cx="0" cy="526384"/>
            </a:xfrm>
            <a:custGeom>
              <a:avLst/>
              <a:pathLst>
                <a:path w="0" h="526384">
                  <a:moveTo>
                    <a:pt x="0" y="526384"/>
                  </a:moveTo>
                  <a:lnTo>
                    <a:pt x="0" y="0"/>
                  </a:lnTo>
                  <a:lnTo>
                    <a:pt x="0" y="0"/>
                  </a:lnTo>
                </a:path>
              </a:pathLst>
            </a:custGeom>
            <a:ln w="6775" cap="flat">
              <a:solidFill>
                <a:srgbClr val="EBEBEB">
                  <a:alpha val="100000"/>
                </a:srgbClr>
              </a:solidFill>
              <a:prstDash val="solid"/>
              <a:round/>
            </a:ln>
          </p:spPr>
          <p:txBody>
            <a:bodyPr/>
            <a:lstStyle/>
            <a:p/>
          </p:txBody>
        </p:sp>
        <p:sp>
          <p:nvSpPr>
            <p:cNvPr id="169" name="pl169"/>
            <p:cNvSpPr/>
            <p:nvPr/>
          </p:nvSpPr>
          <p:spPr>
            <a:xfrm>
              <a:off x="7130599" y="5469102"/>
              <a:ext cx="0" cy="526384"/>
            </a:xfrm>
            <a:custGeom>
              <a:avLst/>
              <a:pathLst>
                <a:path w="0" h="526384">
                  <a:moveTo>
                    <a:pt x="0" y="526384"/>
                  </a:moveTo>
                  <a:lnTo>
                    <a:pt x="0" y="0"/>
                  </a:lnTo>
                  <a:lnTo>
                    <a:pt x="0" y="0"/>
                  </a:lnTo>
                </a:path>
              </a:pathLst>
            </a:custGeom>
            <a:ln w="6775" cap="flat">
              <a:solidFill>
                <a:srgbClr val="EBEBEB">
                  <a:alpha val="100000"/>
                </a:srgbClr>
              </a:solidFill>
              <a:prstDash val="solid"/>
              <a:round/>
            </a:ln>
          </p:spPr>
          <p:txBody>
            <a:bodyPr/>
            <a:lstStyle/>
            <a:p/>
          </p:txBody>
        </p:sp>
        <p:sp>
          <p:nvSpPr>
            <p:cNvPr id="170" name="pl170"/>
            <p:cNvSpPr/>
            <p:nvPr/>
          </p:nvSpPr>
          <p:spPr>
            <a:xfrm>
              <a:off x="951297" y="5896790"/>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71" name="pl171"/>
            <p:cNvSpPr/>
            <p:nvPr/>
          </p:nvSpPr>
          <p:spPr>
            <a:xfrm>
              <a:off x="951297" y="5732294"/>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72" name="pl172"/>
            <p:cNvSpPr/>
            <p:nvPr/>
          </p:nvSpPr>
          <p:spPr>
            <a:xfrm>
              <a:off x="951297" y="5567799"/>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73" name="pl173"/>
            <p:cNvSpPr/>
            <p:nvPr/>
          </p:nvSpPr>
          <p:spPr>
            <a:xfrm>
              <a:off x="1296454" y="5469102"/>
              <a:ext cx="0" cy="526384"/>
            </a:xfrm>
            <a:custGeom>
              <a:avLst/>
              <a:pathLst>
                <a:path w="0" h="526384">
                  <a:moveTo>
                    <a:pt x="0" y="526384"/>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2963352" y="5469102"/>
              <a:ext cx="0" cy="526384"/>
            </a:xfrm>
            <a:custGeom>
              <a:avLst/>
              <a:pathLst>
                <a:path w="0" h="526384">
                  <a:moveTo>
                    <a:pt x="0" y="526384"/>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4630251" y="5469102"/>
              <a:ext cx="0" cy="526384"/>
            </a:xfrm>
            <a:custGeom>
              <a:avLst/>
              <a:pathLst>
                <a:path w="0" h="526384">
                  <a:moveTo>
                    <a:pt x="0" y="526384"/>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6297149" y="5469102"/>
              <a:ext cx="0" cy="526384"/>
            </a:xfrm>
            <a:custGeom>
              <a:avLst/>
              <a:pathLst>
                <a:path w="0" h="526384">
                  <a:moveTo>
                    <a:pt x="0" y="526384"/>
                  </a:moveTo>
                  <a:lnTo>
                    <a:pt x="0" y="0"/>
                  </a:lnTo>
                  <a:lnTo>
                    <a:pt x="0" y="0"/>
                  </a:lnTo>
                </a:path>
              </a:pathLst>
            </a:custGeom>
            <a:ln w="13550" cap="flat">
              <a:solidFill>
                <a:srgbClr val="EBEBEB">
                  <a:alpha val="100000"/>
                </a:srgbClr>
              </a:solidFill>
              <a:prstDash val="solid"/>
              <a:round/>
            </a:ln>
          </p:spPr>
          <p:txBody>
            <a:bodyPr/>
            <a:lstStyle/>
            <a:p/>
          </p:txBody>
        </p:sp>
        <p:sp>
          <p:nvSpPr>
            <p:cNvPr id="177" name="pl177"/>
            <p:cNvSpPr/>
            <p:nvPr/>
          </p:nvSpPr>
          <p:spPr>
            <a:xfrm>
              <a:off x="7964048" y="5469102"/>
              <a:ext cx="0" cy="526384"/>
            </a:xfrm>
            <a:custGeom>
              <a:avLst/>
              <a:pathLst>
                <a:path w="0" h="526384">
                  <a:moveTo>
                    <a:pt x="0" y="526384"/>
                  </a:moveTo>
                  <a:lnTo>
                    <a:pt x="0" y="0"/>
                  </a:lnTo>
                  <a:lnTo>
                    <a:pt x="0" y="0"/>
                  </a:lnTo>
                </a:path>
              </a:pathLst>
            </a:custGeom>
            <a:ln w="13550" cap="flat">
              <a:solidFill>
                <a:srgbClr val="EBEBEB">
                  <a:alpha val="100000"/>
                </a:srgbClr>
              </a:solidFill>
              <a:prstDash val="solid"/>
              <a:round/>
            </a:ln>
          </p:spPr>
          <p:txBody>
            <a:bodyPr/>
            <a:lstStyle/>
            <a:p/>
          </p:txBody>
        </p:sp>
        <p:sp>
          <p:nvSpPr>
            <p:cNvPr id="178" name="rc178"/>
            <p:cNvSpPr/>
            <p:nvPr/>
          </p:nvSpPr>
          <p:spPr>
            <a:xfrm>
              <a:off x="1296454" y="5830992"/>
              <a:ext cx="4423844" cy="131596"/>
            </a:xfrm>
            <a:prstGeom prst="rect">
              <a:avLst/>
            </a:prstGeom>
            <a:solidFill>
              <a:srgbClr val="1CABE2">
                <a:alpha val="100000"/>
              </a:srgbClr>
            </a:solidFill>
          </p:spPr>
          <p:txBody>
            <a:bodyPr/>
            <a:lstStyle/>
            <a:p/>
          </p:txBody>
        </p:sp>
        <p:sp>
          <p:nvSpPr>
            <p:cNvPr id="179" name="rc179"/>
            <p:cNvSpPr/>
            <p:nvPr/>
          </p:nvSpPr>
          <p:spPr>
            <a:xfrm>
              <a:off x="1296454" y="5666496"/>
              <a:ext cx="5240992" cy="131596"/>
            </a:xfrm>
            <a:prstGeom prst="rect">
              <a:avLst/>
            </a:prstGeom>
            <a:solidFill>
              <a:srgbClr val="1CABE2">
                <a:alpha val="100000"/>
              </a:srgbClr>
            </a:solidFill>
          </p:spPr>
          <p:txBody>
            <a:bodyPr/>
            <a:lstStyle/>
            <a:p/>
          </p:txBody>
        </p:sp>
        <p:sp>
          <p:nvSpPr>
            <p:cNvPr id="180" name="rc180"/>
            <p:cNvSpPr/>
            <p:nvPr/>
          </p:nvSpPr>
          <p:spPr>
            <a:xfrm>
              <a:off x="1296454" y="5502001"/>
              <a:ext cx="4758080" cy="131596"/>
            </a:xfrm>
            <a:prstGeom prst="rect">
              <a:avLst/>
            </a:prstGeom>
            <a:solidFill>
              <a:srgbClr val="1CABE2">
                <a:alpha val="100000"/>
              </a:srgbClr>
            </a:solidFill>
          </p:spPr>
          <p:txBody>
            <a:bodyPr/>
            <a:lstStyle/>
            <a:p/>
          </p:txBody>
        </p:sp>
        <p:sp>
          <p:nvSpPr>
            <p:cNvPr id="181" name="rc181"/>
            <p:cNvSpPr/>
            <p:nvPr/>
          </p:nvSpPr>
          <p:spPr>
            <a:xfrm>
              <a:off x="5720298" y="5830992"/>
              <a:ext cx="1247907" cy="131596"/>
            </a:xfrm>
            <a:prstGeom prst="rect">
              <a:avLst/>
            </a:prstGeom>
            <a:solidFill>
              <a:srgbClr val="B3B3B3">
                <a:alpha val="100000"/>
              </a:srgbClr>
            </a:solidFill>
          </p:spPr>
          <p:txBody>
            <a:bodyPr/>
            <a:lstStyle/>
            <a:p/>
          </p:txBody>
        </p:sp>
        <p:sp>
          <p:nvSpPr>
            <p:cNvPr id="182" name="rc182"/>
            <p:cNvSpPr/>
            <p:nvPr/>
          </p:nvSpPr>
          <p:spPr>
            <a:xfrm>
              <a:off x="6537447" y="5666496"/>
              <a:ext cx="1662141" cy="131596"/>
            </a:xfrm>
            <a:prstGeom prst="rect">
              <a:avLst/>
            </a:prstGeom>
            <a:solidFill>
              <a:srgbClr val="B3B3B3">
                <a:alpha val="100000"/>
              </a:srgbClr>
            </a:solidFill>
          </p:spPr>
          <p:txBody>
            <a:bodyPr/>
            <a:lstStyle/>
            <a:p/>
          </p:txBody>
        </p:sp>
        <p:sp>
          <p:nvSpPr>
            <p:cNvPr id="183" name="rc183"/>
            <p:cNvSpPr/>
            <p:nvPr/>
          </p:nvSpPr>
          <p:spPr>
            <a:xfrm>
              <a:off x="6054535" y="5502001"/>
              <a:ext cx="1713159" cy="131596"/>
            </a:xfrm>
            <a:prstGeom prst="rect">
              <a:avLst/>
            </a:prstGeom>
            <a:solidFill>
              <a:srgbClr val="B3B3B3">
                <a:alpha val="100000"/>
              </a:srgbClr>
            </a:solidFill>
          </p:spPr>
          <p:txBody>
            <a:bodyPr/>
            <a:lstStyle/>
            <a:p/>
          </p:txBody>
        </p:sp>
        <p:sp>
          <p:nvSpPr>
            <p:cNvPr id="184" name="tx184"/>
            <p:cNvSpPr/>
            <p:nvPr/>
          </p:nvSpPr>
          <p:spPr>
            <a:xfrm>
              <a:off x="3171054" y="5857973"/>
              <a:ext cx="67464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Zero-dose 5.3</a:t>
              </a:r>
            </a:p>
          </p:txBody>
        </p:sp>
        <p:sp>
          <p:nvSpPr>
            <p:cNvPr id="185" name="tx185"/>
            <p:cNvSpPr/>
            <p:nvPr/>
          </p:nvSpPr>
          <p:spPr>
            <a:xfrm>
              <a:off x="3579628" y="5693478"/>
              <a:ext cx="67464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Zero-dose 6.3</a:t>
              </a:r>
            </a:p>
          </p:txBody>
        </p:sp>
        <p:sp>
          <p:nvSpPr>
            <p:cNvPr id="186" name="tx186"/>
            <p:cNvSpPr/>
            <p:nvPr/>
          </p:nvSpPr>
          <p:spPr>
            <a:xfrm>
              <a:off x="3338172" y="5528983"/>
              <a:ext cx="67464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Zero-dose 5.7</a:t>
              </a:r>
            </a:p>
          </p:txBody>
        </p:sp>
        <p:sp>
          <p:nvSpPr>
            <p:cNvPr id="187" name="tx187"/>
            <p:cNvSpPr/>
            <p:nvPr/>
          </p:nvSpPr>
          <p:spPr>
            <a:xfrm>
              <a:off x="6043095" y="5857973"/>
              <a:ext cx="60231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Drop-out 1.5</a:t>
              </a:r>
            </a:p>
          </p:txBody>
        </p:sp>
        <p:sp>
          <p:nvSpPr>
            <p:cNvPr id="188" name="tx188"/>
            <p:cNvSpPr/>
            <p:nvPr/>
          </p:nvSpPr>
          <p:spPr>
            <a:xfrm>
              <a:off x="7112532" y="5693478"/>
              <a:ext cx="511972"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Drop-out 2</a:t>
              </a:r>
            </a:p>
          </p:txBody>
        </p:sp>
        <p:sp>
          <p:nvSpPr>
            <p:cNvPr id="189" name="tx189"/>
            <p:cNvSpPr/>
            <p:nvPr/>
          </p:nvSpPr>
          <p:spPr>
            <a:xfrm>
              <a:off x="6609957" y="5528983"/>
              <a:ext cx="60231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Drop-out 2.1</a:t>
              </a:r>
            </a:p>
          </p:txBody>
        </p:sp>
        <p:sp>
          <p:nvSpPr>
            <p:cNvPr id="190" name="tx190"/>
            <p:cNvSpPr/>
            <p:nvPr/>
          </p:nvSpPr>
          <p:spPr>
            <a:xfrm>
              <a:off x="7020930" y="5851527"/>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6.8</a:t>
              </a:r>
            </a:p>
          </p:txBody>
        </p:sp>
        <p:sp>
          <p:nvSpPr>
            <p:cNvPr id="191" name="tx191"/>
            <p:cNvSpPr/>
            <p:nvPr/>
          </p:nvSpPr>
          <p:spPr>
            <a:xfrm>
              <a:off x="8252313" y="5687032"/>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8.3</a:t>
              </a:r>
            </a:p>
          </p:txBody>
        </p:sp>
        <p:sp>
          <p:nvSpPr>
            <p:cNvPr id="192" name="tx192"/>
            <p:cNvSpPr/>
            <p:nvPr/>
          </p:nvSpPr>
          <p:spPr>
            <a:xfrm>
              <a:off x="7820418" y="5522536"/>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7.8</a:t>
              </a:r>
            </a:p>
          </p:txBody>
        </p:sp>
        <p:sp>
          <p:nvSpPr>
            <p:cNvPr id="193" name="tx193"/>
            <p:cNvSpPr/>
            <p:nvPr/>
          </p:nvSpPr>
          <p:spPr>
            <a:xfrm>
              <a:off x="577771" y="584677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94" name="tx194"/>
            <p:cNvSpPr/>
            <p:nvPr/>
          </p:nvSpPr>
          <p:spPr>
            <a:xfrm>
              <a:off x="577771" y="568227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95" name="tx195"/>
            <p:cNvSpPr/>
            <p:nvPr/>
          </p:nvSpPr>
          <p:spPr>
            <a:xfrm>
              <a:off x="577771" y="551778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96" name="tx196"/>
            <p:cNvSpPr/>
            <p:nvPr/>
          </p:nvSpPr>
          <p:spPr>
            <a:xfrm>
              <a:off x="1179959" y="6058117"/>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 M</a:t>
              </a:r>
            </a:p>
          </p:txBody>
        </p:sp>
        <p:sp>
          <p:nvSpPr>
            <p:cNvPr id="197" name="tx197"/>
            <p:cNvSpPr/>
            <p:nvPr/>
          </p:nvSpPr>
          <p:spPr>
            <a:xfrm>
              <a:off x="2846858" y="6058117"/>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 M</a:t>
              </a:r>
            </a:p>
          </p:txBody>
        </p:sp>
        <p:sp>
          <p:nvSpPr>
            <p:cNvPr id="198" name="tx198"/>
            <p:cNvSpPr/>
            <p:nvPr/>
          </p:nvSpPr>
          <p:spPr>
            <a:xfrm>
              <a:off x="4513756" y="6058117"/>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4 M</a:t>
              </a:r>
            </a:p>
          </p:txBody>
        </p:sp>
        <p:sp>
          <p:nvSpPr>
            <p:cNvPr id="199" name="tx199"/>
            <p:cNvSpPr/>
            <p:nvPr/>
          </p:nvSpPr>
          <p:spPr>
            <a:xfrm>
              <a:off x="6180655" y="6058117"/>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6 M</a:t>
              </a:r>
            </a:p>
          </p:txBody>
        </p:sp>
        <p:sp>
          <p:nvSpPr>
            <p:cNvPr id="200" name="tx200"/>
            <p:cNvSpPr/>
            <p:nvPr/>
          </p:nvSpPr>
          <p:spPr>
            <a:xfrm>
              <a:off x="7847553" y="6058117"/>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8 M</a:t>
              </a:r>
            </a:p>
          </p:txBody>
        </p:sp>
        <p:sp>
          <p:nvSpPr>
            <p:cNvPr id="201" name="tx201"/>
            <p:cNvSpPr/>
            <p:nvPr/>
          </p:nvSpPr>
          <p:spPr>
            <a:xfrm>
              <a:off x="3645164" y="6222390"/>
              <a:ext cx="220571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Un- and under-vaccinated (millions)</a:t>
              </a:r>
            </a:p>
          </p:txBody>
        </p:sp>
        <p:sp>
          <p:nvSpPr>
            <p:cNvPr id="202" name="tx202"/>
            <p:cNvSpPr/>
            <p:nvPr/>
          </p:nvSpPr>
          <p:spPr>
            <a:xfrm>
              <a:off x="4382763" y="64214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203" name="tx203"/>
            <p:cNvSpPr/>
            <p:nvPr/>
          </p:nvSpPr>
          <p:spPr>
            <a:xfrm>
              <a:off x="6005183" y="6542159"/>
              <a:ext cx="253956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There may be discrepancies due to rounding.</a:t>
              </a:r>
            </a:p>
          </p:txBody>
        </p:sp>
      </p:grpSp>
      <p:sp>
        <p:nvSpPr>
          <p:cNvPr id="20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2025, DTP1 coverage increased at 79%. The number of children missing out on any vaccination (zero-dose children) improved from 6,288,000 in 2024 to 5,709,000 in 2025.
DTP3 coverage increased at 71% in 2025, leaving 7,764,000 children vulnerable to vaccine-preventable diseases.</a:t>
            </a:r>
          </a:p>
        </p:txBody>
      </p:sp>
      <p:sp>
        <p:nvSpPr>
          <p:cNvPr id="20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550" i="0" b="0" u="none" strike="noStrike">
                <a:solidFill>
                  <a:srgbClr val="000000">
                    <a:alpha val="100000"/>
                  </a:srgbClr>
                </a:solidFill>
                <a:latin typeface="Arial"/>
                <a:cs typeface="Arial"/>
                <a:ea typeface="Arial"/>
                <a:sym typeface="Arial"/>
              </a:rPr>
              <a:t>In 2025, DTP1 coverage was 79% and DTP3 was 71%, leaving 7.8 million children un- or under-vaccinated, including 5.7 million zero-dose and 2.1 million with only partial protection.</a:t>
            </a:r>
          </a:p>
        </p:txBody>
      </p:sp>
      <p:grpSp xmlns:pic="http://schemas.openxmlformats.org/drawingml/2006/picture">
        <p:nvGrpSpPr>
          <p:cNvPr id="206" name=""/>
          <p:cNvGrpSpPr/>
          <p:nvPr/>
        </p:nvGrpSpPr>
        <p:grpSpPr>
          <a:xfrm>
            <a:off x="292608" y="1005840"/>
            <a:ext cx="8595360" cy="28575"/>
            <a:chOff x="292608" y="1005840"/>
            <a:chExt cx="8595360" cy="28575"/>
          </a:xfrm>
        </p:grpSpPr>
        <p:sp>
          <p:nvSpPr>
            <p:cNvPr id="20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297" y="3814347"/>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6" name="pl6"/>
            <p:cNvSpPr/>
            <p:nvPr/>
          </p:nvSpPr>
          <p:spPr>
            <a:xfrm>
              <a:off x="951297" y="3019617"/>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7" name="pl7"/>
            <p:cNvSpPr/>
            <p:nvPr/>
          </p:nvSpPr>
          <p:spPr>
            <a:xfrm>
              <a:off x="951297" y="2224886"/>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8" name="pl8"/>
            <p:cNvSpPr/>
            <p:nvPr/>
          </p:nvSpPr>
          <p:spPr>
            <a:xfrm>
              <a:off x="951297" y="4211712"/>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9" name="pl9"/>
            <p:cNvSpPr/>
            <p:nvPr/>
          </p:nvSpPr>
          <p:spPr>
            <a:xfrm>
              <a:off x="951297" y="3416982"/>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0" name="pl10"/>
            <p:cNvSpPr/>
            <p:nvPr/>
          </p:nvSpPr>
          <p:spPr>
            <a:xfrm>
              <a:off x="951297" y="2622251"/>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1" name="pl11"/>
            <p:cNvSpPr/>
            <p:nvPr/>
          </p:nvSpPr>
          <p:spPr>
            <a:xfrm>
              <a:off x="1416393"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749044"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081696"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414347"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480468"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746999"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13529"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80059"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46590"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813120"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9650"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296454" y="3721977"/>
              <a:ext cx="239877" cy="489735"/>
            </a:xfrm>
            <a:prstGeom prst="rect">
              <a:avLst/>
            </a:prstGeom>
            <a:solidFill>
              <a:srgbClr val="80BD41">
                <a:alpha val="100000"/>
              </a:srgbClr>
            </a:solidFill>
          </p:spPr>
          <p:txBody>
            <a:bodyPr/>
            <a:lstStyle/>
            <a:p/>
          </p:txBody>
        </p:sp>
        <p:sp>
          <p:nvSpPr>
            <p:cNvPr id="23" name="rc23"/>
            <p:cNvSpPr/>
            <p:nvPr/>
          </p:nvSpPr>
          <p:spPr>
            <a:xfrm>
              <a:off x="1296454" y="3448784"/>
              <a:ext cx="239877" cy="273192"/>
            </a:xfrm>
            <a:prstGeom prst="rect">
              <a:avLst/>
            </a:prstGeom>
            <a:solidFill>
              <a:srgbClr val="1CABE2">
                <a:alpha val="100000"/>
              </a:srgbClr>
            </a:solidFill>
          </p:spPr>
          <p:txBody>
            <a:bodyPr/>
            <a:lstStyle/>
            <a:p/>
          </p:txBody>
        </p:sp>
        <p:sp>
          <p:nvSpPr>
            <p:cNvPr id="24" name="rc24"/>
            <p:cNvSpPr/>
            <p:nvPr/>
          </p:nvSpPr>
          <p:spPr>
            <a:xfrm>
              <a:off x="1562984" y="3704387"/>
              <a:ext cx="239877" cy="507325"/>
            </a:xfrm>
            <a:prstGeom prst="rect">
              <a:avLst/>
            </a:prstGeom>
            <a:solidFill>
              <a:srgbClr val="80BD41">
                <a:alpha val="100000"/>
              </a:srgbClr>
            </a:solidFill>
          </p:spPr>
          <p:txBody>
            <a:bodyPr/>
            <a:lstStyle/>
            <a:p/>
          </p:txBody>
        </p:sp>
        <p:sp>
          <p:nvSpPr>
            <p:cNvPr id="25" name="rc25"/>
            <p:cNvSpPr/>
            <p:nvPr/>
          </p:nvSpPr>
          <p:spPr>
            <a:xfrm>
              <a:off x="1562984" y="3434139"/>
              <a:ext cx="239877" cy="270248"/>
            </a:xfrm>
            <a:prstGeom prst="rect">
              <a:avLst/>
            </a:prstGeom>
            <a:solidFill>
              <a:srgbClr val="1CABE2">
                <a:alpha val="100000"/>
              </a:srgbClr>
            </a:solidFill>
          </p:spPr>
          <p:txBody>
            <a:bodyPr/>
            <a:lstStyle/>
            <a:p/>
          </p:txBody>
        </p:sp>
        <p:sp>
          <p:nvSpPr>
            <p:cNvPr id="26" name="rc26"/>
            <p:cNvSpPr/>
            <p:nvPr/>
          </p:nvSpPr>
          <p:spPr>
            <a:xfrm>
              <a:off x="1829515" y="3690366"/>
              <a:ext cx="239877" cy="521346"/>
            </a:xfrm>
            <a:prstGeom prst="rect">
              <a:avLst/>
            </a:prstGeom>
            <a:solidFill>
              <a:srgbClr val="80BD41">
                <a:alpha val="100000"/>
              </a:srgbClr>
            </a:solidFill>
          </p:spPr>
          <p:txBody>
            <a:bodyPr/>
            <a:lstStyle/>
            <a:p/>
          </p:txBody>
        </p:sp>
        <p:sp>
          <p:nvSpPr>
            <p:cNvPr id="27" name="rc27"/>
            <p:cNvSpPr/>
            <p:nvPr/>
          </p:nvSpPr>
          <p:spPr>
            <a:xfrm>
              <a:off x="1829515" y="3418612"/>
              <a:ext cx="239877" cy="271753"/>
            </a:xfrm>
            <a:prstGeom prst="rect">
              <a:avLst/>
            </a:prstGeom>
            <a:solidFill>
              <a:srgbClr val="1CABE2">
                <a:alpha val="100000"/>
              </a:srgbClr>
            </a:solidFill>
          </p:spPr>
          <p:txBody>
            <a:bodyPr/>
            <a:lstStyle/>
            <a:p/>
          </p:txBody>
        </p:sp>
        <p:sp>
          <p:nvSpPr>
            <p:cNvPr id="28" name="rc28"/>
            <p:cNvSpPr/>
            <p:nvPr/>
          </p:nvSpPr>
          <p:spPr>
            <a:xfrm>
              <a:off x="2096045" y="3659971"/>
              <a:ext cx="239877" cy="551741"/>
            </a:xfrm>
            <a:prstGeom prst="rect">
              <a:avLst/>
            </a:prstGeom>
            <a:solidFill>
              <a:srgbClr val="80BD41">
                <a:alpha val="100000"/>
              </a:srgbClr>
            </a:solidFill>
          </p:spPr>
          <p:txBody>
            <a:bodyPr/>
            <a:lstStyle/>
            <a:p/>
          </p:txBody>
        </p:sp>
        <p:sp>
          <p:nvSpPr>
            <p:cNvPr id="29" name="rc29"/>
            <p:cNvSpPr/>
            <p:nvPr/>
          </p:nvSpPr>
          <p:spPr>
            <a:xfrm>
              <a:off x="2096045" y="3401511"/>
              <a:ext cx="239877" cy="258459"/>
            </a:xfrm>
            <a:prstGeom prst="rect">
              <a:avLst/>
            </a:prstGeom>
            <a:solidFill>
              <a:srgbClr val="1CABE2">
                <a:alpha val="100000"/>
              </a:srgbClr>
            </a:solidFill>
          </p:spPr>
          <p:txBody>
            <a:bodyPr/>
            <a:lstStyle/>
            <a:p/>
          </p:txBody>
        </p:sp>
        <p:sp>
          <p:nvSpPr>
            <p:cNvPr id="30" name="rc30"/>
            <p:cNvSpPr/>
            <p:nvPr/>
          </p:nvSpPr>
          <p:spPr>
            <a:xfrm>
              <a:off x="2362575" y="3635778"/>
              <a:ext cx="239877" cy="575934"/>
            </a:xfrm>
            <a:prstGeom prst="rect">
              <a:avLst/>
            </a:prstGeom>
            <a:solidFill>
              <a:srgbClr val="80BD41">
                <a:alpha val="100000"/>
              </a:srgbClr>
            </a:solidFill>
          </p:spPr>
          <p:txBody>
            <a:bodyPr/>
            <a:lstStyle/>
            <a:p/>
          </p:txBody>
        </p:sp>
        <p:sp>
          <p:nvSpPr>
            <p:cNvPr id="31" name="rc31"/>
            <p:cNvSpPr/>
            <p:nvPr/>
          </p:nvSpPr>
          <p:spPr>
            <a:xfrm>
              <a:off x="2362575" y="3384051"/>
              <a:ext cx="239877" cy="251727"/>
            </a:xfrm>
            <a:prstGeom prst="rect">
              <a:avLst/>
            </a:prstGeom>
            <a:solidFill>
              <a:srgbClr val="1CABE2">
                <a:alpha val="100000"/>
              </a:srgbClr>
            </a:solidFill>
          </p:spPr>
          <p:txBody>
            <a:bodyPr/>
            <a:lstStyle/>
            <a:p/>
          </p:txBody>
        </p:sp>
        <p:sp>
          <p:nvSpPr>
            <p:cNvPr id="32" name="rc32"/>
            <p:cNvSpPr/>
            <p:nvPr/>
          </p:nvSpPr>
          <p:spPr>
            <a:xfrm>
              <a:off x="2629106" y="3613762"/>
              <a:ext cx="239877" cy="597950"/>
            </a:xfrm>
            <a:prstGeom prst="rect">
              <a:avLst/>
            </a:prstGeom>
            <a:solidFill>
              <a:srgbClr val="80BD41">
                <a:alpha val="100000"/>
              </a:srgbClr>
            </a:solidFill>
          </p:spPr>
          <p:txBody>
            <a:bodyPr/>
            <a:lstStyle/>
            <a:p/>
          </p:txBody>
        </p:sp>
        <p:sp>
          <p:nvSpPr>
            <p:cNvPr id="33" name="rc33"/>
            <p:cNvSpPr/>
            <p:nvPr/>
          </p:nvSpPr>
          <p:spPr>
            <a:xfrm>
              <a:off x="2629106" y="3366880"/>
              <a:ext cx="239877" cy="246882"/>
            </a:xfrm>
            <a:prstGeom prst="rect">
              <a:avLst/>
            </a:prstGeom>
            <a:solidFill>
              <a:srgbClr val="1CABE2">
                <a:alpha val="100000"/>
              </a:srgbClr>
            </a:solidFill>
          </p:spPr>
          <p:txBody>
            <a:bodyPr/>
            <a:lstStyle/>
            <a:p/>
          </p:txBody>
        </p:sp>
        <p:sp>
          <p:nvSpPr>
            <p:cNvPr id="34" name="rc34"/>
            <p:cNvSpPr/>
            <p:nvPr/>
          </p:nvSpPr>
          <p:spPr>
            <a:xfrm>
              <a:off x="2895636" y="3592688"/>
              <a:ext cx="239877" cy="619024"/>
            </a:xfrm>
            <a:prstGeom prst="rect">
              <a:avLst/>
            </a:prstGeom>
            <a:solidFill>
              <a:srgbClr val="80BD41">
                <a:alpha val="100000"/>
              </a:srgbClr>
            </a:solidFill>
          </p:spPr>
          <p:txBody>
            <a:bodyPr/>
            <a:lstStyle/>
            <a:p/>
          </p:txBody>
        </p:sp>
        <p:sp>
          <p:nvSpPr>
            <p:cNvPr id="35" name="rc35"/>
            <p:cNvSpPr/>
            <p:nvPr/>
          </p:nvSpPr>
          <p:spPr>
            <a:xfrm>
              <a:off x="2895636" y="3347629"/>
              <a:ext cx="239877" cy="245058"/>
            </a:xfrm>
            <a:prstGeom prst="rect">
              <a:avLst/>
            </a:prstGeom>
            <a:solidFill>
              <a:srgbClr val="1CABE2">
                <a:alpha val="100000"/>
              </a:srgbClr>
            </a:solidFill>
          </p:spPr>
          <p:txBody>
            <a:bodyPr/>
            <a:lstStyle/>
            <a:p/>
          </p:txBody>
        </p:sp>
        <p:sp>
          <p:nvSpPr>
            <p:cNvPr id="36" name="rc36"/>
            <p:cNvSpPr/>
            <p:nvPr/>
          </p:nvSpPr>
          <p:spPr>
            <a:xfrm>
              <a:off x="3162166" y="3562332"/>
              <a:ext cx="239877" cy="649380"/>
            </a:xfrm>
            <a:prstGeom prst="rect">
              <a:avLst/>
            </a:prstGeom>
            <a:solidFill>
              <a:srgbClr val="80BD41">
                <a:alpha val="100000"/>
              </a:srgbClr>
            </a:solidFill>
          </p:spPr>
          <p:txBody>
            <a:bodyPr/>
            <a:lstStyle/>
            <a:p/>
          </p:txBody>
        </p:sp>
        <p:sp>
          <p:nvSpPr>
            <p:cNvPr id="37" name="rc37"/>
            <p:cNvSpPr/>
            <p:nvPr/>
          </p:nvSpPr>
          <p:spPr>
            <a:xfrm>
              <a:off x="3162166" y="3330613"/>
              <a:ext cx="239877" cy="231718"/>
            </a:xfrm>
            <a:prstGeom prst="rect">
              <a:avLst/>
            </a:prstGeom>
            <a:solidFill>
              <a:srgbClr val="1CABE2">
                <a:alpha val="100000"/>
              </a:srgbClr>
            </a:solidFill>
          </p:spPr>
          <p:txBody>
            <a:bodyPr/>
            <a:lstStyle/>
            <a:p/>
          </p:txBody>
        </p:sp>
        <p:sp>
          <p:nvSpPr>
            <p:cNvPr id="38" name="rc38"/>
            <p:cNvSpPr/>
            <p:nvPr/>
          </p:nvSpPr>
          <p:spPr>
            <a:xfrm>
              <a:off x="3428696" y="3515851"/>
              <a:ext cx="239877" cy="695860"/>
            </a:xfrm>
            <a:prstGeom prst="rect">
              <a:avLst/>
            </a:prstGeom>
            <a:solidFill>
              <a:srgbClr val="80BD41">
                <a:alpha val="100000"/>
              </a:srgbClr>
            </a:solidFill>
          </p:spPr>
          <p:txBody>
            <a:bodyPr/>
            <a:lstStyle/>
            <a:p/>
          </p:txBody>
        </p:sp>
        <p:sp>
          <p:nvSpPr>
            <p:cNvPr id="39" name="rc39"/>
            <p:cNvSpPr/>
            <p:nvPr/>
          </p:nvSpPr>
          <p:spPr>
            <a:xfrm>
              <a:off x="3428696" y="3312602"/>
              <a:ext cx="239877" cy="203249"/>
            </a:xfrm>
            <a:prstGeom prst="rect">
              <a:avLst/>
            </a:prstGeom>
            <a:solidFill>
              <a:srgbClr val="1CABE2">
                <a:alpha val="100000"/>
              </a:srgbClr>
            </a:solidFill>
          </p:spPr>
          <p:txBody>
            <a:bodyPr/>
            <a:lstStyle/>
            <a:p/>
          </p:txBody>
        </p:sp>
        <p:sp>
          <p:nvSpPr>
            <p:cNvPr id="40" name="rc40"/>
            <p:cNvSpPr/>
            <p:nvPr/>
          </p:nvSpPr>
          <p:spPr>
            <a:xfrm>
              <a:off x="3695227" y="3475148"/>
              <a:ext cx="239877" cy="736564"/>
            </a:xfrm>
            <a:prstGeom prst="rect">
              <a:avLst/>
            </a:prstGeom>
            <a:solidFill>
              <a:srgbClr val="80BD41">
                <a:alpha val="100000"/>
              </a:srgbClr>
            </a:solidFill>
          </p:spPr>
          <p:txBody>
            <a:bodyPr/>
            <a:lstStyle/>
            <a:p/>
          </p:txBody>
        </p:sp>
        <p:sp>
          <p:nvSpPr>
            <p:cNvPr id="41" name="rc41"/>
            <p:cNvSpPr/>
            <p:nvPr/>
          </p:nvSpPr>
          <p:spPr>
            <a:xfrm>
              <a:off x="3695227" y="3296955"/>
              <a:ext cx="239877" cy="178192"/>
            </a:xfrm>
            <a:prstGeom prst="rect">
              <a:avLst/>
            </a:prstGeom>
            <a:solidFill>
              <a:srgbClr val="1CABE2">
                <a:alpha val="100000"/>
              </a:srgbClr>
            </a:solidFill>
          </p:spPr>
          <p:txBody>
            <a:bodyPr/>
            <a:lstStyle/>
            <a:p/>
          </p:txBody>
        </p:sp>
        <p:sp>
          <p:nvSpPr>
            <p:cNvPr id="42" name="rc42"/>
            <p:cNvSpPr/>
            <p:nvPr/>
          </p:nvSpPr>
          <p:spPr>
            <a:xfrm>
              <a:off x="3961757" y="3489123"/>
              <a:ext cx="239877" cy="722589"/>
            </a:xfrm>
            <a:prstGeom prst="rect">
              <a:avLst/>
            </a:prstGeom>
            <a:solidFill>
              <a:srgbClr val="80BD41">
                <a:alpha val="100000"/>
              </a:srgbClr>
            </a:solidFill>
          </p:spPr>
          <p:txBody>
            <a:bodyPr/>
            <a:lstStyle/>
            <a:p/>
          </p:txBody>
        </p:sp>
        <p:sp>
          <p:nvSpPr>
            <p:cNvPr id="43" name="rc43"/>
            <p:cNvSpPr/>
            <p:nvPr/>
          </p:nvSpPr>
          <p:spPr>
            <a:xfrm>
              <a:off x="3961757" y="3280218"/>
              <a:ext cx="239877" cy="208904"/>
            </a:xfrm>
            <a:prstGeom prst="rect">
              <a:avLst/>
            </a:prstGeom>
            <a:solidFill>
              <a:srgbClr val="1CABE2">
                <a:alpha val="100000"/>
              </a:srgbClr>
            </a:solidFill>
          </p:spPr>
          <p:txBody>
            <a:bodyPr/>
            <a:lstStyle/>
            <a:p/>
          </p:txBody>
        </p:sp>
        <p:sp>
          <p:nvSpPr>
            <p:cNvPr id="44" name="rc44"/>
            <p:cNvSpPr/>
            <p:nvPr/>
          </p:nvSpPr>
          <p:spPr>
            <a:xfrm>
              <a:off x="4228287" y="3487207"/>
              <a:ext cx="239877" cy="724505"/>
            </a:xfrm>
            <a:prstGeom prst="rect">
              <a:avLst/>
            </a:prstGeom>
            <a:solidFill>
              <a:srgbClr val="80BD41">
                <a:alpha val="100000"/>
              </a:srgbClr>
            </a:solidFill>
          </p:spPr>
          <p:txBody>
            <a:bodyPr/>
            <a:lstStyle/>
            <a:p/>
          </p:txBody>
        </p:sp>
        <p:sp>
          <p:nvSpPr>
            <p:cNvPr id="45" name="rc45"/>
            <p:cNvSpPr/>
            <p:nvPr/>
          </p:nvSpPr>
          <p:spPr>
            <a:xfrm>
              <a:off x="4228287" y="3264415"/>
              <a:ext cx="239877" cy="222791"/>
            </a:xfrm>
            <a:prstGeom prst="rect">
              <a:avLst/>
            </a:prstGeom>
            <a:solidFill>
              <a:srgbClr val="1CABE2">
                <a:alpha val="100000"/>
              </a:srgbClr>
            </a:solidFill>
          </p:spPr>
          <p:txBody>
            <a:bodyPr/>
            <a:lstStyle/>
            <a:p/>
          </p:txBody>
        </p:sp>
        <p:sp>
          <p:nvSpPr>
            <p:cNvPr id="46" name="rc46"/>
            <p:cNvSpPr/>
            <p:nvPr/>
          </p:nvSpPr>
          <p:spPr>
            <a:xfrm>
              <a:off x="4494818" y="3498805"/>
              <a:ext cx="239877" cy="712907"/>
            </a:xfrm>
            <a:prstGeom prst="rect">
              <a:avLst/>
            </a:prstGeom>
            <a:solidFill>
              <a:srgbClr val="80BD41">
                <a:alpha val="100000"/>
              </a:srgbClr>
            </a:solidFill>
          </p:spPr>
          <p:txBody>
            <a:bodyPr/>
            <a:lstStyle/>
            <a:p/>
          </p:txBody>
        </p:sp>
        <p:sp>
          <p:nvSpPr>
            <p:cNvPr id="47" name="rc47"/>
            <p:cNvSpPr/>
            <p:nvPr/>
          </p:nvSpPr>
          <p:spPr>
            <a:xfrm>
              <a:off x="4494818" y="3249883"/>
              <a:ext cx="239877" cy="248922"/>
            </a:xfrm>
            <a:prstGeom prst="rect">
              <a:avLst/>
            </a:prstGeom>
            <a:solidFill>
              <a:srgbClr val="1CABE2">
                <a:alpha val="100000"/>
              </a:srgbClr>
            </a:solidFill>
          </p:spPr>
          <p:txBody>
            <a:bodyPr/>
            <a:lstStyle/>
            <a:p/>
          </p:txBody>
        </p:sp>
        <p:sp>
          <p:nvSpPr>
            <p:cNvPr id="48" name="rc48"/>
            <p:cNvSpPr/>
            <p:nvPr/>
          </p:nvSpPr>
          <p:spPr>
            <a:xfrm>
              <a:off x="4761348" y="3516597"/>
              <a:ext cx="239877" cy="695115"/>
            </a:xfrm>
            <a:prstGeom prst="rect">
              <a:avLst/>
            </a:prstGeom>
            <a:solidFill>
              <a:srgbClr val="80BD41">
                <a:alpha val="100000"/>
              </a:srgbClr>
            </a:solidFill>
          </p:spPr>
          <p:txBody>
            <a:bodyPr/>
            <a:lstStyle/>
            <a:p/>
          </p:txBody>
        </p:sp>
        <p:sp>
          <p:nvSpPr>
            <p:cNvPr id="49" name="rc49"/>
            <p:cNvSpPr/>
            <p:nvPr/>
          </p:nvSpPr>
          <p:spPr>
            <a:xfrm>
              <a:off x="4761348" y="3238097"/>
              <a:ext cx="239877" cy="278499"/>
            </a:xfrm>
            <a:prstGeom prst="rect">
              <a:avLst/>
            </a:prstGeom>
            <a:solidFill>
              <a:srgbClr val="1CABE2">
                <a:alpha val="100000"/>
              </a:srgbClr>
            </a:solidFill>
          </p:spPr>
          <p:txBody>
            <a:bodyPr/>
            <a:lstStyle/>
            <a:p/>
          </p:txBody>
        </p:sp>
        <p:sp>
          <p:nvSpPr>
            <p:cNvPr id="50" name="rc50"/>
            <p:cNvSpPr/>
            <p:nvPr/>
          </p:nvSpPr>
          <p:spPr>
            <a:xfrm>
              <a:off x="5027878" y="3500786"/>
              <a:ext cx="239877" cy="710925"/>
            </a:xfrm>
            <a:prstGeom prst="rect">
              <a:avLst/>
            </a:prstGeom>
            <a:solidFill>
              <a:srgbClr val="80BD41">
                <a:alpha val="100000"/>
              </a:srgbClr>
            </a:solidFill>
          </p:spPr>
          <p:txBody>
            <a:bodyPr/>
            <a:lstStyle/>
            <a:p/>
          </p:txBody>
        </p:sp>
        <p:sp>
          <p:nvSpPr>
            <p:cNvPr id="51" name="rc51"/>
            <p:cNvSpPr/>
            <p:nvPr/>
          </p:nvSpPr>
          <p:spPr>
            <a:xfrm>
              <a:off x="5027878" y="3226865"/>
              <a:ext cx="239877" cy="273921"/>
            </a:xfrm>
            <a:prstGeom prst="rect">
              <a:avLst/>
            </a:prstGeom>
            <a:solidFill>
              <a:srgbClr val="1CABE2">
                <a:alpha val="100000"/>
              </a:srgbClr>
            </a:solidFill>
          </p:spPr>
          <p:txBody>
            <a:bodyPr/>
            <a:lstStyle/>
            <a:p/>
          </p:txBody>
        </p:sp>
        <p:sp>
          <p:nvSpPr>
            <p:cNvPr id="52" name="rc52"/>
            <p:cNvSpPr/>
            <p:nvPr/>
          </p:nvSpPr>
          <p:spPr>
            <a:xfrm>
              <a:off x="5294409" y="3495224"/>
              <a:ext cx="239877" cy="716488"/>
            </a:xfrm>
            <a:prstGeom prst="rect">
              <a:avLst/>
            </a:prstGeom>
            <a:solidFill>
              <a:srgbClr val="80BD41">
                <a:alpha val="100000"/>
              </a:srgbClr>
            </a:solidFill>
          </p:spPr>
          <p:txBody>
            <a:bodyPr/>
            <a:lstStyle/>
            <a:p/>
          </p:txBody>
        </p:sp>
        <p:sp>
          <p:nvSpPr>
            <p:cNvPr id="53" name="rc53"/>
            <p:cNvSpPr/>
            <p:nvPr/>
          </p:nvSpPr>
          <p:spPr>
            <a:xfrm>
              <a:off x="5294409" y="3218934"/>
              <a:ext cx="239877" cy="276290"/>
            </a:xfrm>
            <a:prstGeom prst="rect">
              <a:avLst/>
            </a:prstGeom>
            <a:solidFill>
              <a:srgbClr val="1CABE2">
                <a:alpha val="100000"/>
              </a:srgbClr>
            </a:solidFill>
          </p:spPr>
          <p:txBody>
            <a:bodyPr/>
            <a:lstStyle/>
            <a:p/>
          </p:txBody>
        </p:sp>
        <p:sp>
          <p:nvSpPr>
            <p:cNvPr id="54" name="rc54"/>
            <p:cNvSpPr/>
            <p:nvPr/>
          </p:nvSpPr>
          <p:spPr>
            <a:xfrm>
              <a:off x="5560939" y="3459278"/>
              <a:ext cx="239877" cy="752434"/>
            </a:xfrm>
            <a:prstGeom prst="rect">
              <a:avLst/>
            </a:prstGeom>
            <a:solidFill>
              <a:srgbClr val="80BD41">
                <a:alpha val="100000"/>
              </a:srgbClr>
            </a:solidFill>
          </p:spPr>
          <p:txBody>
            <a:bodyPr/>
            <a:lstStyle/>
            <a:p/>
          </p:txBody>
        </p:sp>
        <p:sp>
          <p:nvSpPr>
            <p:cNvPr id="55" name="rc55"/>
            <p:cNvSpPr/>
            <p:nvPr/>
          </p:nvSpPr>
          <p:spPr>
            <a:xfrm>
              <a:off x="5560939" y="3212354"/>
              <a:ext cx="239877" cy="246924"/>
            </a:xfrm>
            <a:prstGeom prst="rect">
              <a:avLst/>
            </a:prstGeom>
            <a:solidFill>
              <a:srgbClr val="1CABE2">
                <a:alpha val="100000"/>
              </a:srgbClr>
            </a:solidFill>
          </p:spPr>
          <p:txBody>
            <a:bodyPr/>
            <a:lstStyle/>
            <a:p/>
          </p:txBody>
        </p:sp>
        <p:sp>
          <p:nvSpPr>
            <p:cNvPr id="56" name="rc56"/>
            <p:cNvSpPr/>
            <p:nvPr/>
          </p:nvSpPr>
          <p:spPr>
            <a:xfrm>
              <a:off x="5827469" y="3436351"/>
              <a:ext cx="239877" cy="775360"/>
            </a:xfrm>
            <a:prstGeom prst="rect">
              <a:avLst/>
            </a:prstGeom>
            <a:solidFill>
              <a:srgbClr val="80BD41">
                <a:alpha val="100000"/>
              </a:srgbClr>
            </a:solidFill>
          </p:spPr>
          <p:txBody>
            <a:bodyPr/>
            <a:lstStyle/>
            <a:p/>
          </p:txBody>
        </p:sp>
        <p:sp>
          <p:nvSpPr>
            <p:cNvPr id="57" name="rc57"/>
            <p:cNvSpPr/>
            <p:nvPr/>
          </p:nvSpPr>
          <p:spPr>
            <a:xfrm>
              <a:off x="5827469" y="3209068"/>
              <a:ext cx="239877" cy="227283"/>
            </a:xfrm>
            <a:prstGeom prst="rect">
              <a:avLst/>
            </a:prstGeom>
            <a:solidFill>
              <a:srgbClr val="1CABE2">
                <a:alpha val="100000"/>
              </a:srgbClr>
            </a:solidFill>
          </p:spPr>
          <p:txBody>
            <a:bodyPr/>
            <a:lstStyle/>
            <a:p/>
          </p:txBody>
        </p:sp>
        <p:sp>
          <p:nvSpPr>
            <p:cNvPr id="58" name="rc58"/>
            <p:cNvSpPr/>
            <p:nvPr/>
          </p:nvSpPr>
          <p:spPr>
            <a:xfrm>
              <a:off x="6094000" y="3419497"/>
              <a:ext cx="239877" cy="792215"/>
            </a:xfrm>
            <a:prstGeom prst="rect">
              <a:avLst/>
            </a:prstGeom>
            <a:solidFill>
              <a:srgbClr val="80BD41">
                <a:alpha val="100000"/>
              </a:srgbClr>
            </a:solidFill>
          </p:spPr>
          <p:txBody>
            <a:bodyPr/>
            <a:lstStyle/>
            <a:p/>
          </p:txBody>
        </p:sp>
        <p:sp>
          <p:nvSpPr>
            <p:cNvPr id="59" name="rc59"/>
            <p:cNvSpPr/>
            <p:nvPr/>
          </p:nvSpPr>
          <p:spPr>
            <a:xfrm>
              <a:off x="6094000" y="3205048"/>
              <a:ext cx="239877" cy="214449"/>
            </a:xfrm>
            <a:prstGeom prst="rect">
              <a:avLst/>
            </a:prstGeom>
            <a:solidFill>
              <a:srgbClr val="1CABE2">
                <a:alpha val="100000"/>
              </a:srgbClr>
            </a:solidFill>
          </p:spPr>
          <p:txBody>
            <a:bodyPr/>
            <a:lstStyle/>
            <a:p/>
          </p:txBody>
        </p:sp>
        <p:sp>
          <p:nvSpPr>
            <p:cNvPr id="60" name="rc60"/>
            <p:cNvSpPr/>
            <p:nvPr/>
          </p:nvSpPr>
          <p:spPr>
            <a:xfrm>
              <a:off x="6360530" y="3411488"/>
              <a:ext cx="239877" cy="800223"/>
            </a:xfrm>
            <a:prstGeom prst="rect">
              <a:avLst/>
            </a:prstGeom>
            <a:solidFill>
              <a:srgbClr val="80BD41">
                <a:alpha val="100000"/>
              </a:srgbClr>
            </a:solidFill>
          </p:spPr>
          <p:txBody>
            <a:bodyPr/>
            <a:lstStyle/>
            <a:p/>
          </p:txBody>
        </p:sp>
        <p:sp>
          <p:nvSpPr>
            <p:cNvPr id="61" name="rc61"/>
            <p:cNvSpPr/>
            <p:nvPr/>
          </p:nvSpPr>
          <p:spPr>
            <a:xfrm>
              <a:off x="6360530" y="3200572"/>
              <a:ext cx="239877" cy="210916"/>
            </a:xfrm>
            <a:prstGeom prst="rect">
              <a:avLst/>
            </a:prstGeom>
            <a:solidFill>
              <a:srgbClr val="1CABE2">
                <a:alpha val="100000"/>
              </a:srgbClr>
            </a:solidFill>
          </p:spPr>
          <p:txBody>
            <a:bodyPr/>
            <a:lstStyle/>
            <a:p/>
          </p:txBody>
        </p:sp>
        <p:sp>
          <p:nvSpPr>
            <p:cNvPr id="62" name="rc62"/>
            <p:cNvSpPr/>
            <p:nvPr/>
          </p:nvSpPr>
          <p:spPr>
            <a:xfrm>
              <a:off x="6627060" y="3422949"/>
              <a:ext cx="239877" cy="788763"/>
            </a:xfrm>
            <a:prstGeom prst="rect">
              <a:avLst/>
            </a:prstGeom>
            <a:solidFill>
              <a:srgbClr val="80BD41">
                <a:alpha val="100000"/>
              </a:srgbClr>
            </a:solidFill>
          </p:spPr>
          <p:txBody>
            <a:bodyPr/>
            <a:lstStyle/>
            <a:p/>
          </p:txBody>
        </p:sp>
        <p:sp>
          <p:nvSpPr>
            <p:cNvPr id="63" name="rc63"/>
            <p:cNvSpPr/>
            <p:nvPr/>
          </p:nvSpPr>
          <p:spPr>
            <a:xfrm>
              <a:off x="6627060" y="3194285"/>
              <a:ext cx="239877" cy="228663"/>
            </a:xfrm>
            <a:prstGeom prst="rect">
              <a:avLst/>
            </a:prstGeom>
            <a:solidFill>
              <a:srgbClr val="1CABE2">
                <a:alpha val="100000"/>
              </a:srgbClr>
            </a:solidFill>
          </p:spPr>
          <p:txBody>
            <a:bodyPr/>
            <a:lstStyle/>
            <a:p/>
          </p:txBody>
        </p:sp>
        <p:sp>
          <p:nvSpPr>
            <p:cNvPr id="64" name="rc64"/>
            <p:cNvSpPr/>
            <p:nvPr/>
          </p:nvSpPr>
          <p:spPr>
            <a:xfrm>
              <a:off x="6893590" y="3471257"/>
              <a:ext cx="239877" cy="740455"/>
            </a:xfrm>
            <a:prstGeom prst="rect">
              <a:avLst/>
            </a:prstGeom>
            <a:solidFill>
              <a:srgbClr val="80BD41">
                <a:alpha val="100000"/>
              </a:srgbClr>
            </a:solidFill>
          </p:spPr>
          <p:txBody>
            <a:bodyPr/>
            <a:lstStyle/>
            <a:p/>
          </p:txBody>
        </p:sp>
        <p:sp>
          <p:nvSpPr>
            <p:cNvPr id="65" name="rc65"/>
            <p:cNvSpPr/>
            <p:nvPr/>
          </p:nvSpPr>
          <p:spPr>
            <a:xfrm>
              <a:off x="6893590" y="3181236"/>
              <a:ext cx="239877" cy="290020"/>
            </a:xfrm>
            <a:prstGeom prst="rect">
              <a:avLst/>
            </a:prstGeom>
            <a:solidFill>
              <a:srgbClr val="1CABE2">
                <a:alpha val="100000"/>
              </a:srgbClr>
            </a:solidFill>
          </p:spPr>
          <p:txBody>
            <a:bodyPr/>
            <a:lstStyle/>
            <a:p/>
          </p:txBody>
        </p:sp>
        <p:sp>
          <p:nvSpPr>
            <p:cNvPr id="66" name="rc66"/>
            <p:cNvSpPr/>
            <p:nvPr/>
          </p:nvSpPr>
          <p:spPr>
            <a:xfrm>
              <a:off x="7160121" y="3418270"/>
              <a:ext cx="239877" cy="793442"/>
            </a:xfrm>
            <a:prstGeom prst="rect">
              <a:avLst/>
            </a:prstGeom>
            <a:solidFill>
              <a:srgbClr val="80BD41">
                <a:alpha val="100000"/>
              </a:srgbClr>
            </a:solidFill>
          </p:spPr>
          <p:txBody>
            <a:bodyPr/>
            <a:lstStyle/>
            <a:p/>
          </p:txBody>
        </p:sp>
        <p:sp>
          <p:nvSpPr>
            <p:cNvPr id="67" name="rc67"/>
            <p:cNvSpPr/>
            <p:nvPr/>
          </p:nvSpPr>
          <p:spPr>
            <a:xfrm>
              <a:off x="7160121" y="3173019"/>
              <a:ext cx="239877" cy="245251"/>
            </a:xfrm>
            <a:prstGeom prst="rect">
              <a:avLst/>
            </a:prstGeom>
            <a:solidFill>
              <a:srgbClr val="1CABE2">
                <a:alpha val="100000"/>
              </a:srgbClr>
            </a:solidFill>
          </p:spPr>
          <p:txBody>
            <a:bodyPr/>
            <a:lstStyle/>
            <a:p/>
          </p:txBody>
        </p:sp>
        <p:sp>
          <p:nvSpPr>
            <p:cNvPr id="68" name="rc68"/>
            <p:cNvSpPr/>
            <p:nvPr/>
          </p:nvSpPr>
          <p:spPr>
            <a:xfrm>
              <a:off x="7426651" y="3404732"/>
              <a:ext cx="239877" cy="806980"/>
            </a:xfrm>
            <a:prstGeom prst="rect">
              <a:avLst/>
            </a:prstGeom>
            <a:solidFill>
              <a:srgbClr val="80BD41">
                <a:alpha val="100000"/>
              </a:srgbClr>
            </a:solidFill>
          </p:spPr>
          <p:txBody>
            <a:bodyPr/>
            <a:lstStyle/>
            <a:p/>
          </p:txBody>
        </p:sp>
        <p:sp>
          <p:nvSpPr>
            <p:cNvPr id="69" name="rc69"/>
            <p:cNvSpPr/>
            <p:nvPr/>
          </p:nvSpPr>
          <p:spPr>
            <a:xfrm>
              <a:off x="7426651" y="3158350"/>
              <a:ext cx="239877" cy="246381"/>
            </a:xfrm>
            <a:prstGeom prst="rect">
              <a:avLst/>
            </a:prstGeom>
            <a:solidFill>
              <a:srgbClr val="1CABE2">
                <a:alpha val="100000"/>
              </a:srgbClr>
            </a:solidFill>
          </p:spPr>
          <p:txBody>
            <a:bodyPr/>
            <a:lstStyle/>
            <a:p/>
          </p:txBody>
        </p:sp>
        <p:sp>
          <p:nvSpPr>
            <p:cNvPr id="70" name="rc70"/>
            <p:cNvSpPr/>
            <p:nvPr/>
          </p:nvSpPr>
          <p:spPr>
            <a:xfrm>
              <a:off x="7693181" y="3397169"/>
              <a:ext cx="239877" cy="814543"/>
            </a:xfrm>
            <a:prstGeom prst="rect">
              <a:avLst/>
            </a:prstGeom>
            <a:solidFill>
              <a:srgbClr val="80BD41">
                <a:alpha val="100000"/>
              </a:srgbClr>
            </a:solidFill>
          </p:spPr>
          <p:txBody>
            <a:bodyPr/>
            <a:lstStyle/>
            <a:p/>
          </p:txBody>
        </p:sp>
        <p:sp>
          <p:nvSpPr>
            <p:cNvPr id="71" name="rc71"/>
            <p:cNvSpPr/>
            <p:nvPr/>
          </p:nvSpPr>
          <p:spPr>
            <a:xfrm>
              <a:off x="7693181" y="3147293"/>
              <a:ext cx="239877" cy="249875"/>
            </a:xfrm>
            <a:prstGeom prst="rect">
              <a:avLst/>
            </a:prstGeom>
            <a:solidFill>
              <a:srgbClr val="1CABE2">
                <a:alpha val="100000"/>
              </a:srgbClr>
            </a:solidFill>
          </p:spPr>
          <p:txBody>
            <a:bodyPr/>
            <a:lstStyle/>
            <a:p/>
          </p:txBody>
        </p:sp>
        <p:sp>
          <p:nvSpPr>
            <p:cNvPr id="72" name="rc72"/>
            <p:cNvSpPr/>
            <p:nvPr/>
          </p:nvSpPr>
          <p:spPr>
            <a:xfrm>
              <a:off x="7959712" y="3364518"/>
              <a:ext cx="239877" cy="847194"/>
            </a:xfrm>
            <a:prstGeom prst="rect">
              <a:avLst/>
            </a:prstGeom>
            <a:solidFill>
              <a:srgbClr val="80BD41">
                <a:alpha val="100000"/>
              </a:srgbClr>
            </a:solidFill>
          </p:spPr>
          <p:txBody>
            <a:bodyPr/>
            <a:lstStyle/>
            <a:p/>
          </p:txBody>
        </p:sp>
        <p:sp>
          <p:nvSpPr>
            <p:cNvPr id="73" name="rc73"/>
            <p:cNvSpPr/>
            <p:nvPr/>
          </p:nvSpPr>
          <p:spPr>
            <a:xfrm>
              <a:off x="7959712" y="3137666"/>
              <a:ext cx="239877" cy="226851"/>
            </a:xfrm>
            <a:prstGeom prst="rect">
              <a:avLst/>
            </a:prstGeom>
            <a:solidFill>
              <a:srgbClr val="1CABE2">
                <a:alpha val="100000"/>
              </a:srgbClr>
            </a:solidFill>
          </p:spPr>
          <p:txBody>
            <a:bodyPr/>
            <a:lstStyle/>
            <a:p/>
          </p:txBody>
        </p:sp>
        <p:sp>
          <p:nvSpPr>
            <p:cNvPr id="74" name="pl74"/>
            <p:cNvSpPr/>
            <p:nvPr/>
          </p:nvSpPr>
          <p:spPr>
            <a:xfrm>
              <a:off x="1416393" y="2471757"/>
              <a:ext cx="6663257" cy="365175"/>
            </a:xfrm>
            <a:custGeom>
              <a:avLst/>
              <a:pathLst>
                <a:path w="6663257" h="365175">
                  <a:moveTo>
                    <a:pt x="0" y="365175"/>
                  </a:moveTo>
                  <a:lnTo>
                    <a:pt x="266530" y="343694"/>
                  </a:lnTo>
                  <a:lnTo>
                    <a:pt x="533060" y="322213"/>
                  </a:lnTo>
                  <a:lnTo>
                    <a:pt x="799590" y="279252"/>
                  </a:lnTo>
                  <a:lnTo>
                    <a:pt x="1066121" y="236290"/>
                  </a:lnTo>
                  <a:lnTo>
                    <a:pt x="1332651" y="214809"/>
                  </a:lnTo>
                  <a:lnTo>
                    <a:pt x="1599181" y="193328"/>
                  </a:lnTo>
                  <a:lnTo>
                    <a:pt x="1865712" y="150366"/>
                  </a:lnTo>
                  <a:lnTo>
                    <a:pt x="2132242" y="85923"/>
                  </a:lnTo>
                  <a:lnTo>
                    <a:pt x="2398772" y="0"/>
                  </a:lnTo>
                  <a:lnTo>
                    <a:pt x="2665303" y="64442"/>
                  </a:lnTo>
                  <a:lnTo>
                    <a:pt x="2931833" y="107404"/>
                  </a:lnTo>
                  <a:lnTo>
                    <a:pt x="3198363" y="150366"/>
                  </a:lnTo>
                  <a:lnTo>
                    <a:pt x="3464893" y="214809"/>
                  </a:lnTo>
                  <a:lnTo>
                    <a:pt x="3731424" y="193328"/>
                  </a:lnTo>
                  <a:lnTo>
                    <a:pt x="3997954" y="193328"/>
                  </a:lnTo>
                  <a:lnTo>
                    <a:pt x="4264484" y="128885"/>
                  </a:lnTo>
                  <a:lnTo>
                    <a:pt x="4531015" y="85923"/>
                  </a:lnTo>
                  <a:lnTo>
                    <a:pt x="4797545" y="42961"/>
                  </a:lnTo>
                  <a:lnTo>
                    <a:pt x="5064075" y="42961"/>
                  </a:lnTo>
                  <a:lnTo>
                    <a:pt x="5330606" y="64442"/>
                  </a:lnTo>
                  <a:lnTo>
                    <a:pt x="5597136" y="193328"/>
                  </a:lnTo>
                  <a:lnTo>
                    <a:pt x="5863666" y="107404"/>
                  </a:lnTo>
                  <a:lnTo>
                    <a:pt x="6130197" y="85923"/>
                  </a:lnTo>
                  <a:lnTo>
                    <a:pt x="6396727" y="85923"/>
                  </a:lnTo>
                  <a:lnTo>
                    <a:pt x="6663257" y="42961"/>
                  </a:lnTo>
                </a:path>
              </a:pathLst>
            </a:custGeom>
            <a:ln w="27101" cap="flat">
              <a:solidFill>
                <a:srgbClr val="0058AB">
                  <a:alpha val="100000"/>
                </a:srgbClr>
              </a:solidFill>
              <a:prstDash val="solid"/>
              <a:round/>
            </a:ln>
          </p:spPr>
          <p:txBody>
            <a:bodyPr/>
            <a:lstStyle/>
            <a:p/>
          </p:txBody>
        </p:sp>
        <p:sp>
          <p:nvSpPr>
            <p:cNvPr id="75" name="tx75"/>
            <p:cNvSpPr/>
            <p:nvPr/>
          </p:nvSpPr>
          <p:spPr>
            <a:xfrm>
              <a:off x="1346075" y="2655881"/>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64</a:t>
              </a:r>
            </a:p>
          </p:txBody>
        </p:sp>
        <p:sp>
          <p:nvSpPr>
            <p:cNvPr id="76" name="tx76"/>
            <p:cNvSpPr/>
            <p:nvPr/>
          </p:nvSpPr>
          <p:spPr>
            <a:xfrm>
              <a:off x="2678727" y="2505515"/>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71</a:t>
              </a:r>
            </a:p>
          </p:txBody>
        </p:sp>
        <p:sp>
          <p:nvSpPr>
            <p:cNvPr id="77" name="tx77"/>
            <p:cNvSpPr/>
            <p:nvPr/>
          </p:nvSpPr>
          <p:spPr>
            <a:xfrm>
              <a:off x="4011378" y="2355148"/>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78</a:t>
              </a:r>
            </a:p>
          </p:txBody>
        </p:sp>
        <p:sp>
          <p:nvSpPr>
            <p:cNvPr id="78" name="tx78"/>
            <p:cNvSpPr/>
            <p:nvPr/>
          </p:nvSpPr>
          <p:spPr>
            <a:xfrm>
              <a:off x="5344030" y="248403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72</a:t>
              </a:r>
            </a:p>
          </p:txBody>
        </p:sp>
        <p:sp>
          <p:nvSpPr>
            <p:cNvPr id="79" name="tx79"/>
            <p:cNvSpPr/>
            <p:nvPr/>
          </p:nvSpPr>
          <p:spPr>
            <a:xfrm>
              <a:off x="6410151" y="2333667"/>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79</a:t>
              </a:r>
            </a:p>
          </p:txBody>
        </p:sp>
        <p:sp>
          <p:nvSpPr>
            <p:cNvPr id="80" name="tx80"/>
            <p:cNvSpPr/>
            <p:nvPr/>
          </p:nvSpPr>
          <p:spPr>
            <a:xfrm>
              <a:off x="6676681" y="2355148"/>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78</a:t>
              </a:r>
            </a:p>
          </p:txBody>
        </p:sp>
        <p:sp>
          <p:nvSpPr>
            <p:cNvPr id="81" name="tx81"/>
            <p:cNvSpPr/>
            <p:nvPr/>
          </p:nvSpPr>
          <p:spPr>
            <a:xfrm>
              <a:off x="6943212" y="248403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72</a:t>
              </a:r>
            </a:p>
          </p:txBody>
        </p:sp>
        <p:sp>
          <p:nvSpPr>
            <p:cNvPr id="82" name="tx82"/>
            <p:cNvSpPr/>
            <p:nvPr/>
          </p:nvSpPr>
          <p:spPr>
            <a:xfrm>
              <a:off x="7209742" y="2398110"/>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76</a:t>
              </a:r>
            </a:p>
          </p:txBody>
        </p:sp>
        <p:sp>
          <p:nvSpPr>
            <p:cNvPr id="83" name="tx83"/>
            <p:cNvSpPr/>
            <p:nvPr/>
          </p:nvSpPr>
          <p:spPr>
            <a:xfrm>
              <a:off x="7476272" y="2376629"/>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77</a:t>
              </a:r>
            </a:p>
          </p:txBody>
        </p:sp>
        <p:sp>
          <p:nvSpPr>
            <p:cNvPr id="84" name="tx84"/>
            <p:cNvSpPr/>
            <p:nvPr/>
          </p:nvSpPr>
          <p:spPr>
            <a:xfrm>
              <a:off x="7742803" y="2376629"/>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77</a:t>
              </a:r>
            </a:p>
          </p:txBody>
        </p:sp>
        <p:sp>
          <p:nvSpPr>
            <p:cNvPr id="85" name="tx85"/>
            <p:cNvSpPr/>
            <p:nvPr/>
          </p:nvSpPr>
          <p:spPr>
            <a:xfrm>
              <a:off x="8009333" y="2333667"/>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79</a:t>
              </a:r>
            </a:p>
          </p:txBody>
        </p:sp>
        <p:sp>
          <p:nvSpPr>
            <p:cNvPr id="86" name="tx86"/>
            <p:cNvSpPr/>
            <p:nvPr/>
          </p:nvSpPr>
          <p:spPr>
            <a:xfrm>
              <a:off x="1310962" y="3928028"/>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12.3</a:t>
              </a:r>
            </a:p>
          </p:txBody>
        </p:sp>
        <p:sp>
          <p:nvSpPr>
            <p:cNvPr id="87" name="tx87"/>
            <p:cNvSpPr/>
            <p:nvPr/>
          </p:nvSpPr>
          <p:spPr>
            <a:xfrm>
              <a:off x="1341092" y="354656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6.9</a:t>
              </a:r>
            </a:p>
          </p:txBody>
        </p:sp>
        <p:sp>
          <p:nvSpPr>
            <p:cNvPr id="88" name="tx88"/>
            <p:cNvSpPr/>
            <p:nvPr/>
          </p:nvSpPr>
          <p:spPr>
            <a:xfrm>
              <a:off x="2688785" y="387392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15</a:t>
              </a:r>
            </a:p>
          </p:txBody>
        </p:sp>
        <p:sp>
          <p:nvSpPr>
            <p:cNvPr id="89" name="tx89"/>
            <p:cNvSpPr/>
            <p:nvPr/>
          </p:nvSpPr>
          <p:spPr>
            <a:xfrm>
              <a:off x="2673743" y="3451505"/>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6.2</a:t>
              </a:r>
            </a:p>
          </p:txBody>
        </p:sp>
        <p:sp>
          <p:nvSpPr>
            <p:cNvPr id="90" name="tx90"/>
            <p:cNvSpPr/>
            <p:nvPr/>
          </p:nvSpPr>
          <p:spPr>
            <a:xfrm>
              <a:off x="3976265" y="3811601"/>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18.2</a:t>
              </a:r>
            </a:p>
          </p:txBody>
        </p:sp>
        <p:sp>
          <p:nvSpPr>
            <p:cNvPr id="91" name="tx91"/>
            <p:cNvSpPr/>
            <p:nvPr/>
          </p:nvSpPr>
          <p:spPr>
            <a:xfrm>
              <a:off x="4006395" y="334585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5.3</a:t>
              </a:r>
            </a:p>
          </p:txBody>
        </p:sp>
        <p:sp>
          <p:nvSpPr>
            <p:cNvPr id="92" name="tx92"/>
            <p:cNvSpPr/>
            <p:nvPr/>
          </p:nvSpPr>
          <p:spPr>
            <a:xfrm>
              <a:off x="5354088" y="38146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18</a:t>
              </a:r>
            </a:p>
          </p:txBody>
        </p:sp>
        <p:sp>
          <p:nvSpPr>
            <p:cNvPr id="93" name="tx93"/>
            <p:cNvSpPr/>
            <p:nvPr/>
          </p:nvSpPr>
          <p:spPr>
            <a:xfrm>
              <a:off x="5384218" y="331826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7</a:t>
              </a:r>
            </a:p>
          </p:txBody>
        </p:sp>
        <p:sp>
          <p:nvSpPr>
            <p:cNvPr id="94" name="tx94"/>
            <p:cNvSpPr/>
            <p:nvPr/>
          </p:nvSpPr>
          <p:spPr>
            <a:xfrm>
              <a:off x="6375038" y="3772784"/>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20.1</a:t>
              </a:r>
            </a:p>
          </p:txBody>
        </p:sp>
        <p:sp>
          <p:nvSpPr>
            <p:cNvPr id="95" name="tx95"/>
            <p:cNvSpPr/>
            <p:nvPr/>
          </p:nvSpPr>
          <p:spPr>
            <a:xfrm>
              <a:off x="6405168" y="326721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5.3</a:t>
              </a:r>
            </a:p>
          </p:txBody>
        </p:sp>
        <p:sp>
          <p:nvSpPr>
            <p:cNvPr id="96" name="tx96"/>
            <p:cNvSpPr/>
            <p:nvPr/>
          </p:nvSpPr>
          <p:spPr>
            <a:xfrm>
              <a:off x="6641568" y="3778514"/>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19.9</a:t>
              </a:r>
            </a:p>
          </p:txBody>
        </p:sp>
        <p:sp>
          <p:nvSpPr>
            <p:cNvPr id="97" name="tx97"/>
            <p:cNvSpPr/>
            <p:nvPr/>
          </p:nvSpPr>
          <p:spPr>
            <a:xfrm>
              <a:off x="6671698" y="326980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5.8</a:t>
              </a:r>
            </a:p>
          </p:txBody>
        </p:sp>
        <p:sp>
          <p:nvSpPr>
            <p:cNvPr id="98" name="tx98"/>
            <p:cNvSpPr/>
            <p:nvPr/>
          </p:nvSpPr>
          <p:spPr>
            <a:xfrm>
              <a:off x="6908099" y="3802668"/>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18.6</a:t>
              </a:r>
            </a:p>
          </p:txBody>
        </p:sp>
        <p:sp>
          <p:nvSpPr>
            <p:cNvPr id="99" name="tx99"/>
            <p:cNvSpPr/>
            <p:nvPr/>
          </p:nvSpPr>
          <p:spPr>
            <a:xfrm>
              <a:off x="6938228" y="328743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7.3</a:t>
              </a:r>
            </a:p>
          </p:txBody>
        </p:sp>
        <p:sp>
          <p:nvSpPr>
            <p:cNvPr id="100" name="tx100"/>
            <p:cNvSpPr/>
            <p:nvPr/>
          </p:nvSpPr>
          <p:spPr>
            <a:xfrm>
              <a:off x="7219800" y="37761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20</a:t>
              </a:r>
            </a:p>
          </p:txBody>
        </p:sp>
        <p:sp>
          <p:nvSpPr>
            <p:cNvPr id="101" name="tx101"/>
            <p:cNvSpPr/>
            <p:nvPr/>
          </p:nvSpPr>
          <p:spPr>
            <a:xfrm>
              <a:off x="7204759" y="3256828"/>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6.2</a:t>
              </a:r>
            </a:p>
          </p:txBody>
        </p:sp>
        <p:sp>
          <p:nvSpPr>
            <p:cNvPr id="102" name="tx102"/>
            <p:cNvSpPr/>
            <p:nvPr/>
          </p:nvSpPr>
          <p:spPr>
            <a:xfrm>
              <a:off x="7441159" y="3769406"/>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20.3</a:t>
              </a:r>
            </a:p>
          </p:txBody>
        </p:sp>
        <p:sp>
          <p:nvSpPr>
            <p:cNvPr id="103" name="tx103"/>
            <p:cNvSpPr/>
            <p:nvPr/>
          </p:nvSpPr>
          <p:spPr>
            <a:xfrm>
              <a:off x="7471289" y="3242725"/>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6.2</a:t>
              </a:r>
            </a:p>
          </p:txBody>
        </p:sp>
        <p:sp>
          <p:nvSpPr>
            <p:cNvPr id="104" name="tx104"/>
            <p:cNvSpPr/>
            <p:nvPr/>
          </p:nvSpPr>
          <p:spPr>
            <a:xfrm>
              <a:off x="7707690" y="3765624"/>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20.5</a:t>
              </a:r>
            </a:p>
          </p:txBody>
        </p:sp>
        <p:sp>
          <p:nvSpPr>
            <p:cNvPr id="105" name="tx105"/>
            <p:cNvSpPr/>
            <p:nvPr/>
          </p:nvSpPr>
          <p:spPr>
            <a:xfrm>
              <a:off x="7737819" y="3233415"/>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6.3</a:t>
              </a:r>
            </a:p>
          </p:txBody>
        </p:sp>
        <p:sp>
          <p:nvSpPr>
            <p:cNvPr id="106" name="tx106"/>
            <p:cNvSpPr/>
            <p:nvPr/>
          </p:nvSpPr>
          <p:spPr>
            <a:xfrm>
              <a:off x="7974220" y="3749299"/>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21.3</a:t>
              </a:r>
            </a:p>
          </p:txBody>
        </p:sp>
        <p:sp>
          <p:nvSpPr>
            <p:cNvPr id="107" name="tx107"/>
            <p:cNvSpPr/>
            <p:nvPr/>
          </p:nvSpPr>
          <p:spPr>
            <a:xfrm>
              <a:off x="8004349" y="3212275"/>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108" name="tx108"/>
            <p:cNvSpPr/>
            <p:nvPr/>
          </p:nvSpPr>
          <p:spPr>
            <a:xfrm>
              <a:off x="1310962" y="3293519"/>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19.2</a:t>
              </a:r>
            </a:p>
          </p:txBody>
        </p:sp>
        <p:sp>
          <p:nvSpPr>
            <p:cNvPr id="109" name="tx109"/>
            <p:cNvSpPr/>
            <p:nvPr/>
          </p:nvSpPr>
          <p:spPr>
            <a:xfrm>
              <a:off x="2643614" y="3211615"/>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21.3</a:t>
              </a:r>
            </a:p>
          </p:txBody>
        </p:sp>
        <p:sp>
          <p:nvSpPr>
            <p:cNvPr id="110" name="tx110"/>
            <p:cNvSpPr/>
            <p:nvPr/>
          </p:nvSpPr>
          <p:spPr>
            <a:xfrm>
              <a:off x="3976265" y="3124953"/>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23.4</a:t>
              </a:r>
            </a:p>
          </p:txBody>
        </p:sp>
        <p:sp>
          <p:nvSpPr>
            <p:cNvPr id="111" name="tx111"/>
            <p:cNvSpPr/>
            <p:nvPr/>
          </p:nvSpPr>
          <p:spPr>
            <a:xfrm>
              <a:off x="5354088" y="30636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25</a:t>
              </a:r>
            </a:p>
          </p:txBody>
        </p:sp>
        <p:sp>
          <p:nvSpPr>
            <p:cNvPr id="112" name="tx112"/>
            <p:cNvSpPr/>
            <p:nvPr/>
          </p:nvSpPr>
          <p:spPr>
            <a:xfrm>
              <a:off x="6375038" y="3045307"/>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25.4</a:t>
              </a:r>
            </a:p>
          </p:txBody>
        </p:sp>
        <p:sp>
          <p:nvSpPr>
            <p:cNvPr id="113" name="tx113"/>
            <p:cNvSpPr/>
            <p:nvPr/>
          </p:nvSpPr>
          <p:spPr>
            <a:xfrm>
              <a:off x="6641568" y="3039020"/>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25.6</a:t>
              </a:r>
            </a:p>
          </p:txBody>
        </p:sp>
        <p:sp>
          <p:nvSpPr>
            <p:cNvPr id="114" name="tx114"/>
            <p:cNvSpPr/>
            <p:nvPr/>
          </p:nvSpPr>
          <p:spPr>
            <a:xfrm>
              <a:off x="6908099" y="3025971"/>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25.9</a:t>
              </a:r>
            </a:p>
          </p:txBody>
        </p:sp>
        <p:sp>
          <p:nvSpPr>
            <p:cNvPr id="115" name="tx115"/>
            <p:cNvSpPr/>
            <p:nvPr/>
          </p:nvSpPr>
          <p:spPr>
            <a:xfrm>
              <a:off x="7174629" y="3017753"/>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26.1</a:t>
              </a:r>
            </a:p>
          </p:txBody>
        </p:sp>
        <p:sp>
          <p:nvSpPr>
            <p:cNvPr id="116" name="tx116"/>
            <p:cNvSpPr/>
            <p:nvPr/>
          </p:nvSpPr>
          <p:spPr>
            <a:xfrm>
              <a:off x="7441159" y="3003085"/>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26.5</a:t>
              </a:r>
            </a:p>
          </p:txBody>
        </p:sp>
        <p:sp>
          <p:nvSpPr>
            <p:cNvPr id="117" name="tx117"/>
            <p:cNvSpPr/>
            <p:nvPr/>
          </p:nvSpPr>
          <p:spPr>
            <a:xfrm>
              <a:off x="7707690" y="2992028"/>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26.8</a:t>
              </a:r>
            </a:p>
          </p:txBody>
        </p:sp>
        <p:sp>
          <p:nvSpPr>
            <p:cNvPr id="118" name="tx118"/>
            <p:cNvSpPr/>
            <p:nvPr/>
          </p:nvSpPr>
          <p:spPr>
            <a:xfrm>
              <a:off x="8019391" y="29824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27</a:t>
              </a:r>
            </a:p>
          </p:txBody>
        </p:sp>
        <p:sp>
          <p:nvSpPr>
            <p:cNvPr id="119" name="tx119"/>
            <p:cNvSpPr/>
            <p:nvPr/>
          </p:nvSpPr>
          <p:spPr>
            <a:xfrm>
              <a:off x="694540" y="4161695"/>
              <a:ext cx="19412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0M</a:t>
              </a:r>
            </a:p>
          </p:txBody>
        </p:sp>
        <p:sp>
          <p:nvSpPr>
            <p:cNvPr id="120" name="tx120"/>
            <p:cNvSpPr/>
            <p:nvPr/>
          </p:nvSpPr>
          <p:spPr>
            <a:xfrm>
              <a:off x="616816" y="3366964"/>
              <a:ext cx="27185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20M</a:t>
              </a:r>
            </a:p>
          </p:txBody>
        </p:sp>
        <p:sp>
          <p:nvSpPr>
            <p:cNvPr id="121" name="tx121"/>
            <p:cNvSpPr/>
            <p:nvPr/>
          </p:nvSpPr>
          <p:spPr>
            <a:xfrm>
              <a:off x="616816" y="2572234"/>
              <a:ext cx="27185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40M</a:t>
              </a:r>
            </a:p>
          </p:txBody>
        </p:sp>
        <p:sp>
          <p:nvSpPr>
            <p:cNvPr id="122" name="tx122"/>
            <p:cNvSpPr/>
            <p:nvPr/>
          </p:nvSpPr>
          <p:spPr>
            <a:xfrm>
              <a:off x="8607376" y="4161695"/>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123" name="tx123"/>
            <p:cNvSpPr/>
            <p:nvPr/>
          </p:nvSpPr>
          <p:spPr>
            <a:xfrm>
              <a:off x="8607376" y="3624671"/>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25</a:t>
              </a:r>
            </a:p>
          </p:txBody>
        </p:sp>
        <p:sp>
          <p:nvSpPr>
            <p:cNvPr id="124" name="tx124"/>
            <p:cNvSpPr/>
            <p:nvPr/>
          </p:nvSpPr>
          <p:spPr>
            <a:xfrm>
              <a:off x="8607376" y="3087648"/>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50</a:t>
              </a:r>
            </a:p>
          </p:txBody>
        </p:sp>
        <p:sp>
          <p:nvSpPr>
            <p:cNvPr id="125" name="tx125"/>
            <p:cNvSpPr/>
            <p:nvPr/>
          </p:nvSpPr>
          <p:spPr>
            <a:xfrm>
              <a:off x="8607376" y="2550625"/>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75</a:t>
              </a:r>
            </a:p>
          </p:txBody>
        </p:sp>
        <p:sp>
          <p:nvSpPr>
            <p:cNvPr id="126" name="tx126"/>
            <p:cNvSpPr/>
            <p:nvPr/>
          </p:nvSpPr>
          <p:spPr>
            <a:xfrm>
              <a:off x="8607376" y="2013601"/>
              <a:ext cx="23317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a:t>
              </a:r>
            </a:p>
          </p:txBody>
        </p:sp>
        <p:sp>
          <p:nvSpPr>
            <p:cNvPr id="127" name="tx127"/>
            <p:cNvSpPr/>
            <p:nvPr/>
          </p:nvSpPr>
          <p:spPr>
            <a:xfrm rot="-5400000">
              <a:off x="1260945"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128" name="tx128"/>
            <p:cNvSpPr/>
            <p:nvPr/>
          </p:nvSpPr>
          <p:spPr>
            <a:xfrm rot="-5400000">
              <a:off x="2593596"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129" name="tx129"/>
            <p:cNvSpPr/>
            <p:nvPr/>
          </p:nvSpPr>
          <p:spPr>
            <a:xfrm rot="-5400000">
              <a:off x="3926248"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130" name="tx130"/>
            <p:cNvSpPr/>
            <p:nvPr/>
          </p:nvSpPr>
          <p:spPr>
            <a:xfrm rot="-5400000">
              <a:off x="5258899"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131" name="tx131"/>
            <p:cNvSpPr/>
            <p:nvPr/>
          </p:nvSpPr>
          <p:spPr>
            <a:xfrm rot="-5400000">
              <a:off x="6325020"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32" name="tx132"/>
            <p:cNvSpPr/>
            <p:nvPr/>
          </p:nvSpPr>
          <p:spPr>
            <a:xfrm rot="-5400000">
              <a:off x="6591551"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133" name="tx133"/>
            <p:cNvSpPr/>
            <p:nvPr/>
          </p:nvSpPr>
          <p:spPr>
            <a:xfrm rot="-5400000">
              <a:off x="6858081"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134" name="tx134"/>
            <p:cNvSpPr/>
            <p:nvPr/>
          </p:nvSpPr>
          <p:spPr>
            <a:xfrm rot="-5400000">
              <a:off x="7124611"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135" name="tx135"/>
            <p:cNvSpPr/>
            <p:nvPr/>
          </p:nvSpPr>
          <p:spPr>
            <a:xfrm rot="-5400000">
              <a:off x="7391142"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136" name="tx136"/>
            <p:cNvSpPr/>
            <p:nvPr/>
          </p:nvSpPr>
          <p:spPr>
            <a:xfrm rot="-5400000">
              <a:off x="7657672"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37" name="tx137"/>
            <p:cNvSpPr/>
            <p:nvPr/>
          </p:nvSpPr>
          <p:spPr>
            <a:xfrm rot="-5400000">
              <a:off x="7924202"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38" name="tx138"/>
            <p:cNvSpPr/>
            <p:nvPr/>
          </p:nvSpPr>
          <p:spPr>
            <a:xfrm rot="-5400000">
              <a:off x="-425601" y="3033946"/>
              <a:ext cx="177823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Number of children (millions)</a:t>
              </a:r>
            </a:p>
          </p:txBody>
        </p:sp>
        <p:sp>
          <p:nvSpPr>
            <p:cNvPr id="139" name="tx139"/>
            <p:cNvSpPr/>
            <p:nvPr/>
          </p:nvSpPr>
          <p:spPr>
            <a:xfrm rot="5400000">
              <a:off x="8325788" y="3033946"/>
              <a:ext cx="125803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DTP1 Coverage (%)</a:t>
              </a:r>
            </a:p>
          </p:txBody>
        </p:sp>
        <p:sp>
          <p:nvSpPr>
            <p:cNvPr id="140" name="pl140"/>
            <p:cNvSpPr/>
            <p:nvPr/>
          </p:nvSpPr>
          <p:spPr>
            <a:xfrm>
              <a:off x="2536487" y="5180782"/>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1" name="tx141"/>
            <p:cNvSpPr/>
            <p:nvPr/>
          </p:nvSpPr>
          <p:spPr>
            <a:xfrm>
              <a:off x="2803586" y="5130764"/>
              <a:ext cx="97081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DTP1 coverage</a:t>
              </a:r>
            </a:p>
          </p:txBody>
        </p:sp>
        <p:sp>
          <p:nvSpPr>
            <p:cNvPr id="142" name="rc142"/>
            <p:cNvSpPr/>
            <p:nvPr/>
          </p:nvSpPr>
          <p:spPr>
            <a:xfrm>
              <a:off x="4061761" y="5080054"/>
              <a:ext cx="201456" cy="201456"/>
            </a:xfrm>
            <a:prstGeom prst="rect">
              <a:avLst/>
            </a:prstGeom>
            <a:solidFill>
              <a:srgbClr val="1CABE2">
                <a:alpha val="100000"/>
              </a:srgbClr>
            </a:solidFill>
          </p:spPr>
          <p:txBody>
            <a:bodyPr/>
            <a:lstStyle/>
            <a:p/>
          </p:txBody>
        </p:sp>
        <p:sp>
          <p:nvSpPr>
            <p:cNvPr id="143" name="rc143"/>
            <p:cNvSpPr/>
            <p:nvPr/>
          </p:nvSpPr>
          <p:spPr>
            <a:xfrm>
              <a:off x="6020412" y="5080054"/>
              <a:ext cx="201456" cy="201456"/>
            </a:xfrm>
            <a:prstGeom prst="rect">
              <a:avLst/>
            </a:prstGeom>
            <a:solidFill>
              <a:srgbClr val="80BD41">
                <a:alpha val="100000"/>
              </a:srgbClr>
            </a:solidFill>
          </p:spPr>
          <p:txBody>
            <a:bodyPr/>
            <a:lstStyle/>
            <a:p/>
          </p:txBody>
        </p:sp>
        <p:sp>
          <p:nvSpPr>
            <p:cNvPr id="144" name="tx144"/>
            <p:cNvSpPr/>
            <p:nvPr/>
          </p:nvSpPr>
          <p:spPr>
            <a:xfrm>
              <a:off x="4341806" y="5130764"/>
              <a:ext cx="160001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Unvaccinated (zero-dose)</a:t>
              </a:r>
            </a:p>
          </p:txBody>
        </p:sp>
        <p:sp>
          <p:nvSpPr>
            <p:cNvPr id="145" name="tx145"/>
            <p:cNvSpPr/>
            <p:nvPr/>
          </p:nvSpPr>
          <p:spPr>
            <a:xfrm>
              <a:off x="6300457" y="5130764"/>
              <a:ext cx="68104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Vaccinated</a:t>
              </a:r>
            </a:p>
          </p:txBody>
        </p:sp>
        <p:sp>
          <p:nvSpPr>
            <p:cNvPr id="146" name="tx146"/>
            <p:cNvSpPr/>
            <p:nvPr/>
          </p:nvSpPr>
          <p:spPr>
            <a:xfrm>
              <a:off x="951297" y="1437626"/>
              <a:ext cx="6015929"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Estimated DTP1 coverage, and number of vaccinated and unvaccinated children,</a:t>
              </a:r>
            </a:p>
          </p:txBody>
        </p:sp>
        <p:sp>
          <p:nvSpPr>
            <p:cNvPr id="147" name="tx147"/>
            <p:cNvSpPr/>
            <p:nvPr/>
          </p:nvSpPr>
          <p:spPr>
            <a:xfrm>
              <a:off x="951297" y="1618677"/>
              <a:ext cx="2272009"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WB FCV countries, 2000-2025</a:t>
              </a:r>
            </a:p>
          </p:txBody>
        </p:sp>
        <p:sp>
          <p:nvSpPr>
            <p:cNvPr id="148" name="pl148"/>
            <p:cNvSpPr/>
            <p:nvPr/>
          </p:nvSpPr>
          <p:spPr>
            <a:xfrm>
              <a:off x="2512623" y="5499277"/>
              <a:ext cx="0" cy="496209"/>
            </a:xfrm>
            <a:custGeom>
              <a:avLst/>
              <a:pathLst>
                <a:path w="0" h="496209">
                  <a:moveTo>
                    <a:pt x="0" y="496209"/>
                  </a:moveTo>
                  <a:lnTo>
                    <a:pt x="0" y="0"/>
                  </a:lnTo>
                  <a:lnTo>
                    <a:pt x="0" y="0"/>
                  </a:lnTo>
                </a:path>
              </a:pathLst>
            </a:custGeom>
            <a:ln w="6775" cap="flat">
              <a:solidFill>
                <a:srgbClr val="EBEBEB">
                  <a:alpha val="100000"/>
                </a:srgbClr>
              </a:solidFill>
              <a:prstDash val="solid"/>
              <a:round/>
            </a:ln>
          </p:spPr>
          <p:txBody>
            <a:bodyPr/>
            <a:lstStyle/>
            <a:p/>
          </p:txBody>
        </p:sp>
        <p:sp>
          <p:nvSpPr>
            <p:cNvPr id="149" name="pl149"/>
            <p:cNvSpPr/>
            <p:nvPr/>
          </p:nvSpPr>
          <p:spPr>
            <a:xfrm>
              <a:off x="4944960" y="5499277"/>
              <a:ext cx="0" cy="496209"/>
            </a:xfrm>
            <a:custGeom>
              <a:avLst/>
              <a:pathLst>
                <a:path w="0" h="496209">
                  <a:moveTo>
                    <a:pt x="0" y="496209"/>
                  </a:moveTo>
                  <a:lnTo>
                    <a:pt x="0" y="0"/>
                  </a:lnTo>
                  <a:lnTo>
                    <a:pt x="0" y="0"/>
                  </a:lnTo>
                </a:path>
              </a:pathLst>
            </a:custGeom>
            <a:ln w="6775" cap="flat">
              <a:solidFill>
                <a:srgbClr val="EBEBEB">
                  <a:alpha val="100000"/>
                </a:srgbClr>
              </a:solidFill>
              <a:prstDash val="solid"/>
              <a:round/>
            </a:ln>
          </p:spPr>
          <p:txBody>
            <a:bodyPr/>
            <a:lstStyle/>
            <a:p/>
          </p:txBody>
        </p:sp>
        <p:sp>
          <p:nvSpPr>
            <p:cNvPr id="150" name="pl150"/>
            <p:cNvSpPr/>
            <p:nvPr/>
          </p:nvSpPr>
          <p:spPr>
            <a:xfrm>
              <a:off x="7377298" y="5499277"/>
              <a:ext cx="0" cy="496209"/>
            </a:xfrm>
            <a:custGeom>
              <a:avLst/>
              <a:pathLst>
                <a:path w="0" h="496209">
                  <a:moveTo>
                    <a:pt x="0" y="496209"/>
                  </a:moveTo>
                  <a:lnTo>
                    <a:pt x="0" y="0"/>
                  </a:lnTo>
                  <a:lnTo>
                    <a:pt x="0" y="0"/>
                  </a:lnTo>
                </a:path>
              </a:pathLst>
            </a:custGeom>
            <a:ln w="6775" cap="flat">
              <a:solidFill>
                <a:srgbClr val="EBEBEB">
                  <a:alpha val="100000"/>
                </a:srgbClr>
              </a:solidFill>
              <a:prstDash val="solid"/>
              <a:round/>
            </a:ln>
          </p:spPr>
          <p:txBody>
            <a:bodyPr/>
            <a:lstStyle/>
            <a:p/>
          </p:txBody>
        </p:sp>
        <p:sp>
          <p:nvSpPr>
            <p:cNvPr id="151" name="pl151"/>
            <p:cNvSpPr/>
            <p:nvPr/>
          </p:nvSpPr>
          <p:spPr>
            <a:xfrm>
              <a:off x="951297" y="5902447"/>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52" name="pl152"/>
            <p:cNvSpPr/>
            <p:nvPr/>
          </p:nvSpPr>
          <p:spPr>
            <a:xfrm>
              <a:off x="951297" y="5747382"/>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53" name="pl153"/>
            <p:cNvSpPr/>
            <p:nvPr/>
          </p:nvSpPr>
          <p:spPr>
            <a:xfrm>
              <a:off x="951297" y="5592316"/>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54" name="pl154"/>
            <p:cNvSpPr/>
            <p:nvPr/>
          </p:nvSpPr>
          <p:spPr>
            <a:xfrm>
              <a:off x="1296454"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55" name="pl155"/>
            <p:cNvSpPr/>
            <p:nvPr/>
          </p:nvSpPr>
          <p:spPr>
            <a:xfrm>
              <a:off x="3728791"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56" name="pl156"/>
            <p:cNvSpPr/>
            <p:nvPr/>
          </p:nvSpPr>
          <p:spPr>
            <a:xfrm>
              <a:off x="6161129"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57" name="rc157"/>
            <p:cNvSpPr/>
            <p:nvPr/>
          </p:nvSpPr>
          <p:spPr>
            <a:xfrm>
              <a:off x="1296454" y="5840421"/>
              <a:ext cx="4898300" cy="124052"/>
            </a:xfrm>
            <a:prstGeom prst="rect">
              <a:avLst/>
            </a:prstGeom>
            <a:solidFill>
              <a:srgbClr val="80BD41">
                <a:alpha val="100000"/>
              </a:srgbClr>
            </a:solidFill>
          </p:spPr>
          <p:txBody>
            <a:bodyPr/>
            <a:lstStyle/>
            <a:p/>
          </p:txBody>
        </p:sp>
        <p:sp>
          <p:nvSpPr>
            <p:cNvPr id="158" name="rc158"/>
            <p:cNvSpPr/>
            <p:nvPr/>
          </p:nvSpPr>
          <p:spPr>
            <a:xfrm>
              <a:off x="6194755" y="5840421"/>
              <a:ext cx="1291054" cy="124052"/>
            </a:xfrm>
            <a:prstGeom prst="rect">
              <a:avLst/>
            </a:prstGeom>
            <a:solidFill>
              <a:srgbClr val="1CABE2">
                <a:alpha val="100000"/>
              </a:srgbClr>
            </a:solidFill>
          </p:spPr>
          <p:txBody>
            <a:bodyPr/>
            <a:lstStyle/>
            <a:p/>
          </p:txBody>
        </p:sp>
        <p:sp>
          <p:nvSpPr>
            <p:cNvPr id="159" name="rc159"/>
            <p:cNvSpPr/>
            <p:nvPr/>
          </p:nvSpPr>
          <p:spPr>
            <a:xfrm>
              <a:off x="1296454" y="5685356"/>
              <a:ext cx="4985954" cy="124052"/>
            </a:xfrm>
            <a:prstGeom prst="rect">
              <a:avLst/>
            </a:prstGeom>
            <a:solidFill>
              <a:srgbClr val="80BD41">
                <a:alpha val="100000"/>
              </a:srgbClr>
            </a:solidFill>
          </p:spPr>
          <p:txBody>
            <a:bodyPr/>
            <a:lstStyle/>
            <a:p/>
          </p:txBody>
        </p:sp>
        <p:sp>
          <p:nvSpPr>
            <p:cNvPr id="160" name="rc160"/>
            <p:cNvSpPr/>
            <p:nvPr/>
          </p:nvSpPr>
          <p:spPr>
            <a:xfrm>
              <a:off x="6282408" y="5685356"/>
              <a:ext cx="1529530" cy="124052"/>
            </a:xfrm>
            <a:prstGeom prst="rect">
              <a:avLst/>
            </a:prstGeom>
            <a:solidFill>
              <a:srgbClr val="1CABE2">
                <a:alpha val="100000"/>
              </a:srgbClr>
            </a:solidFill>
          </p:spPr>
          <p:txBody>
            <a:bodyPr/>
            <a:lstStyle/>
            <a:p/>
          </p:txBody>
        </p:sp>
        <p:sp>
          <p:nvSpPr>
            <p:cNvPr id="161" name="rc161"/>
            <p:cNvSpPr/>
            <p:nvPr/>
          </p:nvSpPr>
          <p:spPr>
            <a:xfrm>
              <a:off x="1296454" y="5530290"/>
              <a:ext cx="5185816" cy="124052"/>
            </a:xfrm>
            <a:prstGeom prst="rect">
              <a:avLst/>
            </a:prstGeom>
            <a:solidFill>
              <a:srgbClr val="80BD41">
                <a:alpha val="100000"/>
              </a:srgbClr>
            </a:solidFill>
          </p:spPr>
          <p:txBody>
            <a:bodyPr/>
            <a:lstStyle/>
            <a:p/>
          </p:txBody>
        </p:sp>
        <p:sp>
          <p:nvSpPr>
            <p:cNvPr id="162" name="rc162"/>
            <p:cNvSpPr/>
            <p:nvPr/>
          </p:nvSpPr>
          <p:spPr>
            <a:xfrm>
              <a:off x="6482270" y="5530290"/>
              <a:ext cx="1388597" cy="124052"/>
            </a:xfrm>
            <a:prstGeom prst="rect">
              <a:avLst/>
            </a:prstGeom>
            <a:solidFill>
              <a:srgbClr val="1CABE2">
                <a:alpha val="100000"/>
              </a:srgbClr>
            </a:solidFill>
          </p:spPr>
          <p:txBody>
            <a:bodyPr/>
            <a:lstStyle/>
            <a:p/>
          </p:txBody>
        </p:sp>
        <p:sp>
          <p:nvSpPr>
            <p:cNvPr id="163" name="tx163"/>
            <p:cNvSpPr/>
            <p:nvPr/>
          </p:nvSpPr>
          <p:spPr>
            <a:xfrm>
              <a:off x="3622572" y="5857185"/>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20.1</a:t>
              </a:r>
            </a:p>
          </p:txBody>
        </p:sp>
        <p:sp>
          <p:nvSpPr>
            <p:cNvPr id="164" name="tx164"/>
            <p:cNvSpPr/>
            <p:nvPr/>
          </p:nvSpPr>
          <p:spPr>
            <a:xfrm>
              <a:off x="6752408" y="5857185"/>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5.3</a:t>
              </a:r>
            </a:p>
          </p:txBody>
        </p:sp>
        <p:sp>
          <p:nvSpPr>
            <p:cNvPr id="165" name="tx165"/>
            <p:cNvSpPr/>
            <p:nvPr/>
          </p:nvSpPr>
          <p:spPr>
            <a:xfrm>
              <a:off x="3666399" y="5702119"/>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20.5</a:t>
              </a:r>
            </a:p>
          </p:txBody>
        </p:sp>
        <p:sp>
          <p:nvSpPr>
            <p:cNvPr id="166" name="tx166"/>
            <p:cNvSpPr/>
            <p:nvPr/>
          </p:nvSpPr>
          <p:spPr>
            <a:xfrm>
              <a:off x="6959300" y="5702119"/>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6.3</a:t>
              </a:r>
            </a:p>
          </p:txBody>
        </p:sp>
        <p:sp>
          <p:nvSpPr>
            <p:cNvPr id="167" name="tx167"/>
            <p:cNvSpPr/>
            <p:nvPr/>
          </p:nvSpPr>
          <p:spPr>
            <a:xfrm>
              <a:off x="3766330" y="5547054"/>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21.3</a:t>
              </a:r>
            </a:p>
          </p:txBody>
        </p:sp>
        <p:sp>
          <p:nvSpPr>
            <p:cNvPr id="168" name="tx168"/>
            <p:cNvSpPr/>
            <p:nvPr/>
          </p:nvSpPr>
          <p:spPr>
            <a:xfrm>
              <a:off x="7088695" y="5547054"/>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5.7</a:t>
              </a:r>
            </a:p>
          </p:txBody>
        </p:sp>
        <p:sp>
          <p:nvSpPr>
            <p:cNvPr id="169" name="tx169"/>
            <p:cNvSpPr/>
            <p:nvPr/>
          </p:nvSpPr>
          <p:spPr>
            <a:xfrm>
              <a:off x="7672244" y="5857185"/>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25.4</a:t>
              </a:r>
            </a:p>
          </p:txBody>
        </p:sp>
        <p:sp>
          <p:nvSpPr>
            <p:cNvPr id="170" name="tx170"/>
            <p:cNvSpPr/>
            <p:nvPr/>
          </p:nvSpPr>
          <p:spPr>
            <a:xfrm>
              <a:off x="8014681" y="5702119"/>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26.8</a:t>
              </a:r>
            </a:p>
          </p:txBody>
        </p:sp>
        <p:sp>
          <p:nvSpPr>
            <p:cNvPr id="171" name="tx171"/>
            <p:cNvSpPr/>
            <p:nvPr/>
          </p:nvSpPr>
          <p:spPr>
            <a:xfrm>
              <a:off x="8129272" y="554705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27</a:t>
              </a:r>
            </a:p>
          </p:txBody>
        </p:sp>
        <p:sp>
          <p:nvSpPr>
            <p:cNvPr id="172" name="tx172"/>
            <p:cNvSpPr/>
            <p:nvPr/>
          </p:nvSpPr>
          <p:spPr>
            <a:xfrm>
              <a:off x="577771" y="5852430"/>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73" name="tx173"/>
            <p:cNvSpPr/>
            <p:nvPr/>
          </p:nvSpPr>
          <p:spPr>
            <a:xfrm>
              <a:off x="577771" y="56973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74" name="tx174"/>
            <p:cNvSpPr/>
            <p:nvPr/>
          </p:nvSpPr>
          <p:spPr>
            <a:xfrm>
              <a:off x="577771" y="5542299"/>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75" name="tx175"/>
            <p:cNvSpPr/>
            <p:nvPr/>
          </p:nvSpPr>
          <p:spPr>
            <a:xfrm>
              <a:off x="1179959" y="6058117"/>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 M</a:t>
              </a:r>
            </a:p>
          </p:txBody>
        </p:sp>
        <p:sp>
          <p:nvSpPr>
            <p:cNvPr id="176" name="tx176"/>
            <p:cNvSpPr/>
            <p:nvPr/>
          </p:nvSpPr>
          <p:spPr>
            <a:xfrm>
              <a:off x="3573435" y="6058117"/>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 M</a:t>
              </a:r>
            </a:p>
          </p:txBody>
        </p:sp>
        <p:sp>
          <p:nvSpPr>
            <p:cNvPr id="177" name="tx177"/>
            <p:cNvSpPr/>
            <p:nvPr/>
          </p:nvSpPr>
          <p:spPr>
            <a:xfrm>
              <a:off x="6005772" y="6058117"/>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 M</a:t>
              </a:r>
            </a:p>
          </p:txBody>
        </p:sp>
        <p:sp>
          <p:nvSpPr>
            <p:cNvPr id="178" name="tx178"/>
            <p:cNvSpPr/>
            <p:nvPr/>
          </p:nvSpPr>
          <p:spPr>
            <a:xfrm>
              <a:off x="3858905" y="6222390"/>
              <a:ext cx="177823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Number of children (millions)</a:t>
              </a:r>
            </a:p>
          </p:txBody>
        </p:sp>
        <p:sp>
          <p:nvSpPr>
            <p:cNvPr id="179" name="tx179"/>
            <p:cNvSpPr/>
            <p:nvPr/>
          </p:nvSpPr>
          <p:spPr>
            <a:xfrm>
              <a:off x="4295803" y="6421459"/>
              <a:ext cx="424894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Sources: WHO/UNICEF Estimates of National Immunization Coverage, 2025 revision;</a:t>
              </a:r>
            </a:p>
          </p:txBody>
        </p:sp>
        <p:sp>
          <p:nvSpPr>
            <p:cNvPr id="180" name="tx180"/>
            <p:cNvSpPr/>
            <p:nvPr/>
          </p:nvSpPr>
          <p:spPr>
            <a:xfrm>
              <a:off x="1751485" y="6542159"/>
              <a:ext cx="679326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United Nations, Department of Economic and Social Affairs, Population Division (2024). World Population Prospects 2024, Online Edition.</a:t>
              </a:r>
            </a:p>
          </p:txBody>
        </p:sp>
      </p:grpSp>
      <p:sp>
        <p:nvSpPr>
          <p:cNvPr id="18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DTP1 coverage in 2025 (79%) was the same as in 2019 (79%).
The number of children vaccinated with DTP1 increased 6% from 20.1 million in 2019 to 21.3 million in 2025.
The number of surviving infants increased approximately 6% from 25.4 million in 2019 to 27 million in 2025.
In 2025, 1.2 million more children were vaccinated than in 2019.
In 2025, there were 1.6 million more surviving infants (target population) than in 2019.
For vaccine coverage to increase, the number of children vaccinated must increase at a faster rate than the population increases.</a:t>
            </a:r>
          </a:p>
        </p:txBody>
      </p:sp>
      <p:sp>
        <p:nvSpPr>
          <p:cNvPr id="18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DTP1 coverage was 79%: 21.3 million children received at least one dose of DTP-containing vaccine, but 5.7 million remain unreached.</a:t>
            </a:r>
          </a:p>
        </p:txBody>
      </p:sp>
      <p:grpSp xmlns:pic="http://schemas.openxmlformats.org/drawingml/2006/picture">
        <p:nvGrpSpPr>
          <p:cNvPr id="183" name=""/>
          <p:cNvGrpSpPr/>
          <p:nvPr/>
        </p:nvGrpSpPr>
        <p:grpSpPr>
          <a:xfrm>
            <a:off x="292608" y="1097280"/>
            <a:ext cx="8595360" cy="28575"/>
            <a:chOff x="292608" y="1097280"/>
            <a:chExt cx="8595360" cy="28575"/>
          </a:xfrm>
        </p:grpSpPr>
        <p:sp>
          <p:nvSpPr>
            <p:cNvPr id="184"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5"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171" y="899474"/>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5" name="pl5"/>
            <p:cNvSpPr/>
            <p:nvPr/>
          </p:nvSpPr>
          <p:spPr>
            <a:xfrm>
              <a:off x="695171" y="1107615"/>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6" name="pl6"/>
            <p:cNvSpPr/>
            <p:nvPr/>
          </p:nvSpPr>
          <p:spPr>
            <a:xfrm>
              <a:off x="695171" y="1315756"/>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7" name="pl7"/>
            <p:cNvSpPr/>
            <p:nvPr/>
          </p:nvSpPr>
          <p:spPr>
            <a:xfrm>
              <a:off x="695171" y="1523898"/>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8" name="pl8"/>
            <p:cNvSpPr/>
            <p:nvPr/>
          </p:nvSpPr>
          <p:spPr>
            <a:xfrm>
              <a:off x="695171" y="1732039"/>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9" name="pl9"/>
            <p:cNvSpPr/>
            <p:nvPr/>
          </p:nvSpPr>
          <p:spPr>
            <a:xfrm>
              <a:off x="695171" y="1940180"/>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10" name="pl10"/>
            <p:cNvSpPr/>
            <p:nvPr/>
          </p:nvSpPr>
          <p:spPr>
            <a:xfrm>
              <a:off x="695171" y="2148322"/>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11" name="pl11"/>
            <p:cNvSpPr/>
            <p:nvPr/>
          </p:nvSpPr>
          <p:spPr>
            <a:xfrm>
              <a:off x="695171" y="2356463"/>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12" name="pl12"/>
            <p:cNvSpPr/>
            <p:nvPr/>
          </p:nvSpPr>
          <p:spPr>
            <a:xfrm>
              <a:off x="695171" y="2564604"/>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13" name="pl13"/>
            <p:cNvSpPr/>
            <p:nvPr/>
          </p:nvSpPr>
          <p:spPr>
            <a:xfrm>
              <a:off x="695171" y="2772746"/>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14" name="pl14"/>
            <p:cNvSpPr/>
            <p:nvPr/>
          </p:nvSpPr>
          <p:spPr>
            <a:xfrm>
              <a:off x="695171" y="2980887"/>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15" name="pl15"/>
            <p:cNvSpPr/>
            <p:nvPr/>
          </p:nvSpPr>
          <p:spPr>
            <a:xfrm>
              <a:off x="695171" y="3189028"/>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16" name="pl16"/>
            <p:cNvSpPr/>
            <p:nvPr/>
          </p:nvSpPr>
          <p:spPr>
            <a:xfrm>
              <a:off x="695171" y="3397170"/>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17" name="pl17"/>
            <p:cNvSpPr/>
            <p:nvPr/>
          </p:nvSpPr>
          <p:spPr>
            <a:xfrm>
              <a:off x="695171" y="3605311"/>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18" name="pl18"/>
            <p:cNvSpPr/>
            <p:nvPr/>
          </p:nvSpPr>
          <p:spPr>
            <a:xfrm>
              <a:off x="695171" y="3813452"/>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19" name="pl19"/>
            <p:cNvSpPr/>
            <p:nvPr/>
          </p:nvSpPr>
          <p:spPr>
            <a:xfrm>
              <a:off x="695171" y="4021594"/>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20" name="pl20"/>
            <p:cNvSpPr/>
            <p:nvPr/>
          </p:nvSpPr>
          <p:spPr>
            <a:xfrm>
              <a:off x="695171" y="4229735"/>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21" name="pl21"/>
            <p:cNvSpPr/>
            <p:nvPr/>
          </p:nvSpPr>
          <p:spPr>
            <a:xfrm>
              <a:off x="695171" y="4437876"/>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22" name="pl22"/>
            <p:cNvSpPr/>
            <p:nvPr/>
          </p:nvSpPr>
          <p:spPr>
            <a:xfrm>
              <a:off x="695171" y="4646018"/>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23" name="pl23"/>
            <p:cNvSpPr/>
            <p:nvPr/>
          </p:nvSpPr>
          <p:spPr>
            <a:xfrm>
              <a:off x="695171" y="4854159"/>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24" name="pl24"/>
            <p:cNvSpPr/>
            <p:nvPr/>
          </p:nvSpPr>
          <p:spPr>
            <a:xfrm>
              <a:off x="695171" y="5062300"/>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25" name="pl25"/>
            <p:cNvSpPr/>
            <p:nvPr/>
          </p:nvSpPr>
          <p:spPr>
            <a:xfrm>
              <a:off x="695171" y="5270442"/>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26" name="pl26"/>
            <p:cNvSpPr/>
            <p:nvPr/>
          </p:nvSpPr>
          <p:spPr>
            <a:xfrm>
              <a:off x="695171" y="5478583"/>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27" name="pl27"/>
            <p:cNvSpPr/>
            <p:nvPr/>
          </p:nvSpPr>
          <p:spPr>
            <a:xfrm>
              <a:off x="695171" y="5686724"/>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28" name="pl28"/>
            <p:cNvSpPr/>
            <p:nvPr/>
          </p:nvSpPr>
          <p:spPr>
            <a:xfrm>
              <a:off x="2482351" y="1315756"/>
              <a:ext cx="4687686" cy="416282"/>
            </a:xfrm>
            <a:custGeom>
              <a:avLst/>
              <a:pathLst>
                <a:path w="4687686" h="416282">
                  <a:moveTo>
                    <a:pt x="0" y="0"/>
                  </a:moveTo>
                  <a:lnTo>
                    <a:pt x="11837" y="0"/>
                  </a:lnTo>
                  <a:lnTo>
                    <a:pt x="23675" y="0"/>
                  </a:lnTo>
                  <a:lnTo>
                    <a:pt x="35512" y="0"/>
                  </a:lnTo>
                  <a:lnTo>
                    <a:pt x="47350" y="0"/>
                  </a:lnTo>
                  <a:lnTo>
                    <a:pt x="59187" y="0"/>
                  </a:lnTo>
                  <a:lnTo>
                    <a:pt x="71025" y="0"/>
                  </a:lnTo>
                  <a:lnTo>
                    <a:pt x="82863" y="0"/>
                  </a:lnTo>
                  <a:lnTo>
                    <a:pt x="94700" y="0"/>
                  </a:lnTo>
                  <a:lnTo>
                    <a:pt x="106538" y="0"/>
                  </a:lnTo>
                  <a:lnTo>
                    <a:pt x="118375" y="0"/>
                  </a:lnTo>
                  <a:lnTo>
                    <a:pt x="130213" y="0"/>
                  </a:lnTo>
                  <a:lnTo>
                    <a:pt x="142051" y="0"/>
                  </a:lnTo>
                  <a:lnTo>
                    <a:pt x="153888" y="0"/>
                  </a:lnTo>
                  <a:lnTo>
                    <a:pt x="165726" y="0"/>
                  </a:lnTo>
                  <a:lnTo>
                    <a:pt x="177563" y="0"/>
                  </a:lnTo>
                  <a:lnTo>
                    <a:pt x="189401" y="0"/>
                  </a:lnTo>
                  <a:lnTo>
                    <a:pt x="201239" y="0"/>
                  </a:lnTo>
                  <a:lnTo>
                    <a:pt x="213076" y="0"/>
                  </a:lnTo>
                  <a:lnTo>
                    <a:pt x="224914" y="0"/>
                  </a:lnTo>
                  <a:lnTo>
                    <a:pt x="236751" y="0"/>
                  </a:lnTo>
                  <a:lnTo>
                    <a:pt x="248589" y="0"/>
                  </a:lnTo>
                  <a:lnTo>
                    <a:pt x="260427" y="0"/>
                  </a:lnTo>
                  <a:lnTo>
                    <a:pt x="272264" y="0"/>
                  </a:lnTo>
                  <a:lnTo>
                    <a:pt x="284102" y="0"/>
                  </a:lnTo>
                  <a:lnTo>
                    <a:pt x="295939" y="0"/>
                  </a:lnTo>
                  <a:lnTo>
                    <a:pt x="307777" y="0"/>
                  </a:lnTo>
                  <a:lnTo>
                    <a:pt x="319614" y="0"/>
                  </a:lnTo>
                  <a:lnTo>
                    <a:pt x="331452" y="0"/>
                  </a:lnTo>
                  <a:lnTo>
                    <a:pt x="343290" y="0"/>
                  </a:lnTo>
                  <a:lnTo>
                    <a:pt x="355127" y="0"/>
                  </a:lnTo>
                  <a:lnTo>
                    <a:pt x="366965" y="0"/>
                  </a:lnTo>
                  <a:lnTo>
                    <a:pt x="378802" y="0"/>
                  </a:lnTo>
                  <a:lnTo>
                    <a:pt x="390640" y="0"/>
                  </a:lnTo>
                  <a:lnTo>
                    <a:pt x="402478" y="0"/>
                  </a:lnTo>
                  <a:lnTo>
                    <a:pt x="414315" y="0"/>
                  </a:lnTo>
                  <a:lnTo>
                    <a:pt x="426153" y="0"/>
                  </a:lnTo>
                  <a:lnTo>
                    <a:pt x="437990" y="0"/>
                  </a:lnTo>
                  <a:lnTo>
                    <a:pt x="449828" y="0"/>
                  </a:lnTo>
                  <a:lnTo>
                    <a:pt x="461666" y="0"/>
                  </a:lnTo>
                  <a:lnTo>
                    <a:pt x="473503" y="0"/>
                  </a:lnTo>
                  <a:lnTo>
                    <a:pt x="485341" y="0"/>
                  </a:lnTo>
                  <a:lnTo>
                    <a:pt x="497178" y="0"/>
                  </a:lnTo>
                  <a:lnTo>
                    <a:pt x="509016" y="0"/>
                  </a:lnTo>
                  <a:lnTo>
                    <a:pt x="520854" y="0"/>
                  </a:lnTo>
                  <a:lnTo>
                    <a:pt x="532691" y="0"/>
                  </a:lnTo>
                  <a:lnTo>
                    <a:pt x="544529" y="0"/>
                  </a:lnTo>
                  <a:lnTo>
                    <a:pt x="556366" y="0"/>
                  </a:lnTo>
                  <a:lnTo>
                    <a:pt x="568204" y="0"/>
                  </a:lnTo>
                  <a:lnTo>
                    <a:pt x="580042" y="0"/>
                  </a:lnTo>
                  <a:lnTo>
                    <a:pt x="591879" y="0"/>
                  </a:lnTo>
                  <a:lnTo>
                    <a:pt x="603717" y="0"/>
                  </a:lnTo>
                  <a:lnTo>
                    <a:pt x="615554" y="0"/>
                  </a:lnTo>
                  <a:lnTo>
                    <a:pt x="627392" y="0"/>
                  </a:lnTo>
                  <a:lnTo>
                    <a:pt x="639229" y="0"/>
                  </a:lnTo>
                  <a:lnTo>
                    <a:pt x="651067" y="0"/>
                  </a:lnTo>
                  <a:lnTo>
                    <a:pt x="662905" y="0"/>
                  </a:lnTo>
                  <a:lnTo>
                    <a:pt x="674742" y="0"/>
                  </a:lnTo>
                  <a:lnTo>
                    <a:pt x="686580" y="0"/>
                  </a:lnTo>
                  <a:lnTo>
                    <a:pt x="698417" y="0"/>
                  </a:lnTo>
                  <a:lnTo>
                    <a:pt x="710255" y="0"/>
                  </a:lnTo>
                  <a:lnTo>
                    <a:pt x="722093" y="0"/>
                  </a:lnTo>
                  <a:lnTo>
                    <a:pt x="733930" y="0"/>
                  </a:lnTo>
                  <a:lnTo>
                    <a:pt x="745768" y="0"/>
                  </a:lnTo>
                  <a:lnTo>
                    <a:pt x="757605" y="0"/>
                  </a:lnTo>
                  <a:lnTo>
                    <a:pt x="769443" y="0"/>
                  </a:lnTo>
                  <a:lnTo>
                    <a:pt x="781281" y="0"/>
                  </a:lnTo>
                  <a:lnTo>
                    <a:pt x="793118" y="0"/>
                  </a:lnTo>
                  <a:lnTo>
                    <a:pt x="804956" y="0"/>
                  </a:lnTo>
                  <a:lnTo>
                    <a:pt x="816793" y="0"/>
                  </a:lnTo>
                  <a:lnTo>
                    <a:pt x="828631" y="0"/>
                  </a:lnTo>
                  <a:lnTo>
                    <a:pt x="840469" y="0"/>
                  </a:lnTo>
                  <a:lnTo>
                    <a:pt x="852306" y="0"/>
                  </a:lnTo>
                  <a:lnTo>
                    <a:pt x="864144" y="0"/>
                  </a:lnTo>
                  <a:lnTo>
                    <a:pt x="875981" y="0"/>
                  </a:lnTo>
                  <a:lnTo>
                    <a:pt x="887819" y="0"/>
                  </a:lnTo>
                  <a:lnTo>
                    <a:pt x="899657" y="0"/>
                  </a:lnTo>
                  <a:lnTo>
                    <a:pt x="911494" y="0"/>
                  </a:lnTo>
                  <a:lnTo>
                    <a:pt x="923332" y="0"/>
                  </a:lnTo>
                  <a:lnTo>
                    <a:pt x="935169" y="0"/>
                  </a:lnTo>
                  <a:lnTo>
                    <a:pt x="947007" y="0"/>
                  </a:lnTo>
                  <a:lnTo>
                    <a:pt x="958844" y="0"/>
                  </a:lnTo>
                  <a:lnTo>
                    <a:pt x="970682" y="0"/>
                  </a:lnTo>
                  <a:lnTo>
                    <a:pt x="982520" y="0"/>
                  </a:lnTo>
                  <a:lnTo>
                    <a:pt x="994357" y="0"/>
                  </a:lnTo>
                  <a:lnTo>
                    <a:pt x="1006195" y="0"/>
                  </a:lnTo>
                  <a:lnTo>
                    <a:pt x="1018032" y="0"/>
                  </a:lnTo>
                  <a:lnTo>
                    <a:pt x="1029870" y="0"/>
                  </a:lnTo>
                  <a:lnTo>
                    <a:pt x="1041708" y="0"/>
                  </a:lnTo>
                  <a:lnTo>
                    <a:pt x="1053545" y="0"/>
                  </a:lnTo>
                  <a:lnTo>
                    <a:pt x="1065383" y="0"/>
                  </a:lnTo>
                  <a:lnTo>
                    <a:pt x="1077220" y="0"/>
                  </a:lnTo>
                  <a:lnTo>
                    <a:pt x="1089058" y="0"/>
                  </a:lnTo>
                  <a:lnTo>
                    <a:pt x="1100896" y="0"/>
                  </a:lnTo>
                  <a:lnTo>
                    <a:pt x="1112733" y="0"/>
                  </a:lnTo>
                  <a:lnTo>
                    <a:pt x="1124571" y="0"/>
                  </a:lnTo>
                  <a:lnTo>
                    <a:pt x="1136408" y="0"/>
                  </a:lnTo>
                  <a:lnTo>
                    <a:pt x="1148246" y="0"/>
                  </a:lnTo>
                  <a:lnTo>
                    <a:pt x="1160084" y="0"/>
                  </a:lnTo>
                  <a:lnTo>
                    <a:pt x="1171921" y="0"/>
                  </a:lnTo>
                  <a:lnTo>
                    <a:pt x="1171921" y="139"/>
                  </a:lnTo>
                  <a:lnTo>
                    <a:pt x="1183759" y="164"/>
                  </a:lnTo>
                  <a:lnTo>
                    <a:pt x="1195596" y="192"/>
                  </a:lnTo>
                  <a:lnTo>
                    <a:pt x="1207434" y="226"/>
                  </a:lnTo>
                  <a:lnTo>
                    <a:pt x="1219272" y="266"/>
                  </a:lnTo>
                  <a:lnTo>
                    <a:pt x="1231109" y="313"/>
                  </a:lnTo>
                  <a:lnTo>
                    <a:pt x="1242947" y="367"/>
                  </a:lnTo>
                  <a:lnTo>
                    <a:pt x="1254784" y="432"/>
                  </a:lnTo>
                  <a:lnTo>
                    <a:pt x="1266622" y="508"/>
                  </a:lnTo>
                  <a:lnTo>
                    <a:pt x="1278459" y="597"/>
                  </a:lnTo>
                  <a:lnTo>
                    <a:pt x="1290297" y="701"/>
                  </a:lnTo>
                  <a:lnTo>
                    <a:pt x="1302135" y="824"/>
                  </a:lnTo>
                  <a:lnTo>
                    <a:pt x="1313972" y="968"/>
                  </a:lnTo>
                  <a:lnTo>
                    <a:pt x="1325810" y="1138"/>
                  </a:lnTo>
                  <a:lnTo>
                    <a:pt x="1337647" y="1337"/>
                  </a:lnTo>
                  <a:lnTo>
                    <a:pt x="1349485" y="1571"/>
                  </a:lnTo>
                  <a:lnTo>
                    <a:pt x="1361323" y="1845"/>
                  </a:lnTo>
                  <a:lnTo>
                    <a:pt x="1373160" y="2167"/>
                  </a:lnTo>
                  <a:lnTo>
                    <a:pt x="1384998" y="2545"/>
                  </a:lnTo>
                  <a:lnTo>
                    <a:pt x="1396835" y="2988"/>
                  </a:lnTo>
                  <a:lnTo>
                    <a:pt x="1408673" y="3508"/>
                  </a:lnTo>
                  <a:lnTo>
                    <a:pt x="1420511" y="4117"/>
                  </a:lnTo>
                  <a:lnTo>
                    <a:pt x="1432348" y="4831"/>
                  </a:lnTo>
                  <a:lnTo>
                    <a:pt x="1444186" y="5667"/>
                  </a:lnTo>
                  <a:lnTo>
                    <a:pt x="1456023" y="6646"/>
                  </a:lnTo>
                  <a:lnTo>
                    <a:pt x="1467861" y="7790"/>
                  </a:lnTo>
                  <a:lnTo>
                    <a:pt x="1479699" y="9126"/>
                  </a:lnTo>
                  <a:lnTo>
                    <a:pt x="1491536" y="10686"/>
                  </a:lnTo>
                  <a:lnTo>
                    <a:pt x="1503374" y="12504"/>
                  </a:lnTo>
                  <a:lnTo>
                    <a:pt x="1515211" y="14621"/>
                  </a:lnTo>
                  <a:lnTo>
                    <a:pt x="1527049" y="17080"/>
                  </a:lnTo>
                  <a:lnTo>
                    <a:pt x="1538887" y="19933"/>
                  </a:lnTo>
                  <a:lnTo>
                    <a:pt x="1550724" y="23234"/>
                  </a:lnTo>
                  <a:lnTo>
                    <a:pt x="1562562" y="27045"/>
                  </a:lnTo>
                  <a:lnTo>
                    <a:pt x="1574399" y="31431"/>
                  </a:lnTo>
                  <a:lnTo>
                    <a:pt x="1586237" y="36461"/>
                  </a:lnTo>
                  <a:lnTo>
                    <a:pt x="1598074" y="42209"/>
                  </a:lnTo>
                  <a:lnTo>
                    <a:pt x="1609912" y="48745"/>
                  </a:lnTo>
                  <a:lnTo>
                    <a:pt x="1621750" y="56143"/>
                  </a:lnTo>
                  <a:lnTo>
                    <a:pt x="1633587" y="64466"/>
                  </a:lnTo>
                  <a:lnTo>
                    <a:pt x="1645425" y="73770"/>
                  </a:lnTo>
                  <a:lnTo>
                    <a:pt x="1657262" y="84096"/>
                  </a:lnTo>
                  <a:lnTo>
                    <a:pt x="1669100" y="95464"/>
                  </a:lnTo>
                  <a:lnTo>
                    <a:pt x="1680938" y="107870"/>
                  </a:lnTo>
                  <a:lnTo>
                    <a:pt x="1692775" y="121279"/>
                  </a:lnTo>
                  <a:lnTo>
                    <a:pt x="1704613" y="135622"/>
                  </a:lnTo>
                  <a:lnTo>
                    <a:pt x="1716450" y="150794"/>
                  </a:lnTo>
                  <a:lnTo>
                    <a:pt x="1728288" y="166655"/>
                  </a:lnTo>
                  <a:lnTo>
                    <a:pt x="1740126" y="183034"/>
                  </a:lnTo>
                  <a:lnTo>
                    <a:pt x="1751963" y="199736"/>
                  </a:lnTo>
                  <a:lnTo>
                    <a:pt x="1763801" y="216546"/>
                  </a:lnTo>
                  <a:lnTo>
                    <a:pt x="1775638" y="233247"/>
                  </a:lnTo>
                  <a:lnTo>
                    <a:pt x="1787476" y="249627"/>
                  </a:lnTo>
                  <a:lnTo>
                    <a:pt x="1799314" y="265488"/>
                  </a:lnTo>
                  <a:lnTo>
                    <a:pt x="1811151" y="280660"/>
                  </a:lnTo>
                  <a:lnTo>
                    <a:pt x="1822989" y="295003"/>
                  </a:lnTo>
                  <a:lnTo>
                    <a:pt x="1834826" y="308412"/>
                  </a:lnTo>
                  <a:lnTo>
                    <a:pt x="1846664" y="320818"/>
                  </a:lnTo>
                  <a:lnTo>
                    <a:pt x="1858502" y="332186"/>
                  </a:lnTo>
                  <a:lnTo>
                    <a:pt x="1870339" y="342512"/>
                  </a:lnTo>
                  <a:lnTo>
                    <a:pt x="1882177" y="351816"/>
                  </a:lnTo>
                  <a:lnTo>
                    <a:pt x="1894014" y="360139"/>
                  </a:lnTo>
                  <a:lnTo>
                    <a:pt x="1905852" y="367536"/>
                  </a:lnTo>
                  <a:lnTo>
                    <a:pt x="1917689" y="374073"/>
                  </a:lnTo>
                  <a:lnTo>
                    <a:pt x="1929527" y="379820"/>
                  </a:lnTo>
                  <a:lnTo>
                    <a:pt x="1941365" y="384851"/>
                  </a:lnTo>
                  <a:lnTo>
                    <a:pt x="1953202" y="389237"/>
                  </a:lnTo>
                  <a:lnTo>
                    <a:pt x="1965040" y="393047"/>
                  </a:lnTo>
                  <a:lnTo>
                    <a:pt x="1976877" y="396349"/>
                  </a:lnTo>
                  <a:lnTo>
                    <a:pt x="1988715" y="399201"/>
                  </a:lnTo>
                  <a:lnTo>
                    <a:pt x="2000553" y="401661"/>
                  </a:lnTo>
                  <a:lnTo>
                    <a:pt x="2012390" y="403777"/>
                  </a:lnTo>
                  <a:lnTo>
                    <a:pt x="2024228" y="405596"/>
                  </a:lnTo>
                  <a:lnTo>
                    <a:pt x="2036065" y="407155"/>
                  </a:lnTo>
                  <a:lnTo>
                    <a:pt x="2047903" y="408492"/>
                  </a:lnTo>
                  <a:lnTo>
                    <a:pt x="2059741" y="409636"/>
                  </a:lnTo>
                  <a:lnTo>
                    <a:pt x="2071578" y="410614"/>
                  </a:lnTo>
                  <a:lnTo>
                    <a:pt x="2083416" y="411450"/>
                  </a:lnTo>
                  <a:lnTo>
                    <a:pt x="2095253" y="412164"/>
                  </a:lnTo>
                  <a:lnTo>
                    <a:pt x="2107091" y="412774"/>
                  </a:lnTo>
                  <a:lnTo>
                    <a:pt x="2118929" y="413293"/>
                  </a:lnTo>
                  <a:lnTo>
                    <a:pt x="2130766" y="413737"/>
                  </a:lnTo>
                  <a:lnTo>
                    <a:pt x="2142604" y="414115"/>
                  </a:lnTo>
                  <a:lnTo>
                    <a:pt x="2154441" y="414437"/>
                  </a:lnTo>
                  <a:lnTo>
                    <a:pt x="2166279" y="414711"/>
                  </a:lnTo>
                  <a:lnTo>
                    <a:pt x="2178117" y="414945"/>
                  </a:lnTo>
                  <a:lnTo>
                    <a:pt x="2189954" y="415144"/>
                  </a:lnTo>
                  <a:lnTo>
                    <a:pt x="2201792" y="415313"/>
                  </a:lnTo>
                  <a:lnTo>
                    <a:pt x="2213629" y="415458"/>
                  </a:lnTo>
                  <a:lnTo>
                    <a:pt x="2225467" y="415580"/>
                  </a:lnTo>
                  <a:lnTo>
                    <a:pt x="2237304" y="415685"/>
                  </a:lnTo>
                  <a:lnTo>
                    <a:pt x="2249142" y="415774"/>
                  </a:lnTo>
                  <a:lnTo>
                    <a:pt x="2260980" y="415850"/>
                  </a:lnTo>
                  <a:lnTo>
                    <a:pt x="2272817" y="415914"/>
                  </a:lnTo>
                  <a:lnTo>
                    <a:pt x="2284655" y="415969"/>
                  </a:lnTo>
                  <a:lnTo>
                    <a:pt x="2296492" y="416016"/>
                  </a:lnTo>
                  <a:lnTo>
                    <a:pt x="2308330" y="416056"/>
                  </a:lnTo>
                  <a:lnTo>
                    <a:pt x="2320168" y="416089"/>
                  </a:lnTo>
                  <a:lnTo>
                    <a:pt x="2332005" y="416118"/>
                  </a:lnTo>
                  <a:lnTo>
                    <a:pt x="2343843" y="416143"/>
                  </a:lnTo>
                  <a:lnTo>
                    <a:pt x="2343843" y="416282"/>
                  </a:lnTo>
                  <a:lnTo>
                    <a:pt x="2355680" y="416282"/>
                  </a:lnTo>
                  <a:lnTo>
                    <a:pt x="2367518" y="416282"/>
                  </a:lnTo>
                  <a:lnTo>
                    <a:pt x="2379356" y="416282"/>
                  </a:lnTo>
                  <a:lnTo>
                    <a:pt x="2391193" y="416282"/>
                  </a:lnTo>
                  <a:lnTo>
                    <a:pt x="2403031" y="416282"/>
                  </a:lnTo>
                  <a:lnTo>
                    <a:pt x="2414868" y="416282"/>
                  </a:lnTo>
                  <a:lnTo>
                    <a:pt x="2426706" y="416282"/>
                  </a:lnTo>
                  <a:lnTo>
                    <a:pt x="2438544" y="416282"/>
                  </a:lnTo>
                  <a:lnTo>
                    <a:pt x="2450381" y="416282"/>
                  </a:lnTo>
                  <a:lnTo>
                    <a:pt x="2462219" y="416282"/>
                  </a:lnTo>
                  <a:lnTo>
                    <a:pt x="2474056" y="416282"/>
                  </a:lnTo>
                  <a:lnTo>
                    <a:pt x="2485894" y="416282"/>
                  </a:lnTo>
                  <a:lnTo>
                    <a:pt x="2497732" y="416282"/>
                  </a:lnTo>
                  <a:lnTo>
                    <a:pt x="2509569" y="416282"/>
                  </a:lnTo>
                  <a:lnTo>
                    <a:pt x="2521407" y="416282"/>
                  </a:lnTo>
                  <a:lnTo>
                    <a:pt x="2533244" y="416282"/>
                  </a:lnTo>
                  <a:lnTo>
                    <a:pt x="2545082" y="416282"/>
                  </a:lnTo>
                  <a:lnTo>
                    <a:pt x="2556919" y="416282"/>
                  </a:lnTo>
                  <a:lnTo>
                    <a:pt x="2568757" y="416282"/>
                  </a:lnTo>
                  <a:lnTo>
                    <a:pt x="2580595" y="416282"/>
                  </a:lnTo>
                  <a:lnTo>
                    <a:pt x="2592432" y="416282"/>
                  </a:lnTo>
                  <a:lnTo>
                    <a:pt x="2604270" y="416282"/>
                  </a:lnTo>
                  <a:lnTo>
                    <a:pt x="2616107" y="416282"/>
                  </a:lnTo>
                  <a:lnTo>
                    <a:pt x="2627945" y="416282"/>
                  </a:lnTo>
                  <a:lnTo>
                    <a:pt x="2639783" y="416282"/>
                  </a:lnTo>
                  <a:lnTo>
                    <a:pt x="2651620" y="416282"/>
                  </a:lnTo>
                  <a:lnTo>
                    <a:pt x="2663458" y="416282"/>
                  </a:lnTo>
                  <a:lnTo>
                    <a:pt x="2675295" y="416282"/>
                  </a:lnTo>
                  <a:lnTo>
                    <a:pt x="2687133" y="416282"/>
                  </a:lnTo>
                  <a:lnTo>
                    <a:pt x="2698971" y="416282"/>
                  </a:lnTo>
                  <a:lnTo>
                    <a:pt x="2710808" y="416282"/>
                  </a:lnTo>
                  <a:lnTo>
                    <a:pt x="2722646" y="416282"/>
                  </a:lnTo>
                  <a:lnTo>
                    <a:pt x="2734483" y="416282"/>
                  </a:lnTo>
                  <a:lnTo>
                    <a:pt x="2746321" y="416282"/>
                  </a:lnTo>
                  <a:lnTo>
                    <a:pt x="2758159" y="416282"/>
                  </a:lnTo>
                  <a:lnTo>
                    <a:pt x="2769996" y="416282"/>
                  </a:lnTo>
                  <a:lnTo>
                    <a:pt x="2781834" y="416282"/>
                  </a:lnTo>
                  <a:lnTo>
                    <a:pt x="2793671" y="416282"/>
                  </a:lnTo>
                  <a:lnTo>
                    <a:pt x="2805509" y="416282"/>
                  </a:lnTo>
                  <a:lnTo>
                    <a:pt x="2817347" y="416282"/>
                  </a:lnTo>
                  <a:lnTo>
                    <a:pt x="2829184" y="416282"/>
                  </a:lnTo>
                  <a:lnTo>
                    <a:pt x="2841022" y="416282"/>
                  </a:lnTo>
                  <a:lnTo>
                    <a:pt x="2852859" y="416282"/>
                  </a:lnTo>
                  <a:lnTo>
                    <a:pt x="2864697" y="416282"/>
                  </a:lnTo>
                  <a:lnTo>
                    <a:pt x="2876534" y="416282"/>
                  </a:lnTo>
                  <a:lnTo>
                    <a:pt x="2888372" y="416282"/>
                  </a:lnTo>
                  <a:lnTo>
                    <a:pt x="2900210" y="416282"/>
                  </a:lnTo>
                  <a:lnTo>
                    <a:pt x="2912047" y="416282"/>
                  </a:lnTo>
                  <a:lnTo>
                    <a:pt x="2923885" y="416282"/>
                  </a:lnTo>
                  <a:lnTo>
                    <a:pt x="2935722" y="416282"/>
                  </a:lnTo>
                  <a:lnTo>
                    <a:pt x="2947560" y="416282"/>
                  </a:lnTo>
                  <a:lnTo>
                    <a:pt x="2959398" y="416282"/>
                  </a:lnTo>
                  <a:lnTo>
                    <a:pt x="2971235" y="416282"/>
                  </a:lnTo>
                  <a:lnTo>
                    <a:pt x="2983073" y="416282"/>
                  </a:lnTo>
                  <a:lnTo>
                    <a:pt x="2994910" y="416282"/>
                  </a:lnTo>
                  <a:lnTo>
                    <a:pt x="3006748" y="416282"/>
                  </a:lnTo>
                  <a:lnTo>
                    <a:pt x="3018586" y="416282"/>
                  </a:lnTo>
                  <a:lnTo>
                    <a:pt x="3030423" y="416282"/>
                  </a:lnTo>
                  <a:lnTo>
                    <a:pt x="3042261" y="416282"/>
                  </a:lnTo>
                  <a:lnTo>
                    <a:pt x="3054098" y="416282"/>
                  </a:lnTo>
                  <a:lnTo>
                    <a:pt x="3065936" y="416282"/>
                  </a:lnTo>
                  <a:lnTo>
                    <a:pt x="3077774" y="416282"/>
                  </a:lnTo>
                  <a:lnTo>
                    <a:pt x="3089611" y="416282"/>
                  </a:lnTo>
                  <a:lnTo>
                    <a:pt x="3101449" y="416282"/>
                  </a:lnTo>
                  <a:lnTo>
                    <a:pt x="3113286" y="416282"/>
                  </a:lnTo>
                  <a:lnTo>
                    <a:pt x="3125124" y="416282"/>
                  </a:lnTo>
                  <a:lnTo>
                    <a:pt x="3136962" y="416282"/>
                  </a:lnTo>
                  <a:lnTo>
                    <a:pt x="3148799" y="416282"/>
                  </a:lnTo>
                  <a:lnTo>
                    <a:pt x="3160637" y="416282"/>
                  </a:lnTo>
                  <a:lnTo>
                    <a:pt x="3172474" y="416282"/>
                  </a:lnTo>
                  <a:lnTo>
                    <a:pt x="3184312" y="416282"/>
                  </a:lnTo>
                  <a:lnTo>
                    <a:pt x="3196149" y="416282"/>
                  </a:lnTo>
                  <a:lnTo>
                    <a:pt x="3207987" y="416282"/>
                  </a:lnTo>
                  <a:lnTo>
                    <a:pt x="3219825" y="416282"/>
                  </a:lnTo>
                  <a:lnTo>
                    <a:pt x="3231662" y="416282"/>
                  </a:lnTo>
                  <a:lnTo>
                    <a:pt x="3243500" y="416282"/>
                  </a:lnTo>
                  <a:lnTo>
                    <a:pt x="3255337" y="416282"/>
                  </a:lnTo>
                  <a:lnTo>
                    <a:pt x="3267175" y="416282"/>
                  </a:lnTo>
                  <a:lnTo>
                    <a:pt x="3279013" y="416282"/>
                  </a:lnTo>
                  <a:lnTo>
                    <a:pt x="3290850" y="416282"/>
                  </a:lnTo>
                  <a:lnTo>
                    <a:pt x="3302688" y="416282"/>
                  </a:lnTo>
                  <a:lnTo>
                    <a:pt x="3314525" y="416282"/>
                  </a:lnTo>
                  <a:lnTo>
                    <a:pt x="3326363" y="416282"/>
                  </a:lnTo>
                  <a:lnTo>
                    <a:pt x="3338201" y="416282"/>
                  </a:lnTo>
                  <a:lnTo>
                    <a:pt x="3350038" y="416282"/>
                  </a:lnTo>
                  <a:lnTo>
                    <a:pt x="3361876" y="416282"/>
                  </a:lnTo>
                  <a:lnTo>
                    <a:pt x="3373713" y="416282"/>
                  </a:lnTo>
                  <a:lnTo>
                    <a:pt x="3385551" y="416282"/>
                  </a:lnTo>
                  <a:lnTo>
                    <a:pt x="3397389" y="416282"/>
                  </a:lnTo>
                  <a:lnTo>
                    <a:pt x="3409226" y="416282"/>
                  </a:lnTo>
                  <a:lnTo>
                    <a:pt x="3421064" y="416282"/>
                  </a:lnTo>
                  <a:lnTo>
                    <a:pt x="3432901" y="416282"/>
                  </a:lnTo>
                  <a:lnTo>
                    <a:pt x="3444739" y="416282"/>
                  </a:lnTo>
                  <a:lnTo>
                    <a:pt x="3456576" y="416282"/>
                  </a:lnTo>
                  <a:lnTo>
                    <a:pt x="3468414" y="416282"/>
                  </a:lnTo>
                  <a:lnTo>
                    <a:pt x="3480252" y="416282"/>
                  </a:lnTo>
                  <a:lnTo>
                    <a:pt x="3492089" y="416282"/>
                  </a:lnTo>
                  <a:lnTo>
                    <a:pt x="3503927" y="416282"/>
                  </a:lnTo>
                  <a:lnTo>
                    <a:pt x="3515764" y="416282"/>
                  </a:lnTo>
                  <a:lnTo>
                    <a:pt x="3515764" y="416212"/>
                  </a:lnTo>
                  <a:lnTo>
                    <a:pt x="3527602" y="416200"/>
                  </a:lnTo>
                  <a:lnTo>
                    <a:pt x="3539440" y="416186"/>
                  </a:lnTo>
                  <a:lnTo>
                    <a:pt x="3551277" y="416169"/>
                  </a:lnTo>
                  <a:lnTo>
                    <a:pt x="3563115" y="416149"/>
                  </a:lnTo>
                  <a:lnTo>
                    <a:pt x="3574952" y="416126"/>
                  </a:lnTo>
                  <a:lnTo>
                    <a:pt x="3586790" y="416098"/>
                  </a:lnTo>
                  <a:lnTo>
                    <a:pt x="3598628" y="416066"/>
                  </a:lnTo>
                  <a:lnTo>
                    <a:pt x="3610465" y="416028"/>
                  </a:lnTo>
                  <a:lnTo>
                    <a:pt x="3622303" y="415984"/>
                  </a:lnTo>
                  <a:lnTo>
                    <a:pt x="3634140" y="415931"/>
                  </a:lnTo>
                  <a:lnTo>
                    <a:pt x="3645978" y="415870"/>
                  </a:lnTo>
                  <a:lnTo>
                    <a:pt x="3657816" y="415798"/>
                  </a:lnTo>
                  <a:lnTo>
                    <a:pt x="3669653" y="415713"/>
                  </a:lnTo>
                  <a:lnTo>
                    <a:pt x="3681491" y="415613"/>
                  </a:lnTo>
                  <a:lnTo>
                    <a:pt x="3693328" y="415497"/>
                  </a:lnTo>
                  <a:lnTo>
                    <a:pt x="3705166" y="415359"/>
                  </a:lnTo>
                  <a:lnTo>
                    <a:pt x="3717004" y="415198"/>
                  </a:lnTo>
                  <a:lnTo>
                    <a:pt x="3728841" y="415009"/>
                  </a:lnTo>
                  <a:lnTo>
                    <a:pt x="3740679" y="414788"/>
                  </a:lnTo>
                  <a:lnTo>
                    <a:pt x="3752516" y="414528"/>
                  </a:lnTo>
                  <a:lnTo>
                    <a:pt x="3764354" y="414223"/>
                  </a:lnTo>
                  <a:lnTo>
                    <a:pt x="3776191" y="413866"/>
                  </a:lnTo>
                  <a:lnTo>
                    <a:pt x="3788029" y="413448"/>
                  </a:lnTo>
                  <a:lnTo>
                    <a:pt x="3799867" y="412959"/>
                  </a:lnTo>
                  <a:lnTo>
                    <a:pt x="3811704" y="412387"/>
                  </a:lnTo>
                  <a:lnTo>
                    <a:pt x="3823542" y="411719"/>
                  </a:lnTo>
                  <a:lnTo>
                    <a:pt x="3835379" y="410939"/>
                  </a:lnTo>
                  <a:lnTo>
                    <a:pt x="3847217" y="410030"/>
                  </a:lnTo>
                  <a:lnTo>
                    <a:pt x="3859055" y="408972"/>
                  </a:lnTo>
                  <a:lnTo>
                    <a:pt x="3870892" y="407742"/>
                  </a:lnTo>
                  <a:lnTo>
                    <a:pt x="3882730" y="406315"/>
                  </a:lnTo>
                  <a:lnTo>
                    <a:pt x="3894567" y="404665"/>
                  </a:lnTo>
                  <a:lnTo>
                    <a:pt x="3906405" y="402759"/>
                  </a:lnTo>
                  <a:lnTo>
                    <a:pt x="3918243" y="400566"/>
                  </a:lnTo>
                  <a:lnTo>
                    <a:pt x="3930080" y="398051"/>
                  </a:lnTo>
                  <a:lnTo>
                    <a:pt x="3941918" y="395178"/>
                  </a:lnTo>
                  <a:lnTo>
                    <a:pt x="3953755" y="391909"/>
                  </a:lnTo>
                  <a:lnTo>
                    <a:pt x="3965593" y="388211"/>
                  </a:lnTo>
                  <a:lnTo>
                    <a:pt x="3977431" y="384049"/>
                  </a:lnTo>
                  <a:lnTo>
                    <a:pt x="3989268" y="379397"/>
                  </a:lnTo>
                  <a:lnTo>
                    <a:pt x="4001106" y="374234"/>
                  </a:lnTo>
                  <a:lnTo>
                    <a:pt x="4012943" y="368550"/>
                  </a:lnTo>
                  <a:lnTo>
                    <a:pt x="4024781" y="362347"/>
                  </a:lnTo>
                  <a:lnTo>
                    <a:pt x="4036619" y="355642"/>
                  </a:lnTo>
                  <a:lnTo>
                    <a:pt x="4048456" y="348471"/>
                  </a:lnTo>
                  <a:lnTo>
                    <a:pt x="4060294" y="340885"/>
                  </a:lnTo>
                  <a:lnTo>
                    <a:pt x="4072131" y="332954"/>
                  </a:lnTo>
                  <a:lnTo>
                    <a:pt x="4083969" y="324765"/>
                  </a:lnTo>
                  <a:lnTo>
                    <a:pt x="4095806" y="316414"/>
                  </a:lnTo>
                  <a:lnTo>
                    <a:pt x="4107644" y="308009"/>
                  </a:lnTo>
                  <a:lnTo>
                    <a:pt x="4119482" y="299658"/>
                  </a:lnTo>
                  <a:lnTo>
                    <a:pt x="4131319" y="291469"/>
                  </a:lnTo>
                  <a:lnTo>
                    <a:pt x="4143157" y="283538"/>
                  </a:lnTo>
                  <a:lnTo>
                    <a:pt x="4154994" y="275952"/>
                  </a:lnTo>
                  <a:lnTo>
                    <a:pt x="4166832" y="268781"/>
                  </a:lnTo>
                  <a:lnTo>
                    <a:pt x="4178670" y="262076"/>
                  </a:lnTo>
                  <a:lnTo>
                    <a:pt x="4190507" y="255873"/>
                  </a:lnTo>
                  <a:lnTo>
                    <a:pt x="4202345" y="250189"/>
                  </a:lnTo>
                  <a:lnTo>
                    <a:pt x="4214182" y="245026"/>
                  </a:lnTo>
                  <a:lnTo>
                    <a:pt x="4226020" y="240374"/>
                  </a:lnTo>
                  <a:lnTo>
                    <a:pt x="4237858" y="236212"/>
                  </a:lnTo>
                  <a:lnTo>
                    <a:pt x="4249695" y="232514"/>
                  </a:lnTo>
                  <a:lnTo>
                    <a:pt x="4261533" y="229245"/>
                  </a:lnTo>
                  <a:lnTo>
                    <a:pt x="4273370" y="226372"/>
                  </a:lnTo>
                  <a:lnTo>
                    <a:pt x="4285208" y="223857"/>
                  </a:lnTo>
                  <a:lnTo>
                    <a:pt x="4297046" y="221664"/>
                  </a:lnTo>
                  <a:lnTo>
                    <a:pt x="4308883" y="219758"/>
                  </a:lnTo>
                  <a:lnTo>
                    <a:pt x="4320721" y="218108"/>
                  </a:lnTo>
                  <a:lnTo>
                    <a:pt x="4332558" y="216681"/>
                  </a:lnTo>
                  <a:lnTo>
                    <a:pt x="4344396" y="215451"/>
                  </a:lnTo>
                  <a:lnTo>
                    <a:pt x="4356234" y="214393"/>
                  </a:lnTo>
                  <a:lnTo>
                    <a:pt x="4368071" y="213484"/>
                  </a:lnTo>
                  <a:lnTo>
                    <a:pt x="4379909" y="212704"/>
                  </a:lnTo>
                  <a:lnTo>
                    <a:pt x="4391746" y="212036"/>
                  </a:lnTo>
                  <a:lnTo>
                    <a:pt x="4403584" y="211464"/>
                  </a:lnTo>
                  <a:lnTo>
                    <a:pt x="4415421" y="210975"/>
                  </a:lnTo>
                  <a:lnTo>
                    <a:pt x="4427259" y="210557"/>
                  </a:lnTo>
                  <a:lnTo>
                    <a:pt x="4439097" y="210200"/>
                  </a:lnTo>
                  <a:lnTo>
                    <a:pt x="4450934" y="209895"/>
                  </a:lnTo>
                  <a:lnTo>
                    <a:pt x="4462772" y="209635"/>
                  </a:lnTo>
                  <a:lnTo>
                    <a:pt x="4474609" y="209414"/>
                  </a:lnTo>
                  <a:lnTo>
                    <a:pt x="4486447" y="209225"/>
                  </a:lnTo>
                  <a:lnTo>
                    <a:pt x="4498285" y="209064"/>
                  </a:lnTo>
                  <a:lnTo>
                    <a:pt x="4510122" y="208926"/>
                  </a:lnTo>
                  <a:lnTo>
                    <a:pt x="4521960" y="208810"/>
                  </a:lnTo>
                  <a:lnTo>
                    <a:pt x="4533797" y="208710"/>
                  </a:lnTo>
                  <a:lnTo>
                    <a:pt x="4545635" y="208625"/>
                  </a:lnTo>
                  <a:lnTo>
                    <a:pt x="4557473" y="208553"/>
                  </a:lnTo>
                  <a:lnTo>
                    <a:pt x="4569310" y="208492"/>
                  </a:lnTo>
                  <a:lnTo>
                    <a:pt x="4581148" y="208439"/>
                  </a:lnTo>
                  <a:lnTo>
                    <a:pt x="4592985" y="208395"/>
                  </a:lnTo>
                  <a:lnTo>
                    <a:pt x="4604823" y="208357"/>
                  </a:lnTo>
                  <a:lnTo>
                    <a:pt x="4616661" y="208325"/>
                  </a:lnTo>
                  <a:lnTo>
                    <a:pt x="4628498" y="208297"/>
                  </a:lnTo>
                  <a:lnTo>
                    <a:pt x="4640336" y="208274"/>
                  </a:lnTo>
                  <a:lnTo>
                    <a:pt x="4652173" y="208254"/>
                  </a:lnTo>
                  <a:lnTo>
                    <a:pt x="4664011" y="208237"/>
                  </a:lnTo>
                  <a:lnTo>
                    <a:pt x="4675849" y="208223"/>
                  </a:lnTo>
                  <a:lnTo>
                    <a:pt x="4687686" y="208211"/>
                  </a:lnTo>
                </a:path>
              </a:pathLst>
            </a:custGeom>
            <a:ln w="40651" cap="flat">
              <a:solidFill>
                <a:srgbClr val="F8766D">
                  <a:alpha val="100000"/>
                </a:srgbClr>
              </a:solidFill>
              <a:prstDash val="solid"/>
              <a:round/>
            </a:ln>
          </p:spPr>
          <p:txBody>
            <a:bodyPr/>
            <a:lstStyle/>
            <a:p/>
          </p:txBody>
        </p:sp>
        <p:sp>
          <p:nvSpPr>
            <p:cNvPr id="29" name="pl29"/>
            <p:cNvSpPr/>
            <p:nvPr/>
          </p:nvSpPr>
          <p:spPr>
            <a:xfrm>
              <a:off x="2482351" y="4229735"/>
              <a:ext cx="4687686" cy="416212"/>
            </a:xfrm>
            <a:custGeom>
              <a:avLst/>
              <a:pathLst>
                <a:path w="4687686" h="416212">
                  <a:moveTo>
                    <a:pt x="0" y="416212"/>
                  </a:moveTo>
                  <a:lnTo>
                    <a:pt x="11837" y="416200"/>
                  </a:lnTo>
                  <a:lnTo>
                    <a:pt x="23675" y="416186"/>
                  </a:lnTo>
                  <a:lnTo>
                    <a:pt x="35512" y="416169"/>
                  </a:lnTo>
                  <a:lnTo>
                    <a:pt x="47350" y="416149"/>
                  </a:lnTo>
                  <a:lnTo>
                    <a:pt x="59187" y="416126"/>
                  </a:lnTo>
                  <a:lnTo>
                    <a:pt x="71025" y="416098"/>
                  </a:lnTo>
                  <a:lnTo>
                    <a:pt x="82863" y="416066"/>
                  </a:lnTo>
                  <a:lnTo>
                    <a:pt x="94700" y="416028"/>
                  </a:lnTo>
                  <a:lnTo>
                    <a:pt x="106538" y="415984"/>
                  </a:lnTo>
                  <a:lnTo>
                    <a:pt x="118375" y="415931"/>
                  </a:lnTo>
                  <a:lnTo>
                    <a:pt x="130213" y="415870"/>
                  </a:lnTo>
                  <a:lnTo>
                    <a:pt x="142051" y="415798"/>
                  </a:lnTo>
                  <a:lnTo>
                    <a:pt x="153888" y="415713"/>
                  </a:lnTo>
                  <a:lnTo>
                    <a:pt x="165726" y="415613"/>
                  </a:lnTo>
                  <a:lnTo>
                    <a:pt x="177563" y="415497"/>
                  </a:lnTo>
                  <a:lnTo>
                    <a:pt x="189401" y="415359"/>
                  </a:lnTo>
                  <a:lnTo>
                    <a:pt x="201239" y="415198"/>
                  </a:lnTo>
                  <a:lnTo>
                    <a:pt x="213076" y="415009"/>
                  </a:lnTo>
                  <a:lnTo>
                    <a:pt x="224914" y="414788"/>
                  </a:lnTo>
                  <a:lnTo>
                    <a:pt x="236751" y="414528"/>
                  </a:lnTo>
                  <a:lnTo>
                    <a:pt x="248589" y="414223"/>
                  </a:lnTo>
                  <a:lnTo>
                    <a:pt x="260427" y="413866"/>
                  </a:lnTo>
                  <a:lnTo>
                    <a:pt x="272264" y="413448"/>
                  </a:lnTo>
                  <a:lnTo>
                    <a:pt x="284102" y="412959"/>
                  </a:lnTo>
                  <a:lnTo>
                    <a:pt x="295939" y="412387"/>
                  </a:lnTo>
                  <a:lnTo>
                    <a:pt x="307777" y="411719"/>
                  </a:lnTo>
                  <a:lnTo>
                    <a:pt x="319614" y="410939"/>
                  </a:lnTo>
                  <a:lnTo>
                    <a:pt x="331452" y="410030"/>
                  </a:lnTo>
                  <a:lnTo>
                    <a:pt x="343290" y="408972"/>
                  </a:lnTo>
                  <a:lnTo>
                    <a:pt x="355127" y="407742"/>
                  </a:lnTo>
                  <a:lnTo>
                    <a:pt x="366965" y="406315"/>
                  </a:lnTo>
                  <a:lnTo>
                    <a:pt x="378802" y="404665"/>
                  </a:lnTo>
                  <a:lnTo>
                    <a:pt x="390640" y="402759"/>
                  </a:lnTo>
                  <a:lnTo>
                    <a:pt x="402478" y="400566"/>
                  </a:lnTo>
                  <a:lnTo>
                    <a:pt x="414315" y="398051"/>
                  </a:lnTo>
                  <a:lnTo>
                    <a:pt x="426153" y="395178"/>
                  </a:lnTo>
                  <a:lnTo>
                    <a:pt x="437990" y="391909"/>
                  </a:lnTo>
                  <a:lnTo>
                    <a:pt x="449828" y="388211"/>
                  </a:lnTo>
                  <a:lnTo>
                    <a:pt x="461666" y="384049"/>
                  </a:lnTo>
                  <a:lnTo>
                    <a:pt x="473503" y="379397"/>
                  </a:lnTo>
                  <a:lnTo>
                    <a:pt x="485341" y="374234"/>
                  </a:lnTo>
                  <a:lnTo>
                    <a:pt x="497178" y="368550"/>
                  </a:lnTo>
                  <a:lnTo>
                    <a:pt x="509016" y="362347"/>
                  </a:lnTo>
                  <a:lnTo>
                    <a:pt x="520854" y="355642"/>
                  </a:lnTo>
                  <a:lnTo>
                    <a:pt x="532691" y="348471"/>
                  </a:lnTo>
                  <a:lnTo>
                    <a:pt x="544529" y="340885"/>
                  </a:lnTo>
                  <a:lnTo>
                    <a:pt x="556366" y="332954"/>
                  </a:lnTo>
                  <a:lnTo>
                    <a:pt x="568204" y="324765"/>
                  </a:lnTo>
                  <a:lnTo>
                    <a:pt x="580042" y="316414"/>
                  </a:lnTo>
                  <a:lnTo>
                    <a:pt x="591879" y="308009"/>
                  </a:lnTo>
                  <a:lnTo>
                    <a:pt x="603717" y="299658"/>
                  </a:lnTo>
                  <a:lnTo>
                    <a:pt x="615554" y="291469"/>
                  </a:lnTo>
                  <a:lnTo>
                    <a:pt x="627392" y="283538"/>
                  </a:lnTo>
                  <a:lnTo>
                    <a:pt x="639229" y="275952"/>
                  </a:lnTo>
                  <a:lnTo>
                    <a:pt x="651067" y="268781"/>
                  </a:lnTo>
                  <a:lnTo>
                    <a:pt x="662905" y="262076"/>
                  </a:lnTo>
                  <a:lnTo>
                    <a:pt x="674742" y="255873"/>
                  </a:lnTo>
                  <a:lnTo>
                    <a:pt x="686580" y="250189"/>
                  </a:lnTo>
                  <a:lnTo>
                    <a:pt x="698417" y="245026"/>
                  </a:lnTo>
                  <a:lnTo>
                    <a:pt x="710255" y="240374"/>
                  </a:lnTo>
                  <a:lnTo>
                    <a:pt x="722093" y="236212"/>
                  </a:lnTo>
                  <a:lnTo>
                    <a:pt x="733930" y="232514"/>
                  </a:lnTo>
                  <a:lnTo>
                    <a:pt x="745768" y="229245"/>
                  </a:lnTo>
                  <a:lnTo>
                    <a:pt x="757605" y="226372"/>
                  </a:lnTo>
                  <a:lnTo>
                    <a:pt x="769443" y="223857"/>
                  </a:lnTo>
                  <a:lnTo>
                    <a:pt x="781281" y="221664"/>
                  </a:lnTo>
                  <a:lnTo>
                    <a:pt x="793118" y="219758"/>
                  </a:lnTo>
                  <a:lnTo>
                    <a:pt x="804956" y="218108"/>
                  </a:lnTo>
                  <a:lnTo>
                    <a:pt x="816793" y="216681"/>
                  </a:lnTo>
                  <a:lnTo>
                    <a:pt x="828631" y="215451"/>
                  </a:lnTo>
                  <a:lnTo>
                    <a:pt x="840469" y="214393"/>
                  </a:lnTo>
                  <a:lnTo>
                    <a:pt x="852306" y="213484"/>
                  </a:lnTo>
                  <a:lnTo>
                    <a:pt x="864144" y="212704"/>
                  </a:lnTo>
                  <a:lnTo>
                    <a:pt x="875981" y="212036"/>
                  </a:lnTo>
                  <a:lnTo>
                    <a:pt x="887819" y="211464"/>
                  </a:lnTo>
                  <a:lnTo>
                    <a:pt x="899657" y="210975"/>
                  </a:lnTo>
                  <a:lnTo>
                    <a:pt x="911494" y="210557"/>
                  </a:lnTo>
                  <a:lnTo>
                    <a:pt x="923332" y="210200"/>
                  </a:lnTo>
                  <a:lnTo>
                    <a:pt x="935169" y="209895"/>
                  </a:lnTo>
                  <a:lnTo>
                    <a:pt x="947007" y="209635"/>
                  </a:lnTo>
                  <a:lnTo>
                    <a:pt x="958844" y="209414"/>
                  </a:lnTo>
                  <a:lnTo>
                    <a:pt x="970682" y="209225"/>
                  </a:lnTo>
                  <a:lnTo>
                    <a:pt x="982520" y="209064"/>
                  </a:lnTo>
                  <a:lnTo>
                    <a:pt x="994357" y="208926"/>
                  </a:lnTo>
                  <a:lnTo>
                    <a:pt x="1006195" y="208810"/>
                  </a:lnTo>
                  <a:lnTo>
                    <a:pt x="1018032" y="208710"/>
                  </a:lnTo>
                  <a:lnTo>
                    <a:pt x="1029870" y="208625"/>
                  </a:lnTo>
                  <a:lnTo>
                    <a:pt x="1041708" y="208553"/>
                  </a:lnTo>
                  <a:lnTo>
                    <a:pt x="1053545" y="208492"/>
                  </a:lnTo>
                  <a:lnTo>
                    <a:pt x="1065383" y="208439"/>
                  </a:lnTo>
                  <a:lnTo>
                    <a:pt x="1077220" y="208395"/>
                  </a:lnTo>
                  <a:lnTo>
                    <a:pt x="1089058" y="208357"/>
                  </a:lnTo>
                  <a:lnTo>
                    <a:pt x="1100896" y="208325"/>
                  </a:lnTo>
                  <a:lnTo>
                    <a:pt x="1112733" y="208297"/>
                  </a:lnTo>
                  <a:lnTo>
                    <a:pt x="1124571" y="208274"/>
                  </a:lnTo>
                  <a:lnTo>
                    <a:pt x="1136408" y="208254"/>
                  </a:lnTo>
                  <a:lnTo>
                    <a:pt x="1148246" y="208237"/>
                  </a:lnTo>
                  <a:lnTo>
                    <a:pt x="1160084" y="208223"/>
                  </a:lnTo>
                  <a:lnTo>
                    <a:pt x="1171921" y="208211"/>
                  </a:lnTo>
                  <a:lnTo>
                    <a:pt x="1171921" y="208071"/>
                  </a:lnTo>
                  <a:lnTo>
                    <a:pt x="1183759" y="208059"/>
                  </a:lnTo>
                  <a:lnTo>
                    <a:pt x="1195596" y="208044"/>
                  </a:lnTo>
                  <a:lnTo>
                    <a:pt x="1207434" y="208028"/>
                  </a:lnTo>
                  <a:lnTo>
                    <a:pt x="1219272" y="208008"/>
                  </a:lnTo>
                  <a:lnTo>
                    <a:pt x="1231109" y="207984"/>
                  </a:lnTo>
                  <a:lnTo>
                    <a:pt x="1242947" y="207957"/>
                  </a:lnTo>
                  <a:lnTo>
                    <a:pt x="1254784" y="207925"/>
                  </a:lnTo>
                  <a:lnTo>
                    <a:pt x="1266622" y="207887"/>
                  </a:lnTo>
                  <a:lnTo>
                    <a:pt x="1278459" y="207842"/>
                  </a:lnTo>
                  <a:lnTo>
                    <a:pt x="1290297" y="207790"/>
                  </a:lnTo>
                  <a:lnTo>
                    <a:pt x="1302135" y="207729"/>
                  </a:lnTo>
                  <a:lnTo>
                    <a:pt x="1313972" y="207656"/>
                  </a:lnTo>
                  <a:lnTo>
                    <a:pt x="1325810" y="207572"/>
                  </a:lnTo>
                  <a:lnTo>
                    <a:pt x="1337647" y="207472"/>
                  </a:lnTo>
                  <a:lnTo>
                    <a:pt x="1349485" y="207355"/>
                  </a:lnTo>
                  <a:lnTo>
                    <a:pt x="1361323" y="207218"/>
                  </a:lnTo>
                  <a:lnTo>
                    <a:pt x="1373160" y="207057"/>
                  </a:lnTo>
                  <a:lnTo>
                    <a:pt x="1384998" y="206868"/>
                  </a:lnTo>
                  <a:lnTo>
                    <a:pt x="1396835" y="206646"/>
                  </a:lnTo>
                  <a:lnTo>
                    <a:pt x="1408673" y="206387"/>
                  </a:lnTo>
                  <a:lnTo>
                    <a:pt x="1420511" y="206082"/>
                  </a:lnTo>
                  <a:lnTo>
                    <a:pt x="1432348" y="205725"/>
                  </a:lnTo>
                  <a:lnTo>
                    <a:pt x="1444186" y="205307"/>
                  </a:lnTo>
                  <a:lnTo>
                    <a:pt x="1456023" y="204818"/>
                  </a:lnTo>
                  <a:lnTo>
                    <a:pt x="1467861" y="204246"/>
                  </a:lnTo>
                  <a:lnTo>
                    <a:pt x="1479699" y="203577"/>
                  </a:lnTo>
                  <a:lnTo>
                    <a:pt x="1491536" y="202798"/>
                  </a:lnTo>
                  <a:lnTo>
                    <a:pt x="1503374" y="201888"/>
                  </a:lnTo>
                  <a:lnTo>
                    <a:pt x="1515211" y="200830"/>
                  </a:lnTo>
                  <a:lnTo>
                    <a:pt x="1527049" y="199600"/>
                  </a:lnTo>
                  <a:lnTo>
                    <a:pt x="1538887" y="198174"/>
                  </a:lnTo>
                  <a:lnTo>
                    <a:pt x="1550724" y="196523"/>
                  </a:lnTo>
                  <a:lnTo>
                    <a:pt x="1562562" y="194618"/>
                  </a:lnTo>
                  <a:lnTo>
                    <a:pt x="1574399" y="192425"/>
                  </a:lnTo>
                  <a:lnTo>
                    <a:pt x="1586237" y="189910"/>
                  </a:lnTo>
                  <a:lnTo>
                    <a:pt x="1598074" y="187036"/>
                  </a:lnTo>
                  <a:lnTo>
                    <a:pt x="1609912" y="183768"/>
                  </a:lnTo>
                  <a:lnTo>
                    <a:pt x="1621750" y="180069"/>
                  </a:lnTo>
                  <a:lnTo>
                    <a:pt x="1633587" y="175908"/>
                  </a:lnTo>
                  <a:lnTo>
                    <a:pt x="1645425" y="171256"/>
                  </a:lnTo>
                  <a:lnTo>
                    <a:pt x="1657262" y="166093"/>
                  </a:lnTo>
                  <a:lnTo>
                    <a:pt x="1669100" y="160409"/>
                  </a:lnTo>
                  <a:lnTo>
                    <a:pt x="1680938" y="154206"/>
                  </a:lnTo>
                  <a:lnTo>
                    <a:pt x="1692775" y="147501"/>
                  </a:lnTo>
                  <a:lnTo>
                    <a:pt x="1704613" y="140330"/>
                  </a:lnTo>
                  <a:lnTo>
                    <a:pt x="1716450" y="132744"/>
                  </a:lnTo>
                  <a:lnTo>
                    <a:pt x="1728288" y="124813"/>
                  </a:lnTo>
                  <a:lnTo>
                    <a:pt x="1740126" y="116623"/>
                  </a:lnTo>
                  <a:lnTo>
                    <a:pt x="1751963" y="108273"/>
                  </a:lnTo>
                  <a:lnTo>
                    <a:pt x="1763801" y="99868"/>
                  </a:lnTo>
                  <a:lnTo>
                    <a:pt x="1775638" y="91517"/>
                  </a:lnTo>
                  <a:lnTo>
                    <a:pt x="1787476" y="83327"/>
                  </a:lnTo>
                  <a:lnTo>
                    <a:pt x="1799314" y="75397"/>
                  </a:lnTo>
                  <a:lnTo>
                    <a:pt x="1811151" y="67811"/>
                  </a:lnTo>
                  <a:lnTo>
                    <a:pt x="1822989" y="60639"/>
                  </a:lnTo>
                  <a:lnTo>
                    <a:pt x="1834826" y="53935"/>
                  </a:lnTo>
                  <a:lnTo>
                    <a:pt x="1846664" y="47732"/>
                  </a:lnTo>
                  <a:lnTo>
                    <a:pt x="1858502" y="42048"/>
                  </a:lnTo>
                  <a:lnTo>
                    <a:pt x="1870339" y="36885"/>
                  </a:lnTo>
                  <a:lnTo>
                    <a:pt x="1882177" y="32233"/>
                  </a:lnTo>
                  <a:lnTo>
                    <a:pt x="1894014" y="28071"/>
                  </a:lnTo>
                  <a:lnTo>
                    <a:pt x="1905852" y="24372"/>
                  </a:lnTo>
                  <a:lnTo>
                    <a:pt x="1917689" y="21104"/>
                  </a:lnTo>
                  <a:lnTo>
                    <a:pt x="1929527" y="18230"/>
                  </a:lnTo>
                  <a:lnTo>
                    <a:pt x="1941365" y="15715"/>
                  </a:lnTo>
                  <a:lnTo>
                    <a:pt x="1953202" y="13522"/>
                  </a:lnTo>
                  <a:lnTo>
                    <a:pt x="1965040" y="11617"/>
                  </a:lnTo>
                  <a:lnTo>
                    <a:pt x="1976877" y="9966"/>
                  </a:lnTo>
                  <a:lnTo>
                    <a:pt x="1988715" y="8540"/>
                  </a:lnTo>
                  <a:lnTo>
                    <a:pt x="2000553" y="7310"/>
                  </a:lnTo>
                  <a:lnTo>
                    <a:pt x="2012390" y="6252"/>
                  </a:lnTo>
                  <a:lnTo>
                    <a:pt x="2024228" y="5343"/>
                  </a:lnTo>
                  <a:lnTo>
                    <a:pt x="2036065" y="4563"/>
                  </a:lnTo>
                  <a:lnTo>
                    <a:pt x="2047903" y="3895"/>
                  </a:lnTo>
                  <a:lnTo>
                    <a:pt x="2059741" y="3323"/>
                  </a:lnTo>
                  <a:lnTo>
                    <a:pt x="2071578" y="2833"/>
                  </a:lnTo>
                  <a:lnTo>
                    <a:pt x="2083416" y="2415"/>
                  </a:lnTo>
                  <a:lnTo>
                    <a:pt x="2095253" y="2058"/>
                  </a:lnTo>
                  <a:lnTo>
                    <a:pt x="2107091" y="1754"/>
                  </a:lnTo>
                  <a:lnTo>
                    <a:pt x="2118929" y="1494"/>
                  </a:lnTo>
                  <a:lnTo>
                    <a:pt x="2130766" y="1272"/>
                  </a:lnTo>
                  <a:lnTo>
                    <a:pt x="2142604" y="1083"/>
                  </a:lnTo>
                  <a:lnTo>
                    <a:pt x="2154441" y="922"/>
                  </a:lnTo>
                  <a:lnTo>
                    <a:pt x="2166279" y="785"/>
                  </a:lnTo>
                  <a:lnTo>
                    <a:pt x="2178117" y="668"/>
                  </a:lnTo>
                  <a:lnTo>
                    <a:pt x="2189954" y="569"/>
                  </a:lnTo>
                  <a:lnTo>
                    <a:pt x="2201792" y="484"/>
                  </a:lnTo>
                  <a:lnTo>
                    <a:pt x="2213629" y="412"/>
                  </a:lnTo>
                  <a:lnTo>
                    <a:pt x="2225467" y="350"/>
                  </a:lnTo>
                  <a:lnTo>
                    <a:pt x="2237304" y="298"/>
                  </a:lnTo>
                  <a:lnTo>
                    <a:pt x="2249142" y="254"/>
                  </a:lnTo>
                  <a:lnTo>
                    <a:pt x="2260980" y="216"/>
                  </a:lnTo>
                  <a:lnTo>
                    <a:pt x="2272817" y="183"/>
                  </a:lnTo>
                  <a:lnTo>
                    <a:pt x="2284655" y="156"/>
                  </a:lnTo>
                  <a:lnTo>
                    <a:pt x="2296492" y="133"/>
                  </a:lnTo>
                  <a:lnTo>
                    <a:pt x="2308330" y="113"/>
                  </a:lnTo>
                  <a:lnTo>
                    <a:pt x="2320168" y="96"/>
                  </a:lnTo>
                  <a:lnTo>
                    <a:pt x="2332005" y="82"/>
                  </a:lnTo>
                  <a:lnTo>
                    <a:pt x="2343843" y="69"/>
                  </a:lnTo>
                  <a:lnTo>
                    <a:pt x="2343843" y="0"/>
                  </a:lnTo>
                  <a:lnTo>
                    <a:pt x="2355680" y="0"/>
                  </a:lnTo>
                  <a:lnTo>
                    <a:pt x="2367518" y="0"/>
                  </a:lnTo>
                  <a:lnTo>
                    <a:pt x="2379356" y="0"/>
                  </a:lnTo>
                  <a:lnTo>
                    <a:pt x="2391193" y="0"/>
                  </a:lnTo>
                  <a:lnTo>
                    <a:pt x="2403031" y="0"/>
                  </a:lnTo>
                  <a:lnTo>
                    <a:pt x="2414868" y="0"/>
                  </a:lnTo>
                  <a:lnTo>
                    <a:pt x="2426706" y="0"/>
                  </a:lnTo>
                  <a:lnTo>
                    <a:pt x="2438544" y="0"/>
                  </a:lnTo>
                  <a:lnTo>
                    <a:pt x="2450381" y="0"/>
                  </a:lnTo>
                  <a:lnTo>
                    <a:pt x="2462219" y="0"/>
                  </a:lnTo>
                  <a:lnTo>
                    <a:pt x="2474056" y="0"/>
                  </a:lnTo>
                  <a:lnTo>
                    <a:pt x="2485894" y="0"/>
                  </a:lnTo>
                  <a:lnTo>
                    <a:pt x="2497732" y="0"/>
                  </a:lnTo>
                  <a:lnTo>
                    <a:pt x="2509569" y="0"/>
                  </a:lnTo>
                  <a:lnTo>
                    <a:pt x="2521407" y="0"/>
                  </a:lnTo>
                  <a:lnTo>
                    <a:pt x="2533244" y="0"/>
                  </a:lnTo>
                  <a:lnTo>
                    <a:pt x="2545082" y="0"/>
                  </a:lnTo>
                  <a:lnTo>
                    <a:pt x="2556919" y="0"/>
                  </a:lnTo>
                  <a:lnTo>
                    <a:pt x="2568757" y="0"/>
                  </a:lnTo>
                  <a:lnTo>
                    <a:pt x="2580595" y="0"/>
                  </a:lnTo>
                  <a:lnTo>
                    <a:pt x="2592432" y="0"/>
                  </a:lnTo>
                  <a:lnTo>
                    <a:pt x="2604270" y="0"/>
                  </a:lnTo>
                  <a:lnTo>
                    <a:pt x="2616107" y="0"/>
                  </a:lnTo>
                  <a:lnTo>
                    <a:pt x="2627945" y="0"/>
                  </a:lnTo>
                  <a:lnTo>
                    <a:pt x="2639783" y="0"/>
                  </a:lnTo>
                  <a:lnTo>
                    <a:pt x="2651620" y="0"/>
                  </a:lnTo>
                  <a:lnTo>
                    <a:pt x="2663458" y="0"/>
                  </a:lnTo>
                  <a:lnTo>
                    <a:pt x="2675295" y="0"/>
                  </a:lnTo>
                  <a:lnTo>
                    <a:pt x="2687133" y="0"/>
                  </a:lnTo>
                  <a:lnTo>
                    <a:pt x="2698971" y="0"/>
                  </a:lnTo>
                  <a:lnTo>
                    <a:pt x="2710808" y="0"/>
                  </a:lnTo>
                  <a:lnTo>
                    <a:pt x="2722646" y="0"/>
                  </a:lnTo>
                  <a:lnTo>
                    <a:pt x="2734483" y="0"/>
                  </a:lnTo>
                  <a:lnTo>
                    <a:pt x="2746321" y="0"/>
                  </a:lnTo>
                  <a:lnTo>
                    <a:pt x="2758159" y="0"/>
                  </a:lnTo>
                  <a:lnTo>
                    <a:pt x="2769996" y="0"/>
                  </a:lnTo>
                  <a:lnTo>
                    <a:pt x="2781834" y="0"/>
                  </a:lnTo>
                  <a:lnTo>
                    <a:pt x="2793671" y="0"/>
                  </a:lnTo>
                  <a:lnTo>
                    <a:pt x="2805509" y="0"/>
                  </a:lnTo>
                  <a:lnTo>
                    <a:pt x="2817347" y="0"/>
                  </a:lnTo>
                  <a:lnTo>
                    <a:pt x="2829184" y="0"/>
                  </a:lnTo>
                  <a:lnTo>
                    <a:pt x="2841022" y="0"/>
                  </a:lnTo>
                  <a:lnTo>
                    <a:pt x="2852859" y="0"/>
                  </a:lnTo>
                  <a:lnTo>
                    <a:pt x="2864697" y="0"/>
                  </a:lnTo>
                  <a:lnTo>
                    <a:pt x="2876534" y="0"/>
                  </a:lnTo>
                  <a:lnTo>
                    <a:pt x="2888372" y="0"/>
                  </a:lnTo>
                  <a:lnTo>
                    <a:pt x="2900210" y="0"/>
                  </a:lnTo>
                  <a:lnTo>
                    <a:pt x="2912047" y="0"/>
                  </a:lnTo>
                  <a:lnTo>
                    <a:pt x="2923885" y="0"/>
                  </a:lnTo>
                  <a:lnTo>
                    <a:pt x="2935722" y="0"/>
                  </a:lnTo>
                  <a:lnTo>
                    <a:pt x="2947560" y="0"/>
                  </a:lnTo>
                  <a:lnTo>
                    <a:pt x="2959398" y="0"/>
                  </a:lnTo>
                  <a:lnTo>
                    <a:pt x="2971235" y="0"/>
                  </a:lnTo>
                  <a:lnTo>
                    <a:pt x="2983073" y="0"/>
                  </a:lnTo>
                  <a:lnTo>
                    <a:pt x="2994910" y="0"/>
                  </a:lnTo>
                  <a:lnTo>
                    <a:pt x="3006748" y="0"/>
                  </a:lnTo>
                  <a:lnTo>
                    <a:pt x="3018586" y="0"/>
                  </a:lnTo>
                  <a:lnTo>
                    <a:pt x="3030423" y="0"/>
                  </a:lnTo>
                  <a:lnTo>
                    <a:pt x="3042261" y="0"/>
                  </a:lnTo>
                  <a:lnTo>
                    <a:pt x="3054098" y="0"/>
                  </a:lnTo>
                  <a:lnTo>
                    <a:pt x="3065936" y="0"/>
                  </a:lnTo>
                  <a:lnTo>
                    <a:pt x="3077774" y="0"/>
                  </a:lnTo>
                  <a:lnTo>
                    <a:pt x="3089611" y="0"/>
                  </a:lnTo>
                  <a:lnTo>
                    <a:pt x="3101449" y="0"/>
                  </a:lnTo>
                  <a:lnTo>
                    <a:pt x="3113286" y="0"/>
                  </a:lnTo>
                  <a:lnTo>
                    <a:pt x="3125124" y="0"/>
                  </a:lnTo>
                  <a:lnTo>
                    <a:pt x="3136962" y="0"/>
                  </a:lnTo>
                  <a:lnTo>
                    <a:pt x="3148799" y="0"/>
                  </a:lnTo>
                  <a:lnTo>
                    <a:pt x="3160637" y="0"/>
                  </a:lnTo>
                  <a:lnTo>
                    <a:pt x="3172474" y="0"/>
                  </a:lnTo>
                  <a:lnTo>
                    <a:pt x="3184312" y="0"/>
                  </a:lnTo>
                  <a:lnTo>
                    <a:pt x="3196149" y="0"/>
                  </a:lnTo>
                  <a:lnTo>
                    <a:pt x="3207987" y="0"/>
                  </a:lnTo>
                  <a:lnTo>
                    <a:pt x="3219825" y="0"/>
                  </a:lnTo>
                  <a:lnTo>
                    <a:pt x="3231662" y="0"/>
                  </a:lnTo>
                  <a:lnTo>
                    <a:pt x="3243500" y="0"/>
                  </a:lnTo>
                  <a:lnTo>
                    <a:pt x="3255337" y="0"/>
                  </a:lnTo>
                  <a:lnTo>
                    <a:pt x="3267175" y="0"/>
                  </a:lnTo>
                  <a:lnTo>
                    <a:pt x="3279013" y="0"/>
                  </a:lnTo>
                  <a:lnTo>
                    <a:pt x="3290850" y="0"/>
                  </a:lnTo>
                  <a:lnTo>
                    <a:pt x="3302688" y="0"/>
                  </a:lnTo>
                  <a:lnTo>
                    <a:pt x="3314525" y="0"/>
                  </a:lnTo>
                  <a:lnTo>
                    <a:pt x="3326363" y="0"/>
                  </a:lnTo>
                  <a:lnTo>
                    <a:pt x="3338201" y="0"/>
                  </a:lnTo>
                  <a:lnTo>
                    <a:pt x="3350038" y="0"/>
                  </a:lnTo>
                  <a:lnTo>
                    <a:pt x="3361876" y="0"/>
                  </a:lnTo>
                  <a:lnTo>
                    <a:pt x="3373713" y="0"/>
                  </a:lnTo>
                  <a:lnTo>
                    <a:pt x="3385551" y="0"/>
                  </a:lnTo>
                  <a:lnTo>
                    <a:pt x="3397389" y="0"/>
                  </a:lnTo>
                  <a:lnTo>
                    <a:pt x="3409226" y="0"/>
                  </a:lnTo>
                  <a:lnTo>
                    <a:pt x="3421064" y="0"/>
                  </a:lnTo>
                  <a:lnTo>
                    <a:pt x="3432901" y="0"/>
                  </a:lnTo>
                  <a:lnTo>
                    <a:pt x="3444739" y="0"/>
                  </a:lnTo>
                  <a:lnTo>
                    <a:pt x="3456576" y="0"/>
                  </a:lnTo>
                  <a:lnTo>
                    <a:pt x="3468414" y="0"/>
                  </a:lnTo>
                  <a:lnTo>
                    <a:pt x="3480252" y="0"/>
                  </a:lnTo>
                  <a:lnTo>
                    <a:pt x="3492089" y="0"/>
                  </a:lnTo>
                  <a:lnTo>
                    <a:pt x="3503927" y="0"/>
                  </a:lnTo>
                  <a:lnTo>
                    <a:pt x="3515764" y="0"/>
                  </a:lnTo>
                  <a:lnTo>
                    <a:pt x="3515764" y="69"/>
                  </a:lnTo>
                  <a:lnTo>
                    <a:pt x="3527602" y="82"/>
                  </a:lnTo>
                  <a:lnTo>
                    <a:pt x="3539440" y="96"/>
                  </a:lnTo>
                  <a:lnTo>
                    <a:pt x="3551277" y="113"/>
                  </a:lnTo>
                  <a:lnTo>
                    <a:pt x="3563115" y="133"/>
                  </a:lnTo>
                  <a:lnTo>
                    <a:pt x="3574952" y="156"/>
                  </a:lnTo>
                  <a:lnTo>
                    <a:pt x="3586790" y="183"/>
                  </a:lnTo>
                  <a:lnTo>
                    <a:pt x="3598628" y="216"/>
                  </a:lnTo>
                  <a:lnTo>
                    <a:pt x="3610465" y="254"/>
                  </a:lnTo>
                  <a:lnTo>
                    <a:pt x="3622303" y="298"/>
                  </a:lnTo>
                  <a:lnTo>
                    <a:pt x="3634140" y="350"/>
                  </a:lnTo>
                  <a:lnTo>
                    <a:pt x="3645978" y="412"/>
                  </a:lnTo>
                  <a:lnTo>
                    <a:pt x="3657816" y="484"/>
                  </a:lnTo>
                  <a:lnTo>
                    <a:pt x="3669653" y="569"/>
                  </a:lnTo>
                  <a:lnTo>
                    <a:pt x="3681491" y="668"/>
                  </a:lnTo>
                  <a:lnTo>
                    <a:pt x="3693328" y="785"/>
                  </a:lnTo>
                  <a:lnTo>
                    <a:pt x="3705166" y="922"/>
                  </a:lnTo>
                  <a:lnTo>
                    <a:pt x="3717004" y="1083"/>
                  </a:lnTo>
                  <a:lnTo>
                    <a:pt x="3728841" y="1272"/>
                  </a:lnTo>
                  <a:lnTo>
                    <a:pt x="3740679" y="1494"/>
                  </a:lnTo>
                  <a:lnTo>
                    <a:pt x="3752516" y="1754"/>
                  </a:lnTo>
                  <a:lnTo>
                    <a:pt x="3764354" y="2058"/>
                  </a:lnTo>
                  <a:lnTo>
                    <a:pt x="3776191" y="2415"/>
                  </a:lnTo>
                  <a:lnTo>
                    <a:pt x="3788029" y="2833"/>
                  </a:lnTo>
                  <a:lnTo>
                    <a:pt x="3799867" y="3323"/>
                  </a:lnTo>
                  <a:lnTo>
                    <a:pt x="3811704" y="3895"/>
                  </a:lnTo>
                  <a:lnTo>
                    <a:pt x="3823542" y="4563"/>
                  </a:lnTo>
                  <a:lnTo>
                    <a:pt x="3835379" y="5343"/>
                  </a:lnTo>
                  <a:lnTo>
                    <a:pt x="3847217" y="6252"/>
                  </a:lnTo>
                  <a:lnTo>
                    <a:pt x="3859055" y="7310"/>
                  </a:lnTo>
                  <a:lnTo>
                    <a:pt x="3870892" y="8540"/>
                  </a:lnTo>
                  <a:lnTo>
                    <a:pt x="3882730" y="9966"/>
                  </a:lnTo>
                  <a:lnTo>
                    <a:pt x="3894567" y="11617"/>
                  </a:lnTo>
                  <a:lnTo>
                    <a:pt x="3906405" y="13522"/>
                  </a:lnTo>
                  <a:lnTo>
                    <a:pt x="3918243" y="15715"/>
                  </a:lnTo>
                  <a:lnTo>
                    <a:pt x="3930080" y="18230"/>
                  </a:lnTo>
                  <a:lnTo>
                    <a:pt x="3941918" y="21104"/>
                  </a:lnTo>
                  <a:lnTo>
                    <a:pt x="3953755" y="24372"/>
                  </a:lnTo>
                  <a:lnTo>
                    <a:pt x="3965593" y="28071"/>
                  </a:lnTo>
                  <a:lnTo>
                    <a:pt x="3977431" y="32233"/>
                  </a:lnTo>
                  <a:lnTo>
                    <a:pt x="3989268" y="36885"/>
                  </a:lnTo>
                  <a:lnTo>
                    <a:pt x="4001106" y="42048"/>
                  </a:lnTo>
                  <a:lnTo>
                    <a:pt x="4012943" y="47732"/>
                  </a:lnTo>
                  <a:lnTo>
                    <a:pt x="4024781" y="53935"/>
                  </a:lnTo>
                  <a:lnTo>
                    <a:pt x="4036619" y="60639"/>
                  </a:lnTo>
                  <a:lnTo>
                    <a:pt x="4048456" y="67811"/>
                  </a:lnTo>
                  <a:lnTo>
                    <a:pt x="4060294" y="75397"/>
                  </a:lnTo>
                  <a:lnTo>
                    <a:pt x="4072131" y="83327"/>
                  </a:lnTo>
                  <a:lnTo>
                    <a:pt x="4083969" y="91517"/>
                  </a:lnTo>
                  <a:lnTo>
                    <a:pt x="4095806" y="99868"/>
                  </a:lnTo>
                  <a:lnTo>
                    <a:pt x="4107644" y="108273"/>
                  </a:lnTo>
                  <a:lnTo>
                    <a:pt x="4119482" y="116623"/>
                  </a:lnTo>
                  <a:lnTo>
                    <a:pt x="4131319" y="124813"/>
                  </a:lnTo>
                  <a:lnTo>
                    <a:pt x="4143157" y="132744"/>
                  </a:lnTo>
                  <a:lnTo>
                    <a:pt x="4154994" y="140330"/>
                  </a:lnTo>
                  <a:lnTo>
                    <a:pt x="4166832" y="147501"/>
                  </a:lnTo>
                  <a:lnTo>
                    <a:pt x="4178670" y="154206"/>
                  </a:lnTo>
                  <a:lnTo>
                    <a:pt x="4190507" y="160409"/>
                  </a:lnTo>
                  <a:lnTo>
                    <a:pt x="4202345" y="166093"/>
                  </a:lnTo>
                  <a:lnTo>
                    <a:pt x="4214182" y="171256"/>
                  </a:lnTo>
                  <a:lnTo>
                    <a:pt x="4226020" y="175908"/>
                  </a:lnTo>
                  <a:lnTo>
                    <a:pt x="4237858" y="180069"/>
                  </a:lnTo>
                  <a:lnTo>
                    <a:pt x="4249695" y="183768"/>
                  </a:lnTo>
                  <a:lnTo>
                    <a:pt x="4261533" y="187036"/>
                  </a:lnTo>
                  <a:lnTo>
                    <a:pt x="4273370" y="189910"/>
                  </a:lnTo>
                  <a:lnTo>
                    <a:pt x="4285208" y="192425"/>
                  </a:lnTo>
                  <a:lnTo>
                    <a:pt x="4297046" y="194618"/>
                  </a:lnTo>
                  <a:lnTo>
                    <a:pt x="4308883" y="196523"/>
                  </a:lnTo>
                  <a:lnTo>
                    <a:pt x="4320721" y="198174"/>
                  </a:lnTo>
                  <a:lnTo>
                    <a:pt x="4332558" y="199600"/>
                  </a:lnTo>
                  <a:lnTo>
                    <a:pt x="4344396" y="200830"/>
                  </a:lnTo>
                  <a:lnTo>
                    <a:pt x="4356234" y="201888"/>
                  </a:lnTo>
                  <a:lnTo>
                    <a:pt x="4368071" y="202798"/>
                  </a:lnTo>
                  <a:lnTo>
                    <a:pt x="4379909" y="203577"/>
                  </a:lnTo>
                  <a:lnTo>
                    <a:pt x="4391746" y="204246"/>
                  </a:lnTo>
                  <a:lnTo>
                    <a:pt x="4403584" y="204818"/>
                  </a:lnTo>
                  <a:lnTo>
                    <a:pt x="4415421" y="205307"/>
                  </a:lnTo>
                  <a:lnTo>
                    <a:pt x="4427259" y="205725"/>
                  </a:lnTo>
                  <a:lnTo>
                    <a:pt x="4439097" y="206082"/>
                  </a:lnTo>
                  <a:lnTo>
                    <a:pt x="4450934" y="206387"/>
                  </a:lnTo>
                  <a:lnTo>
                    <a:pt x="4462772" y="206646"/>
                  </a:lnTo>
                  <a:lnTo>
                    <a:pt x="4474609" y="206868"/>
                  </a:lnTo>
                  <a:lnTo>
                    <a:pt x="4486447" y="207057"/>
                  </a:lnTo>
                  <a:lnTo>
                    <a:pt x="4498285" y="207218"/>
                  </a:lnTo>
                  <a:lnTo>
                    <a:pt x="4510122" y="207355"/>
                  </a:lnTo>
                  <a:lnTo>
                    <a:pt x="4521960" y="207472"/>
                  </a:lnTo>
                  <a:lnTo>
                    <a:pt x="4533797" y="207572"/>
                  </a:lnTo>
                  <a:lnTo>
                    <a:pt x="4545635" y="207656"/>
                  </a:lnTo>
                  <a:lnTo>
                    <a:pt x="4557473" y="207729"/>
                  </a:lnTo>
                  <a:lnTo>
                    <a:pt x="4569310" y="207790"/>
                  </a:lnTo>
                  <a:lnTo>
                    <a:pt x="4581148" y="207842"/>
                  </a:lnTo>
                  <a:lnTo>
                    <a:pt x="4592985" y="207887"/>
                  </a:lnTo>
                  <a:lnTo>
                    <a:pt x="4604823" y="207925"/>
                  </a:lnTo>
                  <a:lnTo>
                    <a:pt x="4616661" y="207957"/>
                  </a:lnTo>
                  <a:lnTo>
                    <a:pt x="4628498" y="207984"/>
                  </a:lnTo>
                  <a:lnTo>
                    <a:pt x="4640336" y="208008"/>
                  </a:lnTo>
                  <a:lnTo>
                    <a:pt x="4652173" y="208028"/>
                  </a:lnTo>
                  <a:lnTo>
                    <a:pt x="4664011" y="208044"/>
                  </a:lnTo>
                  <a:lnTo>
                    <a:pt x="4675849" y="208059"/>
                  </a:lnTo>
                  <a:lnTo>
                    <a:pt x="4687686" y="208071"/>
                  </a:lnTo>
                </a:path>
              </a:pathLst>
            </a:custGeom>
            <a:ln w="40651" cap="flat">
              <a:solidFill>
                <a:srgbClr val="ED813E">
                  <a:alpha val="100000"/>
                </a:srgbClr>
              </a:solidFill>
              <a:prstDash val="solid"/>
              <a:round/>
            </a:ln>
          </p:spPr>
          <p:txBody>
            <a:bodyPr/>
            <a:lstStyle/>
            <a:p/>
          </p:txBody>
        </p:sp>
        <p:sp>
          <p:nvSpPr>
            <p:cNvPr id="30" name="pl30"/>
            <p:cNvSpPr/>
            <p:nvPr/>
          </p:nvSpPr>
          <p:spPr>
            <a:xfrm>
              <a:off x="2482351" y="1940250"/>
              <a:ext cx="4687686" cy="624214"/>
            </a:xfrm>
            <a:custGeom>
              <a:avLst/>
              <a:pathLst>
                <a:path w="4687686" h="624214">
                  <a:moveTo>
                    <a:pt x="0" y="416073"/>
                  </a:moveTo>
                  <a:lnTo>
                    <a:pt x="11837" y="416048"/>
                  </a:lnTo>
                  <a:lnTo>
                    <a:pt x="23675" y="416020"/>
                  </a:lnTo>
                  <a:lnTo>
                    <a:pt x="35512" y="415986"/>
                  </a:lnTo>
                  <a:lnTo>
                    <a:pt x="47350" y="415946"/>
                  </a:lnTo>
                  <a:lnTo>
                    <a:pt x="59187" y="415899"/>
                  </a:lnTo>
                  <a:lnTo>
                    <a:pt x="71025" y="415844"/>
                  </a:lnTo>
                  <a:lnTo>
                    <a:pt x="82863" y="415780"/>
                  </a:lnTo>
                  <a:lnTo>
                    <a:pt x="94700" y="415704"/>
                  </a:lnTo>
                  <a:lnTo>
                    <a:pt x="106538" y="415615"/>
                  </a:lnTo>
                  <a:lnTo>
                    <a:pt x="118375" y="415511"/>
                  </a:lnTo>
                  <a:lnTo>
                    <a:pt x="130213" y="415388"/>
                  </a:lnTo>
                  <a:lnTo>
                    <a:pt x="142051" y="415243"/>
                  </a:lnTo>
                  <a:lnTo>
                    <a:pt x="153888" y="415074"/>
                  </a:lnTo>
                  <a:lnTo>
                    <a:pt x="165726" y="414875"/>
                  </a:lnTo>
                  <a:lnTo>
                    <a:pt x="177563" y="414641"/>
                  </a:lnTo>
                  <a:lnTo>
                    <a:pt x="189401" y="414367"/>
                  </a:lnTo>
                  <a:lnTo>
                    <a:pt x="201239" y="414045"/>
                  </a:lnTo>
                  <a:lnTo>
                    <a:pt x="213076" y="413667"/>
                  </a:lnTo>
                  <a:lnTo>
                    <a:pt x="224914" y="413224"/>
                  </a:lnTo>
                  <a:lnTo>
                    <a:pt x="236751" y="412704"/>
                  </a:lnTo>
                  <a:lnTo>
                    <a:pt x="248589" y="412094"/>
                  </a:lnTo>
                  <a:lnTo>
                    <a:pt x="260427" y="411380"/>
                  </a:lnTo>
                  <a:lnTo>
                    <a:pt x="272264" y="410544"/>
                  </a:lnTo>
                  <a:lnTo>
                    <a:pt x="284102" y="409566"/>
                  </a:lnTo>
                  <a:lnTo>
                    <a:pt x="295939" y="408422"/>
                  </a:lnTo>
                  <a:lnTo>
                    <a:pt x="307777" y="407086"/>
                  </a:lnTo>
                  <a:lnTo>
                    <a:pt x="319614" y="405526"/>
                  </a:lnTo>
                  <a:lnTo>
                    <a:pt x="331452" y="403708"/>
                  </a:lnTo>
                  <a:lnTo>
                    <a:pt x="343290" y="401591"/>
                  </a:lnTo>
                  <a:lnTo>
                    <a:pt x="355127" y="399132"/>
                  </a:lnTo>
                  <a:lnTo>
                    <a:pt x="366965" y="396279"/>
                  </a:lnTo>
                  <a:lnTo>
                    <a:pt x="378802" y="392978"/>
                  </a:lnTo>
                  <a:lnTo>
                    <a:pt x="390640" y="389167"/>
                  </a:lnTo>
                  <a:lnTo>
                    <a:pt x="402478" y="384781"/>
                  </a:lnTo>
                  <a:lnTo>
                    <a:pt x="414315" y="379751"/>
                  </a:lnTo>
                  <a:lnTo>
                    <a:pt x="426153" y="374003"/>
                  </a:lnTo>
                  <a:lnTo>
                    <a:pt x="437990" y="367466"/>
                  </a:lnTo>
                  <a:lnTo>
                    <a:pt x="449828" y="360069"/>
                  </a:lnTo>
                  <a:lnTo>
                    <a:pt x="461666" y="351746"/>
                  </a:lnTo>
                  <a:lnTo>
                    <a:pt x="473503" y="342442"/>
                  </a:lnTo>
                  <a:lnTo>
                    <a:pt x="485341" y="332116"/>
                  </a:lnTo>
                  <a:lnTo>
                    <a:pt x="497178" y="320748"/>
                  </a:lnTo>
                  <a:lnTo>
                    <a:pt x="509016" y="308342"/>
                  </a:lnTo>
                  <a:lnTo>
                    <a:pt x="520854" y="294933"/>
                  </a:lnTo>
                  <a:lnTo>
                    <a:pt x="532691" y="280590"/>
                  </a:lnTo>
                  <a:lnTo>
                    <a:pt x="544529" y="265418"/>
                  </a:lnTo>
                  <a:lnTo>
                    <a:pt x="556366" y="249557"/>
                  </a:lnTo>
                  <a:lnTo>
                    <a:pt x="568204" y="233177"/>
                  </a:lnTo>
                  <a:lnTo>
                    <a:pt x="580042" y="216476"/>
                  </a:lnTo>
                  <a:lnTo>
                    <a:pt x="591879" y="199666"/>
                  </a:lnTo>
                  <a:lnTo>
                    <a:pt x="603717" y="182965"/>
                  </a:lnTo>
                  <a:lnTo>
                    <a:pt x="615554" y="166585"/>
                  </a:lnTo>
                  <a:lnTo>
                    <a:pt x="627392" y="150724"/>
                  </a:lnTo>
                  <a:lnTo>
                    <a:pt x="639229" y="135552"/>
                  </a:lnTo>
                  <a:lnTo>
                    <a:pt x="651067" y="121209"/>
                  </a:lnTo>
                  <a:lnTo>
                    <a:pt x="662905" y="107800"/>
                  </a:lnTo>
                  <a:lnTo>
                    <a:pt x="674742" y="95394"/>
                  </a:lnTo>
                  <a:lnTo>
                    <a:pt x="686580" y="84026"/>
                  </a:lnTo>
                  <a:lnTo>
                    <a:pt x="698417" y="73700"/>
                  </a:lnTo>
                  <a:lnTo>
                    <a:pt x="710255" y="64396"/>
                  </a:lnTo>
                  <a:lnTo>
                    <a:pt x="722093" y="56073"/>
                  </a:lnTo>
                  <a:lnTo>
                    <a:pt x="733930" y="48676"/>
                  </a:lnTo>
                  <a:lnTo>
                    <a:pt x="745768" y="42139"/>
                  </a:lnTo>
                  <a:lnTo>
                    <a:pt x="757605" y="36392"/>
                  </a:lnTo>
                  <a:lnTo>
                    <a:pt x="769443" y="31361"/>
                  </a:lnTo>
                  <a:lnTo>
                    <a:pt x="781281" y="26975"/>
                  </a:lnTo>
                  <a:lnTo>
                    <a:pt x="793118" y="23164"/>
                  </a:lnTo>
                  <a:lnTo>
                    <a:pt x="804956" y="19863"/>
                  </a:lnTo>
                  <a:lnTo>
                    <a:pt x="816793" y="17010"/>
                  </a:lnTo>
                  <a:lnTo>
                    <a:pt x="828631" y="14551"/>
                  </a:lnTo>
                  <a:lnTo>
                    <a:pt x="840469" y="12435"/>
                  </a:lnTo>
                  <a:lnTo>
                    <a:pt x="852306" y="10616"/>
                  </a:lnTo>
                  <a:lnTo>
                    <a:pt x="864144" y="9057"/>
                  </a:lnTo>
                  <a:lnTo>
                    <a:pt x="875981" y="7720"/>
                  </a:lnTo>
                  <a:lnTo>
                    <a:pt x="887819" y="6576"/>
                  </a:lnTo>
                  <a:lnTo>
                    <a:pt x="899657" y="5598"/>
                  </a:lnTo>
                  <a:lnTo>
                    <a:pt x="911494" y="4762"/>
                  </a:lnTo>
                  <a:lnTo>
                    <a:pt x="923332" y="4048"/>
                  </a:lnTo>
                  <a:lnTo>
                    <a:pt x="935169" y="3438"/>
                  </a:lnTo>
                  <a:lnTo>
                    <a:pt x="947007" y="2918"/>
                  </a:lnTo>
                  <a:lnTo>
                    <a:pt x="958844" y="2475"/>
                  </a:lnTo>
                  <a:lnTo>
                    <a:pt x="970682" y="2097"/>
                  </a:lnTo>
                  <a:lnTo>
                    <a:pt x="982520" y="1775"/>
                  </a:lnTo>
                  <a:lnTo>
                    <a:pt x="994357" y="1501"/>
                  </a:lnTo>
                  <a:lnTo>
                    <a:pt x="1006195" y="1267"/>
                  </a:lnTo>
                  <a:lnTo>
                    <a:pt x="1018032" y="1068"/>
                  </a:lnTo>
                  <a:lnTo>
                    <a:pt x="1029870" y="899"/>
                  </a:lnTo>
                  <a:lnTo>
                    <a:pt x="1041708" y="754"/>
                  </a:lnTo>
                  <a:lnTo>
                    <a:pt x="1053545" y="631"/>
                  </a:lnTo>
                  <a:lnTo>
                    <a:pt x="1065383" y="527"/>
                  </a:lnTo>
                  <a:lnTo>
                    <a:pt x="1077220" y="438"/>
                  </a:lnTo>
                  <a:lnTo>
                    <a:pt x="1089058" y="362"/>
                  </a:lnTo>
                  <a:lnTo>
                    <a:pt x="1100896" y="298"/>
                  </a:lnTo>
                  <a:lnTo>
                    <a:pt x="1112733" y="243"/>
                  </a:lnTo>
                  <a:lnTo>
                    <a:pt x="1124571" y="196"/>
                  </a:lnTo>
                  <a:lnTo>
                    <a:pt x="1136408" y="156"/>
                  </a:lnTo>
                  <a:lnTo>
                    <a:pt x="1148246" y="123"/>
                  </a:lnTo>
                  <a:lnTo>
                    <a:pt x="1160084" y="94"/>
                  </a:lnTo>
                  <a:lnTo>
                    <a:pt x="1171921" y="69"/>
                  </a:lnTo>
                  <a:lnTo>
                    <a:pt x="1171921" y="0"/>
                  </a:lnTo>
                  <a:lnTo>
                    <a:pt x="1183759" y="12"/>
                  </a:lnTo>
                  <a:lnTo>
                    <a:pt x="1195596" y="26"/>
                  </a:lnTo>
                  <a:lnTo>
                    <a:pt x="1207434" y="43"/>
                  </a:lnTo>
                  <a:lnTo>
                    <a:pt x="1219272" y="63"/>
                  </a:lnTo>
                  <a:lnTo>
                    <a:pt x="1231109" y="86"/>
                  </a:lnTo>
                  <a:lnTo>
                    <a:pt x="1242947" y="114"/>
                  </a:lnTo>
                  <a:lnTo>
                    <a:pt x="1254784" y="146"/>
                  </a:lnTo>
                  <a:lnTo>
                    <a:pt x="1266622" y="184"/>
                  </a:lnTo>
                  <a:lnTo>
                    <a:pt x="1278459" y="228"/>
                  </a:lnTo>
                  <a:lnTo>
                    <a:pt x="1290297" y="281"/>
                  </a:lnTo>
                  <a:lnTo>
                    <a:pt x="1302135" y="342"/>
                  </a:lnTo>
                  <a:lnTo>
                    <a:pt x="1313972" y="414"/>
                  </a:lnTo>
                  <a:lnTo>
                    <a:pt x="1325810" y="499"/>
                  </a:lnTo>
                  <a:lnTo>
                    <a:pt x="1337647" y="598"/>
                  </a:lnTo>
                  <a:lnTo>
                    <a:pt x="1349485" y="715"/>
                  </a:lnTo>
                  <a:lnTo>
                    <a:pt x="1361323" y="852"/>
                  </a:lnTo>
                  <a:lnTo>
                    <a:pt x="1373160" y="1013"/>
                  </a:lnTo>
                  <a:lnTo>
                    <a:pt x="1384998" y="1202"/>
                  </a:lnTo>
                  <a:lnTo>
                    <a:pt x="1396835" y="1424"/>
                  </a:lnTo>
                  <a:lnTo>
                    <a:pt x="1408673" y="1684"/>
                  </a:lnTo>
                  <a:lnTo>
                    <a:pt x="1420511" y="1989"/>
                  </a:lnTo>
                  <a:lnTo>
                    <a:pt x="1432348" y="2346"/>
                  </a:lnTo>
                  <a:lnTo>
                    <a:pt x="1444186" y="2764"/>
                  </a:lnTo>
                  <a:lnTo>
                    <a:pt x="1456023" y="3253"/>
                  </a:lnTo>
                  <a:lnTo>
                    <a:pt x="1467861" y="3825"/>
                  </a:lnTo>
                  <a:lnTo>
                    <a:pt x="1479699" y="4493"/>
                  </a:lnTo>
                  <a:lnTo>
                    <a:pt x="1491536" y="5273"/>
                  </a:lnTo>
                  <a:lnTo>
                    <a:pt x="1503374" y="6182"/>
                  </a:lnTo>
                  <a:lnTo>
                    <a:pt x="1515211" y="7240"/>
                  </a:lnTo>
                  <a:lnTo>
                    <a:pt x="1527049" y="8470"/>
                  </a:lnTo>
                  <a:lnTo>
                    <a:pt x="1538887" y="9896"/>
                  </a:lnTo>
                  <a:lnTo>
                    <a:pt x="1550724" y="11547"/>
                  </a:lnTo>
                  <a:lnTo>
                    <a:pt x="1562562" y="13452"/>
                  </a:lnTo>
                  <a:lnTo>
                    <a:pt x="1574399" y="15645"/>
                  </a:lnTo>
                  <a:lnTo>
                    <a:pt x="1586237" y="18161"/>
                  </a:lnTo>
                  <a:lnTo>
                    <a:pt x="1598074" y="21034"/>
                  </a:lnTo>
                  <a:lnTo>
                    <a:pt x="1609912" y="24303"/>
                  </a:lnTo>
                  <a:lnTo>
                    <a:pt x="1621750" y="28001"/>
                  </a:lnTo>
                  <a:lnTo>
                    <a:pt x="1633587" y="32163"/>
                  </a:lnTo>
                  <a:lnTo>
                    <a:pt x="1645425" y="36815"/>
                  </a:lnTo>
                  <a:lnTo>
                    <a:pt x="1657262" y="41978"/>
                  </a:lnTo>
                  <a:lnTo>
                    <a:pt x="1669100" y="47662"/>
                  </a:lnTo>
                  <a:lnTo>
                    <a:pt x="1680938" y="53865"/>
                  </a:lnTo>
                  <a:lnTo>
                    <a:pt x="1692775" y="60569"/>
                  </a:lnTo>
                  <a:lnTo>
                    <a:pt x="1704613" y="67741"/>
                  </a:lnTo>
                  <a:lnTo>
                    <a:pt x="1716450" y="75327"/>
                  </a:lnTo>
                  <a:lnTo>
                    <a:pt x="1728288" y="83257"/>
                  </a:lnTo>
                  <a:lnTo>
                    <a:pt x="1740126" y="91447"/>
                  </a:lnTo>
                  <a:lnTo>
                    <a:pt x="1751963" y="99798"/>
                  </a:lnTo>
                  <a:lnTo>
                    <a:pt x="1763801" y="108203"/>
                  </a:lnTo>
                  <a:lnTo>
                    <a:pt x="1775638" y="116554"/>
                  </a:lnTo>
                  <a:lnTo>
                    <a:pt x="1787476" y="124743"/>
                  </a:lnTo>
                  <a:lnTo>
                    <a:pt x="1799314" y="132674"/>
                  </a:lnTo>
                  <a:lnTo>
                    <a:pt x="1811151" y="140260"/>
                  </a:lnTo>
                  <a:lnTo>
                    <a:pt x="1822989" y="147431"/>
                  </a:lnTo>
                  <a:lnTo>
                    <a:pt x="1834826" y="154136"/>
                  </a:lnTo>
                  <a:lnTo>
                    <a:pt x="1846664" y="160339"/>
                  </a:lnTo>
                  <a:lnTo>
                    <a:pt x="1858502" y="166023"/>
                  </a:lnTo>
                  <a:lnTo>
                    <a:pt x="1870339" y="171186"/>
                  </a:lnTo>
                  <a:lnTo>
                    <a:pt x="1882177" y="175838"/>
                  </a:lnTo>
                  <a:lnTo>
                    <a:pt x="1894014" y="179999"/>
                  </a:lnTo>
                  <a:lnTo>
                    <a:pt x="1905852" y="183698"/>
                  </a:lnTo>
                  <a:lnTo>
                    <a:pt x="1917689" y="186967"/>
                  </a:lnTo>
                  <a:lnTo>
                    <a:pt x="1929527" y="189840"/>
                  </a:lnTo>
                  <a:lnTo>
                    <a:pt x="1941365" y="192355"/>
                  </a:lnTo>
                  <a:lnTo>
                    <a:pt x="1953202" y="194548"/>
                  </a:lnTo>
                  <a:lnTo>
                    <a:pt x="1965040" y="196454"/>
                  </a:lnTo>
                  <a:lnTo>
                    <a:pt x="1976877" y="198104"/>
                  </a:lnTo>
                  <a:lnTo>
                    <a:pt x="1988715" y="199531"/>
                  </a:lnTo>
                  <a:lnTo>
                    <a:pt x="2000553" y="200760"/>
                  </a:lnTo>
                  <a:lnTo>
                    <a:pt x="2012390" y="201819"/>
                  </a:lnTo>
                  <a:lnTo>
                    <a:pt x="2024228" y="202728"/>
                  </a:lnTo>
                  <a:lnTo>
                    <a:pt x="2036065" y="203508"/>
                  </a:lnTo>
                  <a:lnTo>
                    <a:pt x="2047903" y="204176"/>
                  </a:lnTo>
                  <a:lnTo>
                    <a:pt x="2059741" y="204748"/>
                  </a:lnTo>
                  <a:lnTo>
                    <a:pt x="2071578" y="205237"/>
                  </a:lnTo>
                  <a:lnTo>
                    <a:pt x="2083416" y="205655"/>
                  </a:lnTo>
                  <a:lnTo>
                    <a:pt x="2095253" y="206012"/>
                  </a:lnTo>
                  <a:lnTo>
                    <a:pt x="2107091" y="206317"/>
                  </a:lnTo>
                  <a:lnTo>
                    <a:pt x="2118929" y="206577"/>
                  </a:lnTo>
                  <a:lnTo>
                    <a:pt x="2130766" y="206798"/>
                  </a:lnTo>
                  <a:lnTo>
                    <a:pt x="2142604" y="206987"/>
                  </a:lnTo>
                  <a:lnTo>
                    <a:pt x="2154441" y="207148"/>
                  </a:lnTo>
                  <a:lnTo>
                    <a:pt x="2166279" y="207285"/>
                  </a:lnTo>
                  <a:lnTo>
                    <a:pt x="2178117" y="207402"/>
                  </a:lnTo>
                  <a:lnTo>
                    <a:pt x="2189954" y="207502"/>
                  </a:lnTo>
                  <a:lnTo>
                    <a:pt x="2201792" y="207587"/>
                  </a:lnTo>
                  <a:lnTo>
                    <a:pt x="2213629" y="207659"/>
                  </a:lnTo>
                  <a:lnTo>
                    <a:pt x="2225467" y="207720"/>
                  </a:lnTo>
                  <a:lnTo>
                    <a:pt x="2237304" y="207772"/>
                  </a:lnTo>
                  <a:lnTo>
                    <a:pt x="2249142" y="207817"/>
                  </a:lnTo>
                  <a:lnTo>
                    <a:pt x="2260980" y="207855"/>
                  </a:lnTo>
                  <a:lnTo>
                    <a:pt x="2272817" y="207887"/>
                  </a:lnTo>
                  <a:lnTo>
                    <a:pt x="2284655" y="207914"/>
                  </a:lnTo>
                  <a:lnTo>
                    <a:pt x="2296492" y="207938"/>
                  </a:lnTo>
                  <a:lnTo>
                    <a:pt x="2308330" y="207958"/>
                  </a:lnTo>
                  <a:lnTo>
                    <a:pt x="2320168" y="207975"/>
                  </a:lnTo>
                  <a:lnTo>
                    <a:pt x="2332005" y="207989"/>
                  </a:lnTo>
                  <a:lnTo>
                    <a:pt x="2343843" y="208001"/>
                  </a:lnTo>
                  <a:lnTo>
                    <a:pt x="2343843" y="208071"/>
                  </a:lnTo>
                  <a:lnTo>
                    <a:pt x="2355680" y="208071"/>
                  </a:lnTo>
                  <a:lnTo>
                    <a:pt x="2367518" y="208071"/>
                  </a:lnTo>
                  <a:lnTo>
                    <a:pt x="2379356" y="208071"/>
                  </a:lnTo>
                  <a:lnTo>
                    <a:pt x="2391193" y="208071"/>
                  </a:lnTo>
                  <a:lnTo>
                    <a:pt x="2403031" y="208071"/>
                  </a:lnTo>
                  <a:lnTo>
                    <a:pt x="2414868" y="208071"/>
                  </a:lnTo>
                  <a:lnTo>
                    <a:pt x="2426706" y="208071"/>
                  </a:lnTo>
                  <a:lnTo>
                    <a:pt x="2438544" y="208071"/>
                  </a:lnTo>
                  <a:lnTo>
                    <a:pt x="2450381" y="208071"/>
                  </a:lnTo>
                  <a:lnTo>
                    <a:pt x="2462219" y="208071"/>
                  </a:lnTo>
                  <a:lnTo>
                    <a:pt x="2474056" y="208071"/>
                  </a:lnTo>
                  <a:lnTo>
                    <a:pt x="2485894" y="208071"/>
                  </a:lnTo>
                  <a:lnTo>
                    <a:pt x="2497732" y="208071"/>
                  </a:lnTo>
                  <a:lnTo>
                    <a:pt x="2509569" y="208071"/>
                  </a:lnTo>
                  <a:lnTo>
                    <a:pt x="2521407" y="208071"/>
                  </a:lnTo>
                  <a:lnTo>
                    <a:pt x="2533244" y="208071"/>
                  </a:lnTo>
                  <a:lnTo>
                    <a:pt x="2545082" y="208071"/>
                  </a:lnTo>
                  <a:lnTo>
                    <a:pt x="2556919" y="208071"/>
                  </a:lnTo>
                  <a:lnTo>
                    <a:pt x="2568757" y="208071"/>
                  </a:lnTo>
                  <a:lnTo>
                    <a:pt x="2580595" y="208071"/>
                  </a:lnTo>
                  <a:lnTo>
                    <a:pt x="2592432" y="208071"/>
                  </a:lnTo>
                  <a:lnTo>
                    <a:pt x="2604270" y="208071"/>
                  </a:lnTo>
                  <a:lnTo>
                    <a:pt x="2616107" y="208071"/>
                  </a:lnTo>
                  <a:lnTo>
                    <a:pt x="2627945" y="208071"/>
                  </a:lnTo>
                  <a:lnTo>
                    <a:pt x="2639783" y="208071"/>
                  </a:lnTo>
                  <a:lnTo>
                    <a:pt x="2651620" y="208071"/>
                  </a:lnTo>
                  <a:lnTo>
                    <a:pt x="2663458" y="208071"/>
                  </a:lnTo>
                  <a:lnTo>
                    <a:pt x="2675295" y="208071"/>
                  </a:lnTo>
                  <a:lnTo>
                    <a:pt x="2687133" y="208071"/>
                  </a:lnTo>
                  <a:lnTo>
                    <a:pt x="2698971" y="208071"/>
                  </a:lnTo>
                  <a:lnTo>
                    <a:pt x="2710808" y="208071"/>
                  </a:lnTo>
                  <a:lnTo>
                    <a:pt x="2722646" y="208071"/>
                  </a:lnTo>
                  <a:lnTo>
                    <a:pt x="2734483" y="208071"/>
                  </a:lnTo>
                  <a:lnTo>
                    <a:pt x="2746321" y="208071"/>
                  </a:lnTo>
                  <a:lnTo>
                    <a:pt x="2758159" y="208071"/>
                  </a:lnTo>
                  <a:lnTo>
                    <a:pt x="2769996" y="208071"/>
                  </a:lnTo>
                  <a:lnTo>
                    <a:pt x="2781834" y="208071"/>
                  </a:lnTo>
                  <a:lnTo>
                    <a:pt x="2793671" y="208071"/>
                  </a:lnTo>
                  <a:lnTo>
                    <a:pt x="2805509" y="208071"/>
                  </a:lnTo>
                  <a:lnTo>
                    <a:pt x="2817347" y="208071"/>
                  </a:lnTo>
                  <a:lnTo>
                    <a:pt x="2829184" y="208071"/>
                  </a:lnTo>
                  <a:lnTo>
                    <a:pt x="2841022" y="208071"/>
                  </a:lnTo>
                  <a:lnTo>
                    <a:pt x="2852859" y="208071"/>
                  </a:lnTo>
                  <a:lnTo>
                    <a:pt x="2864697" y="208071"/>
                  </a:lnTo>
                  <a:lnTo>
                    <a:pt x="2876534" y="208071"/>
                  </a:lnTo>
                  <a:lnTo>
                    <a:pt x="2888372" y="208071"/>
                  </a:lnTo>
                  <a:lnTo>
                    <a:pt x="2900210" y="208071"/>
                  </a:lnTo>
                  <a:lnTo>
                    <a:pt x="2912047" y="208071"/>
                  </a:lnTo>
                  <a:lnTo>
                    <a:pt x="2923885" y="208071"/>
                  </a:lnTo>
                  <a:lnTo>
                    <a:pt x="2935722" y="208071"/>
                  </a:lnTo>
                  <a:lnTo>
                    <a:pt x="2947560" y="208071"/>
                  </a:lnTo>
                  <a:lnTo>
                    <a:pt x="2959398" y="208071"/>
                  </a:lnTo>
                  <a:lnTo>
                    <a:pt x="2971235" y="208071"/>
                  </a:lnTo>
                  <a:lnTo>
                    <a:pt x="2983073" y="208071"/>
                  </a:lnTo>
                  <a:lnTo>
                    <a:pt x="2994910" y="208071"/>
                  </a:lnTo>
                  <a:lnTo>
                    <a:pt x="3006748" y="208071"/>
                  </a:lnTo>
                  <a:lnTo>
                    <a:pt x="3018586" y="208071"/>
                  </a:lnTo>
                  <a:lnTo>
                    <a:pt x="3030423" y="208071"/>
                  </a:lnTo>
                  <a:lnTo>
                    <a:pt x="3042261" y="208071"/>
                  </a:lnTo>
                  <a:lnTo>
                    <a:pt x="3054098" y="208071"/>
                  </a:lnTo>
                  <a:lnTo>
                    <a:pt x="3065936" y="208071"/>
                  </a:lnTo>
                  <a:lnTo>
                    <a:pt x="3077774" y="208071"/>
                  </a:lnTo>
                  <a:lnTo>
                    <a:pt x="3089611" y="208071"/>
                  </a:lnTo>
                  <a:lnTo>
                    <a:pt x="3101449" y="208071"/>
                  </a:lnTo>
                  <a:lnTo>
                    <a:pt x="3113286" y="208071"/>
                  </a:lnTo>
                  <a:lnTo>
                    <a:pt x="3125124" y="208071"/>
                  </a:lnTo>
                  <a:lnTo>
                    <a:pt x="3136962" y="208071"/>
                  </a:lnTo>
                  <a:lnTo>
                    <a:pt x="3148799" y="208071"/>
                  </a:lnTo>
                  <a:lnTo>
                    <a:pt x="3160637" y="208071"/>
                  </a:lnTo>
                  <a:lnTo>
                    <a:pt x="3172474" y="208071"/>
                  </a:lnTo>
                  <a:lnTo>
                    <a:pt x="3184312" y="208071"/>
                  </a:lnTo>
                  <a:lnTo>
                    <a:pt x="3196149" y="208071"/>
                  </a:lnTo>
                  <a:lnTo>
                    <a:pt x="3207987" y="208071"/>
                  </a:lnTo>
                  <a:lnTo>
                    <a:pt x="3219825" y="208071"/>
                  </a:lnTo>
                  <a:lnTo>
                    <a:pt x="3231662" y="208071"/>
                  </a:lnTo>
                  <a:lnTo>
                    <a:pt x="3243500" y="208071"/>
                  </a:lnTo>
                  <a:lnTo>
                    <a:pt x="3255337" y="208071"/>
                  </a:lnTo>
                  <a:lnTo>
                    <a:pt x="3267175" y="208071"/>
                  </a:lnTo>
                  <a:lnTo>
                    <a:pt x="3279013" y="208071"/>
                  </a:lnTo>
                  <a:lnTo>
                    <a:pt x="3290850" y="208071"/>
                  </a:lnTo>
                  <a:lnTo>
                    <a:pt x="3302688" y="208071"/>
                  </a:lnTo>
                  <a:lnTo>
                    <a:pt x="3314525" y="208071"/>
                  </a:lnTo>
                  <a:lnTo>
                    <a:pt x="3326363" y="208071"/>
                  </a:lnTo>
                  <a:lnTo>
                    <a:pt x="3338201" y="208071"/>
                  </a:lnTo>
                  <a:lnTo>
                    <a:pt x="3350038" y="208071"/>
                  </a:lnTo>
                  <a:lnTo>
                    <a:pt x="3361876" y="208071"/>
                  </a:lnTo>
                  <a:lnTo>
                    <a:pt x="3373713" y="208071"/>
                  </a:lnTo>
                  <a:lnTo>
                    <a:pt x="3385551" y="208071"/>
                  </a:lnTo>
                  <a:lnTo>
                    <a:pt x="3397389" y="208071"/>
                  </a:lnTo>
                  <a:lnTo>
                    <a:pt x="3409226" y="208071"/>
                  </a:lnTo>
                  <a:lnTo>
                    <a:pt x="3421064" y="208071"/>
                  </a:lnTo>
                  <a:lnTo>
                    <a:pt x="3432901" y="208071"/>
                  </a:lnTo>
                  <a:lnTo>
                    <a:pt x="3444739" y="208071"/>
                  </a:lnTo>
                  <a:lnTo>
                    <a:pt x="3456576" y="208071"/>
                  </a:lnTo>
                  <a:lnTo>
                    <a:pt x="3468414" y="208071"/>
                  </a:lnTo>
                  <a:lnTo>
                    <a:pt x="3480252" y="208071"/>
                  </a:lnTo>
                  <a:lnTo>
                    <a:pt x="3492089" y="208071"/>
                  </a:lnTo>
                  <a:lnTo>
                    <a:pt x="3503927" y="208071"/>
                  </a:lnTo>
                  <a:lnTo>
                    <a:pt x="3515764" y="208071"/>
                  </a:lnTo>
                  <a:lnTo>
                    <a:pt x="3515764" y="208211"/>
                  </a:lnTo>
                  <a:lnTo>
                    <a:pt x="3527602" y="208235"/>
                  </a:lnTo>
                  <a:lnTo>
                    <a:pt x="3539440" y="208264"/>
                  </a:lnTo>
                  <a:lnTo>
                    <a:pt x="3551277" y="208298"/>
                  </a:lnTo>
                  <a:lnTo>
                    <a:pt x="3563115" y="208337"/>
                  </a:lnTo>
                  <a:lnTo>
                    <a:pt x="3574952" y="208384"/>
                  </a:lnTo>
                  <a:lnTo>
                    <a:pt x="3586790" y="208439"/>
                  </a:lnTo>
                  <a:lnTo>
                    <a:pt x="3598628" y="208503"/>
                  </a:lnTo>
                  <a:lnTo>
                    <a:pt x="3610465" y="208579"/>
                  </a:lnTo>
                  <a:lnTo>
                    <a:pt x="3622303" y="208668"/>
                  </a:lnTo>
                  <a:lnTo>
                    <a:pt x="3634140" y="208773"/>
                  </a:lnTo>
                  <a:lnTo>
                    <a:pt x="3645978" y="208896"/>
                  </a:lnTo>
                  <a:lnTo>
                    <a:pt x="3657816" y="209040"/>
                  </a:lnTo>
                  <a:lnTo>
                    <a:pt x="3669653" y="209209"/>
                  </a:lnTo>
                  <a:lnTo>
                    <a:pt x="3681491" y="209408"/>
                  </a:lnTo>
                  <a:lnTo>
                    <a:pt x="3693328" y="209642"/>
                  </a:lnTo>
                  <a:lnTo>
                    <a:pt x="3705166" y="209917"/>
                  </a:lnTo>
                  <a:lnTo>
                    <a:pt x="3717004" y="210239"/>
                  </a:lnTo>
                  <a:lnTo>
                    <a:pt x="3728841" y="210617"/>
                  </a:lnTo>
                  <a:lnTo>
                    <a:pt x="3740679" y="211060"/>
                  </a:lnTo>
                  <a:lnTo>
                    <a:pt x="3752516" y="211580"/>
                  </a:lnTo>
                  <a:lnTo>
                    <a:pt x="3764354" y="212189"/>
                  </a:lnTo>
                  <a:lnTo>
                    <a:pt x="3776191" y="212903"/>
                  </a:lnTo>
                  <a:lnTo>
                    <a:pt x="3788029" y="213739"/>
                  </a:lnTo>
                  <a:lnTo>
                    <a:pt x="3799867" y="214717"/>
                  </a:lnTo>
                  <a:lnTo>
                    <a:pt x="3811704" y="215861"/>
                  </a:lnTo>
                  <a:lnTo>
                    <a:pt x="3823542" y="217198"/>
                  </a:lnTo>
                  <a:lnTo>
                    <a:pt x="3835379" y="218758"/>
                  </a:lnTo>
                  <a:lnTo>
                    <a:pt x="3847217" y="220576"/>
                  </a:lnTo>
                  <a:lnTo>
                    <a:pt x="3859055" y="222692"/>
                  </a:lnTo>
                  <a:lnTo>
                    <a:pt x="3870892" y="225152"/>
                  </a:lnTo>
                  <a:lnTo>
                    <a:pt x="3882730" y="228004"/>
                  </a:lnTo>
                  <a:lnTo>
                    <a:pt x="3894567" y="231306"/>
                  </a:lnTo>
                  <a:lnTo>
                    <a:pt x="3906405" y="235117"/>
                  </a:lnTo>
                  <a:lnTo>
                    <a:pt x="3918243" y="239502"/>
                  </a:lnTo>
                  <a:lnTo>
                    <a:pt x="3930080" y="244533"/>
                  </a:lnTo>
                  <a:lnTo>
                    <a:pt x="3941918" y="250280"/>
                  </a:lnTo>
                  <a:lnTo>
                    <a:pt x="3953755" y="256817"/>
                  </a:lnTo>
                  <a:lnTo>
                    <a:pt x="3965593" y="264214"/>
                  </a:lnTo>
                  <a:lnTo>
                    <a:pt x="3977431" y="272537"/>
                  </a:lnTo>
                  <a:lnTo>
                    <a:pt x="3989268" y="281841"/>
                  </a:lnTo>
                  <a:lnTo>
                    <a:pt x="4001106" y="292167"/>
                  </a:lnTo>
                  <a:lnTo>
                    <a:pt x="4012943" y="303535"/>
                  </a:lnTo>
                  <a:lnTo>
                    <a:pt x="4024781" y="315942"/>
                  </a:lnTo>
                  <a:lnTo>
                    <a:pt x="4036619" y="329350"/>
                  </a:lnTo>
                  <a:lnTo>
                    <a:pt x="4048456" y="343693"/>
                  </a:lnTo>
                  <a:lnTo>
                    <a:pt x="4060294" y="358865"/>
                  </a:lnTo>
                  <a:lnTo>
                    <a:pt x="4072131" y="374726"/>
                  </a:lnTo>
                  <a:lnTo>
                    <a:pt x="4083969" y="391106"/>
                  </a:lnTo>
                  <a:lnTo>
                    <a:pt x="4095806" y="407807"/>
                  </a:lnTo>
                  <a:lnTo>
                    <a:pt x="4107644" y="424618"/>
                  </a:lnTo>
                  <a:lnTo>
                    <a:pt x="4119482" y="441319"/>
                  </a:lnTo>
                  <a:lnTo>
                    <a:pt x="4131319" y="457698"/>
                  </a:lnTo>
                  <a:lnTo>
                    <a:pt x="4143157" y="473560"/>
                  </a:lnTo>
                  <a:lnTo>
                    <a:pt x="4154994" y="488732"/>
                  </a:lnTo>
                  <a:lnTo>
                    <a:pt x="4166832" y="503074"/>
                  </a:lnTo>
                  <a:lnTo>
                    <a:pt x="4178670" y="516483"/>
                  </a:lnTo>
                  <a:lnTo>
                    <a:pt x="4190507" y="528889"/>
                  </a:lnTo>
                  <a:lnTo>
                    <a:pt x="4202345" y="540258"/>
                  </a:lnTo>
                  <a:lnTo>
                    <a:pt x="4214182" y="550584"/>
                  </a:lnTo>
                  <a:lnTo>
                    <a:pt x="4226020" y="559888"/>
                  </a:lnTo>
                  <a:lnTo>
                    <a:pt x="4237858" y="568211"/>
                  </a:lnTo>
                  <a:lnTo>
                    <a:pt x="4249695" y="575608"/>
                  </a:lnTo>
                  <a:lnTo>
                    <a:pt x="4261533" y="582145"/>
                  </a:lnTo>
                  <a:lnTo>
                    <a:pt x="4273370" y="587892"/>
                  </a:lnTo>
                  <a:lnTo>
                    <a:pt x="4285208" y="592922"/>
                  </a:lnTo>
                  <a:lnTo>
                    <a:pt x="4297046" y="597308"/>
                  </a:lnTo>
                  <a:lnTo>
                    <a:pt x="4308883" y="601119"/>
                  </a:lnTo>
                  <a:lnTo>
                    <a:pt x="4320721" y="604420"/>
                  </a:lnTo>
                  <a:lnTo>
                    <a:pt x="4332558" y="607273"/>
                  </a:lnTo>
                  <a:lnTo>
                    <a:pt x="4344396" y="609732"/>
                  </a:lnTo>
                  <a:lnTo>
                    <a:pt x="4356234" y="611849"/>
                  </a:lnTo>
                  <a:lnTo>
                    <a:pt x="4368071" y="613667"/>
                  </a:lnTo>
                  <a:lnTo>
                    <a:pt x="4379909" y="615227"/>
                  </a:lnTo>
                  <a:lnTo>
                    <a:pt x="4391746" y="616563"/>
                  </a:lnTo>
                  <a:lnTo>
                    <a:pt x="4403584" y="617707"/>
                  </a:lnTo>
                  <a:lnTo>
                    <a:pt x="4415421" y="618686"/>
                  </a:lnTo>
                  <a:lnTo>
                    <a:pt x="4427259" y="619522"/>
                  </a:lnTo>
                  <a:lnTo>
                    <a:pt x="4439097" y="620236"/>
                  </a:lnTo>
                  <a:lnTo>
                    <a:pt x="4450934" y="620845"/>
                  </a:lnTo>
                  <a:lnTo>
                    <a:pt x="4462772" y="621365"/>
                  </a:lnTo>
                  <a:lnTo>
                    <a:pt x="4474609" y="621808"/>
                  </a:lnTo>
                  <a:lnTo>
                    <a:pt x="4486447" y="622186"/>
                  </a:lnTo>
                  <a:lnTo>
                    <a:pt x="4498285" y="622508"/>
                  </a:lnTo>
                  <a:lnTo>
                    <a:pt x="4510122" y="622783"/>
                  </a:lnTo>
                  <a:lnTo>
                    <a:pt x="4521960" y="623016"/>
                  </a:lnTo>
                  <a:lnTo>
                    <a:pt x="4533797" y="623215"/>
                  </a:lnTo>
                  <a:lnTo>
                    <a:pt x="4545635" y="623385"/>
                  </a:lnTo>
                  <a:lnTo>
                    <a:pt x="4557473" y="623529"/>
                  </a:lnTo>
                  <a:lnTo>
                    <a:pt x="4569310" y="623652"/>
                  </a:lnTo>
                  <a:lnTo>
                    <a:pt x="4581148" y="623757"/>
                  </a:lnTo>
                  <a:lnTo>
                    <a:pt x="4592985" y="623846"/>
                  </a:lnTo>
                  <a:lnTo>
                    <a:pt x="4604823" y="623921"/>
                  </a:lnTo>
                  <a:lnTo>
                    <a:pt x="4616661" y="623986"/>
                  </a:lnTo>
                  <a:lnTo>
                    <a:pt x="4628498" y="624041"/>
                  </a:lnTo>
                  <a:lnTo>
                    <a:pt x="4640336" y="624087"/>
                  </a:lnTo>
                  <a:lnTo>
                    <a:pt x="4652173" y="624127"/>
                  </a:lnTo>
                  <a:lnTo>
                    <a:pt x="4664011" y="624161"/>
                  </a:lnTo>
                  <a:lnTo>
                    <a:pt x="4675849" y="624190"/>
                  </a:lnTo>
                  <a:lnTo>
                    <a:pt x="4687686" y="624214"/>
                  </a:lnTo>
                </a:path>
              </a:pathLst>
            </a:custGeom>
            <a:ln w="40651" cap="flat">
              <a:solidFill>
                <a:srgbClr val="DE8C00">
                  <a:alpha val="100000"/>
                </a:srgbClr>
              </a:solidFill>
              <a:prstDash val="solid"/>
              <a:round/>
            </a:ln>
          </p:spPr>
          <p:txBody>
            <a:bodyPr/>
            <a:lstStyle/>
            <a:p/>
          </p:txBody>
        </p:sp>
        <p:sp>
          <p:nvSpPr>
            <p:cNvPr id="31" name="pl31"/>
            <p:cNvSpPr/>
            <p:nvPr/>
          </p:nvSpPr>
          <p:spPr>
            <a:xfrm>
              <a:off x="2482351" y="2980957"/>
              <a:ext cx="4687686" cy="416143"/>
            </a:xfrm>
            <a:custGeom>
              <a:avLst/>
              <a:pathLst>
                <a:path w="4687686" h="416143">
                  <a:moveTo>
                    <a:pt x="0" y="416143"/>
                  </a:moveTo>
                  <a:lnTo>
                    <a:pt x="11837" y="416130"/>
                  </a:lnTo>
                  <a:lnTo>
                    <a:pt x="23675" y="416116"/>
                  </a:lnTo>
                  <a:lnTo>
                    <a:pt x="35512" y="416099"/>
                  </a:lnTo>
                  <a:lnTo>
                    <a:pt x="47350" y="416079"/>
                  </a:lnTo>
                  <a:lnTo>
                    <a:pt x="59187" y="416056"/>
                  </a:lnTo>
                  <a:lnTo>
                    <a:pt x="71025" y="416028"/>
                  </a:lnTo>
                  <a:lnTo>
                    <a:pt x="82863" y="415996"/>
                  </a:lnTo>
                  <a:lnTo>
                    <a:pt x="94700" y="415958"/>
                  </a:lnTo>
                  <a:lnTo>
                    <a:pt x="106538" y="415914"/>
                  </a:lnTo>
                  <a:lnTo>
                    <a:pt x="118375" y="415861"/>
                  </a:lnTo>
                  <a:lnTo>
                    <a:pt x="130213" y="415800"/>
                  </a:lnTo>
                  <a:lnTo>
                    <a:pt x="142051" y="415728"/>
                  </a:lnTo>
                  <a:lnTo>
                    <a:pt x="153888" y="415643"/>
                  </a:lnTo>
                  <a:lnTo>
                    <a:pt x="165726" y="415544"/>
                  </a:lnTo>
                  <a:lnTo>
                    <a:pt x="177563" y="415427"/>
                  </a:lnTo>
                  <a:lnTo>
                    <a:pt x="189401" y="415290"/>
                  </a:lnTo>
                  <a:lnTo>
                    <a:pt x="201239" y="415129"/>
                  </a:lnTo>
                  <a:lnTo>
                    <a:pt x="213076" y="414940"/>
                  </a:lnTo>
                  <a:lnTo>
                    <a:pt x="224914" y="414718"/>
                  </a:lnTo>
                  <a:lnTo>
                    <a:pt x="236751" y="414458"/>
                  </a:lnTo>
                  <a:lnTo>
                    <a:pt x="248589" y="414153"/>
                  </a:lnTo>
                  <a:lnTo>
                    <a:pt x="260427" y="413796"/>
                  </a:lnTo>
                  <a:lnTo>
                    <a:pt x="272264" y="413378"/>
                  </a:lnTo>
                  <a:lnTo>
                    <a:pt x="284102" y="412889"/>
                  </a:lnTo>
                  <a:lnTo>
                    <a:pt x="295939" y="412317"/>
                  </a:lnTo>
                  <a:lnTo>
                    <a:pt x="307777" y="411649"/>
                  </a:lnTo>
                  <a:lnTo>
                    <a:pt x="319614" y="410869"/>
                  </a:lnTo>
                  <a:lnTo>
                    <a:pt x="331452" y="409960"/>
                  </a:lnTo>
                  <a:lnTo>
                    <a:pt x="343290" y="408902"/>
                  </a:lnTo>
                  <a:lnTo>
                    <a:pt x="355127" y="407672"/>
                  </a:lnTo>
                  <a:lnTo>
                    <a:pt x="366965" y="406246"/>
                  </a:lnTo>
                  <a:lnTo>
                    <a:pt x="378802" y="404595"/>
                  </a:lnTo>
                  <a:lnTo>
                    <a:pt x="390640" y="402690"/>
                  </a:lnTo>
                  <a:lnTo>
                    <a:pt x="402478" y="400497"/>
                  </a:lnTo>
                  <a:lnTo>
                    <a:pt x="414315" y="397981"/>
                  </a:lnTo>
                  <a:lnTo>
                    <a:pt x="426153" y="395108"/>
                  </a:lnTo>
                  <a:lnTo>
                    <a:pt x="437990" y="391839"/>
                  </a:lnTo>
                  <a:lnTo>
                    <a:pt x="449828" y="388141"/>
                  </a:lnTo>
                  <a:lnTo>
                    <a:pt x="461666" y="383979"/>
                  </a:lnTo>
                  <a:lnTo>
                    <a:pt x="473503" y="379327"/>
                  </a:lnTo>
                  <a:lnTo>
                    <a:pt x="485341" y="374164"/>
                  </a:lnTo>
                  <a:lnTo>
                    <a:pt x="497178" y="368480"/>
                  </a:lnTo>
                  <a:lnTo>
                    <a:pt x="509016" y="362277"/>
                  </a:lnTo>
                  <a:lnTo>
                    <a:pt x="520854" y="355573"/>
                  </a:lnTo>
                  <a:lnTo>
                    <a:pt x="532691" y="348401"/>
                  </a:lnTo>
                  <a:lnTo>
                    <a:pt x="544529" y="340815"/>
                  </a:lnTo>
                  <a:lnTo>
                    <a:pt x="556366" y="332885"/>
                  </a:lnTo>
                  <a:lnTo>
                    <a:pt x="568204" y="324695"/>
                  </a:lnTo>
                  <a:lnTo>
                    <a:pt x="580042" y="316344"/>
                  </a:lnTo>
                  <a:lnTo>
                    <a:pt x="591879" y="307939"/>
                  </a:lnTo>
                  <a:lnTo>
                    <a:pt x="603717" y="299588"/>
                  </a:lnTo>
                  <a:lnTo>
                    <a:pt x="615554" y="291399"/>
                  </a:lnTo>
                  <a:lnTo>
                    <a:pt x="627392" y="283468"/>
                  </a:lnTo>
                  <a:lnTo>
                    <a:pt x="639229" y="275882"/>
                  </a:lnTo>
                  <a:lnTo>
                    <a:pt x="651067" y="268711"/>
                  </a:lnTo>
                  <a:lnTo>
                    <a:pt x="662905" y="262006"/>
                  </a:lnTo>
                  <a:lnTo>
                    <a:pt x="674742" y="255803"/>
                  </a:lnTo>
                  <a:lnTo>
                    <a:pt x="686580" y="250119"/>
                  </a:lnTo>
                  <a:lnTo>
                    <a:pt x="698417" y="244956"/>
                  </a:lnTo>
                  <a:lnTo>
                    <a:pt x="710255" y="240304"/>
                  </a:lnTo>
                  <a:lnTo>
                    <a:pt x="722093" y="236143"/>
                  </a:lnTo>
                  <a:lnTo>
                    <a:pt x="733930" y="232444"/>
                  </a:lnTo>
                  <a:lnTo>
                    <a:pt x="745768" y="229176"/>
                  </a:lnTo>
                  <a:lnTo>
                    <a:pt x="757605" y="226302"/>
                  </a:lnTo>
                  <a:lnTo>
                    <a:pt x="769443" y="223787"/>
                  </a:lnTo>
                  <a:lnTo>
                    <a:pt x="781281" y="221594"/>
                  </a:lnTo>
                  <a:lnTo>
                    <a:pt x="793118" y="219688"/>
                  </a:lnTo>
                  <a:lnTo>
                    <a:pt x="804956" y="218038"/>
                  </a:lnTo>
                  <a:lnTo>
                    <a:pt x="816793" y="216611"/>
                  </a:lnTo>
                  <a:lnTo>
                    <a:pt x="828631" y="215382"/>
                  </a:lnTo>
                  <a:lnTo>
                    <a:pt x="840469" y="214323"/>
                  </a:lnTo>
                  <a:lnTo>
                    <a:pt x="852306" y="213414"/>
                  </a:lnTo>
                  <a:lnTo>
                    <a:pt x="864144" y="212634"/>
                  </a:lnTo>
                  <a:lnTo>
                    <a:pt x="875981" y="211966"/>
                  </a:lnTo>
                  <a:lnTo>
                    <a:pt x="887819" y="211394"/>
                  </a:lnTo>
                  <a:lnTo>
                    <a:pt x="899657" y="210905"/>
                  </a:lnTo>
                  <a:lnTo>
                    <a:pt x="911494" y="210487"/>
                  </a:lnTo>
                  <a:lnTo>
                    <a:pt x="923332" y="210130"/>
                  </a:lnTo>
                  <a:lnTo>
                    <a:pt x="935169" y="209825"/>
                  </a:lnTo>
                  <a:lnTo>
                    <a:pt x="947007" y="209565"/>
                  </a:lnTo>
                  <a:lnTo>
                    <a:pt x="958844" y="209344"/>
                  </a:lnTo>
                  <a:lnTo>
                    <a:pt x="970682" y="209155"/>
                  </a:lnTo>
                  <a:lnTo>
                    <a:pt x="982520" y="208994"/>
                  </a:lnTo>
                  <a:lnTo>
                    <a:pt x="994357" y="208857"/>
                  </a:lnTo>
                  <a:lnTo>
                    <a:pt x="1006195" y="208740"/>
                  </a:lnTo>
                  <a:lnTo>
                    <a:pt x="1018032" y="208640"/>
                  </a:lnTo>
                  <a:lnTo>
                    <a:pt x="1029870" y="208555"/>
                  </a:lnTo>
                  <a:lnTo>
                    <a:pt x="1041708" y="208483"/>
                  </a:lnTo>
                  <a:lnTo>
                    <a:pt x="1053545" y="208422"/>
                  </a:lnTo>
                  <a:lnTo>
                    <a:pt x="1065383" y="208370"/>
                  </a:lnTo>
                  <a:lnTo>
                    <a:pt x="1077220" y="208325"/>
                  </a:lnTo>
                  <a:lnTo>
                    <a:pt x="1089058" y="208287"/>
                  </a:lnTo>
                  <a:lnTo>
                    <a:pt x="1100896" y="208255"/>
                  </a:lnTo>
                  <a:lnTo>
                    <a:pt x="1112733" y="208228"/>
                  </a:lnTo>
                  <a:lnTo>
                    <a:pt x="1124571" y="208204"/>
                  </a:lnTo>
                  <a:lnTo>
                    <a:pt x="1136408" y="208184"/>
                  </a:lnTo>
                  <a:lnTo>
                    <a:pt x="1148246" y="208167"/>
                  </a:lnTo>
                  <a:lnTo>
                    <a:pt x="1160084" y="208153"/>
                  </a:lnTo>
                  <a:lnTo>
                    <a:pt x="1171921" y="208141"/>
                  </a:lnTo>
                  <a:lnTo>
                    <a:pt x="1171921" y="208141"/>
                  </a:lnTo>
                  <a:lnTo>
                    <a:pt x="1183759" y="208153"/>
                  </a:lnTo>
                  <a:lnTo>
                    <a:pt x="1195596" y="208167"/>
                  </a:lnTo>
                  <a:lnTo>
                    <a:pt x="1207434" y="208184"/>
                  </a:lnTo>
                  <a:lnTo>
                    <a:pt x="1219272" y="208204"/>
                  </a:lnTo>
                  <a:lnTo>
                    <a:pt x="1231109" y="208228"/>
                  </a:lnTo>
                  <a:lnTo>
                    <a:pt x="1242947" y="208255"/>
                  </a:lnTo>
                  <a:lnTo>
                    <a:pt x="1254784" y="208287"/>
                  </a:lnTo>
                  <a:lnTo>
                    <a:pt x="1266622" y="208325"/>
                  </a:lnTo>
                  <a:lnTo>
                    <a:pt x="1278459" y="208370"/>
                  </a:lnTo>
                  <a:lnTo>
                    <a:pt x="1290297" y="208422"/>
                  </a:lnTo>
                  <a:lnTo>
                    <a:pt x="1302135" y="208483"/>
                  </a:lnTo>
                  <a:lnTo>
                    <a:pt x="1313972" y="208555"/>
                  </a:lnTo>
                  <a:lnTo>
                    <a:pt x="1325810" y="208640"/>
                  </a:lnTo>
                  <a:lnTo>
                    <a:pt x="1337647" y="208740"/>
                  </a:lnTo>
                  <a:lnTo>
                    <a:pt x="1349485" y="208857"/>
                  </a:lnTo>
                  <a:lnTo>
                    <a:pt x="1361323" y="208994"/>
                  </a:lnTo>
                  <a:lnTo>
                    <a:pt x="1373160" y="209155"/>
                  </a:lnTo>
                  <a:lnTo>
                    <a:pt x="1384998" y="209344"/>
                  </a:lnTo>
                  <a:lnTo>
                    <a:pt x="1396835" y="209565"/>
                  </a:lnTo>
                  <a:lnTo>
                    <a:pt x="1408673" y="209825"/>
                  </a:lnTo>
                  <a:lnTo>
                    <a:pt x="1420511" y="210130"/>
                  </a:lnTo>
                  <a:lnTo>
                    <a:pt x="1432348" y="210487"/>
                  </a:lnTo>
                  <a:lnTo>
                    <a:pt x="1444186" y="210905"/>
                  </a:lnTo>
                  <a:lnTo>
                    <a:pt x="1456023" y="211394"/>
                  </a:lnTo>
                  <a:lnTo>
                    <a:pt x="1467861" y="211966"/>
                  </a:lnTo>
                  <a:lnTo>
                    <a:pt x="1479699" y="212634"/>
                  </a:lnTo>
                  <a:lnTo>
                    <a:pt x="1491536" y="213414"/>
                  </a:lnTo>
                  <a:lnTo>
                    <a:pt x="1503374" y="214323"/>
                  </a:lnTo>
                  <a:lnTo>
                    <a:pt x="1515211" y="215382"/>
                  </a:lnTo>
                  <a:lnTo>
                    <a:pt x="1527049" y="216611"/>
                  </a:lnTo>
                  <a:lnTo>
                    <a:pt x="1538887" y="218038"/>
                  </a:lnTo>
                  <a:lnTo>
                    <a:pt x="1550724" y="219688"/>
                  </a:lnTo>
                  <a:lnTo>
                    <a:pt x="1562562" y="221594"/>
                  </a:lnTo>
                  <a:lnTo>
                    <a:pt x="1574399" y="223787"/>
                  </a:lnTo>
                  <a:lnTo>
                    <a:pt x="1586237" y="226302"/>
                  </a:lnTo>
                  <a:lnTo>
                    <a:pt x="1598074" y="229176"/>
                  </a:lnTo>
                  <a:lnTo>
                    <a:pt x="1609912" y="232444"/>
                  </a:lnTo>
                  <a:lnTo>
                    <a:pt x="1621750" y="236143"/>
                  </a:lnTo>
                  <a:lnTo>
                    <a:pt x="1633587" y="240304"/>
                  </a:lnTo>
                  <a:lnTo>
                    <a:pt x="1645425" y="244956"/>
                  </a:lnTo>
                  <a:lnTo>
                    <a:pt x="1657262" y="250119"/>
                  </a:lnTo>
                  <a:lnTo>
                    <a:pt x="1669100" y="255803"/>
                  </a:lnTo>
                  <a:lnTo>
                    <a:pt x="1680938" y="262006"/>
                  </a:lnTo>
                  <a:lnTo>
                    <a:pt x="1692775" y="268711"/>
                  </a:lnTo>
                  <a:lnTo>
                    <a:pt x="1704613" y="275882"/>
                  </a:lnTo>
                  <a:lnTo>
                    <a:pt x="1716450" y="283468"/>
                  </a:lnTo>
                  <a:lnTo>
                    <a:pt x="1728288" y="291399"/>
                  </a:lnTo>
                  <a:lnTo>
                    <a:pt x="1740126" y="299588"/>
                  </a:lnTo>
                  <a:lnTo>
                    <a:pt x="1751963" y="307939"/>
                  </a:lnTo>
                  <a:lnTo>
                    <a:pt x="1763801" y="316344"/>
                  </a:lnTo>
                  <a:lnTo>
                    <a:pt x="1775638" y="324695"/>
                  </a:lnTo>
                  <a:lnTo>
                    <a:pt x="1787476" y="332885"/>
                  </a:lnTo>
                  <a:lnTo>
                    <a:pt x="1799314" y="340815"/>
                  </a:lnTo>
                  <a:lnTo>
                    <a:pt x="1811151" y="348401"/>
                  </a:lnTo>
                  <a:lnTo>
                    <a:pt x="1822989" y="355573"/>
                  </a:lnTo>
                  <a:lnTo>
                    <a:pt x="1834826" y="362277"/>
                  </a:lnTo>
                  <a:lnTo>
                    <a:pt x="1846664" y="368480"/>
                  </a:lnTo>
                  <a:lnTo>
                    <a:pt x="1858502" y="374164"/>
                  </a:lnTo>
                  <a:lnTo>
                    <a:pt x="1870339" y="379327"/>
                  </a:lnTo>
                  <a:lnTo>
                    <a:pt x="1882177" y="383979"/>
                  </a:lnTo>
                  <a:lnTo>
                    <a:pt x="1894014" y="388141"/>
                  </a:lnTo>
                  <a:lnTo>
                    <a:pt x="1905852" y="391839"/>
                  </a:lnTo>
                  <a:lnTo>
                    <a:pt x="1917689" y="395108"/>
                  </a:lnTo>
                  <a:lnTo>
                    <a:pt x="1929527" y="397981"/>
                  </a:lnTo>
                  <a:lnTo>
                    <a:pt x="1941365" y="400497"/>
                  </a:lnTo>
                  <a:lnTo>
                    <a:pt x="1953202" y="402690"/>
                  </a:lnTo>
                  <a:lnTo>
                    <a:pt x="1965040" y="404595"/>
                  </a:lnTo>
                  <a:lnTo>
                    <a:pt x="1976877" y="406246"/>
                  </a:lnTo>
                  <a:lnTo>
                    <a:pt x="1988715" y="407672"/>
                  </a:lnTo>
                  <a:lnTo>
                    <a:pt x="2000553" y="408902"/>
                  </a:lnTo>
                  <a:lnTo>
                    <a:pt x="2012390" y="409960"/>
                  </a:lnTo>
                  <a:lnTo>
                    <a:pt x="2024228" y="410869"/>
                  </a:lnTo>
                  <a:lnTo>
                    <a:pt x="2036065" y="411649"/>
                  </a:lnTo>
                  <a:lnTo>
                    <a:pt x="2047903" y="412317"/>
                  </a:lnTo>
                  <a:lnTo>
                    <a:pt x="2059741" y="412889"/>
                  </a:lnTo>
                  <a:lnTo>
                    <a:pt x="2071578" y="413378"/>
                  </a:lnTo>
                  <a:lnTo>
                    <a:pt x="2083416" y="413796"/>
                  </a:lnTo>
                  <a:lnTo>
                    <a:pt x="2095253" y="414153"/>
                  </a:lnTo>
                  <a:lnTo>
                    <a:pt x="2107091" y="414458"/>
                  </a:lnTo>
                  <a:lnTo>
                    <a:pt x="2118929" y="414718"/>
                  </a:lnTo>
                  <a:lnTo>
                    <a:pt x="2130766" y="414940"/>
                  </a:lnTo>
                  <a:lnTo>
                    <a:pt x="2142604" y="415129"/>
                  </a:lnTo>
                  <a:lnTo>
                    <a:pt x="2154441" y="415290"/>
                  </a:lnTo>
                  <a:lnTo>
                    <a:pt x="2166279" y="415427"/>
                  </a:lnTo>
                  <a:lnTo>
                    <a:pt x="2178117" y="415544"/>
                  </a:lnTo>
                  <a:lnTo>
                    <a:pt x="2189954" y="415643"/>
                  </a:lnTo>
                  <a:lnTo>
                    <a:pt x="2201792" y="415728"/>
                  </a:lnTo>
                  <a:lnTo>
                    <a:pt x="2213629" y="415800"/>
                  </a:lnTo>
                  <a:lnTo>
                    <a:pt x="2225467" y="415861"/>
                  </a:lnTo>
                  <a:lnTo>
                    <a:pt x="2237304" y="415914"/>
                  </a:lnTo>
                  <a:lnTo>
                    <a:pt x="2249142" y="415958"/>
                  </a:lnTo>
                  <a:lnTo>
                    <a:pt x="2260980" y="415996"/>
                  </a:lnTo>
                  <a:lnTo>
                    <a:pt x="2272817" y="416028"/>
                  </a:lnTo>
                  <a:lnTo>
                    <a:pt x="2284655" y="416056"/>
                  </a:lnTo>
                  <a:lnTo>
                    <a:pt x="2296492" y="416079"/>
                  </a:lnTo>
                  <a:lnTo>
                    <a:pt x="2308330" y="416099"/>
                  </a:lnTo>
                  <a:lnTo>
                    <a:pt x="2320168" y="416116"/>
                  </a:lnTo>
                  <a:lnTo>
                    <a:pt x="2332005" y="416130"/>
                  </a:lnTo>
                  <a:lnTo>
                    <a:pt x="2343843" y="416143"/>
                  </a:lnTo>
                  <a:lnTo>
                    <a:pt x="2343843" y="416073"/>
                  </a:lnTo>
                  <a:lnTo>
                    <a:pt x="2355680" y="416048"/>
                  </a:lnTo>
                  <a:lnTo>
                    <a:pt x="2367518" y="416020"/>
                  </a:lnTo>
                  <a:lnTo>
                    <a:pt x="2379356" y="415986"/>
                  </a:lnTo>
                  <a:lnTo>
                    <a:pt x="2391193" y="415946"/>
                  </a:lnTo>
                  <a:lnTo>
                    <a:pt x="2403031" y="415899"/>
                  </a:lnTo>
                  <a:lnTo>
                    <a:pt x="2414868" y="415844"/>
                  </a:lnTo>
                  <a:lnTo>
                    <a:pt x="2426706" y="415780"/>
                  </a:lnTo>
                  <a:lnTo>
                    <a:pt x="2438544" y="415704"/>
                  </a:lnTo>
                  <a:lnTo>
                    <a:pt x="2450381" y="415615"/>
                  </a:lnTo>
                  <a:lnTo>
                    <a:pt x="2462219" y="415511"/>
                  </a:lnTo>
                  <a:lnTo>
                    <a:pt x="2474056" y="415388"/>
                  </a:lnTo>
                  <a:lnTo>
                    <a:pt x="2485894" y="415243"/>
                  </a:lnTo>
                  <a:lnTo>
                    <a:pt x="2497732" y="415074"/>
                  </a:lnTo>
                  <a:lnTo>
                    <a:pt x="2509569" y="414875"/>
                  </a:lnTo>
                  <a:lnTo>
                    <a:pt x="2521407" y="414641"/>
                  </a:lnTo>
                  <a:lnTo>
                    <a:pt x="2533244" y="414367"/>
                  </a:lnTo>
                  <a:lnTo>
                    <a:pt x="2545082" y="414045"/>
                  </a:lnTo>
                  <a:lnTo>
                    <a:pt x="2556919" y="413667"/>
                  </a:lnTo>
                  <a:lnTo>
                    <a:pt x="2568757" y="413224"/>
                  </a:lnTo>
                  <a:lnTo>
                    <a:pt x="2580595" y="412704"/>
                  </a:lnTo>
                  <a:lnTo>
                    <a:pt x="2592432" y="412094"/>
                  </a:lnTo>
                  <a:lnTo>
                    <a:pt x="2604270" y="411380"/>
                  </a:lnTo>
                  <a:lnTo>
                    <a:pt x="2616107" y="410544"/>
                  </a:lnTo>
                  <a:lnTo>
                    <a:pt x="2627945" y="409566"/>
                  </a:lnTo>
                  <a:lnTo>
                    <a:pt x="2639783" y="408422"/>
                  </a:lnTo>
                  <a:lnTo>
                    <a:pt x="2651620" y="407086"/>
                  </a:lnTo>
                  <a:lnTo>
                    <a:pt x="2663458" y="405526"/>
                  </a:lnTo>
                  <a:lnTo>
                    <a:pt x="2675295" y="403708"/>
                  </a:lnTo>
                  <a:lnTo>
                    <a:pt x="2687133" y="401591"/>
                  </a:lnTo>
                  <a:lnTo>
                    <a:pt x="2698971" y="399132"/>
                  </a:lnTo>
                  <a:lnTo>
                    <a:pt x="2710808" y="396279"/>
                  </a:lnTo>
                  <a:lnTo>
                    <a:pt x="2722646" y="392978"/>
                  </a:lnTo>
                  <a:lnTo>
                    <a:pt x="2734483" y="389167"/>
                  </a:lnTo>
                  <a:lnTo>
                    <a:pt x="2746321" y="384781"/>
                  </a:lnTo>
                  <a:lnTo>
                    <a:pt x="2758159" y="379751"/>
                  </a:lnTo>
                  <a:lnTo>
                    <a:pt x="2769996" y="374003"/>
                  </a:lnTo>
                  <a:lnTo>
                    <a:pt x="2781834" y="367466"/>
                  </a:lnTo>
                  <a:lnTo>
                    <a:pt x="2793671" y="360069"/>
                  </a:lnTo>
                  <a:lnTo>
                    <a:pt x="2805509" y="351746"/>
                  </a:lnTo>
                  <a:lnTo>
                    <a:pt x="2817347" y="342442"/>
                  </a:lnTo>
                  <a:lnTo>
                    <a:pt x="2829184" y="332116"/>
                  </a:lnTo>
                  <a:lnTo>
                    <a:pt x="2841022" y="320748"/>
                  </a:lnTo>
                  <a:lnTo>
                    <a:pt x="2852859" y="308342"/>
                  </a:lnTo>
                  <a:lnTo>
                    <a:pt x="2864697" y="294933"/>
                  </a:lnTo>
                  <a:lnTo>
                    <a:pt x="2876534" y="280590"/>
                  </a:lnTo>
                  <a:lnTo>
                    <a:pt x="2888372" y="265418"/>
                  </a:lnTo>
                  <a:lnTo>
                    <a:pt x="2900210" y="249557"/>
                  </a:lnTo>
                  <a:lnTo>
                    <a:pt x="2912047" y="233177"/>
                  </a:lnTo>
                  <a:lnTo>
                    <a:pt x="2923885" y="216476"/>
                  </a:lnTo>
                  <a:lnTo>
                    <a:pt x="2935722" y="199666"/>
                  </a:lnTo>
                  <a:lnTo>
                    <a:pt x="2947560" y="182965"/>
                  </a:lnTo>
                  <a:lnTo>
                    <a:pt x="2959398" y="166585"/>
                  </a:lnTo>
                  <a:lnTo>
                    <a:pt x="2971235" y="150724"/>
                  </a:lnTo>
                  <a:lnTo>
                    <a:pt x="2983073" y="135552"/>
                  </a:lnTo>
                  <a:lnTo>
                    <a:pt x="2994910" y="121209"/>
                  </a:lnTo>
                  <a:lnTo>
                    <a:pt x="3006748" y="107800"/>
                  </a:lnTo>
                  <a:lnTo>
                    <a:pt x="3018586" y="95394"/>
                  </a:lnTo>
                  <a:lnTo>
                    <a:pt x="3030423" y="84026"/>
                  </a:lnTo>
                  <a:lnTo>
                    <a:pt x="3042261" y="73700"/>
                  </a:lnTo>
                  <a:lnTo>
                    <a:pt x="3054098" y="64396"/>
                  </a:lnTo>
                  <a:lnTo>
                    <a:pt x="3065936" y="56073"/>
                  </a:lnTo>
                  <a:lnTo>
                    <a:pt x="3077774" y="48676"/>
                  </a:lnTo>
                  <a:lnTo>
                    <a:pt x="3089611" y="42139"/>
                  </a:lnTo>
                  <a:lnTo>
                    <a:pt x="3101449" y="36392"/>
                  </a:lnTo>
                  <a:lnTo>
                    <a:pt x="3113286" y="31361"/>
                  </a:lnTo>
                  <a:lnTo>
                    <a:pt x="3125124" y="26975"/>
                  </a:lnTo>
                  <a:lnTo>
                    <a:pt x="3136962" y="23164"/>
                  </a:lnTo>
                  <a:lnTo>
                    <a:pt x="3148799" y="19863"/>
                  </a:lnTo>
                  <a:lnTo>
                    <a:pt x="3160637" y="17010"/>
                  </a:lnTo>
                  <a:lnTo>
                    <a:pt x="3172474" y="14551"/>
                  </a:lnTo>
                  <a:lnTo>
                    <a:pt x="3184312" y="12435"/>
                  </a:lnTo>
                  <a:lnTo>
                    <a:pt x="3196149" y="10616"/>
                  </a:lnTo>
                  <a:lnTo>
                    <a:pt x="3207987" y="9057"/>
                  </a:lnTo>
                  <a:lnTo>
                    <a:pt x="3219825" y="7720"/>
                  </a:lnTo>
                  <a:lnTo>
                    <a:pt x="3231662" y="6576"/>
                  </a:lnTo>
                  <a:lnTo>
                    <a:pt x="3243500" y="5598"/>
                  </a:lnTo>
                  <a:lnTo>
                    <a:pt x="3255337" y="4762"/>
                  </a:lnTo>
                  <a:lnTo>
                    <a:pt x="3267175" y="4048"/>
                  </a:lnTo>
                  <a:lnTo>
                    <a:pt x="3279013" y="3438"/>
                  </a:lnTo>
                  <a:lnTo>
                    <a:pt x="3290850" y="2918"/>
                  </a:lnTo>
                  <a:lnTo>
                    <a:pt x="3302688" y="2475"/>
                  </a:lnTo>
                  <a:lnTo>
                    <a:pt x="3314525" y="2097"/>
                  </a:lnTo>
                  <a:lnTo>
                    <a:pt x="3326363" y="1775"/>
                  </a:lnTo>
                  <a:lnTo>
                    <a:pt x="3338201" y="1501"/>
                  </a:lnTo>
                  <a:lnTo>
                    <a:pt x="3350038" y="1267"/>
                  </a:lnTo>
                  <a:lnTo>
                    <a:pt x="3361876" y="1068"/>
                  </a:lnTo>
                  <a:lnTo>
                    <a:pt x="3373713" y="899"/>
                  </a:lnTo>
                  <a:lnTo>
                    <a:pt x="3385551" y="754"/>
                  </a:lnTo>
                  <a:lnTo>
                    <a:pt x="3397389" y="631"/>
                  </a:lnTo>
                  <a:lnTo>
                    <a:pt x="3409226" y="527"/>
                  </a:lnTo>
                  <a:lnTo>
                    <a:pt x="3421064" y="438"/>
                  </a:lnTo>
                  <a:lnTo>
                    <a:pt x="3432901" y="362"/>
                  </a:lnTo>
                  <a:lnTo>
                    <a:pt x="3444739" y="298"/>
                  </a:lnTo>
                  <a:lnTo>
                    <a:pt x="3456576" y="243"/>
                  </a:lnTo>
                  <a:lnTo>
                    <a:pt x="3468414" y="196"/>
                  </a:lnTo>
                  <a:lnTo>
                    <a:pt x="3480252" y="156"/>
                  </a:lnTo>
                  <a:lnTo>
                    <a:pt x="3492089" y="123"/>
                  </a:lnTo>
                  <a:lnTo>
                    <a:pt x="3503927" y="94"/>
                  </a:lnTo>
                  <a:lnTo>
                    <a:pt x="3515764" y="69"/>
                  </a:lnTo>
                  <a:lnTo>
                    <a:pt x="3515764" y="0"/>
                  </a:lnTo>
                  <a:lnTo>
                    <a:pt x="3527602" y="12"/>
                  </a:lnTo>
                  <a:lnTo>
                    <a:pt x="3539440" y="26"/>
                  </a:lnTo>
                  <a:lnTo>
                    <a:pt x="3551277" y="43"/>
                  </a:lnTo>
                  <a:lnTo>
                    <a:pt x="3563115" y="63"/>
                  </a:lnTo>
                  <a:lnTo>
                    <a:pt x="3574952" y="86"/>
                  </a:lnTo>
                  <a:lnTo>
                    <a:pt x="3586790" y="114"/>
                  </a:lnTo>
                  <a:lnTo>
                    <a:pt x="3598628" y="146"/>
                  </a:lnTo>
                  <a:lnTo>
                    <a:pt x="3610465" y="184"/>
                  </a:lnTo>
                  <a:lnTo>
                    <a:pt x="3622303" y="228"/>
                  </a:lnTo>
                  <a:lnTo>
                    <a:pt x="3634140" y="281"/>
                  </a:lnTo>
                  <a:lnTo>
                    <a:pt x="3645978" y="342"/>
                  </a:lnTo>
                  <a:lnTo>
                    <a:pt x="3657816" y="414"/>
                  </a:lnTo>
                  <a:lnTo>
                    <a:pt x="3669653" y="499"/>
                  </a:lnTo>
                  <a:lnTo>
                    <a:pt x="3681491" y="598"/>
                  </a:lnTo>
                  <a:lnTo>
                    <a:pt x="3693328" y="715"/>
                  </a:lnTo>
                  <a:lnTo>
                    <a:pt x="3705166" y="852"/>
                  </a:lnTo>
                  <a:lnTo>
                    <a:pt x="3717004" y="1013"/>
                  </a:lnTo>
                  <a:lnTo>
                    <a:pt x="3728841" y="1202"/>
                  </a:lnTo>
                  <a:lnTo>
                    <a:pt x="3740679" y="1424"/>
                  </a:lnTo>
                  <a:lnTo>
                    <a:pt x="3752516" y="1684"/>
                  </a:lnTo>
                  <a:lnTo>
                    <a:pt x="3764354" y="1989"/>
                  </a:lnTo>
                  <a:lnTo>
                    <a:pt x="3776191" y="2346"/>
                  </a:lnTo>
                  <a:lnTo>
                    <a:pt x="3788029" y="2764"/>
                  </a:lnTo>
                  <a:lnTo>
                    <a:pt x="3799867" y="3253"/>
                  </a:lnTo>
                  <a:lnTo>
                    <a:pt x="3811704" y="3825"/>
                  </a:lnTo>
                  <a:lnTo>
                    <a:pt x="3823542" y="4493"/>
                  </a:lnTo>
                  <a:lnTo>
                    <a:pt x="3835379" y="5273"/>
                  </a:lnTo>
                  <a:lnTo>
                    <a:pt x="3847217" y="6182"/>
                  </a:lnTo>
                  <a:lnTo>
                    <a:pt x="3859055" y="7240"/>
                  </a:lnTo>
                  <a:lnTo>
                    <a:pt x="3870892" y="8470"/>
                  </a:lnTo>
                  <a:lnTo>
                    <a:pt x="3882730" y="9896"/>
                  </a:lnTo>
                  <a:lnTo>
                    <a:pt x="3894567" y="11547"/>
                  </a:lnTo>
                  <a:lnTo>
                    <a:pt x="3906405" y="13452"/>
                  </a:lnTo>
                  <a:lnTo>
                    <a:pt x="3918243" y="15645"/>
                  </a:lnTo>
                  <a:lnTo>
                    <a:pt x="3930080" y="18161"/>
                  </a:lnTo>
                  <a:lnTo>
                    <a:pt x="3941918" y="21034"/>
                  </a:lnTo>
                  <a:lnTo>
                    <a:pt x="3953755" y="24303"/>
                  </a:lnTo>
                  <a:lnTo>
                    <a:pt x="3965593" y="28001"/>
                  </a:lnTo>
                  <a:lnTo>
                    <a:pt x="3977431" y="32163"/>
                  </a:lnTo>
                  <a:lnTo>
                    <a:pt x="3989268" y="36815"/>
                  </a:lnTo>
                  <a:lnTo>
                    <a:pt x="4001106" y="41978"/>
                  </a:lnTo>
                  <a:lnTo>
                    <a:pt x="4012943" y="47662"/>
                  </a:lnTo>
                  <a:lnTo>
                    <a:pt x="4024781" y="53865"/>
                  </a:lnTo>
                  <a:lnTo>
                    <a:pt x="4036619" y="60569"/>
                  </a:lnTo>
                  <a:lnTo>
                    <a:pt x="4048456" y="67741"/>
                  </a:lnTo>
                  <a:lnTo>
                    <a:pt x="4060294" y="75327"/>
                  </a:lnTo>
                  <a:lnTo>
                    <a:pt x="4072131" y="83257"/>
                  </a:lnTo>
                  <a:lnTo>
                    <a:pt x="4083969" y="91447"/>
                  </a:lnTo>
                  <a:lnTo>
                    <a:pt x="4095806" y="99798"/>
                  </a:lnTo>
                  <a:lnTo>
                    <a:pt x="4107644" y="108203"/>
                  </a:lnTo>
                  <a:lnTo>
                    <a:pt x="4119482" y="116554"/>
                  </a:lnTo>
                  <a:lnTo>
                    <a:pt x="4131319" y="124743"/>
                  </a:lnTo>
                  <a:lnTo>
                    <a:pt x="4143157" y="132674"/>
                  </a:lnTo>
                  <a:lnTo>
                    <a:pt x="4154994" y="140260"/>
                  </a:lnTo>
                  <a:lnTo>
                    <a:pt x="4166832" y="147431"/>
                  </a:lnTo>
                  <a:lnTo>
                    <a:pt x="4178670" y="154136"/>
                  </a:lnTo>
                  <a:lnTo>
                    <a:pt x="4190507" y="160339"/>
                  </a:lnTo>
                  <a:lnTo>
                    <a:pt x="4202345" y="166023"/>
                  </a:lnTo>
                  <a:lnTo>
                    <a:pt x="4214182" y="171186"/>
                  </a:lnTo>
                  <a:lnTo>
                    <a:pt x="4226020" y="175838"/>
                  </a:lnTo>
                  <a:lnTo>
                    <a:pt x="4237858" y="179999"/>
                  </a:lnTo>
                  <a:lnTo>
                    <a:pt x="4249695" y="183698"/>
                  </a:lnTo>
                  <a:lnTo>
                    <a:pt x="4261533" y="186967"/>
                  </a:lnTo>
                  <a:lnTo>
                    <a:pt x="4273370" y="189840"/>
                  </a:lnTo>
                  <a:lnTo>
                    <a:pt x="4285208" y="192355"/>
                  </a:lnTo>
                  <a:lnTo>
                    <a:pt x="4297046" y="194548"/>
                  </a:lnTo>
                  <a:lnTo>
                    <a:pt x="4308883" y="196454"/>
                  </a:lnTo>
                  <a:lnTo>
                    <a:pt x="4320721" y="198104"/>
                  </a:lnTo>
                  <a:lnTo>
                    <a:pt x="4332558" y="199531"/>
                  </a:lnTo>
                  <a:lnTo>
                    <a:pt x="4344396" y="200760"/>
                  </a:lnTo>
                  <a:lnTo>
                    <a:pt x="4356234" y="201819"/>
                  </a:lnTo>
                  <a:lnTo>
                    <a:pt x="4368071" y="202728"/>
                  </a:lnTo>
                  <a:lnTo>
                    <a:pt x="4379909" y="203508"/>
                  </a:lnTo>
                  <a:lnTo>
                    <a:pt x="4391746" y="204176"/>
                  </a:lnTo>
                  <a:lnTo>
                    <a:pt x="4403584" y="204748"/>
                  </a:lnTo>
                  <a:lnTo>
                    <a:pt x="4415421" y="205237"/>
                  </a:lnTo>
                  <a:lnTo>
                    <a:pt x="4427259" y="205655"/>
                  </a:lnTo>
                  <a:lnTo>
                    <a:pt x="4439097" y="206012"/>
                  </a:lnTo>
                  <a:lnTo>
                    <a:pt x="4450934" y="206317"/>
                  </a:lnTo>
                  <a:lnTo>
                    <a:pt x="4462772" y="206577"/>
                  </a:lnTo>
                  <a:lnTo>
                    <a:pt x="4474609" y="206798"/>
                  </a:lnTo>
                  <a:lnTo>
                    <a:pt x="4486447" y="206987"/>
                  </a:lnTo>
                  <a:lnTo>
                    <a:pt x="4498285" y="207148"/>
                  </a:lnTo>
                  <a:lnTo>
                    <a:pt x="4510122" y="207285"/>
                  </a:lnTo>
                  <a:lnTo>
                    <a:pt x="4521960" y="207402"/>
                  </a:lnTo>
                  <a:lnTo>
                    <a:pt x="4533797" y="207502"/>
                  </a:lnTo>
                  <a:lnTo>
                    <a:pt x="4545635" y="207587"/>
                  </a:lnTo>
                  <a:lnTo>
                    <a:pt x="4557473" y="207659"/>
                  </a:lnTo>
                  <a:lnTo>
                    <a:pt x="4569310" y="207720"/>
                  </a:lnTo>
                  <a:lnTo>
                    <a:pt x="4581148" y="207772"/>
                  </a:lnTo>
                  <a:lnTo>
                    <a:pt x="4592985" y="207817"/>
                  </a:lnTo>
                  <a:lnTo>
                    <a:pt x="4604823" y="207855"/>
                  </a:lnTo>
                  <a:lnTo>
                    <a:pt x="4616661" y="207887"/>
                  </a:lnTo>
                  <a:lnTo>
                    <a:pt x="4628498" y="207914"/>
                  </a:lnTo>
                  <a:lnTo>
                    <a:pt x="4640336" y="207938"/>
                  </a:lnTo>
                  <a:lnTo>
                    <a:pt x="4652173" y="207958"/>
                  </a:lnTo>
                  <a:lnTo>
                    <a:pt x="4664011" y="207975"/>
                  </a:lnTo>
                  <a:lnTo>
                    <a:pt x="4675849" y="207989"/>
                  </a:lnTo>
                  <a:lnTo>
                    <a:pt x="4687686" y="208001"/>
                  </a:lnTo>
                </a:path>
              </a:pathLst>
            </a:custGeom>
            <a:ln w="40651" cap="flat">
              <a:solidFill>
                <a:srgbClr val="CD9600">
                  <a:alpha val="100000"/>
                </a:srgbClr>
              </a:solidFill>
              <a:prstDash val="solid"/>
              <a:round/>
            </a:ln>
          </p:spPr>
          <p:txBody>
            <a:bodyPr/>
            <a:lstStyle/>
            <a:p/>
          </p:txBody>
        </p:sp>
        <p:sp>
          <p:nvSpPr>
            <p:cNvPr id="32" name="pl32"/>
            <p:cNvSpPr/>
            <p:nvPr/>
          </p:nvSpPr>
          <p:spPr>
            <a:xfrm>
              <a:off x="2482351" y="4437946"/>
              <a:ext cx="4687686" cy="416143"/>
            </a:xfrm>
            <a:custGeom>
              <a:avLst/>
              <a:pathLst>
                <a:path w="4687686" h="416143">
                  <a:moveTo>
                    <a:pt x="0" y="0"/>
                  </a:moveTo>
                  <a:lnTo>
                    <a:pt x="11837" y="12"/>
                  </a:lnTo>
                  <a:lnTo>
                    <a:pt x="23675" y="26"/>
                  </a:lnTo>
                  <a:lnTo>
                    <a:pt x="35512" y="43"/>
                  </a:lnTo>
                  <a:lnTo>
                    <a:pt x="47350" y="63"/>
                  </a:lnTo>
                  <a:lnTo>
                    <a:pt x="59187" y="86"/>
                  </a:lnTo>
                  <a:lnTo>
                    <a:pt x="71025" y="114"/>
                  </a:lnTo>
                  <a:lnTo>
                    <a:pt x="82863" y="146"/>
                  </a:lnTo>
                  <a:lnTo>
                    <a:pt x="94700" y="184"/>
                  </a:lnTo>
                  <a:lnTo>
                    <a:pt x="106538" y="228"/>
                  </a:lnTo>
                  <a:lnTo>
                    <a:pt x="118375" y="281"/>
                  </a:lnTo>
                  <a:lnTo>
                    <a:pt x="130213" y="342"/>
                  </a:lnTo>
                  <a:lnTo>
                    <a:pt x="142051" y="414"/>
                  </a:lnTo>
                  <a:lnTo>
                    <a:pt x="153888" y="499"/>
                  </a:lnTo>
                  <a:lnTo>
                    <a:pt x="165726" y="598"/>
                  </a:lnTo>
                  <a:lnTo>
                    <a:pt x="177563" y="715"/>
                  </a:lnTo>
                  <a:lnTo>
                    <a:pt x="189401" y="852"/>
                  </a:lnTo>
                  <a:lnTo>
                    <a:pt x="201239" y="1013"/>
                  </a:lnTo>
                  <a:lnTo>
                    <a:pt x="213076" y="1202"/>
                  </a:lnTo>
                  <a:lnTo>
                    <a:pt x="224914" y="1424"/>
                  </a:lnTo>
                  <a:lnTo>
                    <a:pt x="236751" y="1684"/>
                  </a:lnTo>
                  <a:lnTo>
                    <a:pt x="248589" y="1989"/>
                  </a:lnTo>
                  <a:lnTo>
                    <a:pt x="260427" y="2346"/>
                  </a:lnTo>
                  <a:lnTo>
                    <a:pt x="272264" y="2764"/>
                  </a:lnTo>
                  <a:lnTo>
                    <a:pt x="284102" y="3253"/>
                  </a:lnTo>
                  <a:lnTo>
                    <a:pt x="295939" y="3825"/>
                  </a:lnTo>
                  <a:lnTo>
                    <a:pt x="307777" y="4493"/>
                  </a:lnTo>
                  <a:lnTo>
                    <a:pt x="319614" y="5273"/>
                  </a:lnTo>
                  <a:lnTo>
                    <a:pt x="331452" y="6182"/>
                  </a:lnTo>
                  <a:lnTo>
                    <a:pt x="343290" y="7240"/>
                  </a:lnTo>
                  <a:lnTo>
                    <a:pt x="355127" y="8470"/>
                  </a:lnTo>
                  <a:lnTo>
                    <a:pt x="366965" y="9896"/>
                  </a:lnTo>
                  <a:lnTo>
                    <a:pt x="378802" y="11547"/>
                  </a:lnTo>
                  <a:lnTo>
                    <a:pt x="390640" y="13452"/>
                  </a:lnTo>
                  <a:lnTo>
                    <a:pt x="402478" y="15645"/>
                  </a:lnTo>
                  <a:lnTo>
                    <a:pt x="414315" y="18161"/>
                  </a:lnTo>
                  <a:lnTo>
                    <a:pt x="426153" y="21034"/>
                  </a:lnTo>
                  <a:lnTo>
                    <a:pt x="437990" y="24303"/>
                  </a:lnTo>
                  <a:lnTo>
                    <a:pt x="449828" y="28001"/>
                  </a:lnTo>
                  <a:lnTo>
                    <a:pt x="461666" y="32163"/>
                  </a:lnTo>
                  <a:lnTo>
                    <a:pt x="473503" y="36815"/>
                  </a:lnTo>
                  <a:lnTo>
                    <a:pt x="485341" y="41978"/>
                  </a:lnTo>
                  <a:lnTo>
                    <a:pt x="497178" y="47662"/>
                  </a:lnTo>
                  <a:lnTo>
                    <a:pt x="509016" y="53865"/>
                  </a:lnTo>
                  <a:lnTo>
                    <a:pt x="520854" y="60569"/>
                  </a:lnTo>
                  <a:lnTo>
                    <a:pt x="532691" y="67741"/>
                  </a:lnTo>
                  <a:lnTo>
                    <a:pt x="544529" y="75327"/>
                  </a:lnTo>
                  <a:lnTo>
                    <a:pt x="556366" y="83257"/>
                  </a:lnTo>
                  <a:lnTo>
                    <a:pt x="568204" y="91447"/>
                  </a:lnTo>
                  <a:lnTo>
                    <a:pt x="580042" y="99798"/>
                  </a:lnTo>
                  <a:lnTo>
                    <a:pt x="591879" y="108203"/>
                  </a:lnTo>
                  <a:lnTo>
                    <a:pt x="603717" y="116554"/>
                  </a:lnTo>
                  <a:lnTo>
                    <a:pt x="615554" y="124743"/>
                  </a:lnTo>
                  <a:lnTo>
                    <a:pt x="627392" y="132674"/>
                  </a:lnTo>
                  <a:lnTo>
                    <a:pt x="639229" y="140260"/>
                  </a:lnTo>
                  <a:lnTo>
                    <a:pt x="651067" y="147431"/>
                  </a:lnTo>
                  <a:lnTo>
                    <a:pt x="662905" y="154136"/>
                  </a:lnTo>
                  <a:lnTo>
                    <a:pt x="674742" y="160339"/>
                  </a:lnTo>
                  <a:lnTo>
                    <a:pt x="686580" y="166023"/>
                  </a:lnTo>
                  <a:lnTo>
                    <a:pt x="698417" y="171186"/>
                  </a:lnTo>
                  <a:lnTo>
                    <a:pt x="710255" y="175838"/>
                  </a:lnTo>
                  <a:lnTo>
                    <a:pt x="722093" y="179999"/>
                  </a:lnTo>
                  <a:lnTo>
                    <a:pt x="733930" y="183698"/>
                  </a:lnTo>
                  <a:lnTo>
                    <a:pt x="745768" y="186967"/>
                  </a:lnTo>
                  <a:lnTo>
                    <a:pt x="757605" y="189840"/>
                  </a:lnTo>
                  <a:lnTo>
                    <a:pt x="769443" y="192355"/>
                  </a:lnTo>
                  <a:lnTo>
                    <a:pt x="781281" y="194548"/>
                  </a:lnTo>
                  <a:lnTo>
                    <a:pt x="793118" y="196454"/>
                  </a:lnTo>
                  <a:lnTo>
                    <a:pt x="804956" y="198104"/>
                  </a:lnTo>
                  <a:lnTo>
                    <a:pt x="816793" y="199531"/>
                  </a:lnTo>
                  <a:lnTo>
                    <a:pt x="828631" y="200760"/>
                  </a:lnTo>
                  <a:lnTo>
                    <a:pt x="840469" y="201819"/>
                  </a:lnTo>
                  <a:lnTo>
                    <a:pt x="852306" y="202728"/>
                  </a:lnTo>
                  <a:lnTo>
                    <a:pt x="864144" y="203508"/>
                  </a:lnTo>
                  <a:lnTo>
                    <a:pt x="875981" y="204176"/>
                  </a:lnTo>
                  <a:lnTo>
                    <a:pt x="887819" y="204748"/>
                  </a:lnTo>
                  <a:lnTo>
                    <a:pt x="899657" y="205237"/>
                  </a:lnTo>
                  <a:lnTo>
                    <a:pt x="911494" y="205655"/>
                  </a:lnTo>
                  <a:lnTo>
                    <a:pt x="923332" y="206012"/>
                  </a:lnTo>
                  <a:lnTo>
                    <a:pt x="935169" y="206317"/>
                  </a:lnTo>
                  <a:lnTo>
                    <a:pt x="947007" y="206577"/>
                  </a:lnTo>
                  <a:lnTo>
                    <a:pt x="958844" y="206798"/>
                  </a:lnTo>
                  <a:lnTo>
                    <a:pt x="970682" y="206987"/>
                  </a:lnTo>
                  <a:lnTo>
                    <a:pt x="982520" y="207148"/>
                  </a:lnTo>
                  <a:lnTo>
                    <a:pt x="994357" y="207285"/>
                  </a:lnTo>
                  <a:lnTo>
                    <a:pt x="1006195" y="207402"/>
                  </a:lnTo>
                  <a:lnTo>
                    <a:pt x="1018032" y="207502"/>
                  </a:lnTo>
                  <a:lnTo>
                    <a:pt x="1029870" y="207587"/>
                  </a:lnTo>
                  <a:lnTo>
                    <a:pt x="1041708" y="207659"/>
                  </a:lnTo>
                  <a:lnTo>
                    <a:pt x="1053545" y="207720"/>
                  </a:lnTo>
                  <a:lnTo>
                    <a:pt x="1065383" y="207772"/>
                  </a:lnTo>
                  <a:lnTo>
                    <a:pt x="1077220" y="207817"/>
                  </a:lnTo>
                  <a:lnTo>
                    <a:pt x="1089058" y="207855"/>
                  </a:lnTo>
                  <a:lnTo>
                    <a:pt x="1100896" y="207887"/>
                  </a:lnTo>
                  <a:lnTo>
                    <a:pt x="1112733" y="207914"/>
                  </a:lnTo>
                  <a:lnTo>
                    <a:pt x="1124571" y="207938"/>
                  </a:lnTo>
                  <a:lnTo>
                    <a:pt x="1136408" y="207958"/>
                  </a:lnTo>
                  <a:lnTo>
                    <a:pt x="1148246" y="207975"/>
                  </a:lnTo>
                  <a:lnTo>
                    <a:pt x="1160084" y="207989"/>
                  </a:lnTo>
                  <a:lnTo>
                    <a:pt x="1171921" y="208001"/>
                  </a:lnTo>
                  <a:lnTo>
                    <a:pt x="1171921" y="208071"/>
                  </a:lnTo>
                  <a:lnTo>
                    <a:pt x="1183759" y="208071"/>
                  </a:lnTo>
                  <a:lnTo>
                    <a:pt x="1195596" y="208071"/>
                  </a:lnTo>
                  <a:lnTo>
                    <a:pt x="1207434" y="208071"/>
                  </a:lnTo>
                  <a:lnTo>
                    <a:pt x="1219272" y="208071"/>
                  </a:lnTo>
                  <a:lnTo>
                    <a:pt x="1231109" y="208071"/>
                  </a:lnTo>
                  <a:lnTo>
                    <a:pt x="1242947" y="208071"/>
                  </a:lnTo>
                  <a:lnTo>
                    <a:pt x="1254784" y="208071"/>
                  </a:lnTo>
                  <a:lnTo>
                    <a:pt x="1266622" y="208071"/>
                  </a:lnTo>
                  <a:lnTo>
                    <a:pt x="1278459" y="208071"/>
                  </a:lnTo>
                  <a:lnTo>
                    <a:pt x="1290297" y="208071"/>
                  </a:lnTo>
                  <a:lnTo>
                    <a:pt x="1302135" y="208071"/>
                  </a:lnTo>
                  <a:lnTo>
                    <a:pt x="1313972" y="208071"/>
                  </a:lnTo>
                  <a:lnTo>
                    <a:pt x="1325810" y="208071"/>
                  </a:lnTo>
                  <a:lnTo>
                    <a:pt x="1337647" y="208071"/>
                  </a:lnTo>
                  <a:lnTo>
                    <a:pt x="1349485" y="208071"/>
                  </a:lnTo>
                  <a:lnTo>
                    <a:pt x="1361323" y="208071"/>
                  </a:lnTo>
                  <a:lnTo>
                    <a:pt x="1373160" y="208071"/>
                  </a:lnTo>
                  <a:lnTo>
                    <a:pt x="1384998" y="208071"/>
                  </a:lnTo>
                  <a:lnTo>
                    <a:pt x="1396835" y="208071"/>
                  </a:lnTo>
                  <a:lnTo>
                    <a:pt x="1408673" y="208071"/>
                  </a:lnTo>
                  <a:lnTo>
                    <a:pt x="1420511" y="208071"/>
                  </a:lnTo>
                  <a:lnTo>
                    <a:pt x="1432348" y="208071"/>
                  </a:lnTo>
                  <a:lnTo>
                    <a:pt x="1444186" y="208071"/>
                  </a:lnTo>
                  <a:lnTo>
                    <a:pt x="1456023" y="208071"/>
                  </a:lnTo>
                  <a:lnTo>
                    <a:pt x="1467861" y="208071"/>
                  </a:lnTo>
                  <a:lnTo>
                    <a:pt x="1479699" y="208071"/>
                  </a:lnTo>
                  <a:lnTo>
                    <a:pt x="1491536" y="208071"/>
                  </a:lnTo>
                  <a:lnTo>
                    <a:pt x="1503374" y="208071"/>
                  </a:lnTo>
                  <a:lnTo>
                    <a:pt x="1515211" y="208071"/>
                  </a:lnTo>
                  <a:lnTo>
                    <a:pt x="1527049" y="208071"/>
                  </a:lnTo>
                  <a:lnTo>
                    <a:pt x="1538887" y="208071"/>
                  </a:lnTo>
                  <a:lnTo>
                    <a:pt x="1550724" y="208071"/>
                  </a:lnTo>
                  <a:lnTo>
                    <a:pt x="1562562" y="208071"/>
                  </a:lnTo>
                  <a:lnTo>
                    <a:pt x="1574399" y="208071"/>
                  </a:lnTo>
                  <a:lnTo>
                    <a:pt x="1586237" y="208071"/>
                  </a:lnTo>
                  <a:lnTo>
                    <a:pt x="1598074" y="208071"/>
                  </a:lnTo>
                  <a:lnTo>
                    <a:pt x="1609912" y="208071"/>
                  </a:lnTo>
                  <a:lnTo>
                    <a:pt x="1621750" y="208071"/>
                  </a:lnTo>
                  <a:lnTo>
                    <a:pt x="1633587" y="208071"/>
                  </a:lnTo>
                  <a:lnTo>
                    <a:pt x="1645425" y="208071"/>
                  </a:lnTo>
                  <a:lnTo>
                    <a:pt x="1657262" y="208071"/>
                  </a:lnTo>
                  <a:lnTo>
                    <a:pt x="1669100" y="208071"/>
                  </a:lnTo>
                  <a:lnTo>
                    <a:pt x="1680938" y="208071"/>
                  </a:lnTo>
                  <a:lnTo>
                    <a:pt x="1692775" y="208071"/>
                  </a:lnTo>
                  <a:lnTo>
                    <a:pt x="1704613" y="208071"/>
                  </a:lnTo>
                  <a:lnTo>
                    <a:pt x="1716450" y="208071"/>
                  </a:lnTo>
                  <a:lnTo>
                    <a:pt x="1728288" y="208071"/>
                  </a:lnTo>
                  <a:lnTo>
                    <a:pt x="1740126" y="208071"/>
                  </a:lnTo>
                  <a:lnTo>
                    <a:pt x="1751963" y="208071"/>
                  </a:lnTo>
                  <a:lnTo>
                    <a:pt x="1763801" y="208071"/>
                  </a:lnTo>
                  <a:lnTo>
                    <a:pt x="1775638" y="208071"/>
                  </a:lnTo>
                  <a:lnTo>
                    <a:pt x="1787476" y="208071"/>
                  </a:lnTo>
                  <a:lnTo>
                    <a:pt x="1799314" y="208071"/>
                  </a:lnTo>
                  <a:lnTo>
                    <a:pt x="1811151" y="208071"/>
                  </a:lnTo>
                  <a:lnTo>
                    <a:pt x="1822989" y="208071"/>
                  </a:lnTo>
                  <a:lnTo>
                    <a:pt x="1834826" y="208071"/>
                  </a:lnTo>
                  <a:lnTo>
                    <a:pt x="1846664" y="208071"/>
                  </a:lnTo>
                  <a:lnTo>
                    <a:pt x="1858502" y="208071"/>
                  </a:lnTo>
                  <a:lnTo>
                    <a:pt x="1870339" y="208071"/>
                  </a:lnTo>
                  <a:lnTo>
                    <a:pt x="1882177" y="208071"/>
                  </a:lnTo>
                  <a:lnTo>
                    <a:pt x="1894014" y="208071"/>
                  </a:lnTo>
                  <a:lnTo>
                    <a:pt x="1905852" y="208071"/>
                  </a:lnTo>
                  <a:lnTo>
                    <a:pt x="1917689" y="208071"/>
                  </a:lnTo>
                  <a:lnTo>
                    <a:pt x="1929527" y="208071"/>
                  </a:lnTo>
                  <a:lnTo>
                    <a:pt x="1941365" y="208071"/>
                  </a:lnTo>
                  <a:lnTo>
                    <a:pt x="1953202" y="208071"/>
                  </a:lnTo>
                  <a:lnTo>
                    <a:pt x="1965040" y="208071"/>
                  </a:lnTo>
                  <a:lnTo>
                    <a:pt x="1976877" y="208071"/>
                  </a:lnTo>
                  <a:lnTo>
                    <a:pt x="1988715" y="208071"/>
                  </a:lnTo>
                  <a:lnTo>
                    <a:pt x="2000553" y="208071"/>
                  </a:lnTo>
                  <a:lnTo>
                    <a:pt x="2012390" y="208071"/>
                  </a:lnTo>
                  <a:lnTo>
                    <a:pt x="2024228" y="208071"/>
                  </a:lnTo>
                  <a:lnTo>
                    <a:pt x="2036065" y="208071"/>
                  </a:lnTo>
                  <a:lnTo>
                    <a:pt x="2047903" y="208071"/>
                  </a:lnTo>
                  <a:lnTo>
                    <a:pt x="2059741" y="208071"/>
                  </a:lnTo>
                  <a:lnTo>
                    <a:pt x="2071578" y="208071"/>
                  </a:lnTo>
                  <a:lnTo>
                    <a:pt x="2083416" y="208071"/>
                  </a:lnTo>
                  <a:lnTo>
                    <a:pt x="2095253" y="208071"/>
                  </a:lnTo>
                  <a:lnTo>
                    <a:pt x="2107091" y="208071"/>
                  </a:lnTo>
                  <a:lnTo>
                    <a:pt x="2118929" y="208071"/>
                  </a:lnTo>
                  <a:lnTo>
                    <a:pt x="2130766" y="208071"/>
                  </a:lnTo>
                  <a:lnTo>
                    <a:pt x="2142604" y="208071"/>
                  </a:lnTo>
                  <a:lnTo>
                    <a:pt x="2154441" y="208071"/>
                  </a:lnTo>
                  <a:lnTo>
                    <a:pt x="2166279" y="208071"/>
                  </a:lnTo>
                  <a:lnTo>
                    <a:pt x="2178117" y="208071"/>
                  </a:lnTo>
                  <a:lnTo>
                    <a:pt x="2189954" y="208071"/>
                  </a:lnTo>
                  <a:lnTo>
                    <a:pt x="2201792" y="208071"/>
                  </a:lnTo>
                  <a:lnTo>
                    <a:pt x="2213629" y="208071"/>
                  </a:lnTo>
                  <a:lnTo>
                    <a:pt x="2225467" y="208071"/>
                  </a:lnTo>
                  <a:lnTo>
                    <a:pt x="2237304" y="208071"/>
                  </a:lnTo>
                  <a:lnTo>
                    <a:pt x="2249142" y="208071"/>
                  </a:lnTo>
                  <a:lnTo>
                    <a:pt x="2260980" y="208071"/>
                  </a:lnTo>
                  <a:lnTo>
                    <a:pt x="2272817" y="208071"/>
                  </a:lnTo>
                  <a:lnTo>
                    <a:pt x="2284655" y="208071"/>
                  </a:lnTo>
                  <a:lnTo>
                    <a:pt x="2296492" y="208071"/>
                  </a:lnTo>
                  <a:lnTo>
                    <a:pt x="2308330" y="208071"/>
                  </a:lnTo>
                  <a:lnTo>
                    <a:pt x="2320168" y="208071"/>
                  </a:lnTo>
                  <a:lnTo>
                    <a:pt x="2332005" y="208071"/>
                  </a:lnTo>
                  <a:lnTo>
                    <a:pt x="2343843" y="208071"/>
                  </a:lnTo>
                  <a:lnTo>
                    <a:pt x="2343843" y="208141"/>
                  </a:lnTo>
                  <a:lnTo>
                    <a:pt x="2355680" y="208153"/>
                  </a:lnTo>
                  <a:lnTo>
                    <a:pt x="2367518" y="208167"/>
                  </a:lnTo>
                  <a:lnTo>
                    <a:pt x="2379356" y="208184"/>
                  </a:lnTo>
                  <a:lnTo>
                    <a:pt x="2391193" y="208204"/>
                  </a:lnTo>
                  <a:lnTo>
                    <a:pt x="2403031" y="208228"/>
                  </a:lnTo>
                  <a:lnTo>
                    <a:pt x="2414868" y="208255"/>
                  </a:lnTo>
                  <a:lnTo>
                    <a:pt x="2426706" y="208287"/>
                  </a:lnTo>
                  <a:lnTo>
                    <a:pt x="2438544" y="208325"/>
                  </a:lnTo>
                  <a:lnTo>
                    <a:pt x="2450381" y="208370"/>
                  </a:lnTo>
                  <a:lnTo>
                    <a:pt x="2462219" y="208422"/>
                  </a:lnTo>
                  <a:lnTo>
                    <a:pt x="2474056" y="208483"/>
                  </a:lnTo>
                  <a:lnTo>
                    <a:pt x="2485894" y="208555"/>
                  </a:lnTo>
                  <a:lnTo>
                    <a:pt x="2497732" y="208640"/>
                  </a:lnTo>
                  <a:lnTo>
                    <a:pt x="2509569" y="208740"/>
                  </a:lnTo>
                  <a:lnTo>
                    <a:pt x="2521407" y="208857"/>
                  </a:lnTo>
                  <a:lnTo>
                    <a:pt x="2533244" y="208994"/>
                  </a:lnTo>
                  <a:lnTo>
                    <a:pt x="2545082" y="209155"/>
                  </a:lnTo>
                  <a:lnTo>
                    <a:pt x="2556919" y="209344"/>
                  </a:lnTo>
                  <a:lnTo>
                    <a:pt x="2568757" y="209565"/>
                  </a:lnTo>
                  <a:lnTo>
                    <a:pt x="2580595" y="209825"/>
                  </a:lnTo>
                  <a:lnTo>
                    <a:pt x="2592432" y="210130"/>
                  </a:lnTo>
                  <a:lnTo>
                    <a:pt x="2604270" y="210487"/>
                  </a:lnTo>
                  <a:lnTo>
                    <a:pt x="2616107" y="210905"/>
                  </a:lnTo>
                  <a:lnTo>
                    <a:pt x="2627945" y="211394"/>
                  </a:lnTo>
                  <a:lnTo>
                    <a:pt x="2639783" y="211966"/>
                  </a:lnTo>
                  <a:lnTo>
                    <a:pt x="2651620" y="212634"/>
                  </a:lnTo>
                  <a:lnTo>
                    <a:pt x="2663458" y="213414"/>
                  </a:lnTo>
                  <a:lnTo>
                    <a:pt x="2675295" y="214323"/>
                  </a:lnTo>
                  <a:lnTo>
                    <a:pt x="2687133" y="215382"/>
                  </a:lnTo>
                  <a:lnTo>
                    <a:pt x="2698971" y="216611"/>
                  </a:lnTo>
                  <a:lnTo>
                    <a:pt x="2710808" y="218038"/>
                  </a:lnTo>
                  <a:lnTo>
                    <a:pt x="2722646" y="219688"/>
                  </a:lnTo>
                  <a:lnTo>
                    <a:pt x="2734483" y="221594"/>
                  </a:lnTo>
                  <a:lnTo>
                    <a:pt x="2746321" y="223787"/>
                  </a:lnTo>
                  <a:lnTo>
                    <a:pt x="2758159" y="226302"/>
                  </a:lnTo>
                  <a:lnTo>
                    <a:pt x="2769996" y="229176"/>
                  </a:lnTo>
                  <a:lnTo>
                    <a:pt x="2781834" y="232444"/>
                  </a:lnTo>
                  <a:lnTo>
                    <a:pt x="2793671" y="236143"/>
                  </a:lnTo>
                  <a:lnTo>
                    <a:pt x="2805509" y="240304"/>
                  </a:lnTo>
                  <a:lnTo>
                    <a:pt x="2817347" y="244956"/>
                  </a:lnTo>
                  <a:lnTo>
                    <a:pt x="2829184" y="250119"/>
                  </a:lnTo>
                  <a:lnTo>
                    <a:pt x="2841022" y="255803"/>
                  </a:lnTo>
                  <a:lnTo>
                    <a:pt x="2852859" y="262006"/>
                  </a:lnTo>
                  <a:lnTo>
                    <a:pt x="2864697" y="268711"/>
                  </a:lnTo>
                  <a:lnTo>
                    <a:pt x="2876534" y="275882"/>
                  </a:lnTo>
                  <a:lnTo>
                    <a:pt x="2888372" y="283468"/>
                  </a:lnTo>
                  <a:lnTo>
                    <a:pt x="2900210" y="291399"/>
                  </a:lnTo>
                  <a:lnTo>
                    <a:pt x="2912047" y="299588"/>
                  </a:lnTo>
                  <a:lnTo>
                    <a:pt x="2923885" y="307939"/>
                  </a:lnTo>
                  <a:lnTo>
                    <a:pt x="2935722" y="316344"/>
                  </a:lnTo>
                  <a:lnTo>
                    <a:pt x="2947560" y="324695"/>
                  </a:lnTo>
                  <a:lnTo>
                    <a:pt x="2959398" y="332885"/>
                  </a:lnTo>
                  <a:lnTo>
                    <a:pt x="2971235" y="340815"/>
                  </a:lnTo>
                  <a:lnTo>
                    <a:pt x="2983073" y="348401"/>
                  </a:lnTo>
                  <a:lnTo>
                    <a:pt x="2994910" y="355573"/>
                  </a:lnTo>
                  <a:lnTo>
                    <a:pt x="3006748" y="362277"/>
                  </a:lnTo>
                  <a:lnTo>
                    <a:pt x="3018586" y="368480"/>
                  </a:lnTo>
                  <a:lnTo>
                    <a:pt x="3030423" y="374164"/>
                  </a:lnTo>
                  <a:lnTo>
                    <a:pt x="3042261" y="379327"/>
                  </a:lnTo>
                  <a:lnTo>
                    <a:pt x="3054098" y="383979"/>
                  </a:lnTo>
                  <a:lnTo>
                    <a:pt x="3065936" y="388141"/>
                  </a:lnTo>
                  <a:lnTo>
                    <a:pt x="3077774" y="391839"/>
                  </a:lnTo>
                  <a:lnTo>
                    <a:pt x="3089611" y="395108"/>
                  </a:lnTo>
                  <a:lnTo>
                    <a:pt x="3101449" y="397981"/>
                  </a:lnTo>
                  <a:lnTo>
                    <a:pt x="3113286" y="400497"/>
                  </a:lnTo>
                  <a:lnTo>
                    <a:pt x="3125124" y="402690"/>
                  </a:lnTo>
                  <a:lnTo>
                    <a:pt x="3136962" y="404595"/>
                  </a:lnTo>
                  <a:lnTo>
                    <a:pt x="3148799" y="406246"/>
                  </a:lnTo>
                  <a:lnTo>
                    <a:pt x="3160637" y="407672"/>
                  </a:lnTo>
                  <a:lnTo>
                    <a:pt x="3172474" y="408902"/>
                  </a:lnTo>
                  <a:lnTo>
                    <a:pt x="3184312" y="409960"/>
                  </a:lnTo>
                  <a:lnTo>
                    <a:pt x="3196149" y="410869"/>
                  </a:lnTo>
                  <a:lnTo>
                    <a:pt x="3207987" y="411649"/>
                  </a:lnTo>
                  <a:lnTo>
                    <a:pt x="3219825" y="412317"/>
                  </a:lnTo>
                  <a:lnTo>
                    <a:pt x="3231662" y="412889"/>
                  </a:lnTo>
                  <a:lnTo>
                    <a:pt x="3243500" y="413378"/>
                  </a:lnTo>
                  <a:lnTo>
                    <a:pt x="3255337" y="413796"/>
                  </a:lnTo>
                  <a:lnTo>
                    <a:pt x="3267175" y="414153"/>
                  </a:lnTo>
                  <a:lnTo>
                    <a:pt x="3279013" y="414458"/>
                  </a:lnTo>
                  <a:lnTo>
                    <a:pt x="3290850" y="414718"/>
                  </a:lnTo>
                  <a:lnTo>
                    <a:pt x="3302688" y="414940"/>
                  </a:lnTo>
                  <a:lnTo>
                    <a:pt x="3314525" y="415129"/>
                  </a:lnTo>
                  <a:lnTo>
                    <a:pt x="3326363" y="415290"/>
                  </a:lnTo>
                  <a:lnTo>
                    <a:pt x="3338201" y="415427"/>
                  </a:lnTo>
                  <a:lnTo>
                    <a:pt x="3350038" y="415544"/>
                  </a:lnTo>
                  <a:lnTo>
                    <a:pt x="3361876" y="415643"/>
                  </a:lnTo>
                  <a:lnTo>
                    <a:pt x="3373713" y="415728"/>
                  </a:lnTo>
                  <a:lnTo>
                    <a:pt x="3385551" y="415800"/>
                  </a:lnTo>
                  <a:lnTo>
                    <a:pt x="3397389" y="415861"/>
                  </a:lnTo>
                  <a:lnTo>
                    <a:pt x="3409226" y="415914"/>
                  </a:lnTo>
                  <a:lnTo>
                    <a:pt x="3421064" y="415958"/>
                  </a:lnTo>
                  <a:lnTo>
                    <a:pt x="3432901" y="415996"/>
                  </a:lnTo>
                  <a:lnTo>
                    <a:pt x="3444739" y="416028"/>
                  </a:lnTo>
                  <a:lnTo>
                    <a:pt x="3456576" y="416056"/>
                  </a:lnTo>
                  <a:lnTo>
                    <a:pt x="3468414" y="416079"/>
                  </a:lnTo>
                  <a:lnTo>
                    <a:pt x="3480252" y="416099"/>
                  </a:lnTo>
                  <a:lnTo>
                    <a:pt x="3492089" y="416116"/>
                  </a:lnTo>
                  <a:lnTo>
                    <a:pt x="3503927" y="416130"/>
                  </a:lnTo>
                  <a:lnTo>
                    <a:pt x="3515764" y="416143"/>
                  </a:lnTo>
                  <a:lnTo>
                    <a:pt x="3515764" y="416143"/>
                  </a:lnTo>
                  <a:lnTo>
                    <a:pt x="3527602" y="416130"/>
                  </a:lnTo>
                  <a:lnTo>
                    <a:pt x="3539440" y="416116"/>
                  </a:lnTo>
                  <a:lnTo>
                    <a:pt x="3551277" y="416099"/>
                  </a:lnTo>
                  <a:lnTo>
                    <a:pt x="3563115" y="416079"/>
                  </a:lnTo>
                  <a:lnTo>
                    <a:pt x="3574952" y="416056"/>
                  </a:lnTo>
                  <a:lnTo>
                    <a:pt x="3586790" y="416028"/>
                  </a:lnTo>
                  <a:lnTo>
                    <a:pt x="3598628" y="415996"/>
                  </a:lnTo>
                  <a:lnTo>
                    <a:pt x="3610465" y="415958"/>
                  </a:lnTo>
                  <a:lnTo>
                    <a:pt x="3622303" y="415914"/>
                  </a:lnTo>
                  <a:lnTo>
                    <a:pt x="3634140" y="415861"/>
                  </a:lnTo>
                  <a:lnTo>
                    <a:pt x="3645978" y="415800"/>
                  </a:lnTo>
                  <a:lnTo>
                    <a:pt x="3657816" y="415728"/>
                  </a:lnTo>
                  <a:lnTo>
                    <a:pt x="3669653" y="415643"/>
                  </a:lnTo>
                  <a:lnTo>
                    <a:pt x="3681491" y="415544"/>
                  </a:lnTo>
                  <a:lnTo>
                    <a:pt x="3693328" y="415427"/>
                  </a:lnTo>
                  <a:lnTo>
                    <a:pt x="3705166" y="415290"/>
                  </a:lnTo>
                  <a:lnTo>
                    <a:pt x="3717004" y="415129"/>
                  </a:lnTo>
                  <a:lnTo>
                    <a:pt x="3728841" y="414940"/>
                  </a:lnTo>
                  <a:lnTo>
                    <a:pt x="3740679" y="414718"/>
                  </a:lnTo>
                  <a:lnTo>
                    <a:pt x="3752516" y="414458"/>
                  </a:lnTo>
                  <a:lnTo>
                    <a:pt x="3764354" y="414153"/>
                  </a:lnTo>
                  <a:lnTo>
                    <a:pt x="3776191" y="413796"/>
                  </a:lnTo>
                  <a:lnTo>
                    <a:pt x="3788029" y="413378"/>
                  </a:lnTo>
                  <a:lnTo>
                    <a:pt x="3799867" y="412889"/>
                  </a:lnTo>
                  <a:lnTo>
                    <a:pt x="3811704" y="412317"/>
                  </a:lnTo>
                  <a:lnTo>
                    <a:pt x="3823542" y="411649"/>
                  </a:lnTo>
                  <a:lnTo>
                    <a:pt x="3835379" y="410869"/>
                  </a:lnTo>
                  <a:lnTo>
                    <a:pt x="3847217" y="409960"/>
                  </a:lnTo>
                  <a:lnTo>
                    <a:pt x="3859055" y="408902"/>
                  </a:lnTo>
                  <a:lnTo>
                    <a:pt x="3870892" y="407672"/>
                  </a:lnTo>
                  <a:lnTo>
                    <a:pt x="3882730" y="406246"/>
                  </a:lnTo>
                  <a:lnTo>
                    <a:pt x="3894567" y="404595"/>
                  </a:lnTo>
                  <a:lnTo>
                    <a:pt x="3906405" y="402690"/>
                  </a:lnTo>
                  <a:lnTo>
                    <a:pt x="3918243" y="400497"/>
                  </a:lnTo>
                  <a:lnTo>
                    <a:pt x="3930080" y="397981"/>
                  </a:lnTo>
                  <a:lnTo>
                    <a:pt x="3941918" y="395108"/>
                  </a:lnTo>
                  <a:lnTo>
                    <a:pt x="3953755" y="391839"/>
                  </a:lnTo>
                  <a:lnTo>
                    <a:pt x="3965593" y="388141"/>
                  </a:lnTo>
                  <a:lnTo>
                    <a:pt x="3977431" y="383979"/>
                  </a:lnTo>
                  <a:lnTo>
                    <a:pt x="3989268" y="379327"/>
                  </a:lnTo>
                  <a:lnTo>
                    <a:pt x="4001106" y="374164"/>
                  </a:lnTo>
                  <a:lnTo>
                    <a:pt x="4012943" y="368480"/>
                  </a:lnTo>
                  <a:lnTo>
                    <a:pt x="4024781" y="362277"/>
                  </a:lnTo>
                  <a:lnTo>
                    <a:pt x="4036619" y="355573"/>
                  </a:lnTo>
                  <a:lnTo>
                    <a:pt x="4048456" y="348401"/>
                  </a:lnTo>
                  <a:lnTo>
                    <a:pt x="4060294" y="340815"/>
                  </a:lnTo>
                  <a:lnTo>
                    <a:pt x="4072131" y="332885"/>
                  </a:lnTo>
                  <a:lnTo>
                    <a:pt x="4083969" y="324695"/>
                  </a:lnTo>
                  <a:lnTo>
                    <a:pt x="4095806" y="316344"/>
                  </a:lnTo>
                  <a:lnTo>
                    <a:pt x="4107644" y="307939"/>
                  </a:lnTo>
                  <a:lnTo>
                    <a:pt x="4119482" y="299588"/>
                  </a:lnTo>
                  <a:lnTo>
                    <a:pt x="4131319" y="291399"/>
                  </a:lnTo>
                  <a:lnTo>
                    <a:pt x="4143157" y="283468"/>
                  </a:lnTo>
                  <a:lnTo>
                    <a:pt x="4154994" y="275882"/>
                  </a:lnTo>
                  <a:lnTo>
                    <a:pt x="4166832" y="268711"/>
                  </a:lnTo>
                  <a:lnTo>
                    <a:pt x="4178670" y="262006"/>
                  </a:lnTo>
                  <a:lnTo>
                    <a:pt x="4190507" y="255803"/>
                  </a:lnTo>
                  <a:lnTo>
                    <a:pt x="4202345" y="250119"/>
                  </a:lnTo>
                  <a:lnTo>
                    <a:pt x="4214182" y="244956"/>
                  </a:lnTo>
                  <a:lnTo>
                    <a:pt x="4226020" y="240304"/>
                  </a:lnTo>
                  <a:lnTo>
                    <a:pt x="4237858" y="236143"/>
                  </a:lnTo>
                  <a:lnTo>
                    <a:pt x="4249695" y="232444"/>
                  </a:lnTo>
                  <a:lnTo>
                    <a:pt x="4261533" y="229176"/>
                  </a:lnTo>
                  <a:lnTo>
                    <a:pt x="4273370" y="226302"/>
                  </a:lnTo>
                  <a:lnTo>
                    <a:pt x="4285208" y="223787"/>
                  </a:lnTo>
                  <a:lnTo>
                    <a:pt x="4297046" y="221594"/>
                  </a:lnTo>
                  <a:lnTo>
                    <a:pt x="4308883" y="219688"/>
                  </a:lnTo>
                  <a:lnTo>
                    <a:pt x="4320721" y="218038"/>
                  </a:lnTo>
                  <a:lnTo>
                    <a:pt x="4332558" y="216611"/>
                  </a:lnTo>
                  <a:lnTo>
                    <a:pt x="4344396" y="215382"/>
                  </a:lnTo>
                  <a:lnTo>
                    <a:pt x="4356234" y="214323"/>
                  </a:lnTo>
                  <a:lnTo>
                    <a:pt x="4368071" y="213414"/>
                  </a:lnTo>
                  <a:lnTo>
                    <a:pt x="4379909" y="212634"/>
                  </a:lnTo>
                  <a:lnTo>
                    <a:pt x="4391746" y="211966"/>
                  </a:lnTo>
                  <a:lnTo>
                    <a:pt x="4403584" y="211394"/>
                  </a:lnTo>
                  <a:lnTo>
                    <a:pt x="4415421" y="210905"/>
                  </a:lnTo>
                  <a:lnTo>
                    <a:pt x="4427259" y="210487"/>
                  </a:lnTo>
                  <a:lnTo>
                    <a:pt x="4439097" y="210130"/>
                  </a:lnTo>
                  <a:lnTo>
                    <a:pt x="4450934" y="209825"/>
                  </a:lnTo>
                  <a:lnTo>
                    <a:pt x="4462772" y="209565"/>
                  </a:lnTo>
                  <a:lnTo>
                    <a:pt x="4474609" y="209344"/>
                  </a:lnTo>
                  <a:lnTo>
                    <a:pt x="4486447" y="209155"/>
                  </a:lnTo>
                  <a:lnTo>
                    <a:pt x="4498285" y="208994"/>
                  </a:lnTo>
                  <a:lnTo>
                    <a:pt x="4510122" y="208857"/>
                  </a:lnTo>
                  <a:lnTo>
                    <a:pt x="4521960" y="208740"/>
                  </a:lnTo>
                  <a:lnTo>
                    <a:pt x="4533797" y="208640"/>
                  </a:lnTo>
                  <a:lnTo>
                    <a:pt x="4545635" y="208555"/>
                  </a:lnTo>
                  <a:lnTo>
                    <a:pt x="4557473" y="208483"/>
                  </a:lnTo>
                  <a:lnTo>
                    <a:pt x="4569310" y="208422"/>
                  </a:lnTo>
                  <a:lnTo>
                    <a:pt x="4581148" y="208370"/>
                  </a:lnTo>
                  <a:lnTo>
                    <a:pt x="4592985" y="208325"/>
                  </a:lnTo>
                  <a:lnTo>
                    <a:pt x="4604823" y="208287"/>
                  </a:lnTo>
                  <a:lnTo>
                    <a:pt x="4616661" y="208255"/>
                  </a:lnTo>
                  <a:lnTo>
                    <a:pt x="4628498" y="208228"/>
                  </a:lnTo>
                  <a:lnTo>
                    <a:pt x="4640336" y="208204"/>
                  </a:lnTo>
                  <a:lnTo>
                    <a:pt x="4652173" y="208184"/>
                  </a:lnTo>
                  <a:lnTo>
                    <a:pt x="4664011" y="208167"/>
                  </a:lnTo>
                  <a:lnTo>
                    <a:pt x="4675849" y="208153"/>
                  </a:lnTo>
                  <a:lnTo>
                    <a:pt x="4687686" y="208141"/>
                  </a:lnTo>
                </a:path>
              </a:pathLst>
            </a:custGeom>
            <a:ln w="40651" cap="flat">
              <a:solidFill>
                <a:srgbClr val="B79F00">
                  <a:alpha val="100000"/>
                </a:srgbClr>
              </a:solidFill>
              <a:prstDash val="solid"/>
              <a:round/>
            </a:ln>
          </p:spPr>
          <p:txBody>
            <a:bodyPr/>
            <a:lstStyle/>
            <a:p/>
          </p:txBody>
        </p:sp>
        <p:sp>
          <p:nvSpPr>
            <p:cNvPr id="33" name="pl33"/>
            <p:cNvSpPr/>
            <p:nvPr/>
          </p:nvSpPr>
          <p:spPr>
            <a:xfrm>
              <a:off x="2482351" y="1107615"/>
              <a:ext cx="4687686" cy="208071"/>
            </a:xfrm>
            <a:custGeom>
              <a:avLst/>
              <a:pathLst>
                <a:path w="4687686" h="208071">
                  <a:moveTo>
                    <a:pt x="0" y="0"/>
                  </a:moveTo>
                  <a:lnTo>
                    <a:pt x="11837" y="0"/>
                  </a:lnTo>
                  <a:lnTo>
                    <a:pt x="23675" y="0"/>
                  </a:lnTo>
                  <a:lnTo>
                    <a:pt x="35512" y="0"/>
                  </a:lnTo>
                  <a:lnTo>
                    <a:pt x="47350" y="0"/>
                  </a:lnTo>
                  <a:lnTo>
                    <a:pt x="59187" y="0"/>
                  </a:lnTo>
                  <a:lnTo>
                    <a:pt x="71025" y="0"/>
                  </a:lnTo>
                  <a:lnTo>
                    <a:pt x="82863" y="0"/>
                  </a:lnTo>
                  <a:lnTo>
                    <a:pt x="94700" y="0"/>
                  </a:lnTo>
                  <a:lnTo>
                    <a:pt x="106538" y="0"/>
                  </a:lnTo>
                  <a:lnTo>
                    <a:pt x="118375" y="0"/>
                  </a:lnTo>
                  <a:lnTo>
                    <a:pt x="130213" y="0"/>
                  </a:lnTo>
                  <a:lnTo>
                    <a:pt x="142051" y="0"/>
                  </a:lnTo>
                  <a:lnTo>
                    <a:pt x="153888" y="0"/>
                  </a:lnTo>
                  <a:lnTo>
                    <a:pt x="165726" y="0"/>
                  </a:lnTo>
                  <a:lnTo>
                    <a:pt x="177563" y="0"/>
                  </a:lnTo>
                  <a:lnTo>
                    <a:pt x="189401" y="0"/>
                  </a:lnTo>
                  <a:lnTo>
                    <a:pt x="201239" y="0"/>
                  </a:lnTo>
                  <a:lnTo>
                    <a:pt x="213076" y="0"/>
                  </a:lnTo>
                  <a:lnTo>
                    <a:pt x="224914" y="0"/>
                  </a:lnTo>
                  <a:lnTo>
                    <a:pt x="236751" y="0"/>
                  </a:lnTo>
                  <a:lnTo>
                    <a:pt x="248589" y="0"/>
                  </a:lnTo>
                  <a:lnTo>
                    <a:pt x="260427" y="0"/>
                  </a:lnTo>
                  <a:lnTo>
                    <a:pt x="272264" y="0"/>
                  </a:lnTo>
                  <a:lnTo>
                    <a:pt x="284102" y="0"/>
                  </a:lnTo>
                  <a:lnTo>
                    <a:pt x="295939" y="0"/>
                  </a:lnTo>
                  <a:lnTo>
                    <a:pt x="307777" y="0"/>
                  </a:lnTo>
                  <a:lnTo>
                    <a:pt x="319614" y="0"/>
                  </a:lnTo>
                  <a:lnTo>
                    <a:pt x="331452" y="0"/>
                  </a:lnTo>
                  <a:lnTo>
                    <a:pt x="343290" y="0"/>
                  </a:lnTo>
                  <a:lnTo>
                    <a:pt x="355127" y="0"/>
                  </a:lnTo>
                  <a:lnTo>
                    <a:pt x="366965" y="0"/>
                  </a:lnTo>
                  <a:lnTo>
                    <a:pt x="378802" y="0"/>
                  </a:lnTo>
                  <a:lnTo>
                    <a:pt x="390640" y="0"/>
                  </a:lnTo>
                  <a:lnTo>
                    <a:pt x="402478" y="0"/>
                  </a:lnTo>
                  <a:lnTo>
                    <a:pt x="414315" y="0"/>
                  </a:lnTo>
                  <a:lnTo>
                    <a:pt x="426153" y="0"/>
                  </a:lnTo>
                  <a:lnTo>
                    <a:pt x="437990" y="0"/>
                  </a:lnTo>
                  <a:lnTo>
                    <a:pt x="449828" y="0"/>
                  </a:lnTo>
                  <a:lnTo>
                    <a:pt x="461666" y="0"/>
                  </a:lnTo>
                  <a:lnTo>
                    <a:pt x="473503" y="0"/>
                  </a:lnTo>
                  <a:lnTo>
                    <a:pt x="485341" y="0"/>
                  </a:lnTo>
                  <a:lnTo>
                    <a:pt x="497178" y="0"/>
                  </a:lnTo>
                  <a:lnTo>
                    <a:pt x="509016" y="0"/>
                  </a:lnTo>
                  <a:lnTo>
                    <a:pt x="520854" y="0"/>
                  </a:lnTo>
                  <a:lnTo>
                    <a:pt x="532691" y="0"/>
                  </a:lnTo>
                  <a:lnTo>
                    <a:pt x="544529" y="0"/>
                  </a:lnTo>
                  <a:lnTo>
                    <a:pt x="556366" y="0"/>
                  </a:lnTo>
                  <a:lnTo>
                    <a:pt x="568204" y="0"/>
                  </a:lnTo>
                  <a:lnTo>
                    <a:pt x="580042" y="0"/>
                  </a:lnTo>
                  <a:lnTo>
                    <a:pt x="591879" y="0"/>
                  </a:lnTo>
                  <a:lnTo>
                    <a:pt x="603717" y="0"/>
                  </a:lnTo>
                  <a:lnTo>
                    <a:pt x="615554" y="0"/>
                  </a:lnTo>
                  <a:lnTo>
                    <a:pt x="627392" y="0"/>
                  </a:lnTo>
                  <a:lnTo>
                    <a:pt x="639229" y="0"/>
                  </a:lnTo>
                  <a:lnTo>
                    <a:pt x="651067" y="0"/>
                  </a:lnTo>
                  <a:lnTo>
                    <a:pt x="662905" y="0"/>
                  </a:lnTo>
                  <a:lnTo>
                    <a:pt x="674742" y="0"/>
                  </a:lnTo>
                  <a:lnTo>
                    <a:pt x="686580" y="0"/>
                  </a:lnTo>
                  <a:lnTo>
                    <a:pt x="698417" y="0"/>
                  </a:lnTo>
                  <a:lnTo>
                    <a:pt x="710255" y="0"/>
                  </a:lnTo>
                  <a:lnTo>
                    <a:pt x="722093" y="0"/>
                  </a:lnTo>
                  <a:lnTo>
                    <a:pt x="733930" y="0"/>
                  </a:lnTo>
                  <a:lnTo>
                    <a:pt x="745768" y="0"/>
                  </a:lnTo>
                  <a:lnTo>
                    <a:pt x="757605" y="0"/>
                  </a:lnTo>
                  <a:lnTo>
                    <a:pt x="769443" y="0"/>
                  </a:lnTo>
                  <a:lnTo>
                    <a:pt x="781281" y="0"/>
                  </a:lnTo>
                  <a:lnTo>
                    <a:pt x="793118" y="0"/>
                  </a:lnTo>
                  <a:lnTo>
                    <a:pt x="804956" y="0"/>
                  </a:lnTo>
                  <a:lnTo>
                    <a:pt x="816793" y="0"/>
                  </a:lnTo>
                  <a:lnTo>
                    <a:pt x="828631" y="0"/>
                  </a:lnTo>
                  <a:lnTo>
                    <a:pt x="840469" y="0"/>
                  </a:lnTo>
                  <a:lnTo>
                    <a:pt x="852306" y="0"/>
                  </a:lnTo>
                  <a:lnTo>
                    <a:pt x="864144" y="0"/>
                  </a:lnTo>
                  <a:lnTo>
                    <a:pt x="875981" y="0"/>
                  </a:lnTo>
                  <a:lnTo>
                    <a:pt x="887819" y="0"/>
                  </a:lnTo>
                  <a:lnTo>
                    <a:pt x="899657" y="0"/>
                  </a:lnTo>
                  <a:lnTo>
                    <a:pt x="911494" y="0"/>
                  </a:lnTo>
                  <a:lnTo>
                    <a:pt x="923332" y="0"/>
                  </a:lnTo>
                  <a:lnTo>
                    <a:pt x="935169" y="0"/>
                  </a:lnTo>
                  <a:lnTo>
                    <a:pt x="947007" y="0"/>
                  </a:lnTo>
                  <a:lnTo>
                    <a:pt x="958844" y="0"/>
                  </a:lnTo>
                  <a:lnTo>
                    <a:pt x="970682" y="0"/>
                  </a:lnTo>
                  <a:lnTo>
                    <a:pt x="982520" y="0"/>
                  </a:lnTo>
                  <a:lnTo>
                    <a:pt x="994357" y="0"/>
                  </a:lnTo>
                  <a:lnTo>
                    <a:pt x="1006195" y="0"/>
                  </a:lnTo>
                  <a:lnTo>
                    <a:pt x="1018032" y="0"/>
                  </a:lnTo>
                  <a:lnTo>
                    <a:pt x="1029870" y="0"/>
                  </a:lnTo>
                  <a:lnTo>
                    <a:pt x="1041708" y="0"/>
                  </a:lnTo>
                  <a:lnTo>
                    <a:pt x="1053545" y="0"/>
                  </a:lnTo>
                  <a:lnTo>
                    <a:pt x="1065383" y="0"/>
                  </a:lnTo>
                  <a:lnTo>
                    <a:pt x="1077220" y="0"/>
                  </a:lnTo>
                  <a:lnTo>
                    <a:pt x="1089058" y="0"/>
                  </a:lnTo>
                  <a:lnTo>
                    <a:pt x="1100896" y="0"/>
                  </a:lnTo>
                  <a:lnTo>
                    <a:pt x="1112733" y="0"/>
                  </a:lnTo>
                  <a:lnTo>
                    <a:pt x="1124571" y="0"/>
                  </a:lnTo>
                  <a:lnTo>
                    <a:pt x="1136408" y="0"/>
                  </a:lnTo>
                  <a:lnTo>
                    <a:pt x="1148246" y="0"/>
                  </a:lnTo>
                  <a:lnTo>
                    <a:pt x="1160084" y="0"/>
                  </a:lnTo>
                  <a:lnTo>
                    <a:pt x="1171921" y="0"/>
                  </a:lnTo>
                  <a:lnTo>
                    <a:pt x="1171921" y="0"/>
                  </a:lnTo>
                  <a:lnTo>
                    <a:pt x="1183759" y="0"/>
                  </a:lnTo>
                  <a:lnTo>
                    <a:pt x="1195596" y="0"/>
                  </a:lnTo>
                  <a:lnTo>
                    <a:pt x="1207434" y="0"/>
                  </a:lnTo>
                  <a:lnTo>
                    <a:pt x="1219272" y="0"/>
                  </a:lnTo>
                  <a:lnTo>
                    <a:pt x="1231109" y="0"/>
                  </a:lnTo>
                  <a:lnTo>
                    <a:pt x="1242947" y="0"/>
                  </a:lnTo>
                  <a:lnTo>
                    <a:pt x="1254784" y="0"/>
                  </a:lnTo>
                  <a:lnTo>
                    <a:pt x="1266622" y="0"/>
                  </a:lnTo>
                  <a:lnTo>
                    <a:pt x="1278459" y="0"/>
                  </a:lnTo>
                  <a:lnTo>
                    <a:pt x="1290297" y="0"/>
                  </a:lnTo>
                  <a:lnTo>
                    <a:pt x="1302135" y="0"/>
                  </a:lnTo>
                  <a:lnTo>
                    <a:pt x="1313972" y="0"/>
                  </a:lnTo>
                  <a:lnTo>
                    <a:pt x="1325810" y="0"/>
                  </a:lnTo>
                  <a:lnTo>
                    <a:pt x="1337647" y="0"/>
                  </a:lnTo>
                  <a:lnTo>
                    <a:pt x="1349485" y="0"/>
                  </a:lnTo>
                  <a:lnTo>
                    <a:pt x="1361323" y="0"/>
                  </a:lnTo>
                  <a:lnTo>
                    <a:pt x="1373160" y="0"/>
                  </a:lnTo>
                  <a:lnTo>
                    <a:pt x="1384998" y="0"/>
                  </a:lnTo>
                  <a:lnTo>
                    <a:pt x="1396835" y="0"/>
                  </a:lnTo>
                  <a:lnTo>
                    <a:pt x="1408673" y="0"/>
                  </a:lnTo>
                  <a:lnTo>
                    <a:pt x="1420511" y="0"/>
                  </a:lnTo>
                  <a:lnTo>
                    <a:pt x="1432348" y="0"/>
                  </a:lnTo>
                  <a:lnTo>
                    <a:pt x="1444186" y="0"/>
                  </a:lnTo>
                  <a:lnTo>
                    <a:pt x="1456023" y="0"/>
                  </a:lnTo>
                  <a:lnTo>
                    <a:pt x="1467861" y="0"/>
                  </a:lnTo>
                  <a:lnTo>
                    <a:pt x="1479699" y="0"/>
                  </a:lnTo>
                  <a:lnTo>
                    <a:pt x="1491536" y="0"/>
                  </a:lnTo>
                  <a:lnTo>
                    <a:pt x="1503374" y="0"/>
                  </a:lnTo>
                  <a:lnTo>
                    <a:pt x="1515211" y="0"/>
                  </a:lnTo>
                  <a:lnTo>
                    <a:pt x="1527049" y="0"/>
                  </a:lnTo>
                  <a:lnTo>
                    <a:pt x="1538887" y="0"/>
                  </a:lnTo>
                  <a:lnTo>
                    <a:pt x="1550724" y="0"/>
                  </a:lnTo>
                  <a:lnTo>
                    <a:pt x="1562562" y="0"/>
                  </a:lnTo>
                  <a:lnTo>
                    <a:pt x="1574399" y="0"/>
                  </a:lnTo>
                  <a:lnTo>
                    <a:pt x="1586237" y="0"/>
                  </a:lnTo>
                  <a:lnTo>
                    <a:pt x="1598074" y="0"/>
                  </a:lnTo>
                  <a:lnTo>
                    <a:pt x="1609912" y="0"/>
                  </a:lnTo>
                  <a:lnTo>
                    <a:pt x="1621750" y="0"/>
                  </a:lnTo>
                  <a:lnTo>
                    <a:pt x="1633587" y="0"/>
                  </a:lnTo>
                  <a:lnTo>
                    <a:pt x="1645425" y="0"/>
                  </a:lnTo>
                  <a:lnTo>
                    <a:pt x="1657262" y="0"/>
                  </a:lnTo>
                  <a:lnTo>
                    <a:pt x="1669100" y="0"/>
                  </a:lnTo>
                  <a:lnTo>
                    <a:pt x="1680938" y="0"/>
                  </a:lnTo>
                  <a:lnTo>
                    <a:pt x="1692775" y="0"/>
                  </a:lnTo>
                  <a:lnTo>
                    <a:pt x="1704613" y="0"/>
                  </a:lnTo>
                  <a:lnTo>
                    <a:pt x="1716450" y="0"/>
                  </a:lnTo>
                  <a:lnTo>
                    <a:pt x="1728288" y="0"/>
                  </a:lnTo>
                  <a:lnTo>
                    <a:pt x="1740126" y="0"/>
                  </a:lnTo>
                  <a:lnTo>
                    <a:pt x="1751963" y="0"/>
                  </a:lnTo>
                  <a:lnTo>
                    <a:pt x="1763801" y="0"/>
                  </a:lnTo>
                  <a:lnTo>
                    <a:pt x="1775638" y="0"/>
                  </a:lnTo>
                  <a:lnTo>
                    <a:pt x="1787476" y="0"/>
                  </a:lnTo>
                  <a:lnTo>
                    <a:pt x="1799314" y="0"/>
                  </a:lnTo>
                  <a:lnTo>
                    <a:pt x="1811151" y="0"/>
                  </a:lnTo>
                  <a:lnTo>
                    <a:pt x="1822989" y="0"/>
                  </a:lnTo>
                  <a:lnTo>
                    <a:pt x="1834826" y="0"/>
                  </a:lnTo>
                  <a:lnTo>
                    <a:pt x="1846664" y="0"/>
                  </a:lnTo>
                  <a:lnTo>
                    <a:pt x="1858502" y="0"/>
                  </a:lnTo>
                  <a:lnTo>
                    <a:pt x="1870339" y="0"/>
                  </a:lnTo>
                  <a:lnTo>
                    <a:pt x="1882177" y="0"/>
                  </a:lnTo>
                  <a:lnTo>
                    <a:pt x="1894014" y="0"/>
                  </a:lnTo>
                  <a:lnTo>
                    <a:pt x="1905852" y="0"/>
                  </a:lnTo>
                  <a:lnTo>
                    <a:pt x="1917689" y="0"/>
                  </a:lnTo>
                  <a:lnTo>
                    <a:pt x="1929527" y="0"/>
                  </a:lnTo>
                  <a:lnTo>
                    <a:pt x="1941365" y="0"/>
                  </a:lnTo>
                  <a:lnTo>
                    <a:pt x="1953202" y="0"/>
                  </a:lnTo>
                  <a:lnTo>
                    <a:pt x="1965040" y="0"/>
                  </a:lnTo>
                  <a:lnTo>
                    <a:pt x="1976877" y="0"/>
                  </a:lnTo>
                  <a:lnTo>
                    <a:pt x="1988715" y="0"/>
                  </a:lnTo>
                  <a:lnTo>
                    <a:pt x="2000553" y="0"/>
                  </a:lnTo>
                  <a:lnTo>
                    <a:pt x="2012390" y="0"/>
                  </a:lnTo>
                  <a:lnTo>
                    <a:pt x="2024228" y="0"/>
                  </a:lnTo>
                  <a:lnTo>
                    <a:pt x="2036065" y="0"/>
                  </a:lnTo>
                  <a:lnTo>
                    <a:pt x="2047903" y="0"/>
                  </a:lnTo>
                  <a:lnTo>
                    <a:pt x="2059741" y="0"/>
                  </a:lnTo>
                  <a:lnTo>
                    <a:pt x="2071578" y="0"/>
                  </a:lnTo>
                  <a:lnTo>
                    <a:pt x="2083416" y="0"/>
                  </a:lnTo>
                  <a:lnTo>
                    <a:pt x="2095253" y="0"/>
                  </a:lnTo>
                  <a:lnTo>
                    <a:pt x="2107091" y="0"/>
                  </a:lnTo>
                  <a:lnTo>
                    <a:pt x="2118929" y="0"/>
                  </a:lnTo>
                  <a:lnTo>
                    <a:pt x="2130766" y="0"/>
                  </a:lnTo>
                  <a:lnTo>
                    <a:pt x="2142604" y="0"/>
                  </a:lnTo>
                  <a:lnTo>
                    <a:pt x="2154441" y="0"/>
                  </a:lnTo>
                  <a:lnTo>
                    <a:pt x="2166279" y="0"/>
                  </a:lnTo>
                  <a:lnTo>
                    <a:pt x="2178117" y="0"/>
                  </a:lnTo>
                  <a:lnTo>
                    <a:pt x="2189954" y="0"/>
                  </a:lnTo>
                  <a:lnTo>
                    <a:pt x="2201792" y="0"/>
                  </a:lnTo>
                  <a:lnTo>
                    <a:pt x="2213629" y="0"/>
                  </a:lnTo>
                  <a:lnTo>
                    <a:pt x="2225467" y="0"/>
                  </a:lnTo>
                  <a:lnTo>
                    <a:pt x="2237304" y="0"/>
                  </a:lnTo>
                  <a:lnTo>
                    <a:pt x="2249142" y="0"/>
                  </a:lnTo>
                  <a:lnTo>
                    <a:pt x="2260980" y="0"/>
                  </a:lnTo>
                  <a:lnTo>
                    <a:pt x="2272817" y="0"/>
                  </a:lnTo>
                  <a:lnTo>
                    <a:pt x="2284655" y="0"/>
                  </a:lnTo>
                  <a:lnTo>
                    <a:pt x="2296492" y="0"/>
                  </a:lnTo>
                  <a:lnTo>
                    <a:pt x="2308330" y="0"/>
                  </a:lnTo>
                  <a:lnTo>
                    <a:pt x="2320168" y="0"/>
                  </a:lnTo>
                  <a:lnTo>
                    <a:pt x="2332005" y="0"/>
                  </a:lnTo>
                  <a:lnTo>
                    <a:pt x="2343843" y="0"/>
                  </a:lnTo>
                  <a:lnTo>
                    <a:pt x="2343843" y="0"/>
                  </a:lnTo>
                  <a:lnTo>
                    <a:pt x="2355680" y="0"/>
                  </a:lnTo>
                  <a:lnTo>
                    <a:pt x="2367518" y="0"/>
                  </a:lnTo>
                  <a:lnTo>
                    <a:pt x="2379356" y="0"/>
                  </a:lnTo>
                  <a:lnTo>
                    <a:pt x="2391193" y="0"/>
                  </a:lnTo>
                  <a:lnTo>
                    <a:pt x="2403031" y="0"/>
                  </a:lnTo>
                  <a:lnTo>
                    <a:pt x="2414868" y="0"/>
                  </a:lnTo>
                  <a:lnTo>
                    <a:pt x="2426706" y="0"/>
                  </a:lnTo>
                  <a:lnTo>
                    <a:pt x="2438544" y="0"/>
                  </a:lnTo>
                  <a:lnTo>
                    <a:pt x="2450381" y="0"/>
                  </a:lnTo>
                  <a:lnTo>
                    <a:pt x="2462219" y="0"/>
                  </a:lnTo>
                  <a:lnTo>
                    <a:pt x="2474056" y="0"/>
                  </a:lnTo>
                  <a:lnTo>
                    <a:pt x="2485894" y="0"/>
                  </a:lnTo>
                  <a:lnTo>
                    <a:pt x="2497732" y="0"/>
                  </a:lnTo>
                  <a:lnTo>
                    <a:pt x="2509569" y="0"/>
                  </a:lnTo>
                  <a:lnTo>
                    <a:pt x="2521407" y="0"/>
                  </a:lnTo>
                  <a:lnTo>
                    <a:pt x="2533244" y="0"/>
                  </a:lnTo>
                  <a:lnTo>
                    <a:pt x="2545082" y="0"/>
                  </a:lnTo>
                  <a:lnTo>
                    <a:pt x="2556919" y="0"/>
                  </a:lnTo>
                  <a:lnTo>
                    <a:pt x="2568757" y="0"/>
                  </a:lnTo>
                  <a:lnTo>
                    <a:pt x="2580595" y="0"/>
                  </a:lnTo>
                  <a:lnTo>
                    <a:pt x="2592432" y="0"/>
                  </a:lnTo>
                  <a:lnTo>
                    <a:pt x="2604270" y="0"/>
                  </a:lnTo>
                  <a:lnTo>
                    <a:pt x="2616107" y="0"/>
                  </a:lnTo>
                  <a:lnTo>
                    <a:pt x="2627945" y="0"/>
                  </a:lnTo>
                  <a:lnTo>
                    <a:pt x="2639783" y="0"/>
                  </a:lnTo>
                  <a:lnTo>
                    <a:pt x="2651620" y="0"/>
                  </a:lnTo>
                  <a:lnTo>
                    <a:pt x="2663458" y="0"/>
                  </a:lnTo>
                  <a:lnTo>
                    <a:pt x="2675295" y="0"/>
                  </a:lnTo>
                  <a:lnTo>
                    <a:pt x="2687133" y="0"/>
                  </a:lnTo>
                  <a:lnTo>
                    <a:pt x="2698971" y="0"/>
                  </a:lnTo>
                  <a:lnTo>
                    <a:pt x="2710808" y="0"/>
                  </a:lnTo>
                  <a:lnTo>
                    <a:pt x="2722646" y="0"/>
                  </a:lnTo>
                  <a:lnTo>
                    <a:pt x="2734483" y="0"/>
                  </a:lnTo>
                  <a:lnTo>
                    <a:pt x="2746321" y="0"/>
                  </a:lnTo>
                  <a:lnTo>
                    <a:pt x="2758159" y="0"/>
                  </a:lnTo>
                  <a:lnTo>
                    <a:pt x="2769996" y="0"/>
                  </a:lnTo>
                  <a:lnTo>
                    <a:pt x="2781834" y="0"/>
                  </a:lnTo>
                  <a:lnTo>
                    <a:pt x="2793671" y="0"/>
                  </a:lnTo>
                  <a:lnTo>
                    <a:pt x="2805509" y="0"/>
                  </a:lnTo>
                  <a:lnTo>
                    <a:pt x="2817347" y="0"/>
                  </a:lnTo>
                  <a:lnTo>
                    <a:pt x="2829184" y="0"/>
                  </a:lnTo>
                  <a:lnTo>
                    <a:pt x="2841022" y="0"/>
                  </a:lnTo>
                  <a:lnTo>
                    <a:pt x="2852859" y="0"/>
                  </a:lnTo>
                  <a:lnTo>
                    <a:pt x="2864697" y="0"/>
                  </a:lnTo>
                  <a:lnTo>
                    <a:pt x="2876534" y="0"/>
                  </a:lnTo>
                  <a:lnTo>
                    <a:pt x="2888372" y="0"/>
                  </a:lnTo>
                  <a:lnTo>
                    <a:pt x="2900210" y="0"/>
                  </a:lnTo>
                  <a:lnTo>
                    <a:pt x="2912047" y="0"/>
                  </a:lnTo>
                  <a:lnTo>
                    <a:pt x="2923885" y="0"/>
                  </a:lnTo>
                  <a:lnTo>
                    <a:pt x="2935722" y="0"/>
                  </a:lnTo>
                  <a:lnTo>
                    <a:pt x="2947560" y="0"/>
                  </a:lnTo>
                  <a:lnTo>
                    <a:pt x="2959398" y="0"/>
                  </a:lnTo>
                  <a:lnTo>
                    <a:pt x="2971235" y="0"/>
                  </a:lnTo>
                  <a:lnTo>
                    <a:pt x="2983073" y="0"/>
                  </a:lnTo>
                  <a:lnTo>
                    <a:pt x="2994910" y="0"/>
                  </a:lnTo>
                  <a:lnTo>
                    <a:pt x="3006748" y="0"/>
                  </a:lnTo>
                  <a:lnTo>
                    <a:pt x="3018586" y="0"/>
                  </a:lnTo>
                  <a:lnTo>
                    <a:pt x="3030423" y="0"/>
                  </a:lnTo>
                  <a:lnTo>
                    <a:pt x="3042261" y="0"/>
                  </a:lnTo>
                  <a:lnTo>
                    <a:pt x="3054098" y="0"/>
                  </a:lnTo>
                  <a:lnTo>
                    <a:pt x="3065936" y="0"/>
                  </a:lnTo>
                  <a:lnTo>
                    <a:pt x="3077774" y="0"/>
                  </a:lnTo>
                  <a:lnTo>
                    <a:pt x="3089611" y="0"/>
                  </a:lnTo>
                  <a:lnTo>
                    <a:pt x="3101449" y="0"/>
                  </a:lnTo>
                  <a:lnTo>
                    <a:pt x="3113286" y="0"/>
                  </a:lnTo>
                  <a:lnTo>
                    <a:pt x="3125124" y="0"/>
                  </a:lnTo>
                  <a:lnTo>
                    <a:pt x="3136962" y="0"/>
                  </a:lnTo>
                  <a:lnTo>
                    <a:pt x="3148799" y="0"/>
                  </a:lnTo>
                  <a:lnTo>
                    <a:pt x="3160637" y="0"/>
                  </a:lnTo>
                  <a:lnTo>
                    <a:pt x="3172474" y="0"/>
                  </a:lnTo>
                  <a:lnTo>
                    <a:pt x="3184312" y="0"/>
                  </a:lnTo>
                  <a:lnTo>
                    <a:pt x="3196149" y="0"/>
                  </a:lnTo>
                  <a:lnTo>
                    <a:pt x="3207987" y="0"/>
                  </a:lnTo>
                  <a:lnTo>
                    <a:pt x="3219825" y="0"/>
                  </a:lnTo>
                  <a:lnTo>
                    <a:pt x="3231662" y="0"/>
                  </a:lnTo>
                  <a:lnTo>
                    <a:pt x="3243500" y="0"/>
                  </a:lnTo>
                  <a:lnTo>
                    <a:pt x="3255337" y="0"/>
                  </a:lnTo>
                  <a:lnTo>
                    <a:pt x="3267175" y="0"/>
                  </a:lnTo>
                  <a:lnTo>
                    <a:pt x="3279013" y="0"/>
                  </a:lnTo>
                  <a:lnTo>
                    <a:pt x="3290850" y="0"/>
                  </a:lnTo>
                  <a:lnTo>
                    <a:pt x="3302688" y="0"/>
                  </a:lnTo>
                  <a:lnTo>
                    <a:pt x="3314525" y="0"/>
                  </a:lnTo>
                  <a:lnTo>
                    <a:pt x="3326363" y="0"/>
                  </a:lnTo>
                  <a:lnTo>
                    <a:pt x="3338201" y="0"/>
                  </a:lnTo>
                  <a:lnTo>
                    <a:pt x="3350038" y="0"/>
                  </a:lnTo>
                  <a:lnTo>
                    <a:pt x="3361876" y="0"/>
                  </a:lnTo>
                  <a:lnTo>
                    <a:pt x="3373713" y="0"/>
                  </a:lnTo>
                  <a:lnTo>
                    <a:pt x="3385551" y="0"/>
                  </a:lnTo>
                  <a:lnTo>
                    <a:pt x="3397389" y="0"/>
                  </a:lnTo>
                  <a:lnTo>
                    <a:pt x="3409226" y="0"/>
                  </a:lnTo>
                  <a:lnTo>
                    <a:pt x="3421064" y="0"/>
                  </a:lnTo>
                  <a:lnTo>
                    <a:pt x="3432901" y="0"/>
                  </a:lnTo>
                  <a:lnTo>
                    <a:pt x="3444739" y="0"/>
                  </a:lnTo>
                  <a:lnTo>
                    <a:pt x="3456576" y="0"/>
                  </a:lnTo>
                  <a:lnTo>
                    <a:pt x="3468414" y="0"/>
                  </a:lnTo>
                  <a:lnTo>
                    <a:pt x="3480252" y="0"/>
                  </a:lnTo>
                  <a:lnTo>
                    <a:pt x="3492089" y="0"/>
                  </a:lnTo>
                  <a:lnTo>
                    <a:pt x="3503927" y="0"/>
                  </a:lnTo>
                  <a:lnTo>
                    <a:pt x="3515764" y="0"/>
                  </a:lnTo>
                  <a:lnTo>
                    <a:pt x="3515764" y="69"/>
                  </a:lnTo>
                  <a:lnTo>
                    <a:pt x="3527602" y="82"/>
                  </a:lnTo>
                  <a:lnTo>
                    <a:pt x="3539440" y="96"/>
                  </a:lnTo>
                  <a:lnTo>
                    <a:pt x="3551277" y="113"/>
                  </a:lnTo>
                  <a:lnTo>
                    <a:pt x="3563115" y="133"/>
                  </a:lnTo>
                  <a:lnTo>
                    <a:pt x="3574952" y="156"/>
                  </a:lnTo>
                  <a:lnTo>
                    <a:pt x="3586790" y="183"/>
                  </a:lnTo>
                  <a:lnTo>
                    <a:pt x="3598628" y="216"/>
                  </a:lnTo>
                  <a:lnTo>
                    <a:pt x="3610465" y="254"/>
                  </a:lnTo>
                  <a:lnTo>
                    <a:pt x="3622303" y="298"/>
                  </a:lnTo>
                  <a:lnTo>
                    <a:pt x="3634140" y="350"/>
                  </a:lnTo>
                  <a:lnTo>
                    <a:pt x="3645978" y="412"/>
                  </a:lnTo>
                  <a:lnTo>
                    <a:pt x="3657816" y="484"/>
                  </a:lnTo>
                  <a:lnTo>
                    <a:pt x="3669653" y="569"/>
                  </a:lnTo>
                  <a:lnTo>
                    <a:pt x="3681491" y="668"/>
                  </a:lnTo>
                  <a:lnTo>
                    <a:pt x="3693328" y="785"/>
                  </a:lnTo>
                  <a:lnTo>
                    <a:pt x="3705166" y="922"/>
                  </a:lnTo>
                  <a:lnTo>
                    <a:pt x="3717004" y="1083"/>
                  </a:lnTo>
                  <a:lnTo>
                    <a:pt x="3728841" y="1272"/>
                  </a:lnTo>
                  <a:lnTo>
                    <a:pt x="3740679" y="1494"/>
                  </a:lnTo>
                  <a:lnTo>
                    <a:pt x="3752516" y="1754"/>
                  </a:lnTo>
                  <a:lnTo>
                    <a:pt x="3764354" y="2058"/>
                  </a:lnTo>
                  <a:lnTo>
                    <a:pt x="3776191" y="2415"/>
                  </a:lnTo>
                  <a:lnTo>
                    <a:pt x="3788029" y="2833"/>
                  </a:lnTo>
                  <a:lnTo>
                    <a:pt x="3799867" y="3323"/>
                  </a:lnTo>
                  <a:lnTo>
                    <a:pt x="3811704" y="3895"/>
                  </a:lnTo>
                  <a:lnTo>
                    <a:pt x="3823542" y="4563"/>
                  </a:lnTo>
                  <a:lnTo>
                    <a:pt x="3835379" y="5343"/>
                  </a:lnTo>
                  <a:lnTo>
                    <a:pt x="3847217" y="6252"/>
                  </a:lnTo>
                  <a:lnTo>
                    <a:pt x="3859055" y="7310"/>
                  </a:lnTo>
                  <a:lnTo>
                    <a:pt x="3870892" y="8540"/>
                  </a:lnTo>
                  <a:lnTo>
                    <a:pt x="3882730" y="9966"/>
                  </a:lnTo>
                  <a:lnTo>
                    <a:pt x="3894567" y="11617"/>
                  </a:lnTo>
                  <a:lnTo>
                    <a:pt x="3906405" y="13522"/>
                  </a:lnTo>
                  <a:lnTo>
                    <a:pt x="3918243" y="15715"/>
                  </a:lnTo>
                  <a:lnTo>
                    <a:pt x="3930080" y="18230"/>
                  </a:lnTo>
                  <a:lnTo>
                    <a:pt x="3941918" y="21104"/>
                  </a:lnTo>
                  <a:lnTo>
                    <a:pt x="3953755" y="24372"/>
                  </a:lnTo>
                  <a:lnTo>
                    <a:pt x="3965593" y="28071"/>
                  </a:lnTo>
                  <a:lnTo>
                    <a:pt x="3977431" y="32233"/>
                  </a:lnTo>
                  <a:lnTo>
                    <a:pt x="3989268" y="36885"/>
                  </a:lnTo>
                  <a:lnTo>
                    <a:pt x="4001106" y="42048"/>
                  </a:lnTo>
                  <a:lnTo>
                    <a:pt x="4012943" y="47732"/>
                  </a:lnTo>
                  <a:lnTo>
                    <a:pt x="4024781" y="53935"/>
                  </a:lnTo>
                  <a:lnTo>
                    <a:pt x="4036619" y="60639"/>
                  </a:lnTo>
                  <a:lnTo>
                    <a:pt x="4048456" y="67811"/>
                  </a:lnTo>
                  <a:lnTo>
                    <a:pt x="4060294" y="75397"/>
                  </a:lnTo>
                  <a:lnTo>
                    <a:pt x="4072131" y="83327"/>
                  </a:lnTo>
                  <a:lnTo>
                    <a:pt x="4083969" y="91517"/>
                  </a:lnTo>
                  <a:lnTo>
                    <a:pt x="4095806" y="99868"/>
                  </a:lnTo>
                  <a:lnTo>
                    <a:pt x="4107644" y="108273"/>
                  </a:lnTo>
                  <a:lnTo>
                    <a:pt x="4119482" y="116623"/>
                  </a:lnTo>
                  <a:lnTo>
                    <a:pt x="4131319" y="124813"/>
                  </a:lnTo>
                  <a:lnTo>
                    <a:pt x="4143157" y="132744"/>
                  </a:lnTo>
                  <a:lnTo>
                    <a:pt x="4154994" y="140330"/>
                  </a:lnTo>
                  <a:lnTo>
                    <a:pt x="4166832" y="147501"/>
                  </a:lnTo>
                  <a:lnTo>
                    <a:pt x="4178670" y="154206"/>
                  </a:lnTo>
                  <a:lnTo>
                    <a:pt x="4190507" y="160409"/>
                  </a:lnTo>
                  <a:lnTo>
                    <a:pt x="4202345" y="166093"/>
                  </a:lnTo>
                  <a:lnTo>
                    <a:pt x="4214182" y="171256"/>
                  </a:lnTo>
                  <a:lnTo>
                    <a:pt x="4226020" y="175908"/>
                  </a:lnTo>
                  <a:lnTo>
                    <a:pt x="4237858" y="180069"/>
                  </a:lnTo>
                  <a:lnTo>
                    <a:pt x="4249695" y="183768"/>
                  </a:lnTo>
                  <a:lnTo>
                    <a:pt x="4261533" y="187036"/>
                  </a:lnTo>
                  <a:lnTo>
                    <a:pt x="4273370" y="189910"/>
                  </a:lnTo>
                  <a:lnTo>
                    <a:pt x="4285208" y="192425"/>
                  </a:lnTo>
                  <a:lnTo>
                    <a:pt x="4297046" y="194618"/>
                  </a:lnTo>
                  <a:lnTo>
                    <a:pt x="4308883" y="196523"/>
                  </a:lnTo>
                  <a:lnTo>
                    <a:pt x="4320721" y="198174"/>
                  </a:lnTo>
                  <a:lnTo>
                    <a:pt x="4332558" y="199600"/>
                  </a:lnTo>
                  <a:lnTo>
                    <a:pt x="4344396" y="200830"/>
                  </a:lnTo>
                  <a:lnTo>
                    <a:pt x="4356234" y="201888"/>
                  </a:lnTo>
                  <a:lnTo>
                    <a:pt x="4368071" y="202798"/>
                  </a:lnTo>
                  <a:lnTo>
                    <a:pt x="4379909" y="203577"/>
                  </a:lnTo>
                  <a:lnTo>
                    <a:pt x="4391746" y="204246"/>
                  </a:lnTo>
                  <a:lnTo>
                    <a:pt x="4403584" y="204818"/>
                  </a:lnTo>
                  <a:lnTo>
                    <a:pt x="4415421" y="205307"/>
                  </a:lnTo>
                  <a:lnTo>
                    <a:pt x="4427259" y="205725"/>
                  </a:lnTo>
                  <a:lnTo>
                    <a:pt x="4439097" y="206082"/>
                  </a:lnTo>
                  <a:lnTo>
                    <a:pt x="4450934" y="206387"/>
                  </a:lnTo>
                  <a:lnTo>
                    <a:pt x="4462772" y="206646"/>
                  </a:lnTo>
                  <a:lnTo>
                    <a:pt x="4474609" y="206868"/>
                  </a:lnTo>
                  <a:lnTo>
                    <a:pt x="4486447" y="207057"/>
                  </a:lnTo>
                  <a:lnTo>
                    <a:pt x="4498285" y="207218"/>
                  </a:lnTo>
                  <a:lnTo>
                    <a:pt x="4510122" y="207355"/>
                  </a:lnTo>
                  <a:lnTo>
                    <a:pt x="4521960" y="207472"/>
                  </a:lnTo>
                  <a:lnTo>
                    <a:pt x="4533797" y="207572"/>
                  </a:lnTo>
                  <a:lnTo>
                    <a:pt x="4545635" y="207656"/>
                  </a:lnTo>
                  <a:lnTo>
                    <a:pt x="4557473" y="207729"/>
                  </a:lnTo>
                  <a:lnTo>
                    <a:pt x="4569310" y="207790"/>
                  </a:lnTo>
                  <a:lnTo>
                    <a:pt x="4581148" y="207842"/>
                  </a:lnTo>
                  <a:lnTo>
                    <a:pt x="4592985" y="207887"/>
                  </a:lnTo>
                  <a:lnTo>
                    <a:pt x="4604823" y="207925"/>
                  </a:lnTo>
                  <a:lnTo>
                    <a:pt x="4616661" y="207957"/>
                  </a:lnTo>
                  <a:lnTo>
                    <a:pt x="4628498" y="207984"/>
                  </a:lnTo>
                  <a:lnTo>
                    <a:pt x="4640336" y="208008"/>
                  </a:lnTo>
                  <a:lnTo>
                    <a:pt x="4652173" y="208028"/>
                  </a:lnTo>
                  <a:lnTo>
                    <a:pt x="4664011" y="208044"/>
                  </a:lnTo>
                  <a:lnTo>
                    <a:pt x="4675849" y="208059"/>
                  </a:lnTo>
                  <a:lnTo>
                    <a:pt x="4687686" y="208071"/>
                  </a:lnTo>
                </a:path>
              </a:pathLst>
            </a:custGeom>
            <a:ln w="40651" cap="flat">
              <a:solidFill>
                <a:srgbClr val="9DA700">
                  <a:alpha val="100000"/>
                </a:srgbClr>
              </a:solidFill>
              <a:prstDash val="solid"/>
              <a:round/>
            </a:ln>
          </p:spPr>
          <p:txBody>
            <a:bodyPr/>
            <a:lstStyle/>
            <a:p/>
          </p:txBody>
        </p:sp>
        <p:sp>
          <p:nvSpPr>
            <p:cNvPr id="34" name="pl34"/>
            <p:cNvSpPr/>
            <p:nvPr/>
          </p:nvSpPr>
          <p:spPr>
            <a:xfrm>
              <a:off x="2482351" y="3605381"/>
              <a:ext cx="4687686" cy="624144"/>
            </a:xfrm>
            <a:custGeom>
              <a:avLst/>
              <a:pathLst>
                <a:path w="4687686" h="624144">
                  <a:moveTo>
                    <a:pt x="0" y="624144"/>
                  </a:moveTo>
                  <a:lnTo>
                    <a:pt x="11837" y="624108"/>
                  </a:lnTo>
                  <a:lnTo>
                    <a:pt x="23675" y="624064"/>
                  </a:lnTo>
                  <a:lnTo>
                    <a:pt x="35512" y="624014"/>
                  </a:lnTo>
                  <a:lnTo>
                    <a:pt x="47350" y="623954"/>
                  </a:lnTo>
                  <a:lnTo>
                    <a:pt x="59187" y="623884"/>
                  </a:lnTo>
                  <a:lnTo>
                    <a:pt x="71025" y="623802"/>
                  </a:lnTo>
                  <a:lnTo>
                    <a:pt x="82863" y="623705"/>
                  </a:lnTo>
                  <a:lnTo>
                    <a:pt x="94700" y="623591"/>
                  </a:lnTo>
                  <a:lnTo>
                    <a:pt x="106538" y="623458"/>
                  </a:lnTo>
                  <a:lnTo>
                    <a:pt x="118375" y="623301"/>
                  </a:lnTo>
                  <a:lnTo>
                    <a:pt x="130213" y="623117"/>
                  </a:lnTo>
                  <a:lnTo>
                    <a:pt x="142051" y="622900"/>
                  </a:lnTo>
                  <a:lnTo>
                    <a:pt x="153888" y="622646"/>
                  </a:lnTo>
                  <a:lnTo>
                    <a:pt x="165726" y="622348"/>
                  </a:lnTo>
                  <a:lnTo>
                    <a:pt x="177563" y="621997"/>
                  </a:lnTo>
                  <a:lnTo>
                    <a:pt x="189401" y="621585"/>
                  </a:lnTo>
                  <a:lnTo>
                    <a:pt x="201239" y="621102"/>
                  </a:lnTo>
                  <a:lnTo>
                    <a:pt x="213076" y="620535"/>
                  </a:lnTo>
                  <a:lnTo>
                    <a:pt x="224914" y="619871"/>
                  </a:lnTo>
                  <a:lnTo>
                    <a:pt x="236751" y="619091"/>
                  </a:lnTo>
                  <a:lnTo>
                    <a:pt x="248589" y="618177"/>
                  </a:lnTo>
                  <a:lnTo>
                    <a:pt x="260427" y="617106"/>
                  </a:lnTo>
                  <a:lnTo>
                    <a:pt x="272264" y="615852"/>
                  </a:lnTo>
                  <a:lnTo>
                    <a:pt x="284102" y="614384"/>
                  </a:lnTo>
                  <a:lnTo>
                    <a:pt x="295939" y="612668"/>
                  </a:lnTo>
                  <a:lnTo>
                    <a:pt x="307777" y="610663"/>
                  </a:lnTo>
                  <a:lnTo>
                    <a:pt x="319614" y="608324"/>
                  </a:lnTo>
                  <a:lnTo>
                    <a:pt x="331452" y="605596"/>
                  </a:lnTo>
                  <a:lnTo>
                    <a:pt x="343290" y="602422"/>
                  </a:lnTo>
                  <a:lnTo>
                    <a:pt x="355127" y="598733"/>
                  </a:lnTo>
                  <a:lnTo>
                    <a:pt x="366965" y="594454"/>
                  </a:lnTo>
                  <a:lnTo>
                    <a:pt x="378802" y="589502"/>
                  </a:lnTo>
                  <a:lnTo>
                    <a:pt x="390640" y="583785"/>
                  </a:lnTo>
                  <a:lnTo>
                    <a:pt x="402478" y="577207"/>
                  </a:lnTo>
                  <a:lnTo>
                    <a:pt x="414315" y="569661"/>
                  </a:lnTo>
                  <a:lnTo>
                    <a:pt x="426153" y="561040"/>
                  </a:lnTo>
                  <a:lnTo>
                    <a:pt x="437990" y="551235"/>
                  </a:lnTo>
                  <a:lnTo>
                    <a:pt x="449828" y="540139"/>
                  </a:lnTo>
                  <a:lnTo>
                    <a:pt x="461666" y="527654"/>
                  </a:lnTo>
                  <a:lnTo>
                    <a:pt x="473503" y="513698"/>
                  </a:lnTo>
                  <a:lnTo>
                    <a:pt x="485341" y="498210"/>
                  </a:lnTo>
                  <a:lnTo>
                    <a:pt x="497178" y="481157"/>
                  </a:lnTo>
                  <a:lnTo>
                    <a:pt x="509016" y="462548"/>
                  </a:lnTo>
                  <a:lnTo>
                    <a:pt x="520854" y="442435"/>
                  </a:lnTo>
                  <a:lnTo>
                    <a:pt x="532691" y="420920"/>
                  </a:lnTo>
                  <a:lnTo>
                    <a:pt x="544529" y="398163"/>
                  </a:lnTo>
                  <a:lnTo>
                    <a:pt x="556366" y="374371"/>
                  </a:lnTo>
                  <a:lnTo>
                    <a:pt x="568204" y="349801"/>
                  </a:lnTo>
                  <a:lnTo>
                    <a:pt x="580042" y="324749"/>
                  </a:lnTo>
                  <a:lnTo>
                    <a:pt x="591879" y="299534"/>
                  </a:lnTo>
                  <a:lnTo>
                    <a:pt x="603717" y="274482"/>
                  </a:lnTo>
                  <a:lnTo>
                    <a:pt x="615554" y="249913"/>
                  </a:lnTo>
                  <a:lnTo>
                    <a:pt x="627392" y="226121"/>
                  </a:lnTo>
                  <a:lnTo>
                    <a:pt x="639229" y="203363"/>
                  </a:lnTo>
                  <a:lnTo>
                    <a:pt x="651067" y="181849"/>
                  </a:lnTo>
                  <a:lnTo>
                    <a:pt x="662905" y="161736"/>
                  </a:lnTo>
                  <a:lnTo>
                    <a:pt x="674742" y="143126"/>
                  </a:lnTo>
                  <a:lnTo>
                    <a:pt x="686580" y="126074"/>
                  </a:lnTo>
                  <a:lnTo>
                    <a:pt x="698417" y="110585"/>
                  </a:lnTo>
                  <a:lnTo>
                    <a:pt x="710255" y="96629"/>
                  </a:lnTo>
                  <a:lnTo>
                    <a:pt x="722093" y="84144"/>
                  </a:lnTo>
                  <a:lnTo>
                    <a:pt x="733930" y="73049"/>
                  </a:lnTo>
                  <a:lnTo>
                    <a:pt x="745768" y="63243"/>
                  </a:lnTo>
                  <a:lnTo>
                    <a:pt x="757605" y="54622"/>
                  </a:lnTo>
                  <a:lnTo>
                    <a:pt x="769443" y="47077"/>
                  </a:lnTo>
                  <a:lnTo>
                    <a:pt x="781281" y="40498"/>
                  </a:lnTo>
                  <a:lnTo>
                    <a:pt x="793118" y="34782"/>
                  </a:lnTo>
                  <a:lnTo>
                    <a:pt x="804956" y="29830"/>
                  </a:lnTo>
                  <a:lnTo>
                    <a:pt x="816793" y="25551"/>
                  </a:lnTo>
                  <a:lnTo>
                    <a:pt x="828631" y="21862"/>
                  </a:lnTo>
                  <a:lnTo>
                    <a:pt x="840469" y="18687"/>
                  </a:lnTo>
                  <a:lnTo>
                    <a:pt x="852306" y="15960"/>
                  </a:lnTo>
                  <a:lnTo>
                    <a:pt x="864144" y="13620"/>
                  </a:lnTo>
                  <a:lnTo>
                    <a:pt x="875981" y="11615"/>
                  </a:lnTo>
                  <a:lnTo>
                    <a:pt x="887819" y="9899"/>
                  </a:lnTo>
                  <a:lnTo>
                    <a:pt x="899657" y="8432"/>
                  </a:lnTo>
                  <a:lnTo>
                    <a:pt x="911494" y="7178"/>
                  </a:lnTo>
                  <a:lnTo>
                    <a:pt x="923332" y="6107"/>
                  </a:lnTo>
                  <a:lnTo>
                    <a:pt x="935169" y="5193"/>
                  </a:lnTo>
                  <a:lnTo>
                    <a:pt x="947007" y="4413"/>
                  </a:lnTo>
                  <a:lnTo>
                    <a:pt x="958844" y="3748"/>
                  </a:lnTo>
                  <a:lnTo>
                    <a:pt x="970682" y="3181"/>
                  </a:lnTo>
                  <a:lnTo>
                    <a:pt x="982520" y="2698"/>
                  </a:lnTo>
                  <a:lnTo>
                    <a:pt x="994357" y="2286"/>
                  </a:lnTo>
                  <a:lnTo>
                    <a:pt x="1006195" y="1936"/>
                  </a:lnTo>
                  <a:lnTo>
                    <a:pt x="1018032" y="1637"/>
                  </a:lnTo>
                  <a:lnTo>
                    <a:pt x="1029870" y="1383"/>
                  </a:lnTo>
                  <a:lnTo>
                    <a:pt x="1041708" y="1167"/>
                  </a:lnTo>
                  <a:lnTo>
                    <a:pt x="1053545" y="982"/>
                  </a:lnTo>
                  <a:lnTo>
                    <a:pt x="1065383" y="825"/>
                  </a:lnTo>
                  <a:lnTo>
                    <a:pt x="1077220" y="692"/>
                  </a:lnTo>
                  <a:lnTo>
                    <a:pt x="1089058" y="578"/>
                  </a:lnTo>
                  <a:lnTo>
                    <a:pt x="1100896" y="482"/>
                  </a:lnTo>
                  <a:lnTo>
                    <a:pt x="1112733" y="399"/>
                  </a:lnTo>
                  <a:lnTo>
                    <a:pt x="1124571" y="329"/>
                  </a:lnTo>
                  <a:lnTo>
                    <a:pt x="1136408" y="270"/>
                  </a:lnTo>
                  <a:lnTo>
                    <a:pt x="1148246" y="219"/>
                  </a:lnTo>
                  <a:lnTo>
                    <a:pt x="1160084" y="176"/>
                  </a:lnTo>
                  <a:lnTo>
                    <a:pt x="1171921" y="139"/>
                  </a:lnTo>
                  <a:lnTo>
                    <a:pt x="1171921" y="0"/>
                  </a:lnTo>
                  <a:lnTo>
                    <a:pt x="1183759" y="12"/>
                  </a:lnTo>
                  <a:lnTo>
                    <a:pt x="1195596" y="26"/>
                  </a:lnTo>
                  <a:lnTo>
                    <a:pt x="1207434" y="43"/>
                  </a:lnTo>
                  <a:lnTo>
                    <a:pt x="1219272" y="63"/>
                  </a:lnTo>
                  <a:lnTo>
                    <a:pt x="1231109" y="86"/>
                  </a:lnTo>
                  <a:lnTo>
                    <a:pt x="1242947" y="114"/>
                  </a:lnTo>
                  <a:lnTo>
                    <a:pt x="1254784" y="146"/>
                  </a:lnTo>
                  <a:lnTo>
                    <a:pt x="1266622" y="184"/>
                  </a:lnTo>
                  <a:lnTo>
                    <a:pt x="1278459" y="228"/>
                  </a:lnTo>
                  <a:lnTo>
                    <a:pt x="1290297" y="281"/>
                  </a:lnTo>
                  <a:lnTo>
                    <a:pt x="1302135" y="342"/>
                  </a:lnTo>
                  <a:lnTo>
                    <a:pt x="1313972" y="414"/>
                  </a:lnTo>
                  <a:lnTo>
                    <a:pt x="1325810" y="499"/>
                  </a:lnTo>
                  <a:lnTo>
                    <a:pt x="1337647" y="598"/>
                  </a:lnTo>
                  <a:lnTo>
                    <a:pt x="1349485" y="715"/>
                  </a:lnTo>
                  <a:lnTo>
                    <a:pt x="1361323" y="852"/>
                  </a:lnTo>
                  <a:lnTo>
                    <a:pt x="1373160" y="1013"/>
                  </a:lnTo>
                  <a:lnTo>
                    <a:pt x="1384998" y="1202"/>
                  </a:lnTo>
                  <a:lnTo>
                    <a:pt x="1396835" y="1424"/>
                  </a:lnTo>
                  <a:lnTo>
                    <a:pt x="1408673" y="1684"/>
                  </a:lnTo>
                  <a:lnTo>
                    <a:pt x="1420511" y="1989"/>
                  </a:lnTo>
                  <a:lnTo>
                    <a:pt x="1432348" y="2346"/>
                  </a:lnTo>
                  <a:lnTo>
                    <a:pt x="1444186" y="2764"/>
                  </a:lnTo>
                  <a:lnTo>
                    <a:pt x="1456023" y="3253"/>
                  </a:lnTo>
                  <a:lnTo>
                    <a:pt x="1467861" y="3825"/>
                  </a:lnTo>
                  <a:lnTo>
                    <a:pt x="1479699" y="4493"/>
                  </a:lnTo>
                  <a:lnTo>
                    <a:pt x="1491536" y="5273"/>
                  </a:lnTo>
                  <a:lnTo>
                    <a:pt x="1503374" y="6182"/>
                  </a:lnTo>
                  <a:lnTo>
                    <a:pt x="1515211" y="7240"/>
                  </a:lnTo>
                  <a:lnTo>
                    <a:pt x="1527049" y="8470"/>
                  </a:lnTo>
                  <a:lnTo>
                    <a:pt x="1538887" y="9896"/>
                  </a:lnTo>
                  <a:lnTo>
                    <a:pt x="1550724" y="11547"/>
                  </a:lnTo>
                  <a:lnTo>
                    <a:pt x="1562562" y="13452"/>
                  </a:lnTo>
                  <a:lnTo>
                    <a:pt x="1574399" y="15645"/>
                  </a:lnTo>
                  <a:lnTo>
                    <a:pt x="1586237" y="18161"/>
                  </a:lnTo>
                  <a:lnTo>
                    <a:pt x="1598074" y="21034"/>
                  </a:lnTo>
                  <a:lnTo>
                    <a:pt x="1609912" y="24303"/>
                  </a:lnTo>
                  <a:lnTo>
                    <a:pt x="1621750" y="28001"/>
                  </a:lnTo>
                  <a:lnTo>
                    <a:pt x="1633587" y="32163"/>
                  </a:lnTo>
                  <a:lnTo>
                    <a:pt x="1645425" y="36815"/>
                  </a:lnTo>
                  <a:lnTo>
                    <a:pt x="1657262" y="41978"/>
                  </a:lnTo>
                  <a:lnTo>
                    <a:pt x="1669100" y="47662"/>
                  </a:lnTo>
                  <a:lnTo>
                    <a:pt x="1680938" y="53865"/>
                  </a:lnTo>
                  <a:lnTo>
                    <a:pt x="1692775" y="60569"/>
                  </a:lnTo>
                  <a:lnTo>
                    <a:pt x="1704613" y="67741"/>
                  </a:lnTo>
                  <a:lnTo>
                    <a:pt x="1716450" y="75327"/>
                  </a:lnTo>
                  <a:lnTo>
                    <a:pt x="1728288" y="83257"/>
                  </a:lnTo>
                  <a:lnTo>
                    <a:pt x="1740126" y="91447"/>
                  </a:lnTo>
                  <a:lnTo>
                    <a:pt x="1751963" y="99798"/>
                  </a:lnTo>
                  <a:lnTo>
                    <a:pt x="1763801" y="108203"/>
                  </a:lnTo>
                  <a:lnTo>
                    <a:pt x="1775638" y="116554"/>
                  </a:lnTo>
                  <a:lnTo>
                    <a:pt x="1787476" y="124743"/>
                  </a:lnTo>
                  <a:lnTo>
                    <a:pt x="1799314" y="132674"/>
                  </a:lnTo>
                  <a:lnTo>
                    <a:pt x="1811151" y="140260"/>
                  </a:lnTo>
                  <a:lnTo>
                    <a:pt x="1822989" y="147431"/>
                  </a:lnTo>
                  <a:lnTo>
                    <a:pt x="1834826" y="154136"/>
                  </a:lnTo>
                  <a:lnTo>
                    <a:pt x="1846664" y="160339"/>
                  </a:lnTo>
                  <a:lnTo>
                    <a:pt x="1858502" y="166023"/>
                  </a:lnTo>
                  <a:lnTo>
                    <a:pt x="1870339" y="171186"/>
                  </a:lnTo>
                  <a:lnTo>
                    <a:pt x="1882177" y="175838"/>
                  </a:lnTo>
                  <a:lnTo>
                    <a:pt x="1894014" y="179999"/>
                  </a:lnTo>
                  <a:lnTo>
                    <a:pt x="1905852" y="183698"/>
                  </a:lnTo>
                  <a:lnTo>
                    <a:pt x="1917689" y="186967"/>
                  </a:lnTo>
                  <a:lnTo>
                    <a:pt x="1929527" y="189840"/>
                  </a:lnTo>
                  <a:lnTo>
                    <a:pt x="1941365" y="192355"/>
                  </a:lnTo>
                  <a:lnTo>
                    <a:pt x="1953202" y="194548"/>
                  </a:lnTo>
                  <a:lnTo>
                    <a:pt x="1965040" y="196454"/>
                  </a:lnTo>
                  <a:lnTo>
                    <a:pt x="1976877" y="198104"/>
                  </a:lnTo>
                  <a:lnTo>
                    <a:pt x="1988715" y="199531"/>
                  </a:lnTo>
                  <a:lnTo>
                    <a:pt x="2000553" y="200760"/>
                  </a:lnTo>
                  <a:lnTo>
                    <a:pt x="2012390" y="201819"/>
                  </a:lnTo>
                  <a:lnTo>
                    <a:pt x="2024228" y="202728"/>
                  </a:lnTo>
                  <a:lnTo>
                    <a:pt x="2036065" y="203508"/>
                  </a:lnTo>
                  <a:lnTo>
                    <a:pt x="2047903" y="204176"/>
                  </a:lnTo>
                  <a:lnTo>
                    <a:pt x="2059741" y="204748"/>
                  </a:lnTo>
                  <a:lnTo>
                    <a:pt x="2071578" y="205237"/>
                  </a:lnTo>
                  <a:lnTo>
                    <a:pt x="2083416" y="205655"/>
                  </a:lnTo>
                  <a:lnTo>
                    <a:pt x="2095253" y="206012"/>
                  </a:lnTo>
                  <a:lnTo>
                    <a:pt x="2107091" y="206317"/>
                  </a:lnTo>
                  <a:lnTo>
                    <a:pt x="2118929" y="206577"/>
                  </a:lnTo>
                  <a:lnTo>
                    <a:pt x="2130766" y="206798"/>
                  </a:lnTo>
                  <a:lnTo>
                    <a:pt x="2142604" y="206987"/>
                  </a:lnTo>
                  <a:lnTo>
                    <a:pt x="2154441" y="207148"/>
                  </a:lnTo>
                  <a:lnTo>
                    <a:pt x="2166279" y="207285"/>
                  </a:lnTo>
                  <a:lnTo>
                    <a:pt x="2178117" y="207402"/>
                  </a:lnTo>
                  <a:lnTo>
                    <a:pt x="2189954" y="207502"/>
                  </a:lnTo>
                  <a:lnTo>
                    <a:pt x="2201792" y="207587"/>
                  </a:lnTo>
                  <a:lnTo>
                    <a:pt x="2213629" y="207659"/>
                  </a:lnTo>
                  <a:lnTo>
                    <a:pt x="2225467" y="207720"/>
                  </a:lnTo>
                  <a:lnTo>
                    <a:pt x="2237304" y="207772"/>
                  </a:lnTo>
                  <a:lnTo>
                    <a:pt x="2249142" y="207817"/>
                  </a:lnTo>
                  <a:lnTo>
                    <a:pt x="2260980" y="207855"/>
                  </a:lnTo>
                  <a:lnTo>
                    <a:pt x="2272817" y="207887"/>
                  </a:lnTo>
                  <a:lnTo>
                    <a:pt x="2284655" y="207914"/>
                  </a:lnTo>
                  <a:lnTo>
                    <a:pt x="2296492" y="207938"/>
                  </a:lnTo>
                  <a:lnTo>
                    <a:pt x="2308330" y="207958"/>
                  </a:lnTo>
                  <a:lnTo>
                    <a:pt x="2320168" y="207975"/>
                  </a:lnTo>
                  <a:lnTo>
                    <a:pt x="2332005" y="207989"/>
                  </a:lnTo>
                  <a:lnTo>
                    <a:pt x="2343843" y="208001"/>
                  </a:lnTo>
                  <a:lnTo>
                    <a:pt x="2343843" y="208071"/>
                  </a:lnTo>
                  <a:lnTo>
                    <a:pt x="2355680" y="208071"/>
                  </a:lnTo>
                  <a:lnTo>
                    <a:pt x="2367518" y="208071"/>
                  </a:lnTo>
                  <a:lnTo>
                    <a:pt x="2379356" y="208071"/>
                  </a:lnTo>
                  <a:lnTo>
                    <a:pt x="2391193" y="208071"/>
                  </a:lnTo>
                  <a:lnTo>
                    <a:pt x="2403031" y="208071"/>
                  </a:lnTo>
                  <a:lnTo>
                    <a:pt x="2414868" y="208071"/>
                  </a:lnTo>
                  <a:lnTo>
                    <a:pt x="2426706" y="208071"/>
                  </a:lnTo>
                  <a:lnTo>
                    <a:pt x="2438544" y="208071"/>
                  </a:lnTo>
                  <a:lnTo>
                    <a:pt x="2450381" y="208071"/>
                  </a:lnTo>
                  <a:lnTo>
                    <a:pt x="2462219" y="208071"/>
                  </a:lnTo>
                  <a:lnTo>
                    <a:pt x="2474056" y="208071"/>
                  </a:lnTo>
                  <a:lnTo>
                    <a:pt x="2485894" y="208071"/>
                  </a:lnTo>
                  <a:lnTo>
                    <a:pt x="2497732" y="208071"/>
                  </a:lnTo>
                  <a:lnTo>
                    <a:pt x="2509569" y="208071"/>
                  </a:lnTo>
                  <a:lnTo>
                    <a:pt x="2521407" y="208071"/>
                  </a:lnTo>
                  <a:lnTo>
                    <a:pt x="2533244" y="208071"/>
                  </a:lnTo>
                  <a:lnTo>
                    <a:pt x="2545082" y="208071"/>
                  </a:lnTo>
                  <a:lnTo>
                    <a:pt x="2556919" y="208071"/>
                  </a:lnTo>
                  <a:lnTo>
                    <a:pt x="2568757" y="208071"/>
                  </a:lnTo>
                  <a:lnTo>
                    <a:pt x="2580595" y="208071"/>
                  </a:lnTo>
                  <a:lnTo>
                    <a:pt x="2592432" y="208071"/>
                  </a:lnTo>
                  <a:lnTo>
                    <a:pt x="2604270" y="208071"/>
                  </a:lnTo>
                  <a:lnTo>
                    <a:pt x="2616107" y="208071"/>
                  </a:lnTo>
                  <a:lnTo>
                    <a:pt x="2627945" y="208071"/>
                  </a:lnTo>
                  <a:lnTo>
                    <a:pt x="2639783" y="208071"/>
                  </a:lnTo>
                  <a:lnTo>
                    <a:pt x="2651620" y="208071"/>
                  </a:lnTo>
                  <a:lnTo>
                    <a:pt x="2663458" y="208071"/>
                  </a:lnTo>
                  <a:lnTo>
                    <a:pt x="2675295" y="208071"/>
                  </a:lnTo>
                  <a:lnTo>
                    <a:pt x="2687133" y="208071"/>
                  </a:lnTo>
                  <a:lnTo>
                    <a:pt x="2698971" y="208071"/>
                  </a:lnTo>
                  <a:lnTo>
                    <a:pt x="2710808" y="208071"/>
                  </a:lnTo>
                  <a:lnTo>
                    <a:pt x="2722646" y="208071"/>
                  </a:lnTo>
                  <a:lnTo>
                    <a:pt x="2734483" y="208071"/>
                  </a:lnTo>
                  <a:lnTo>
                    <a:pt x="2746321" y="208071"/>
                  </a:lnTo>
                  <a:lnTo>
                    <a:pt x="2758159" y="208071"/>
                  </a:lnTo>
                  <a:lnTo>
                    <a:pt x="2769996" y="208071"/>
                  </a:lnTo>
                  <a:lnTo>
                    <a:pt x="2781834" y="208071"/>
                  </a:lnTo>
                  <a:lnTo>
                    <a:pt x="2793671" y="208071"/>
                  </a:lnTo>
                  <a:lnTo>
                    <a:pt x="2805509" y="208071"/>
                  </a:lnTo>
                  <a:lnTo>
                    <a:pt x="2817347" y="208071"/>
                  </a:lnTo>
                  <a:lnTo>
                    <a:pt x="2829184" y="208071"/>
                  </a:lnTo>
                  <a:lnTo>
                    <a:pt x="2841022" y="208071"/>
                  </a:lnTo>
                  <a:lnTo>
                    <a:pt x="2852859" y="208071"/>
                  </a:lnTo>
                  <a:lnTo>
                    <a:pt x="2864697" y="208071"/>
                  </a:lnTo>
                  <a:lnTo>
                    <a:pt x="2876534" y="208071"/>
                  </a:lnTo>
                  <a:lnTo>
                    <a:pt x="2888372" y="208071"/>
                  </a:lnTo>
                  <a:lnTo>
                    <a:pt x="2900210" y="208071"/>
                  </a:lnTo>
                  <a:lnTo>
                    <a:pt x="2912047" y="208071"/>
                  </a:lnTo>
                  <a:lnTo>
                    <a:pt x="2923885" y="208071"/>
                  </a:lnTo>
                  <a:lnTo>
                    <a:pt x="2935722" y="208071"/>
                  </a:lnTo>
                  <a:lnTo>
                    <a:pt x="2947560" y="208071"/>
                  </a:lnTo>
                  <a:lnTo>
                    <a:pt x="2959398" y="208071"/>
                  </a:lnTo>
                  <a:lnTo>
                    <a:pt x="2971235" y="208071"/>
                  </a:lnTo>
                  <a:lnTo>
                    <a:pt x="2983073" y="208071"/>
                  </a:lnTo>
                  <a:lnTo>
                    <a:pt x="2994910" y="208071"/>
                  </a:lnTo>
                  <a:lnTo>
                    <a:pt x="3006748" y="208071"/>
                  </a:lnTo>
                  <a:lnTo>
                    <a:pt x="3018586" y="208071"/>
                  </a:lnTo>
                  <a:lnTo>
                    <a:pt x="3030423" y="208071"/>
                  </a:lnTo>
                  <a:lnTo>
                    <a:pt x="3042261" y="208071"/>
                  </a:lnTo>
                  <a:lnTo>
                    <a:pt x="3054098" y="208071"/>
                  </a:lnTo>
                  <a:lnTo>
                    <a:pt x="3065936" y="208071"/>
                  </a:lnTo>
                  <a:lnTo>
                    <a:pt x="3077774" y="208071"/>
                  </a:lnTo>
                  <a:lnTo>
                    <a:pt x="3089611" y="208071"/>
                  </a:lnTo>
                  <a:lnTo>
                    <a:pt x="3101449" y="208071"/>
                  </a:lnTo>
                  <a:lnTo>
                    <a:pt x="3113286" y="208071"/>
                  </a:lnTo>
                  <a:lnTo>
                    <a:pt x="3125124" y="208071"/>
                  </a:lnTo>
                  <a:lnTo>
                    <a:pt x="3136962" y="208071"/>
                  </a:lnTo>
                  <a:lnTo>
                    <a:pt x="3148799" y="208071"/>
                  </a:lnTo>
                  <a:lnTo>
                    <a:pt x="3160637" y="208071"/>
                  </a:lnTo>
                  <a:lnTo>
                    <a:pt x="3172474" y="208071"/>
                  </a:lnTo>
                  <a:lnTo>
                    <a:pt x="3184312" y="208071"/>
                  </a:lnTo>
                  <a:lnTo>
                    <a:pt x="3196149" y="208071"/>
                  </a:lnTo>
                  <a:lnTo>
                    <a:pt x="3207987" y="208071"/>
                  </a:lnTo>
                  <a:lnTo>
                    <a:pt x="3219825" y="208071"/>
                  </a:lnTo>
                  <a:lnTo>
                    <a:pt x="3231662" y="208071"/>
                  </a:lnTo>
                  <a:lnTo>
                    <a:pt x="3243500" y="208071"/>
                  </a:lnTo>
                  <a:lnTo>
                    <a:pt x="3255337" y="208071"/>
                  </a:lnTo>
                  <a:lnTo>
                    <a:pt x="3267175" y="208071"/>
                  </a:lnTo>
                  <a:lnTo>
                    <a:pt x="3279013" y="208071"/>
                  </a:lnTo>
                  <a:lnTo>
                    <a:pt x="3290850" y="208071"/>
                  </a:lnTo>
                  <a:lnTo>
                    <a:pt x="3302688" y="208071"/>
                  </a:lnTo>
                  <a:lnTo>
                    <a:pt x="3314525" y="208071"/>
                  </a:lnTo>
                  <a:lnTo>
                    <a:pt x="3326363" y="208071"/>
                  </a:lnTo>
                  <a:lnTo>
                    <a:pt x="3338201" y="208071"/>
                  </a:lnTo>
                  <a:lnTo>
                    <a:pt x="3350038" y="208071"/>
                  </a:lnTo>
                  <a:lnTo>
                    <a:pt x="3361876" y="208071"/>
                  </a:lnTo>
                  <a:lnTo>
                    <a:pt x="3373713" y="208071"/>
                  </a:lnTo>
                  <a:lnTo>
                    <a:pt x="3385551" y="208071"/>
                  </a:lnTo>
                  <a:lnTo>
                    <a:pt x="3397389" y="208071"/>
                  </a:lnTo>
                  <a:lnTo>
                    <a:pt x="3409226" y="208071"/>
                  </a:lnTo>
                  <a:lnTo>
                    <a:pt x="3421064" y="208071"/>
                  </a:lnTo>
                  <a:lnTo>
                    <a:pt x="3432901" y="208071"/>
                  </a:lnTo>
                  <a:lnTo>
                    <a:pt x="3444739" y="208071"/>
                  </a:lnTo>
                  <a:lnTo>
                    <a:pt x="3456576" y="208071"/>
                  </a:lnTo>
                  <a:lnTo>
                    <a:pt x="3468414" y="208071"/>
                  </a:lnTo>
                  <a:lnTo>
                    <a:pt x="3480252" y="208071"/>
                  </a:lnTo>
                  <a:lnTo>
                    <a:pt x="3492089" y="208071"/>
                  </a:lnTo>
                  <a:lnTo>
                    <a:pt x="3503927" y="208071"/>
                  </a:lnTo>
                  <a:lnTo>
                    <a:pt x="3515764" y="208071"/>
                  </a:lnTo>
                  <a:lnTo>
                    <a:pt x="3515764" y="208071"/>
                  </a:lnTo>
                  <a:lnTo>
                    <a:pt x="3527602" y="208071"/>
                  </a:lnTo>
                  <a:lnTo>
                    <a:pt x="3539440" y="208071"/>
                  </a:lnTo>
                  <a:lnTo>
                    <a:pt x="3551277" y="208071"/>
                  </a:lnTo>
                  <a:lnTo>
                    <a:pt x="3563115" y="208071"/>
                  </a:lnTo>
                  <a:lnTo>
                    <a:pt x="3574952" y="208071"/>
                  </a:lnTo>
                  <a:lnTo>
                    <a:pt x="3586790" y="208071"/>
                  </a:lnTo>
                  <a:lnTo>
                    <a:pt x="3598628" y="208071"/>
                  </a:lnTo>
                  <a:lnTo>
                    <a:pt x="3610465" y="208071"/>
                  </a:lnTo>
                  <a:lnTo>
                    <a:pt x="3622303" y="208071"/>
                  </a:lnTo>
                  <a:lnTo>
                    <a:pt x="3634140" y="208071"/>
                  </a:lnTo>
                  <a:lnTo>
                    <a:pt x="3645978" y="208071"/>
                  </a:lnTo>
                  <a:lnTo>
                    <a:pt x="3657816" y="208071"/>
                  </a:lnTo>
                  <a:lnTo>
                    <a:pt x="3669653" y="208071"/>
                  </a:lnTo>
                  <a:lnTo>
                    <a:pt x="3681491" y="208071"/>
                  </a:lnTo>
                  <a:lnTo>
                    <a:pt x="3693328" y="208071"/>
                  </a:lnTo>
                  <a:lnTo>
                    <a:pt x="3705166" y="208071"/>
                  </a:lnTo>
                  <a:lnTo>
                    <a:pt x="3717004" y="208071"/>
                  </a:lnTo>
                  <a:lnTo>
                    <a:pt x="3728841" y="208071"/>
                  </a:lnTo>
                  <a:lnTo>
                    <a:pt x="3740679" y="208071"/>
                  </a:lnTo>
                  <a:lnTo>
                    <a:pt x="3752516" y="208071"/>
                  </a:lnTo>
                  <a:lnTo>
                    <a:pt x="3764354" y="208071"/>
                  </a:lnTo>
                  <a:lnTo>
                    <a:pt x="3776191" y="208071"/>
                  </a:lnTo>
                  <a:lnTo>
                    <a:pt x="3788029" y="208071"/>
                  </a:lnTo>
                  <a:lnTo>
                    <a:pt x="3799867" y="208071"/>
                  </a:lnTo>
                  <a:lnTo>
                    <a:pt x="3811704" y="208071"/>
                  </a:lnTo>
                  <a:lnTo>
                    <a:pt x="3823542" y="208071"/>
                  </a:lnTo>
                  <a:lnTo>
                    <a:pt x="3835379" y="208071"/>
                  </a:lnTo>
                  <a:lnTo>
                    <a:pt x="3847217" y="208071"/>
                  </a:lnTo>
                  <a:lnTo>
                    <a:pt x="3859055" y="208071"/>
                  </a:lnTo>
                  <a:lnTo>
                    <a:pt x="3870892" y="208071"/>
                  </a:lnTo>
                  <a:lnTo>
                    <a:pt x="3882730" y="208071"/>
                  </a:lnTo>
                  <a:lnTo>
                    <a:pt x="3894567" y="208071"/>
                  </a:lnTo>
                  <a:lnTo>
                    <a:pt x="3906405" y="208071"/>
                  </a:lnTo>
                  <a:lnTo>
                    <a:pt x="3918243" y="208071"/>
                  </a:lnTo>
                  <a:lnTo>
                    <a:pt x="3930080" y="208071"/>
                  </a:lnTo>
                  <a:lnTo>
                    <a:pt x="3941918" y="208071"/>
                  </a:lnTo>
                  <a:lnTo>
                    <a:pt x="3953755" y="208071"/>
                  </a:lnTo>
                  <a:lnTo>
                    <a:pt x="3965593" y="208071"/>
                  </a:lnTo>
                  <a:lnTo>
                    <a:pt x="3977431" y="208071"/>
                  </a:lnTo>
                  <a:lnTo>
                    <a:pt x="3989268" y="208071"/>
                  </a:lnTo>
                  <a:lnTo>
                    <a:pt x="4001106" y="208071"/>
                  </a:lnTo>
                  <a:lnTo>
                    <a:pt x="4012943" y="208071"/>
                  </a:lnTo>
                  <a:lnTo>
                    <a:pt x="4024781" y="208071"/>
                  </a:lnTo>
                  <a:lnTo>
                    <a:pt x="4036619" y="208071"/>
                  </a:lnTo>
                  <a:lnTo>
                    <a:pt x="4048456" y="208071"/>
                  </a:lnTo>
                  <a:lnTo>
                    <a:pt x="4060294" y="208071"/>
                  </a:lnTo>
                  <a:lnTo>
                    <a:pt x="4072131" y="208071"/>
                  </a:lnTo>
                  <a:lnTo>
                    <a:pt x="4083969" y="208071"/>
                  </a:lnTo>
                  <a:lnTo>
                    <a:pt x="4095806" y="208071"/>
                  </a:lnTo>
                  <a:lnTo>
                    <a:pt x="4107644" y="208071"/>
                  </a:lnTo>
                  <a:lnTo>
                    <a:pt x="4119482" y="208071"/>
                  </a:lnTo>
                  <a:lnTo>
                    <a:pt x="4131319" y="208071"/>
                  </a:lnTo>
                  <a:lnTo>
                    <a:pt x="4143157" y="208071"/>
                  </a:lnTo>
                  <a:lnTo>
                    <a:pt x="4154994" y="208071"/>
                  </a:lnTo>
                  <a:lnTo>
                    <a:pt x="4166832" y="208071"/>
                  </a:lnTo>
                  <a:lnTo>
                    <a:pt x="4178670" y="208071"/>
                  </a:lnTo>
                  <a:lnTo>
                    <a:pt x="4190507" y="208071"/>
                  </a:lnTo>
                  <a:lnTo>
                    <a:pt x="4202345" y="208071"/>
                  </a:lnTo>
                  <a:lnTo>
                    <a:pt x="4214182" y="208071"/>
                  </a:lnTo>
                  <a:lnTo>
                    <a:pt x="4226020" y="208071"/>
                  </a:lnTo>
                  <a:lnTo>
                    <a:pt x="4237858" y="208071"/>
                  </a:lnTo>
                  <a:lnTo>
                    <a:pt x="4249695" y="208071"/>
                  </a:lnTo>
                  <a:lnTo>
                    <a:pt x="4261533" y="208071"/>
                  </a:lnTo>
                  <a:lnTo>
                    <a:pt x="4273370" y="208071"/>
                  </a:lnTo>
                  <a:lnTo>
                    <a:pt x="4285208" y="208071"/>
                  </a:lnTo>
                  <a:lnTo>
                    <a:pt x="4297046" y="208071"/>
                  </a:lnTo>
                  <a:lnTo>
                    <a:pt x="4308883" y="208071"/>
                  </a:lnTo>
                  <a:lnTo>
                    <a:pt x="4320721" y="208071"/>
                  </a:lnTo>
                  <a:lnTo>
                    <a:pt x="4332558" y="208071"/>
                  </a:lnTo>
                  <a:lnTo>
                    <a:pt x="4344396" y="208071"/>
                  </a:lnTo>
                  <a:lnTo>
                    <a:pt x="4356234" y="208071"/>
                  </a:lnTo>
                  <a:lnTo>
                    <a:pt x="4368071" y="208071"/>
                  </a:lnTo>
                  <a:lnTo>
                    <a:pt x="4379909" y="208071"/>
                  </a:lnTo>
                  <a:lnTo>
                    <a:pt x="4391746" y="208071"/>
                  </a:lnTo>
                  <a:lnTo>
                    <a:pt x="4403584" y="208071"/>
                  </a:lnTo>
                  <a:lnTo>
                    <a:pt x="4415421" y="208071"/>
                  </a:lnTo>
                  <a:lnTo>
                    <a:pt x="4427259" y="208071"/>
                  </a:lnTo>
                  <a:lnTo>
                    <a:pt x="4439097" y="208071"/>
                  </a:lnTo>
                  <a:lnTo>
                    <a:pt x="4450934" y="208071"/>
                  </a:lnTo>
                  <a:lnTo>
                    <a:pt x="4462772" y="208071"/>
                  </a:lnTo>
                  <a:lnTo>
                    <a:pt x="4474609" y="208071"/>
                  </a:lnTo>
                  <a:lnTo>
                    <a:pt x="4486447" y="208071"/>
                  </a:lnTo>
                  <a:lnTo>
                    <a:pt x="4498285" y="208071"/>
                  </a:lnTo>
                  <a:lnTo>
                    <a:pt x="4510122" y="208071"/>
                  </a:lnTo>
                  <a:lnTo>
                    <a:pt x="4521960" y="208071"/>
                  </a:lnTo>
                  <a:lnTo>
                    <a:pt x="4533797" y="208071"/>
                  </a:lnTo>
                  <a:lnTo>
                    <a:pt x="4545635" y="208071"/>
                  </a:lnTo>
                  <a:lnTo>
                    <a:pt x="4557473" y="208071"/>
                  </a:lnTo>
                  <a:lnTo>
                    <a:pt x="4569310" y="208071"/>
                  </a:lnTo>
                  <a:lnTo>
                    <a:pt x="4581148" y="208071"/>
                  </a:lnTo>
                  <a:lnTo>
                    <a:pt x="4592985" y="208071"/>
                  </a:lnTo>
                  <a:lnTo>
                    <a:pt x="4604823" y="208071"/>
                  </a:lnTo>
                  <a:lnTo>
                    <a:pt x="4616661" y="208071"/>
                  </a:lnTo>
                  <a:lnTo>
                    <a:pt x="4628498" y="208071"/>
                  </a:lnTo>
                  <a:lnTo>
                    <a:pt x="4640336" y="208071"/>
                  </a:lnTo>
                  <a:lnTo>
                    <a:pt x="4652173" y="208071"/>
                  </a:lnTo>
                  <a:lnTo>
                    <a:pt x="4664011" y="208071"/>
                  </a:lnTo>
                  <a:lnTo>
                    <a:pt x="4675849" y="208071"/>
                  </a:lnTo>
                  <a:lnTo>
                    <a:pt x="4687686" y="208071"/>
                  </a:lnTo>
                </a:path>
              </a:pathLst>
            </a:custGeom>
            <a:ln w="40651" cap="flat">
              <a:solidFill>
                <a:srgbClr val="7CAE00">
                  <a:alpha val="100000"/>
                </a:srgbClr>
              </a:solidFill>
              <a:prstDash val="solid"/>
              <a:round/>
            </a:ln>
          </p:spPr>
          <p:txBody>
            <a:bodyPr/>
            <a:lstStyle/>
            <a:p/>
          </p:txBody>
        </p:sp>
        <p:sp>
          <p:nvSpPr>
            <p:cNvPr id="35" name="pl35"/>
            <p:cNvSpPr/>
            <p:nvPr/>
          </p:nvSpPr>
          <p:spPr>
            <a:xfrm>
              <a:off x="2482351" y="4646088"/>
              <a:ext cx="4687686" cy="1040497"/>
            </a:xfrm>
            <a:custGeom>
              <a:avLst/>
              <a:pathLst>
                <a:path w="4687686" h="1040497">
                  <a:moveTo>
                    <a:pt x="0" y="624354"/>
                  </a:moveTo>
                  <a:lnTo>
                    <a:pt x="11837" y="624354"/>
                  </a:lnTo>
                  <a:lnTo>
                    <a:pt x="23675" y="624354"/>
                  </a:lnTo>
                  <a:lnTo>
                    <a:pt x="35512" y="624354"/>
                  </a:lnTo>
                  <a:lnTo>
                    <a:pt x="47350" y="624354"/>
                  </a:lnTo>
                  <a:lnTo>
                    <a:pt x="59187" y="624354"/>
                  </a:lnTo>
                  <a:lnTo>
                    <a:pt x="71025" y="624354"/>
                  </a:lnTo>
                  <a:lnTo>
                    <a:pt x="82863" y="624354"/>
                  </a:lnTo>
                  <a:lnTo>
                    <a:pt x="94700" y="624354"/>
                  </a:lnTo>
                  <a:lnTo>
                    <a:pt x="106538" y="624354"/>
                  </a:lnTo>
                  <a:lnTo>
                    <a:pt x="118375" y="624354"/>
                  </a:lnTo>
                  <a:lnTo>
                    <a:pt x="130213" y="624354"/>
                  </a:lnTo>
                  <a:lnTo>
                    <a:pt x="142051" y="624354"/>
                  </a:lnTo>
                  <a:lnTo>
                    <a:pt x="153888" y="624354"/>
                  </a:lnTo>
                  <a:lnTo>
                    <a:pt x="165726" y="624354"/>
                  </a:lnTo>
                  <a:lnTo>
                    <a:pt x="177563" y="624354"/>
                  </a:lnTo>
                  <a:lnTo>
                    <a:pt x="189401" y="624354"/>
                  </a:lnTo>
                  <a:lnTo>
                    <a:pt x="201239" y="624354"/>
                  </a:lnTo>
                  <a:lnTo>
                    <a:pt x="213076" y="624354"/>
                  </a:lnTo>
                  <a:lnTo>
                    <a:pt x="224914" y="624354"/>
                  </a:lnTo>
                  <a:lnTo>
                    <a:pt x="236751" y="624354"/>
                  </a:lnTo>
                  <a:lnTo>
                    <a:pt x="248589" y="624354"/>
                  </a:lnTo>
                  <a:lnTo>
                    <a:pt x="260427" y="624354"/>
                  </a:lnTo>
                  <a:lnTo>
                    <a:pt x="272264" y="624354"/>
                  </a:lnTo>
                  <a:lnTo>
                    <a:pt x="284102" y="624354"/>
                  </a:lnTo>
                  <a:lnTo>
                    <a:pt x="295939" y="624354"/>
                  </a:lnTo>
                  <a:lnTo>
                    <a:pt x="307777" y="624354"/>
                  </a:lnTo>
                  <a:lnTo>
                    <a:pt x="319614" y="624354"/>
                  </a:lnTo>
                  <a:lnTo>
                    <a:pt x="331452" y="624354"/>
                  </a:lnTo>
                  <a:lnTo>
                    <a:pt x="343290" y="624354"/>
                  </a:lnTo>
                  <a:lnTo>
                    <a:pt x="355127" y="624354"/>
                  </a:lnTo>
                  <a:lnTo>
                    <a:pt x="366965" y="624354"/>
                  </a:lnTo>
                  <a:lnTo>
                    <a:pt x="378802" y="624354"/>
                  </a:lnTo>
                  <a:lnTo>
                    <a:pt x="390640" y="624354"/>
                  </a:lnTo>
                  <a:lnTo>
                    <a:pt x="402478" y="624354"/>
                  </a:lnTo>
                  <a:lnTo>
                    <a:pt x="414315" y="624354"/>
                  </a:lnTo>
                  <a:lnTo>
                    <a:pt x="426153" y="624354"/>
                  </a:lnTo>
                  <a:lnTo>
                    <a:pt x="437990" y="624354"/>
                  </a:lnTo>
                  <a:lnTo>
                    <a:pt x="449828" y="624354"/>
                  </a:lnTo>
                  <a:lnTo>
                    <a:pt x="461666" y="624354"/>
                  </a:lnTo>
                  <a:lnTo>
                    <a:pt x="473503" y="624354"/>
                  </a:lnTo>
                  <a:lnTo>
                    <a:pt x="485341" y="624354"/>
                  </a:lnTo>
                  <a:lnTo>
                    <a:pt x="497178" y="624354"/>
                  </a:lnTo>
                  <a:lnTo>
                    <a:pt x="509016" y="624354"/>
                  </a:lnTo>
                  <a:lnTo>
                    <a:pt x="520854" y="624354"/>
                  </a:lnTo>
                  <a:lnTo>
                    <a:pt x="532691" y="624354"/>
                  </a:lnTo>
                  <a:lnTo>
                    <a:pt x="544529" y="624354"/>
                  </a:lnTo>
                  <a:lnTo>
                    <a:pt x="556366" y="624354"/>
                  </a:lnTo>
                  <a:lnTo>
                    <a:pt x="568204" y="624354"/>
                  </a:lnTo>
                  <a:lnTo>
                    <a:pt x="580042" y="624354"/>
                  </a:lnTo>
                  <a:lnTo>
                    <a:pt x="591879" y="624354"/>
                  </a:lnTo>
                  <a:lnTo>
                    <a:pt x="603717" y="624354"/>
                  </a:lnTo>
                  <a:lnTo>
                    <a:pt x="615554" y="624354"/>
                  </a:lnTo>
                  <a:lnTo>
                    <a:pt x="627392" y="624354"/>
                  </a:lnTo>
                  <a:lnTo>
                    <a:pt x="639229" y="624354"/>
                  </a:lnTo>
                  <a:lnTo>
                    <a:pt x="651067" y="624354"/>
                  </a:lnTo>
                  <a:lnTo>
                    <a:pt x="662905" y="624354"/>
                  </a:lnTo>
                  <a:lnTo>
                    <a:pt x="674742" y="624354"/>
                  </a:lnTo>
                  <a:lnTo>
                    <a:pt x="686580" y="624354"/>
                  </a:lnTo>
                  <a:lnTo>
                    <a:pt x="698417" y="624354"/>
                  </a:lnTo>
                  <a:lnTo>
                    <a:pt x="710255" y="624354"/>
                  </a:lnTo>
                  <a:lnTo>
                    <a:pt x="722093" y="624354"/>
                  </a:lnTo>
                  <a:lnTo>
                    <a:pt x="733930" y="624354"/>
                  </a:lnTo>
                  <a:lnTo>
                    <a:pt x="745768" y="624354"/>
                  </a:lnTo>
                  <a:lnTo>
                    <a:pt x="757605" y="624354"/>
                  </a:lnTo>
                  <a:lnTo>
                    <a:pt x="769443" y="624354"/>
                  </a:lnTo>
                  <a:lnTo>
                    <a:pt x="781281" y="624354"/>
                  </a:lnTo>
                  <a:lnTo>
                    <a:pt x="793118" y="624354"/>
                  </a:lnTo>
                  <a:lnTo>
                    <a:pt x="804956" y="624354"/>
                  </a:lnTo>
                  <a:lnTo>
                    <a:pt x="816793" y="624354"/>
                  </a:lnTo>
                  <a:lnTo>
                    <a:pt x="828631" y="624354"/>
                  </a:lnTo>
                  <a:lnTo>
                    <a:pt x="840469" y="624354"/>
                  </a:lnTo>
                  <a:lnTo>
                    <a:pt x="852306" y="624354"/>
                  </a:lnTo>
                  <a:lnTo>
                    <a:pt x="864144" y="624354"/>
                  </a:lnTo>
                  <a:lnTo>
                    <a:pt x="875981" y="624354"/>
                  </a:lnTo>
                  <a:lnTo>
                    <a:pt x="887819" y="624354"/>
                  </a:lnTo>
                  <a:lnTo>
                    <a:pt x="899657" y="624354"/>
                  </a:lnTo>
                  <a:lnTo>
                    <a:pt x="911494" y="624354"/>
                  </a:lnTo>
                  <a:lnTo>
                    <a:pt x="923332" y="624354"/>
                  </a:lnTo>
                  <a:lnTo>
                    <a:pt x="935169" y="624354"/>
                  </a:lnTo>
                  <a:lnTo>
                    <a:pt x="947007" y="624354"/>
                  </a:lnTo>
                  <a:lnTo>
                    <a:pt x="958844" y="624354"/>
                  </a:lnTo>
                  <a:lnTo>
                    <a:pt x="970682" y="624354"/>
                  </a:lnTo>
                  <a:lnTo>
                    <a:pt x="982520" y="624354"/>
                  </a:lnTo>
                  <a:lnTo>
                    <a:pt x="994357" y="624354"/>
                  </a:lnTo>
                  <a:lnTo>
                    <a:pt x="1006195" y="624354"/>
                  </a:lnTo>
                  <a:lnTo>
                    <a:pt x="1018032" y="624354"/>
                  </a:lnTo>
                  <a:lnTo>
                    <a:pt x="1029870" y="624354"/>
                  </a:lnTo>
                  <a:lnTo>
                    <a:pt x="1041708" y="624354"/>
                  </a:lnTo>
                  <a:lnTo>
                    <a:pt x="1053545" y="624354"/>
                  </a:lnTo>
                  <a:lnTo>
                    <a:pt x="1065383" y="624354"/>
                  </a:lnTo>
                  <a:lnTo>
                    <a:pt x="1077220" y="624354"/>
                  </a:lnTo>
                  <a:lnTo>
                    <a:pt x="1089058" y="624354"/>
                  </a:lnTo>
                  <a:lnTo>
                    <a:pt x="1100896" y="624354"/>
                  </a:lnTo>
                  <a:lnTo>
                    <a:pt x="1112733" y="624354"/>
                  </a:lnTo>
                  <a:lnTo>
                    <a:pt x="1124571" y="624354"/>
                  </a:lnTo>
                  <a:lnTo>
                    <a:pt x="1136408" y="624354"/>
                  </a:lnTo>
                  <a:lnTo>
                    <a:pt x="1148246" y="624354"/>
                  </a:lnTo>
                  <a:lnTo>
                    <a:pt x="1160084" y="624354"/>
                  </a:lnTo>
                  <a:lnTo>
                    <a:pt x="1171921" y="624354"/>
                  </a:lnTo>
                  <a:lnTo>
                    <a:pt x="1171921" y="624493"/>
                  </a:lnTo>
                  <a:lnTo>
                    <a:pt x="1183759" y="624518"/>
                  </a:lnTo>
                  <a:lnTo>
                    <a:pt x="1195596" y="624547"/>
                  </a:lnTo>
                  <a:lnTo>
                    <a:pt x="1207434" y="624580"/>
                  </a:lnTo>
                  <a:lnTo>
                    <a:pt x="1219272" y="624620"/>
                  </a:lnTo>
                  <a:lnTo>
                    <a:pt x="1231109" y="624667"/>
                  </a:lnTo>
                  <a:lnTo>
                    <a:pt x="1242947" y="624722"/>
                  </a:lnTo>
                  <a:lnTo>
                    <a:pt x="1254784" y="624786"/>
                  </a:lnTo>
                  <a:lnTo>
                    <a:pt x="1266622" y="624862"/>
                  </a:lnTo>
                  <a:lnTo>
                    <a:pt x="1278459" y="624951"/>
                  </a:lnTo>
                  <a:lnTo>
                    <a:pt x="1290297" y="625055"/>
                  </a:lnTo>
                  <a:lnTo>
                    <a:pt x="1302135" y="625178"/>
                  </a:lnTo>
                  <a:lnTo>
                    <a:pt x="1313972" y="625323"/>
                  </a:lnTo>
                  <a:lnTo>
                    <a:pt x="1325810" y="625492"/>
                  </a:lnTo>
                  <a:lnTo>
                    <a:pt x="1337647" y="625691"/>
                  </a:lnTo>
                  <a:lnTo>
                    <a:pt x="1349485" y="625925"/>
                  </a:lnTo>
                  <a:lnTo>
                    <a:pt x="1361323" y="626199"/>
                  </a:lnTo>
                  <a:lnTo>
                    <a:pt x="1373160" y="626521"/>
                  </a:lnTo>
                  <a:lnTo>
                    <a:pt x="1384998" y="626899"/>
                  </a:lnTo>
                  <a:lnTo>
                    <a:pt x="1396835" y="627342"/>
                  </a:lnTo>
                  <a:lnTo>
                    <a:pt x="1408673" y="627862"/>
                  </a:lnTo>
                  <a:lnTo>
                    <a:pt x="1420511" y="628472"/>
                  </a:lnTo>
                  <a:lnTo>
                    <a:pt x="1432348" y="629186"/>
                  </a:lnTo>
                  <a:lnTo>
                    <a:pt x="1444186" y="630022"/>
                  </a:lnTo>
                  <a:lnTo>
                    <a:pt x="1456023" y="631000"/>
                  </a:lnTo>
                  <a:lnTo>
                    <a:pt x="1467861" y="632144"/>
                  </a:lnTo>
                  <a:lnTo>
                    <a:pt x="1479699" y="633481"/>
                  </a:lnTo>
                  <a:lnTo>
                    <a:pt x="1491536" y="635040"/>
                  </a:lnTo>
                  <a:lnTo>
                    <a:pt x="1503374" y="636859"/>
                  </a:lnTo>
                  <a:lnTo>
                    <a:pt x="1515211" y="638975"/>
                  </a:lnTo>
                  <a:lnTo>
                    <a:pt x="1527049" y="641434"/>
                  </a:lnTo>
                  <a:lnTo>
                    <a:pt x="1538887" y="644287"/>
                  </a:lnTo>
                  <a:lnTo>
                    <a:pt x="1550724" y="647588"/>
                  </a:lnTo>
                  <a:lnTo>
                    <a:pt x="1562562" y="651399"/>
                  </a:lnTo>
                  <a:lnTo>
                    <a:pt x="1574399" y="655785"/>
                  </a:lnTo>
                  <a:lnTo>
                    <a:pt x="1586237" y="660816"/>
                  </a:lnTo>
                  <a:lnTo>
                    <a:pt x="1598074" y="666563"/>
                  </a:lnTo>
                  <a:lnTo>
                    <a:pt x="1609912" y="673100"/>
                  </a:lnTo>
                  <a:lnTo>
                    <a:pt x="1621750" y="680497"/>
                  </a:lnTo>
                  <a:lnTo>
                    <a:pt x="1633587" y="688820"/>
                  </a:lnTo>
                  <a:lnTo>
                    <a:pt x="1645425" y="698124"/>
                  </a:lnTo>
                  <a:lnTo>
                    <a:pt x="1657262" y="708450"/>
                  </a:lnTo>
                  <a:lnTo>
                    <a:pt x="1669100" y="719818"/>
                  </a:lnTo>
                  <a:lnTo>
                    <a:pt x="1680938" y="732224"/>
                  </a:lnTo>
                  <a:lnTo>
                    <a:pt x="1692775" y="745633"/>
                  </a:lnTo>
                  <a:lnTo>
                    <a:pt x="1704613" y="759976"/>
                  </a:lnTo>
                  <a:lnTo>
                    <a:pt x="1716450" y="775148"/>
                  </a:lnTo>
                  <a:lnTo>
                    <a:pt x="1728288" y="791009"/>
                  </a:lnTo>
                  <a:lnTo>
                    <a:pt x="1740126" y="807389"/>
                  </a:lnTo>
                  <a:lnTo>
                    <a:pt x="1751963" y="824090"/>
                  </a:lnTo>
                  <a:lnTo>
                    <a:pt x="1763801" y="840900"/>
                  </a:lnTo>
                  <a:lnTo>
                    <a:pt x="1775638" y="857601"/>
                  </a:lnTo>
                  <a:lnTo>
                    <a:pt x="1787476" y="873981"/>
                  </a:lnTo>
                  <a:lnTo>
                    <a:pt x="1799314" y="889842"/>
                  </a:lnTo>
                  <a:lnTo>
                    <a:pt x="1811151" y="905014"/>
                  </a:lnTo>
                  <a:lnTo>
                    <a:pt x="1822989" y="919357"/>
                  </a:lnTo>
                  <a:lnTo>
                    <a:pt x="1834826" y="932766"/>
                  </a:lnTo>
                  <a:lnTo>
                    <a:pt x="1846664" y="945172"/>
                  </a:lnTo>
                  <a:lnTo>
                    <a:pt x="1858502" y="956540"/>
                  </a:lnTo>
                  <a:lnTo>
                    <a:pt x="1870339" y="966866"/>
                  </a:lnTo>
                  <a:lnTo>
                    <a:pt x="1882177" y="976170"/>
                  </a:lnTo>
                  <a:lnTo>
                    <a:pt x="1894014" y="984493"/>
                  </a:lnTo>
                  <a:lnTo>
                    <a:pt x="1905852" y="991890"/>
                  </a:lnTo>
                  <a:lnTo>
                    <a:pt x="1917689" y="998427"/>
                  </a:lnTo>
                  <a:lnTo>
                    <a:pt x="1929527" y="1004175"/>
                  </a:lnTo>
                  <a:lnTo>
                    <a:pt x="1941365" y="1009205"/>
                  </a:lnTo>
                  <a:lnTo>
                    <a:pt x="1953202" y="1013591"/>
                  </a:lnTo>
                  <a:lnTo>
                    <a:pt x="1965040" y="1017402"/>
                  </a:lnTo>
                  <a:lnTo>
                    <a:pt x="1976877" y="1020703"/>
                  </a:lnTo>
                  <a:lnTo>
                    <a:pt x="1988715" y="1023556"/>
                  </a:lnTo>
                  <a:lnTo>
                    <a:pt x="2000553" y="1026015"/>
                  </a:lnTo>
                  <a:lnTo>
                    <a:pt x="2012390" y="1028132"/>
                  </a:lnTo>
                  <a:lnTo>
                    <a:pt x="2024228" y="1029950"/>
                  </a:lnTo>
                  <a:lnTo>
                    <a:pt x="2036065" y="1031510"/>
                  </a:lnTo>
                  <a:lnTo>
                    <a:pt x="2047903" y="1032846"/>
                  </a:lnTo>
                  <a:lnTo>
                    <a:pt x="2059741" y="1033990"/>
                  </a:lnTo>
                  <a:lnTo>
                    <a:pt x="2071578" y="1034968"/>
                  </a:lnTo>
                  <a:lnTo>
                    <a:pt x="2083416" y="1035804"/>
                  </a:lnTo>
                  <a:lnTo>
                    <a:pt x="2095253" y="1036518"/>
                  </a:lnTo>
                  <a:lnTo>
                    <a:pt x="2107091" y="1037128"/>
                  </a:lnTo>
                  <a:lnTo>
                    <a:pt x="2118929" y="1037648"/>
                  </a:lnTo>
                  <a:lnTo>
                    <a:pt x="2130766" y="1038091"/>
                  </a:lnTo>
                  <a:lnTo>
                    <a:pt x="2142604" y="1038469"/>
                  </a:lnTo>
                  <a:lnTo>
                    <a:pt x="2154441" y="1038791"/>
                  </a:lnTo>
                  <a:lnTo>
                    <a:pt x="2166279" y="1039065"/>
                  </a:lnTo>
                  <a:lnTo>
                    <a:pt x="2178117" y="1039299"/>
                  </a:lnTo>
                  <a:lnTo>
                    <a:pt x="2189954" y="1039498"/>
                  </a:lnTo>
                  <a:lnTo>
                    <a:pt x="2201792" y="1039667"/>
                  </a:lnTo>
                  <a:lnTo>
                    <a:pt x="2213629" y="1039812"/>
                  </a:lnTo>
                  <a:lnTo>
                    <a:pt x="2225467" y="1039935"/>
                  </a:lnTo>
                  <a:lnTo>
                    <a:pt x="2237304" y="1040039"/>
                  </a:lnTo>
                  <a:lnTo>
                    <a:pt x="2249142" y="1040128"/>
                  </a:lnTo>
                  <a:lnTo>
                    <a:pt x="2260980" y="1040204"/>
                  </a:lnTo>
                  <a:lnTo>
                    <a:pt x="2272817" y="1040268"/>
                  </a:lnTo>
                  <a:lnTo>
                    <a:pt x="2284655" y="1040323"/>
                  </a:lnTo>
                  <a:lnTo>
                    <a:pt x="2296492" y="1040370"/>
                  </a:lnTo>
                  <a:lnTo>
                    <a:pt x="2308330" y="1040410"/>
                  </a:lnTo>
                  <a:lnTo>
                    <a:pt x="2320168" y="1040444"/>
                  </a:lnTo>
                  <a:lnTo>
                    <a:pt x="2332005" y="1040472"/>
                  </a:lnTo>
                  <a:lnTo>
                    <a:pt x="2343843" y="1040497"/>
                  </a:lnTo>
                  <a:lnTo>
                    <a:pt x="2343843" y="1040287"/>
                  </a:lnTo>
                  <a:lnTo>
                    <a:pt x="2355680" y="1040226"/>
                  </a:lnTo>
                  <a:lnTo>
                    <a:pt x="2367518" y="1040154"/>
                  </a:lnTo>
                  <a:lnTo>
                    <a:pt x="2379356" y="1040070"/>
                  </a:lnTo>
                  <a:lnTo>
                    <a:pt x="2391193" y="1039970"/>
                  </a:lnTo>
                  <a:lnTo>
                    <a:pt x="2403031" y="1039854"/>
                  </a:lnTo>
                  <a:lnTo>
                    <a:pt x="2414868" y="1039717"/>
                  </a:lnTo>
                  <a:lnTo>
                    <a:pt x="2426706" y="1039555"/>
                  </a:lnTo>
                  <a:lnTo>
                    <a:pt x="2438544" y="1039366"/>
                  </a:lnTo>
                  <a:lnTo>
                    <a:pt x="2450381" y="1039143"/>
                  </a:lnTo>
                  <a:lnTo>
                    <a:pt x="2462219" y="1038882"/>
                  </a:lnTo>
                  <a:lnTo>
                    <a:pt x="2474056" y="1038575"/>
                  </a:lnTo>
                  <a:lnTo>
                    <a:pt x="2485894" y="1038214"/>
                  </a:lnTo>
                  <a:lnTo>
                    <a:pt x="2497732" y="1037790"/>
                  </a:lnTo>
                  <a:lnTo>
                    <a:pt x="2509569" y="1037293"/>
                  </a:lnTo>
                  <a:lnTo>
                    <a:pt x="2521407" y="1036708"/>
                  </a:lnTo>
                  <a:lnTo>
                    <a:pt x="2533244" y="1036022"/>
                  </a:lnTo>
                  <a:lnTo>
                    <a:pt x="2545082" y="1035217"/>
                  </a:lnTo>
                  <a:lnTo>
                    <a:pt x="2556919" y="1034273"/>
                  </a:lnTo>
                  <a:lnTo>
                    <a:pt x="2568757" y="1033164"/>
                  </a:lnTo>
                  <a:lnTo>
                    <a:pt x="2580595" y="1031865"/>
                  </a:lnTo>
                  <a:lnTo>
                    <a:pt x="2592432" y="1030341"/>
                  </a:lnTo>
                  <a:lnTo>
                    <a:pt x="2604270" y="1028557"/>
                  </a:lnTo>
                  <a:lnTo>
                    <a:pt x="2616107" y="1026466"/>
                  </a:lnTo>
                  <a:lnTo>
                    <a:pt x="2627945" y="1024021"/>
                  </a:lnTo>
                  <a:lnTo>
                    <a:pt x="2639783" y="1021161"/>
                  </a:lnTo>
                  <a:lnTo>
                    <a:pt x="2651620" y="1017819"/>
                  </a:lnTo>
                  <a:lnTo>
                    <a:pt x="2663458" y="1013920"/>
                  </a:lnTo>
                  <a:lnTo>
                    <a:pt x="2675295" y="1009374"/>
                  </a:lnTo>
                  <a:lnTo>
                    <a:pt x="2687133" y="1004083"/>
                  </a:lnTo>
                  <a:lnTo>
                    <a:pt x="2698971" y="997934"/>
                  </a:lnTo>
                  <a:lnTo>
                    <a:pt x="2710808" y="990803"/>
                  </a:lnTo>
                  <a:lnTo>
                    <a:pt x="2722646" y="982550"/>
                  </a:lnTo>
                  <a:lnTo>
                    <a:pt x="2734483" y="973023"/>
                  </a:lnTo>
                  <a:lnTo>
                    <a:pt x="2746321" y="962058"/>
                  </a:lnTo>
                  <a:lnTo>
                    <a:pt x="2758159" y="949482"/>
                  </a:lnTo>
                  <a:lnTo>
                    <a:pt x="2769996" y="935114"/>
                  </a:lnTo>
                  <a:lnTo>
                    <a:pt x="2781834" y="918772"/>
                  </a:lnTo>
                  <a:lnTo>
                    <a:pt x="2793671" y="900278"/>
                  </a:lnTo>
                  <a:lnTo>
                    <a:pt x="2805509" y="879471"/>
                  </a:lnTo>
                  <a:lnTo>
                    <a:pt x="2817347" y="856211"/>
                  </a:lnTo>
                  <a:lnTo>
                    <a:pt x="2829184" y="830396"/>
                  </a:lnTo>
                  <a:lnTo>
                    <a:pt x="2841022" y="801975"/>
                  </a:lnTo>
                  <a:lnTo>
                    <a:pt x="2852859" y="770960"/>
                  </a:lnTo>
                  <a:lnTo>
                    <a:pt x="2864697" y="737438"/>
                  </a:lnTo>
                  <a:lnTo>
                    <a:pt x="2876534" y="701581"/>
                  </a:lnTo>
                  <a:lnTo>
                    <a:pt x="2888372" y="663651"/>
                  </a:lnTo>
                  <a:lnTo>
                    <a:pt x="2900210" y="623998"/>
                  </a:lnTo>
                  <a:lnTo>
                    <a:pt x="2912047" y="583049"/>
                  </a:lnTo>
                  <a:lnTo>
                    <a:pt x="2923885" y="541296"/>
                  </a:lnTo>
                  <a:lnTo>
                    <a:pt x="2935722" y="499270"/>
                  </a:lnTo>
                  <a:lnTo>
                    <a:pt x="2947560" y="457517"/>
                  </a:lnTo>
                  <a:lnTo>
                    <a:pt x="2959398" y="416568"/>
                  </a:lnTo>
                  <a:lnTo>
                    <a:pt x="2971235" y="376915"/>
                  </a:lnTo>
                  <a:lnTo>
                    <a:pt x="2983073" y="338985"/>
                  </a:lnTo>
                  <a:lnTo>
                    <a:pt x="2994910" y="303128"/>
                  </a:lnTo>
                  <a:lnTo>
                    <a:pt x="3006748" y="269606"/>
                  </a:lnTo>
                  <a:lnTo>
                    <a:pt x="3018586" y="238591"/>
                  </a:lnTo>
                  <a:lnTo>
                    <a:pt x="3030423" y="210170"/>
                  </a:lnTo>
                  <a:lnTo>
                    <a:pt x="3042261" y="184355"/>
                  </a:lnTo>
                  <a:lnTo>
                    <a:pt x="3054098" y="161095"/>
                  </a:lnTo>
                  <a:lnTo>
                    <a:pt x="3065936" y="140288"/>
                  </a:lnTo>
                  <a:lnTo>
                    <a:pt x="3077774" y="121794"/>
                  </a:lnTo>
                  <a:lnTo>
                    <a:pt x="3089611" y="105452"/>
                  </a:lnTo>
                  <a:lnTo>
                    <a:pt x="3101449" y="91084"/>
                  </a:lnTo>
                  <a:lnTo>
                    <a:pt x="3113286" y="78508"/>
                  </a:lnTo>
                  <a:lnTo>
                    <a:pt x="3125124" y="67544"/>
                  </a:lnTo>
                  <a:lnTo>
                    <a:pt x="3136962" y="58017"/>
                  </a:lnTo>
                  <a:lnTo>
                    <a:pt x="3148799" y="49763"/>
                  </a:lnTo>
                  <a:lnTo>
                    <a:pt x="3160637" y="42632"/>
                  </a:lnTo>
                  <a:lnTo>
                    <a:pt x="3172474" y="36483"/>
                  </a:lnTo>
                  <a:lnTo>
                    <a:pt x="3184312" y="31192"/>
                  </a:lnTo>
                  <a:lnTo>
                    <a:pt x="3196149" y="26646"/>
                  </a:lnTo>
                  <a:lnTo>
                    <a:pt x="3207987" y="22747"/>
                  </a:lnTo>
                  <a:lnTo>
                    <a:pt x="3219825" y="19405"/>
                  </a:lnTo>
                  <a:lnTo>
                    <a:pt x="3231662" y="16545"/>
                  </a:lnTo>
                  <a:lnTo>
                    <a:pt x="3243500" y="14100"/>
                  </a:lnTo>
                  <a:lnTo>
                    <a:pt x="3255337" y="12010"/>
                  </a:lnTo>
                  <a:lnTo>
                    <a:pt x="3267175" y="10225"/>
                  </a:lnTo>
                  <a:lnTo>
                    <a:pt x="3279013" y="8701"/>
                  </a:lnTo>
                  <a:lnTo>
                    <a:pt x="3290850" y="7402"/>
                  </a:lnTo>
                  <a:lnTo>
                    <a:pt x="3302688" y="6293"/>
                  </a:lnTo>
                  <a:lnTo>
                    <a:pt x="3314525" y="5349"/>
                  </a:lnTo>
                  <a:lnTo>
                    <a:pt x="3326363" y="4544"/>
                  </a:lnTo>
                  <a:lnTo>
                    <a:pt x="3338201" y="3858"/>
                  </a:lnTo>
                  <a:lnTo>
                    <a:pt x="3350038" y="3273"/>
                  </a:lnTo>
                  <a:lnTo>
                    <a:pt x="3361876" y="2776"/>
                  </a:lnTo>
                  <a:lnTo>
                    <a:pt x="3373713" y="2352"/>
                  </a:lnTo>
                  <a:lnTo>
                    <a:pt x="3385551" y="1991"/>
                  </a:lnTo>
                  <a:lnTo>
                    <a:pt x="3397389" y="1684"/>
                  </a:lnTo>
                  <a:lnTo>
                    <a:pt x="3409226" y="1423"/>
                  </a:lnTo>
                  <a:lnTo>
                    <a:pt x="3421064" y="1200"/>
                  </a:lnTo>
                  <a:lnTo>
                    <a:pt x="3432901" y="1011"/>
                  </a:lnTo>
                  <a:lnTo>
                    <a:pt x="3444739" y="850"/>
                  </a:lnTo>
                  <a:lnTo>
                    <a:pt x="3456576" y="712"/>
                  </a:lnTo>
                  <a:lnTo>
                    <a:pt x="3468414" y="596"/>
                  </a:lnTo>
                  <a:lnTo>
                    <a:pt x="3480252" y="496"/>
                  </a:lnTo>
                  <a:lnTo>
                    <a:pt x="3492089" y="412"/>
                  </a:lnTo>
                  <a:lnTo>
                    <a:pt x="3503927" y="340"/>
                  </a:lnTo>
                  <a:lnTo>
                    <a:pt x="3515764" y="279"/>
                  </a:lnTo>
                  <a:lnTo>
                    <a:pt x="3515764" y="0"/>
                  </a:lnTo>
                  <a:lnTo>
                    <a:pt x="3527602" y="12"/>
                  </a:lnTo>
                  <a:lnTo>
                    <a:pt x="3539440" y="26"/>
                  </a:lnTo>
                  <a:lnTo>
                    <a:pt x="3551277" y="43"/>
                  </a:lnTo>
                  <a:lnTo>
                    <a:pt x="3563115" y="63"/>
                  </a:lnTo>
                  <a:lnTo>
                    <a:pt x="3574952" y="86"/>
                  </a:lnTo>
                  <a:lnTo>
                    <a:pt x="3586790" y="114"/>
                  </a:lnTo>
                  <a:lnTo>
                    <a:pt x="3598628" y="146"/>
                  </a:lnTo>
                  <a:lnTo>
                    <a:pt x="3610465" y="184"/>
                  </a:lnTo>
                  <a:lnTo>
                    <a:pt x="3622303" y="228"/>
                  </a:lnTo>
                  <a:lnTo>
                    <a:pt x="3634140" y="281"/>
                  </a:lnTo>
                  <a:lnTo>
                    <a:pt x="3645978" y="342"/>
                  </a:lnTo>
                  <a:lnTo>
                    <a:pt x="3657816" y="414"/>
                  </a:lnTo>
                  <a:lnTo>
                    <a:pt x="3669653" y="499"/>
                  </a:lnTo>
                  <a:lnTo>
                    <a:pt x="3681491" y="598"/>
                  </a:lnTo>
                  <a:lnTo>
                    <a:pt x="3693328" y="715"/>
                  </a:lnTo>
                  <a:lnTo>
                    <a:pt x="3705166" y="852"/>
                  </a:lnTo>
                  <a:lnTo>
                    <a:pt x="3717004" y="1013"/>
                  </a:lnTo>
                  <a:lnTo>
                    <a:pt x="3728841" y="1202"/>
                  </a:lnTo>
                  <a:lnTo>
                    <a:pt x="3740679" y="1424"/>
                  </a:lnTo>
                  <a:lnTo>
                    <a:pt x="3752516" y="1684"/>
                  </a:lnTo>
                  <a:lnTo>
                    <a:pt x="3764354" y="1989"/>
                  </a:lnTo>
                  <a:lnTo>
                    <a:pt x="3776191" y="2346"/>
                  </a:lnTo>
                  <a:lnTo>
                    <a:pt x="3788029" y="2764"/>
                  </a:lnTo>
                  <a:lnTo>
                    <a:pt x="3799867" y="3253"/>
                  </a:lnTo>
                  <a:lnTo>
                    <a:pt x="3811704" y="3825"/>
                  </a:lnTo>
                  <a:lnTo>
                    <a:pt x="3823542" y="4493"/>
                  </a:lnTo>
                  <a:lnTo>
                    <a:pt x="3835379" y="5273"/>
                  </a:lnTo>
                  <a:lnTo>
                    <a:pt x="3847217" y="6182"/>
                  </a:lnTo>
                  <a:lnTo>
                    <a:pt x="3859055" y="7240"/>
                  </a:lnTo>
                  <a:lnTo>
                    <a:pt x="3870892" y="8470"/>
                  </a:lnTo>
                  <a:lnTo>
                    <a:pt x="3882730" y="9896"/>
                  </a:lnTo>
                  <a:lnTo>
                    <a:pt x="3894567" y="11547"/>
                  </a:lnTo>
                  <a:lnTo>
                    <a:pt x="3906405" y="13452"/>
                  </a:lnTo>
                  <a:lnTo>
                    <a:pt x="3918243" y="15645"/>
                  </a:lnTo>
                  <a:lnTo>
                    <a:pt x="3930080" y="18161"/>
                  </a:lnTo>
                  <a:lnTo>
                    <a:pt x="3941918" y="21034"/>
                  </a:lnTo>
                  <a:lnTo>
                    <a:pt x="3953755" y="24303"/>
                  </a:lnTo>
                  <a:lnTo>
                    <a:pt x="3965593" y="28001"/>
                  </a:lnTo>
                  <a:lnTo>
                    <a:pt x="3977431" y="32163"/>
                  </a:lnTo>
                  <a:lnTo>
                    <a:pt x="3989268" y="36815"/>
                  </a:lnTo>
                  <a:lnTo>
                    <a:pt x="4001106" y="41978"/>
                  </a:lnTo>
                  <a:lnTo>
                    <a:pt x="4012943" y="47662"/>
                  </a:lnTo>
                  <a:lnTo>
                    <a:pt x="4024781" y="53865"/>
                  </a:lnTo>
                  <a:lnTo>
                    <a:pt x="4036619" y="60569"/>
                  </a:lnTo>
                  <a:lnTo>
                    <a:pt x="4048456" y="67741"/>
                  </a:lnTo>
                  <a:lnTo>
                    <a:pt x="4060294" y="75327"/>
                  </a:lnTo>
                  <a:lnTo>
                    <a:pt x="4072131" y="83257"/>
                  </a:lnTo>
                  <a:lnTo>
                    <a:pt x="4083969" y="91447"/>
                  </a:lnTo>
                  <a:lnTo>
                    <a:pt x="4095806" y="99798"/>
                  </a:lnTo>
                  <a:lnTo>
                    <a:pt x="4107644" y="108203"/>
                  </a:lnTo>
                  <a:lnTo>
                    <a:pt x="4119482" y="116554"/>
                  </a:lnTo>
                  <a:lnTo>
                    <a:pt x="4131319" y="124743"/>
                  </a:lnTo>
                  <a:lnTo>
                    <a:pt x="4143157" y="132674"/>
                  </a:lnTo>
                  <a:lnTo>
                    <a:pt x="4154994" y="140260"/>
                  </a:lnTo>
                  <a:lnTo>
                    <a:pt x="4166832" y="147431"/>
                  </a:lnTo>
                  <a:lnTo>
                    <a:pt x="4178670" y="154136"/>
                  </a:lnTo>
                  <a:lnTo>
                    <a:pt x="4190507" y="160339"/>
                  </a:lnTo>
                  <a:lnTo>
                    <a:pt x="4202345" y="166023"/>
                  </a:lnTo>
                  <a:lnTo>
                    <a:pt x="4214182" y="171186"/>
                  </a:lnTo>
                  <a:lnTo>
                    <a:pt x="4226020" y="175838"/>
                  </a:lnTo>
                  <a:lnTo>
                    <a:pt x="4237858" y="179999"/>
                  </a:lnTo>
                  <a:lnTo>
                    <a:pt x="4249695" y="183698"/>
                  </a:lnTo>
                  <a:lnTo>
                    <a:pt x="4261533" y="186967"/>
                  </a:lnTo>
                  <a:lnTo>
                    <a:pt x="4273370" y="189840"/>
                  </a:lnTo>
                  <a:lnTo>
                    <a:pt x="4285208" y="192355"/>
                  </a:lnTo>
                  <a:lnTo>
                    <a:pt x="4297046" y="194548"/>
                  </a:lnTo>
                  <a:lnTo>
                    <a:pt x="4308883" y="196454"/>
                  </a:lnTo>
                  <a:lnTo>
                    <a:pt x="4320721" y="198104"/>
                  </a:lnTo>
                  <a:lnTo>
                    <a:pt x="4332558" y="199531"/>
                  </a:lnTo>
                  <a:lnTo>
                    <a:pt x="4344396" y="200760"/>
                  </a:lnTo>
                  <a:lnTo>
                    <a:pt x="4356234" y="201819"/>
                  </a:lnTo>
                  <a:lnTo>
                    <a:pt x="4368071" y="202728"/>
                  </a:lnTo>
                  <a:lnTo>
                    <a:pt x="4379909" y="203508"/>
                  </a:lnTo>
                  <a:lnTo>
                    <a:pt x="4391746" y="204176"/>
                  </a:lnTo>
                  <a:lnTo>
                    <a:pt x="4403584" y="204748"/>
                  </a:lnTo>
                  <a:lnTo>
                    <a:pt x="4415421" y="205237"/>
                  </a:lnTo>
                  <a:lnTo>
                    <a:pt x="4427259" y="205655"/>
                  </a:lnTo>
                  <a:lnTo>
                    <a:pt x="4439097" y="206012"/>
                  </a:lnTo>
                  <a:lnTo>
                    <a:pt x="4450934" y="206317"/>
                  </a:lnTo>
                  <a:lnTo>
                    <a:pt x="4462772" y="206577"/>
                  </a:lnTo>
                  <a:lnTo>
                    <a:pt x="4474609" y="206798"/>
                  </a:lnTo>
                  <a:lnTo>
                    <a:pt x="4486447" y="206987"/>
                  </a:lnTo>
                  <a:lnTo>
                    <a:pt x="4498285" y="207148"/>
                  </a:lnTo>
                  <a:lnTo>
                    <a:pt x="4510122" y="207285"/>
                  </a:lnTo>
                  <a:lnTo>
                    <a:pt x="4521960" y="207402"/>
                  </a:lnTo>
                  <a:lnTo>
                    <a:pt x="4533797" y="207502"/>
                  </a:lnTo>
                  <a:lnTo>
                    <a:pt x="4545635" y="207587"/>
                  </a:lnTo>
                  <a:lnTo>
                    <a:pt x="4557473" y="207659"/>
                  </a:lnTo>
                  <a:lnTo>
                    <a:pt x="4569310" y="207720"/>
                  </a:lnTo>
                  <a:lnTo>
                    <a:pt x="4581148" y="207772"/>
                  </a:lnTo>
                  <a:lnTo>
                    <a:pt x="4592985" y="207817"/>
                  </a:lnTo>
                  <a:lnTo>
                    <a:pt x="4604823" y="207855"/>
                  </a:lnTo>
                  <a:lnTo>
                    <a:pt x="4616661" y="207887"/>
                  </a:lnTo>
                  <a:lnTo>
                    <a:pt x="4628498" y="207914"/>
                  </a:lnTo>
                  <a:lnTo>
                    <a:pt x="4640336" y="207938"/>
                  </a:lnTo>
                  <a:lnTo>
                    <a:pt x="4652173" y="207958"/>
                  </a:lnTo>
                  <a:lnTo>
                    <a:pt x="4664011" y="207975"/>
                  </a:lnTo>
                  <a:lnTo>
                    <a:pt x="4675849" y="207989"/>
                  </a:lnTo>
                  <a:lnTo>
                    <a:pt x="4687686" y="208001"/>
                  </a:lnTo>
                </a:path>
              </a:pathLst>
            </a:custGeom>
            <a:ln w="40651" cap="flat">
              <a:solidFill>
                <a:srgbClr val="49B500">
                  <a:alpha val="100000"/>
                </a:srgbClr>
              </a:solidFill>
              <a:prstDash val="solid"/>
              <a:round/>
            </a:ln>
          </p:spPr>
          <p:txBody>
            <a:bodyPr/>
            <a:lstStyle/>
            <a:p/>
          </p:txBody>
        </p:sp>
        <p:sp>
          <p:nvSpPr>
            <p:cNvPr id="36" name="pl36"/>
            <p:cNvSpPr/>
            <p:nvPr/>
          </p:nvSpPr>
          <p:spPr>
            <a:xfrm>
              <a:off x="2482351" y="3189796"/>
              <a:ext cx="4687686" cy="2288437"/>
            </a:xfrm>
            <a:custGeom>
              <a:avLst/>
              <a:pathLst>
                <a:path w="4687686" h="2288437">
                  <a:moveTo>
                    <a:pt x="0" y="0"/>
                  </a:moveTo>
                  <a:lnTo>
                    <a:pt x="11837" y="134"/>
                  </a:lnTo>
                  <a:lnTo>
                    <a:pt x="23675" y="292"/>
                  </a:lnTo>
                  <a:lnTo>
                    <a:pt x="35512" y="478"/>
                  </a:lnTo>
                  <a:lnTo>
                    <a:pt x="47350" y="697"/>
                  </a:lnTo>
                  <a:lnTo>
                    <a:pt x="59187" y="954"/>
                  </a:lnTo>
                  <a:lnTo>
                    <a:pt x="71025" y="1255"/>
                  </a:lnTo>
                  <a:lnTo>
                    <a:pt x="82863" y="1610"/>
                  </a:lnTo>
                  <a:lnTo>
                    <a:pt x="94700" y="2027"/>
                  </a:lnTo>
                  <a:lnTo>
                    <a:pt x="106538" y="2516"/>
                  </a:lnTo>
                  <a:lnTo>
                    <a:pt x="118375" y="3091"/>
                  </a:lnTo>
                  <a:lnTo>
                    <a:pt x="130213" y="3767"/>
                  </a:lnTo>
                  <a:lnTo>
                    <a:pt x="142051" y="4561"/>
                  </a:lnTo>
                  <a:lnTo>
                    <a:pt x="153888" y="5493"/>
                  </a:lnTo>
                  <a:lnTo>
                    <a:pt x="165726" y="6588"/>
                  </a:lnTo>
                  <a:lnTo>
                    <a:pt x="177563" y="7873"/>
                  </a:lnTo>
                  <a:lnTo>
                    <a:pt x="189401" y="9382"/>
                  </a:lnTo>
                  <a:lnTo>
                    <a:pt x="201239" y="11153"/>
                  </a:lnTo>
                  <a:lnTo>
                    <a:pt x="213076" y="13232"/>
                  </a:lnTo>
                  <a:lnTo>
                    <a:pt x="224914" y="15670"/>
                  </a:lnTo>
                  <a:lnTo>
                    <a:pt x="236751" y="18529"/>
                  </a:lnTo>
                  <a:lnTo>
                    <a:pt x="248589" y="21881"/>
                  </a:lnTo>
                  <a:lnTo>
                    <a:pt x="260427" y="25807"/>
                  </a:lnTo>
                  <a:lnTo>
                    <a:pt x="272264" y="30405"/>
                  </a:lnTo>
                  <a:lnTo>
                    <a:pt x="284102" y="35786"/>
                  </a:lnTo>
                  <a:lnTo>
                    <a:pt x="295939" y="42078"/>
                  </a:lnTo>
                  <a:lnTo>
                    <a:pt x="307777" y="49429"/>
                  </a:lnTo>
                  <a:lnTo>
                    <a:pt x="319614" y="58008"/>
                  </a:lnTo>
                  <a:lnTo>
                    <a:pt x="331452" y="68008"/>
                  </a:lnTo>
                  <a:lnTo>
                    <a:pt x="343290" y="79649"/>
                  </a:lnTo>
                  <a:lnTo>
                    <a:pt x="355127" y="93176"/>
                  </a:lnTo>
                  <a:lnTo>
                    <a:pt x="366965" y="108865"/>
                  </a:lnTo>
                  <a:lnTo>
                    <a:pt x="378802" y="127023"/>
                  </a:lnTo>
                  <a:lnTo>
                    <a:pt x="390640" y="147982"/>
                  </a:lnTo>
                  <a:lnTo>
                    <a:pt x="402478" y="172104"/>
                  </a:lnTo>
                  <a:lnTo>
                    <a:pt x="414315" y="199772"/>
                  </a:lnTo>
                  <a:lnTo>
                    <a:pt x="426153" y="231381"/>
                  </a:lnTo>
                  <a:lnTo>
                    <a:pt x="437990" y="267334"/>
                  </a:lnTo>
                  <a:lnTo>
                    <a:pt x="449828" y="308019"/>
                  </a:lnTo>
                  <a:lnTo>
                    <a:pt x="461666" y="353795"/>
                  </a:lnTo>
                  <a:lnTo>
                    <a:pt x="473503" y="404968"/>
                  </a:lnTo>
                  <a:lnTo>
                    <a:pt x="485341" y="461760"/>
                  </a:lnTo>
                  <a:lnTo>
                    <a:pt x="497178" y="524286"/>
                  </a:lnTo>
                  <a:lnTo>
                    <a:pt x="509016" y="592520"/>
                  </a:lnTo>
                  <a:lnTo>
                    <a:pt x="520854" y="666269"/>
                  </a:lnTo>
                  <a:lnTo>
                    <a:pt x="532691" y="745154"/>
                  </a:lnTo>
                  <a:lnTo>
                    <a:pt x="544529" y="828599"/>
                  </a:lnTo>
                  <a:lnTo>
                    <a:pt x="556366" y="915837"/>
                  </a:lnTo>
                  <a:lnTo>
                    <a:pt x="568204" y="1005924"/>
                  </a:lnTo>
                  <a:lnTo>
                    <a:pt x="580042" y="1097781"/>
                  </a:lnTo>
                  <a:lnTo>
                    <a:pt x="591879" y="1190238"/>
                  </a:lnTo>
                  <a:lnTo>
                    <a:pt x="603717" y="1282094"/>
                  </a:lnTo>
                  <a:lnTo>
                    <a:pt x="615554" y="1372182"/>
                  </a:lnTo>
                  <a:lnTo>
                    <a:pt x="627392" y="1459419"/>
                  </a:lnTo>
                  <a:lnTo>
                    <a:pt x="639229" y="1542864"/>
                  </a:lnTo>
                  <a:lnTo>
                    <a:pt x="651067" y="1621749"/>
                  </a:lnTo>
                  <a:lnTo>
                    <a:pt x="662905" y="1695498"/>
                  </a:lnTo>
                  <a:lnTo>
                    <a:pt x="674742" y="1763732"/>
                  </a:lnTo>
                  <a:lnTo>
                    <a:pt x="686580" y="1826258"/>
                  </a:lnTo>
                  <a:lnTo>
                    <a:pt x="698417" y="1883050"/>
                  </a:lnTo>
                  <a:lnTo>
                    <a:pt x="710255" y="1934223"/>
                  </a:lnTo>
                  <a:lnTo>
                    <a:pt x="722093" y="1979999"/>
                  </a:lnTo>
                  <a:lnTo>
                    <a:pt x="733930" y="2020684"/>
                  </a:lnTo>
                  <a:lnTo>
                    <a:pt x="745768" y="2056637"/>
                  </a:lnTo>
                  <a:lnTo>
                    <a:pt x="757605" y="2088246"/>
                  </a:lnTo>
                  <a:lnTo>
                    <a:pt x="769443" y="2115914"/>
                  </a:lnTo>
                  <a:lnTo>
                    <a:pt x="781281" y="2140036"/>
                  </a:lnTo>
                  <a:lnTo>
                    <a:pt x="793118" y="2160995"/>
                  </a:lnTo>
                  <a:lnTo>
                    <a:pt x="804956" y="2179153"/>
                  </a:lnTo>
                  <a:lnTo>
                    <a:pt x="816793" y="2194842"/>
                  </a:lnTo>
                  <a:lnTo>
                    <a:pt x="828631" y="2208369"/>
                  </a:lnTo>
                  <a:lnTo>
                    <a:pt x="840469" y="2220010"/>
                  </a:lnTo>
                  <a:lnTo>
                    <a:pt x="852306" y="2230010"/>
                  </a:lnTo>
                  <a:lnTo>
                    <a:pt x="864144" y="2238589"/>
                  </a:lnTo>
                  <a:lnTo>
                    <a:pt x="875981" y="2245940"/>
                  </a:lnTo>
                  <a:lnTo>
                    <a:pt x="887819" y="2252232"/>
                  </a:lnTo>
                  <a:lnTo>
                    <a:pt x="899657" y="2257613"/>
                  </a:lnTo>
                  <a:lnTo>
                    <a:pt x="911494" y="2262211"/>
                  </a:lnTo>
                  <a:lnTo>
                    <a:pt x="923332" y="2266137"/>
                  </a:lnTo>
                  <a:lnTo>
                    <a:pt x="935169" y="2269489"/>
                  </a:lnTo>
                  <a:lnTo>
                    <a:pt x="947007" y="2272348"/>
                  </a:lnTo>
                  <a:lnTo>
                    <a:pt x="958844" y="2274786"/>
                  </a:lnTo>
                  <a:lnTo>
                    <a:pt x="970682" y="2276865"/>
                  </a:lnTo>
                  <a:lnTo>
                    <a:pt x="982520" y="2278636"/>
                  </a:lnTo>
                  <a:lnTo>
                    <a:pt x="994357" y="2280145"/>
                  </a:lnTo>
                  <a:lnTo>
                    <a:pt x="1006195" y="2281430"/>
                  </a:lnTo>
                  <a:lnTo>
                    <a:pt x="1018032" y="2282525"/>
                  </a:lnTo>
                  <a:lnTo>
                    <a:pt x="1029870" y="2283457"/>
                  </a:lnTo>
                  <a:lnTo>
                    <a:pt x="1041708" y="2284251"/>
                  </a:lnTo>
                  <a:lnTo>
                    <a:pt x="1053545" y="2284927"/>
                  </a:lnTo>
                  <a:lnTo>
                    <a:pt x="1065383" y="2285502"/>
                  </a:lnTo>
                  <a:lnTo>
                    <a:pt x="1077220" y="2285991"/>
                  </a:lnTo>
                  <a:lnTo>
                    <a:pt x="1089058" y="2286408"/>
                  </a:lnTo>
                  <a:lnTo>
                    <a:pt x="1100896" y="2286763"/>
                  </a:lnTo>
                  <a:lnTo>
                    <a:pt x="1112733" y="2287064"/>
                  </a:lnTo>
                  <a:lnTo>
                    <a:pt x="1124571" y="2287321"/>
                  </a:lnTo>
                  <a:lnTo>
                    <a:pt x="1136408" y="2287540"/>
                  </a:lnTo>
                  <a:lnTo>
                    <a:pt x="1148246" y="2287726"/>
                  </a:lnTo>
                  <a:lnTo>
                    <a:pt x="1160084" y="2287884"/>
                  </a:lnTo>
                  <a:lnTo>
                    <a:pt x="1171921" y="2288019"/>
                  </a:lnTo>
                  <a:lnTo>
                    <a:pt x="1171921" y="2288437"/>
                  </a:lnTo>
                  <a:lnTo>
                    <a:pt x="1183759" y="2288376"/>
                  </a:lnTo>
                  <a:lnTo>
                    <a:pt x="1195596" y="2288304"/>
                  </a:lnTo>
                  <a:lnTo>
                    <a:pt x="1207434" y="2288220"/>
                  </a:lnTo>
                  <a:lnTo>
                    <a:pt x="1219272" y="2288120"/>
                  </a:lnTo>
                  <a:lnTo>
                    <a:pt x="1231109" y="2288004"/>
                  </a:lnTo>
                  <a:lnTo>
                    <a:pt x="1242947" y="2287867"/>
                  </a:lnTo>
                  <a:lnTo>
                    <a:pt x="1254784" y="2287705"/>
                  </a:lnTo>
                  <a:lnTo>
                    <a:pt x="1266622" y="2287516"/>
                  </a:lnTo>
                  <a:lnTo>
                    <a:pt x="1278459" y="2287293"/>
                  </a:lnTo>
                  <a:lnTo>
                    <a:pt x="1290297" y="2287032"/>
                  </a:lnTo>
                  <a:lnTo>
                    <a:pt x="1302135" y="2286725"/>
                  </a:lnTo>
                  <a:lnTo>
                    <a:pt x="1313972" y="2286364"/>
                  </a:lnTo>
                  <a:lnTo>
                    <a:pt x="1325810" y="2285940"/>
                  </a:lnTo>
                  <a:lnTo>
                    <a:pt x="1337647" y="2285443"/>
                  </a:lnTo>
                  <a:lnTo>
                    <a:pt x="1349485" y="2284858"/>
                  </a:lnTo>
                  <a:lnTo>
                    <a:pt x="1361323" y="2284172"/>
                  </a:lnTo>
                  <a:lnTo>
                    <a:pt x="1373160" y="2283367"/>
                  </a:lnTo>
                  <a:lnTo>
                    <a:pt x="1384998" y="2282423"/>
                  </a:lnTo>
                  <a:lnTo>
                    <a:pt x="1396835" y="2281314"/>
                  </a:lnTo>
                  <a:lnTo>
                    <a:pt x="1408673" y="2280015"/>
                  </a:lnTo>
                  <a:lnTo>
                    <a:pt x="1420511" y="2278491"/>
                  </a:lnTo>
                  <a:lnTo>
                    <a:pt x="1432348" y="2276707"/>
                  </a:lnTo>
                  <a:lnTo>
                    <a:pt x="1444186" y="2274616"/>
                  </a:lnTo>
                  <a:lnTo>
                    <a:pt x="1456023" y="2272171"/>
                  </a:lnTo>
                  <a:lnTo>
                    <a:pt x="1467861" y="2269311"/>
                  </a:lnTo>
                  <a:lnTo>
                    <a:pt x="1479699" y="2265969"/>
                  </a:lnTo>
                  <a:lnTo>
                    <a:pt x="1491536" y="2262070"/>
                  </a:lnTo>
                  <a:lnTo>
                    <a:pt x="1503374" y="2257524"/>
                  </a:lnTo>
                  <a:lnTo>
                    <a:pt x="1515211" y="2252233"/>
                  </a:lnTo>
                  <a:lnTo>
                    <a:pt x="1527049" y="2246084"/>
                  </a:lnTo>
                  <a:lnTo>
                    <a:pt x="1538887" y="2238953"/>
                  </a:lnTo>
                  <a:lnTo>
                    <a:pt x="1550724" y="2230700"/>
                  </a:lnTo>
                  <a:lnTo>
                    <a:pt x="1562562" y="2221173"/>
                  </a:lnTo>
                  <a:lnTo>
                    <a:pt x="1574399" y="2210208"/>
                  </a:lnTo>
                  <a:lnTo>
                    <a:pt x="1586237" y="2197632"/>
                  </a:lnTo>
                  <a:lnTo>
                    <a:pt x="1598074" y="2183264"/>
                  </a:lnTo>
                  <a:lnTo>
                    <a:pt x="1609912" y="2166922"/>
                  </a:lnTo>
                  <a:lnTo>
                    <a:pt x="1621750" y="2148428"/>
                  </a:lnTo>
                  <a:lnTo>
                    <a:pt x="1633587" y="2127621"/>
                  </a:lnTo>
                  <a:lnTo>
                    <a:pt x="1645425" y="2104361"/>
                  </a:lnTo>
                  <a:lnTo>
                    <a:pt x="1657262" y="2078546"/>
                  </a:lnTo>
                  <a:lnTo>
                    <a:pt x="1669100" y="2050125"/>
                  </a:lnTo>
                  <a:lnTo>
                    <a:pt x="1680938" y="2019110"/>
                  </a:lnTo>
                  <a:lnTo>
                    <a:pt x="1692775" y="1985588"/>
                  </a:lnTo>
                  <a:lnTo>
                    <a:pt x="1704613" y="1949731"/>
                  </a:lnTo>
                  <a:lnTo>
                    <a:pt x="1716450" y="1911801"/>
                  </a:lnTo>
                  <a:lnTo>
                    <a:pt x="1728288" y="1872148"/>
                  </a:lnTo>
                  <a:lnTo>
                    <a:pt x="1740126" y="1831199"/>
                  </a:lnTo>
                  <a:lnTo>
                    <a:pt x="1751963" y="1789446"/>
                  </a:lnTo>
                  <a:lnTo>
                    <a:pt x="1763801" y="1747420"/>
                  </a:lnTo>
                  <a:lnTo>
                    <a:pt x="1775638" y="1705667"/>
                  </a:lnTo>
                  <a:lnTo>
                    <a:pt x="1787476" y="1664718"/>
                  </a:lnTo>
                  <a:lnTo>
                    <a:pt x="1799314" y="1625065"/>
                  </a:lnTo>
                  <a:lnTo>
                    <a:pt x="1811151" y="1587135"/>
                  </a:lnTo>
                  <a:lnTo>
                    <a:pt x="1822989" y="1551278"/>
                  </a:lnTo>
                  <a:lnTo>
                    <a:pt x="1834826" y="1517756"/>
                  </a:lnTo>
                  <a:lnTo>
                    <a:pt x="1846664" y="1486741"/>
                  </a:lnTo>
                  <a:lnTo>
                    <a:pt x="1858502" y="1458320"/>
                  </a:lnTo>
                  <a:lnTo>
                    <a:pt x="1870339" y="1432505"/>
                  </a:lnTo>
                  <a:lnTo>
                    <a:pt x="1882177" y="1409245"/>
                  </a:lnTo>
                  <a:lnTo>
                    <a:pt x="1894014" y="1388438"/>
                  </a:lnTo>
                  <a:lnTo>
                    <a:pt x="1905852" y="1369944"/>
                  </a:lnTo>
                  <a:lnTo>
                    <a:pt x="1917689" y="1353602"/>
                  </a:lnTo>
                  <a:lnTo>
                    <a:pt x="1929527" y="1339234"/>
                  </a:lnTo>
                  <a:lnTo>
                    <a:pt x="1941365" y="1326658"/>
                  </a:lnTo>
                  <a:lnTo>
                    <a:pt x="1953202" y="1315694"/>
                  </a:lnTo>
                  <a:lnTo>
                    <a:pt x="1965040" y="1306167"/>
                  </a:lnTo>
                  <a:lnTo>
                    <a:pt x="1976877" y="1297913"/>
                  </a:lnTo>
                  <a:lnTo>
                    <a:pt x="1988715" y="1290782"/>
                  </a:lnTo>
                  <a:lnTo>
                    <a:pt x="2000553" y="1284633"/>
                  </a:lnTo>
                  <a:lnTo>
                    <a:pt x="2012390" y="1279342"/>
                  </a:lnTo>
                  <a:lnTo>
                    <a:pt x="2024228" y="1274796"/>
                  </a:lnTo>
                  <a:lnTo>
                    <a:pt x="2036065" y="1270897"/>
                  </a:lnTo>
                  <a:lnTo>
                    <a:pt x="2047903" y="1267555"/>
                  </a:lnTo>
                  <a:lnTo>
                    <a:pt x="2059741" y="1264695"/>
                  </a:lnTo>
                  <a:lnTo>
                    <a:pt x="2071578" y="1262250"/>
                  </a:lnTo>
                  <a:lnTo>
                    <a:pt x="2083416" y="1260160"/>
                  </a:lnTo>
                  <a:lnTo>
                    <a:pt x="2095253" y="1258375"/>
                  </a:lnTo>
                  <a:lnTo>
                    <a:pt x="2107091" y="1256851"/>
                  </a:lnTo>
                  <a:lnTo>
                    <a:pt x="2118929" y="1255552"/>
                  </a:lnTo>
                  <a:lnTo>
                    <a:pt x="2130766" y="1254443"/>
                  </a:lnTo>
                  <a:lnTo>
                    <a:pt x="2142604" y="1253499"/>
                  </a:lnTo>
                  <a:lnTo>
                    <a:pt x="2154441" y="1252694"/>
                  </a:lnTo>
                  <a:lnTo>
                    <a:pt x="2166279" y="1252008"/>
                  </a:lnTo>
                  <a:lnTo>
                    <a:pt x="2178117" y="1251423"/>
                  </a:lnTo>
                  <a:lnTo>
                    <a:pt x="2189954" y="1250926"/>
                  </a:lnTo>
                  <a:lnTo>
                    <a:pt x="2201792" y="1250502"/>
                  </a:lnTo>
                  <a:lnTo>
                    <a:pt x="2213629" y="1250141"/>
                  </a:lnTo>
                  <a:lnTo>
                    <a:pt x="2225467" y="1249834"/>
                  </a:lnTo>
                  <a:lnTo>
                    <a:pt x="2237304" y="1249573"/>
                  </a:lnTo>
                  <a:lnTo>
                    <a:pt x="2249142" y="1249350"/>
                  </a:lnTo>
                  <a:lnTo>
                    <a:pt x="2260980" y="1249161"/>
                  </a:lnTo>
                  <a:lnTo>
                    <a:pt x="2272817" y="1249000"/>
                  </a:lnTo>
                  <a:lnTo>
                    <a:pt x="2284655" y="1248862"/>
                  </a:lnTo>
                  <a:lnTo>
                    <a:pt x="2296492" y="1248746"/>
                  </a:lnTo>
                  <a:lnTo>
                    <a:pt x="2308330" y="1248646"/>
                  </a:lnTo>
                  <a:lnTo>
                    <a:pt x="2320168" y="1248562"/>
                  </a:lnTo>
                  <a:lnTo>
                    <a:pt x="2332005" y="1248490"/>
                  </a:lnTo>
                  <a:lnTo>
                    <a:pt x="2343843" y="1248429"/>
                  </a:lnTo>
                  <a:lnTo>
                    <a:pt x="2343843" y="1248080"/>
                  </a:lnTo>
                  <a:lnTo>
                    <a:pt x="2355680" y="1248080"/>
                  </a:lnTo>
                  <a:lnTo>
                    <a:pt x="2367518" y="1248080"/>
                  </a:lnTo>
                  <a:lnTo>
                    <a:pt x="2379356" y="1248080"/>
                  </a:lnTo>
                  <a:lnTo>
                    <a:pt x="2391193" y="1248080"/>
                  </a:lnTo>
                  <a:lnTo>
                    <a:pt x="2403031" y="1248080"/>
                  </a:lnTo>
                  <a:lnTo>
                    <a:pt x="2414868" y="1248080"/>
                  </a:lnTo>
                  <a:lnTo>
                    <a:pt x="2426706" y="1248080"/>
                  </a:lnTo>
                  <a:lnTo>
                    <a:pt x="2438544" y="1248080"/>
                  </a:lnTo>
                  <a:lnTo>
                    <a:pt x="2450381" y="1248080"/>
                  </a:lnTo>
                  <a:lnTo>
                    <a:pt x="2462219" y="1248080"/>
                  </a:lnTo>
                  <a:lnTo>
                    <a:pt x="2474056" y="1248080"/>
                  </a:lnTo>
                  <a:lnTo>
                    <a:pt x="2485894" y="1248080"/>
                  </a:lnTo>
                  <a:lnTo>
                    <a:pt x="2497732" y="1248080"/>
                  </a:lnTo>
                  <a:lnTo>
                    <a:pt x="2509569" y="1248080"/>
                  </a:lnTo>
                  <a:lnTo>
                    <a:pt x="2521407" y="1248080"/>
                  </a:lnTo>
                  <a:lnTo>
                    <a:pt x="2533244" y="1248080"/>
                  </a:lnTo>
                  <a:lnTo>
                    <a:pt x="2545082" y="1248080"/>
                  </a:lnTo>
                  <a:lnTo>
                    <a:pt x="2556919" y="1248080"/>
                  </a:lnTo>
                  <a:lnTo>
                    <a:pt x="2568757" y="1248080"/>
                  </a:lnTo>
                  <a:lnTo>
                    <a:pt x="2580595" y="1248080"/>
                  </a:lnTo>
                  <a:lnTo>
                    <a:pt x="2592432" y="1248080"/>
                  </a:lnTo>
                  <a:lnTo>
                    <a:pt x="2604270" y="1248080"/>
                  </a:lnTo>
                  <a:lnTo>
                    <a:pt x="2616107" y="1248080"/>
                  </a:lnTo>
                  <a:lnTo>
                    <a:pt x="2627945" y="1248080"/>
                  </a:lnTo>
                  <a:lnTo>
                    <a:pt x="2639783" y="1248080"/>
                  </a:lnTo>
                  <a:lnTo>
                    <a:pt x="2651620" y="1248080"/>
                  </a:lnTo>
                  <a:lnTo>
                    <a:pt x="2663458" y="1248080"/>
                  </a:lnTo>
                  <a:lnTo>
                    <a:pt x="2675295" y="1248080"/>
                  </a:lnTo>
                  <a:lnTo>
                    <a:pt x="2687133" y="1248080"/>
                  </a:lnTo>
                  <a:lnTo>
                    <a:pt x="2698971" y="1248080"/>
                  </a:lnTo>
                  <a:lnTo>
                    <a:pt x="2710808" y="1248080"/>
                  </a:lnTo>
                  <a:lnTo>
                    <a:pt x="2722646" y="1248080"/>
                  </a:lnTo>
                  <a:lnTo>
                    <a:pt x="2734483" y="1248080"/>
                  </a:lnTo>
                  <a:lnTo>
                    <a:pt x="2746321" y="1248080"/>
                  </a:lnTo>
                  <a:lnTo>
                    <a:pt x="2758159" y="1248080"/>
                  </a:lnTo>
                  <a:lnTo>
                    <a:pt x="2769996" y="1248080"/>
                  </a:lnTo>
                  <a:lnTo>
                    <a:pt x="2781834" y="1248080"/>
                  </a:lnTo>
                  <a:lnTo>
                    <a:pt x="2793671" y="1248080"/>
                  </a:lnTo>
                  <a:lnTo>
                    <a:pt x="2805509" y="1248080"/>
                  </a:lnTo>
                  <a:lnTo>
                    <a:pt x="2817347" y="1248080"/>
                  </a:lnTo>
                  <a:lnTo>
                    <a:pt x="2829184" y="1248080"/>
                  </a:lnTo>
                  <a:lnTo>
                    <a:pt x="2841022" y="1248080"/>
                  </a:lnTo>
                  <a:lnTo>
                    <a:pt x="2852859" y="1248080"/>
                  </a:lnTo>
                  <a:lnTo>
                    <a:pt x="2864697" y="1248080"/>
                  </a:lnTo>
                  <a:lnTo>
                    <a:pt x="2876534" y="1248080"/>
                  </a:lnTo>
                  <a:lnTo>
                    <a:pt x="2888372" y="1248080"/>
                  </a:lnTo>
                  <a:lnTo>
                    <a:pt x="2900210" y="1248080"/>
                  </a:lnTo>
                  <a:lnTo>
                    <a:pt x="2912047" y="1248080"/>
                  </a:lnTo>
                  <a:lnTo>
                    <a:pt x="2923885" y="1248080"/>
                  </a:lnTo>
                  <a:lnTo>
                    <a:pt x="2935722" y="1248080"/>
                  </a:lnTo>
                  <a:lnTo>
                    <a:pt x="2947560" y="1248080"/>
                  </a:lnTo>
                  <a:lnTo>
                    <a:pt x="2959398" y="1248080"/>
                  </a:lnTo>
                  <a:lnTo>
                    <a:pt x="2971235" y="1248080"/>
                  </a:lnTo>
                  <a:lnTo>
                    <a:pt x="2983073" y="1248080"/>
                  </a:lnTo>
                  <a:lnTo>
                    <a:pt x="2994910" y="1248080"/>
                  </a:lnTo>
                  <a:lnTo>
                    <a:pt x="3006748" y="1248080"/>
                  </a:lnTo>
                  <a:lnTo>
                    <a:pt x="3018586" y="1248080"/>
                  </a:lnTo>
                  <a:lnTo>
                    <a:pt x="3030423" y="1248080"/>
                  </a:lnTo>
                  <a:lnTo>
                    <a:pt x="3042261" y="1248080"/>
                  </a:lnTo>
                  <a:lnTo>
                    <a:pt x="3054098" y="1248080"/>
                  </a:lnTo>
                  <a:lnTo>
                    <a:pt x="3065936" y="1248080"/>
                  </a:lnTo>
                  <a:lnTo>
                    <a:pt x="3077774" y="1248080"/>
                  </a:lnTo>
                  <a:lnTo>
                    <a:pt x="3089611" y="1248080"/>
                  </a:lnTo>
                  <a:lnTo>
                    <a:pt x="3101449" y="1248080"/>
                  </a:lnTo>
                  <a:lnTo>
                    <a:pt x="3113286" y="1248080"/>
                  </a:lnTo>
                  <a:lnTo>
                    <a:pt x="3125124" y="1248080"/>
                  </a:lnTo>
                  <a:lnTo>
                    <a:pt x="3136962" y="1248080"/>
                  </a:lnTo>
                  <a:lnTo>
                    <a:pt x="3148799" y="1248080"/>
                  </a:lnTo>
                  <a:lnTo>
                    <a:pt x="3160637" y="1248080"/>
                  </a:lnTo>
                  <a:lnTo>
                    <a:pt x="3172474" y="1248080"/>
                  </a:lnTo>
                  <a:lnTo>
                    <a:pt x="3184312" y="1248080"/>
                  </a:lnTo>
                  <a:lnTo>
                    <a:pt x="3196149" y="1248080"/>
                  </a:lnTo>
                  <a:lnTo>
                    <a:pt x="3207987" y="1248080"/>
                  </a:lnTo>
                  <a:lnTo>
                    <a:pt x="3219825" y="1248080"/>
                  </a:lnTo>
                  <a:lnTo>
                    <a:pt x="3231662" y="1248080"/>
                  </a:lnTo>
                  <a:lnTo>
                    <a:pt x="3243500" y="1248080"/>
                  </a:lnTo>
                  <a:lnTo>
                    <a:pt x="3255337" y="1248080"/>
                  </a:lnTo>
                  <a:lnTo>
                    <a:pt x="3267175" y="1248080"/>
                  </a:lnTo>
                  <a:lnTo>
                    <a:pt x="3279013" y="1248080"/>
                  </a:lnTo>
                  <a:lnTo>
                    <a:pt x="3290850" y="1248080"/>
                  </a:lnTo>
                  <a:lnTo>
                    <a:pt x="3302688" y="1248080"/>
                  </a:lnTo>
                  <a:lnTo>
                    <a:pt x="3314525" y="1248080"/>
                  </a:lnTo>
                  <a:lnTo>
                    <a:pt x="3326363" y="1248080"/>
                  </a:lnTo>
                  <a:lnTo>
                    <a:pt x="3338201" y="1248080"/>
                  </a:lnTo>
                  <a:lnTo>
                    <a:pt x="3350038" y="1248080"/>
                  </a:lnTo>
                  <a:lnTo>
                    <a:pt x="3361876" y="1248080"/>
                  </a:lnTo>
                  <a:lnTo>
                    <a:pt x="3373713" y="1248080"/>
                  </a:lnTo>
                  <a:lnTo>
                    <a:pt x="3385551" y="1248080"/>
                  </a:lnTo>
                  <a:lnTo>
                    <a:pt x="3397389" y="1248080"/>
                  </a:lnTo>
                  <a:lnTo>
                    <a:pt x="3409226" y="1248080"/>
                  </a:lnTo>
                  <a:lnTo>
                    <a:pt x="3421064" y="1248080"/>
                  </a:lnTo>
                  <a:lnTo>
                    <a:pt x="3432901" y="1248080"/>
                  </a:lnTo>
                  <a:lnTo>
                    <a:pt x="3444739" y="1248080"/>
                  </a:lnTo>
                  <a:lnTo>
                    <a:pt x="3456576" y="1248080"/>
                  </a:lnTo>
                  <a:lnTo>
                    <a:pt x="3468414" y="1248080"/>
                  </a:lnTo>
                  <a:lnTo>
                    <a:pt x="3480252" y="1248080"/>
                  </a:lnTo>
                  <a:lnTo>
                    <a:pt x="3492089" y="1248080"/>
                  </a:lnTo>
                  <a:lnTo>
                    <a:pt x="3503927" y="1248080"/>
                  </a:lnTo>
                  <a:lnTo>
                    <a:pt x="3515764" y="1248080"/>
                  </a:lnTo>
                  <a:lnTo>
                    <a:pt x="3515764" y="1248010"/>
                  </a:lnTo>
                  <a:lnTo>
                    <a:pt x="3527602" y="1247998"/>
                  </a:lnTo>
                  <a:lnTo>
                    <a:pt x="3539440" y="1247983"/>
                  </a:lnTo>
                  <a:lnTo>
                    <a:pt x="3551277" y="1247966"/>
                  </a:lnTo>
                  <a:lnTo>
                    <a:pt x="3563115" y="1247947"/>
                  </a:lnTo>
                  <a:lnTo>
                    <a:pt x="3574952" y="1247923"/>
                  </a:lnTo>
                  <a:lnTo>
                    <a:pt x="3586790" y="1247896"/>
                  </a:lnTo>
                  <a:lnTo>
                    <a:pt x="3598628" y="1247863"/>
                  </a:lnTo>
                  <a:lnTo>
                    <a:pt x="3610465" y="1247826"/>
                  </a:lnTo>
                  <a:lnTo>
                    <a:pt x="3622303" y="1247781"/>
                  </a:lnTo>
                  <a:lnTo>
                    <a:pt x="3634140" y="1247729"/>
                  </a:lnTo>
                  <a:lnTo>
                    <a:pt x="3645978" y="1247667"/>
                  </a:lnTo>
                  <a:lnTo>
                    <a:pt x="3657816" y="1247595"/>
                  </a:lnTo>
                  <a:lnTo>
                    <a:pt x="3669653" y="1247510"/>
                  </a:lnTo>
                  <a:lnTo>
                    <a:pt x="3681491" y="1247411"/>
                  </a:lnTo>
                  <a:lnTo>
                    <a:pt x="3693328" y="1247294"/>
                  </a:lnTo>
                  <a:lnTo>
                    <a:pt x="3705166" y="1247157"/>
                  </a:lnTo>
                  <a:lnTo>
                    <a:pt x="3717004" y="1246996"/>
                  </a:lnTo>
                  <a:lnTo>
                    <a:pt x="3728841" y="1246807"/>
                  </a:lnTo>
                  <a:lnTo>
                    <a:pt x="3740679" y="1246585"/>
                  </a:lnTo>
                  <a:lnTo>
                    <a:pt x="3752516" y="1246325"/>
                  </a:lnTo>
                  <a:lnTo>
                    <a:pt x="3764354" y="1246021"/>
                  </a:lnTo>
                  <a:lnTo>
                    <a:pt x="3776191" y="1245664"/>
                  </a:lnTo>
                  <a:lnTo>
                    <a:pt x="3788029" y="1245246"/>
                  </a:lnTo>
                  <a:lnTo>
                    <a:pt x="3799867" y="1244757"/>
                  </a:lnTo>
                  <a:lnTo>
                    <a:pt x="3811704" y="1244185"/>
                  </a:lnTo>
                  <a:lnTo>
                    <a:pt x="3823542" y="1243516"/>
                  </a:lnTo>
                  <a:lnTo>
                    <a:pt x="3835379" y="1242736"/>
                  </a:lnTo>
                  <a:lnTo>
                    <a:pt x="3847217" y="1241827"/>
                  </a:lnTo>
                  <a:lnTo>
                    <a:pt x="3859055" y="1240769"/>
                  </a:lnTo>
                  <a:lnTo>
                    <a:pt x="3870892" y="1239539"/>
                  </a:lnTo>
                  <a:lnTo>
                    <a:pt x="3882730" y="1238113"/>
                  </a:lnTo>
                  <a:lnTo>
                    <a:pt x="3894567" y="1236462"/>
                  </a:lnTo>
                  <a:lnTo>
                    <a:pt x="3906405" y="1234557"/>
                  </a:lnTo>
                  <a:lnTo>
                    <a:pt x="3918243" y="1232364"/>
                  </a:lnTo>
                  <a:lnTo>
                    <a:pt x="3930080" y="1229849"/>
                  </a:lnTo>
                  <a:lnTo>
                    <a:pt x="3941918" y="1226975"/>
                  </a:lnTo>
                  <a:lnTo>
                    <a:pt x="3953755" y="1223707"/>
                  </a:lnTo>
                  <a:lnTo>
                    <a:pt x="3965593" y="1220008"/>
                  </a:lnTo>
                  <a:lnTo>
                    <a:pt x="3977431" y="1215847"/>
                  </a:lnTo>
                  <a:lnTo>
                    <a:pt x="3989268" y="1211195"/>
                  </a:lnTo>
                  <a:lnTo>
                    <a:pt x="4001106" y="1206032"/>
                  </a:lnTo>
                  <a:lnTo>
                    <a:pt x="4012943" y="1200347"/>
                  </a:lnTo>
                  <a:lnTo>
                    <a:pt x="4024781" y="1194144"/>
                  </a:lnTo>
                  <a:lnTo>
                    <a:pt x="4036619" y="1187440"/>
                  </a:lnTo>
                  <a:lnTo>
                    <a:pt x="4048456" y="1180269"/>
                  </a:lnTo>
                  <a:lnTo>
                    <a:pt x="4060294" y="1172683"/>
                  </a:lnTo>
                  <a:lnTo>
                    <a:pt x="4072131" y="1164752"/>
                  </a:lnTo>
                  <a:lnTo>
                    <a:pt x="4083969" y="1156562"/>
                  </a:lnTo>
                  <a:lnTo>
                    <a:pt x="4095806" y="1148212"/>
                  </a:lnTo>
                  <a:lnTo>
                    <a:pt x="4107644" y="1139806"/>
                  </a:lnTo>
                  <a:lnTo>
                    <a:pt x="4119482" y="1131456"/>
                  </a:lnTo>
                  <a:lnTo>
                    <a:pt x="4131319" y="1123266"/>
                  </a:lnTo>
                  <a:lnTo>
                    <a:pt x="4143157" y="1115335"/>
                  </a:lnTo>
                  <a:lnTo>
                    <a:pt x="4154994" y="1107749"/>
                  </a:lnTo>
                  <a:lnTo>
                    <a:pt x="4166832" y="1100578"/>
                  </a:lnTo>
                  <a:lnTo>
                    <a:pt x="4178670" y="1093874"/>
                  </a:lnTo>
                  <a:lnTo>
                    <a:pt x="4190507" y="1087671"/>
                  </a:lnTo>
                  <a:lnTo>
                    <a:pt x="4202345" y="1081986"/>
                  </a:lnTo>
                  <a:lnTo>
                    <a:pt x="4214182" y="1076823"/>
                  </a:lnTo>
                  <a:lnTo>
                    <a:pt x="4226020" y="1072171"/>
                  </a:lnTo>
                  <a:lnTo>
                    <a:pt x="4237858" y="1068010"/>
                  </a:lnTo>
                  <a:lnTo>
                    <a:pt x="4249695" y="1064311"/>
                  </a:lnTo>
                  <a:lnTo>
                    <a:pt x="4261533" y="1061043"/>
                  </a:lnTo>
                  <a:lnTo>
                    <a:pt x="4273370" y="1058169"/>
                  </a:lnTo>
                  <a:lnTo>
                    <a:pt x="4285208" y="1055654"/>
                  </a:lnTo>
                  <a:lnTo>
                    <a:pt x="4297046" y="1053461"/>
                  </a:lnTo>
                  <a:lnTo>
                    <a:pt x="4308883" y="1051556"/>
                  </a:lnTo>
                  <a:lnTo>
                    <a:pt x="4320721" y="1049905"/>
                  </a:lnTo>
                  <a:lnTo>
                    <a:pt x="4332558" y="1048479"/>
                  </a:lnTo>
                  <a:lnTo>
                    <a:pt x="4344396" y="1047249"/>
                  </a:lnTo>
                  <a:lnTo>
                    <a:pt x="4356234" y="1046191"/>
                  </a:lnTo>
                  <a:lnTo>
                    <a:pt x="4368071" y="1045282"/>
                  </a:lnTo>
                  <a:lnTo>
                    <a:pt x="4379909" y="1044502"/>
                  </a:lnTo>
                  <a:lnTo>
                    <a:pt x="4391746" y="1043834"/>
                  </a:lnTo>
                  <a:lnTo>
                    <a:pt x="4403584" y="1043262"/>
                  </a:lnTo>
                  <a:lnTo>
                    <a:pt x="4415421" y="1042772"/>
                  </a:lnTo>
                  <a:lnTo>
                    <a:pt x="4427259" y="1042354"/>
                  </a:lnTo>
                  <a:lnTo>
                    <a:pt x="4439097" y="1041997"/>
                  </a:lnTo>
                  <a:lnTo>
                    <a:pt x="4450934" y="1041693"/>
                  </a:lnTo>
                  <a:lnTo>
                    <a:pt x="4462772" y="1041433"/>
                  </a:lnTo>
                  <a:lnTo>
                    <a:pt x="4474609" y="1041211"/>
                  </a:lnTo>
                  <a:lnTo>
                    <a:pt x="4486447" y="1041022"/>
                  </a:lnTo>
                  <a:lnTo>
                    <a:pt x="4498285" y="1040861"/>
                  </a:lnTo>
                  <a:lnTo>
                    <a:pt x="4510122" y="1040724"/>
                  </a:lnTo>
                  <a:lnTo>
                    <a:pt x="4521960" y="1040607"/>
                  </a:lnTo>
                  <a:lnTo>
                    <a:pt x="4533797" y="1040508"/>
                  </a:lnTo>
                  <a:lnTo>
                    <a:pt x="4545635" y="1040423"/>
                  </a:lnTo>
                  <a:lnTo>
                    <a:pt x="4557473" y="1040351"/>
                  </a:lnTo>
                  <a:lnTo>
                    <a:pt x="4569310" y="1040289"/>
                  </a:lnTo>
                  <a:lnTo>
                    <a:pt x="4581148" y="1040237"/>
                  </a:lnTo>
                  <a:lnTo>
                    <a:pt x="4592985" y="1040192"/>
                  </a:lnTo>
                  <a:lnTo>
                    <a:pt x="4604823" y="1040155"/>
                  </a:lnTo>
                  <a:lnTo>
                    <a:pt x="4616661" y="1040122"/>
                  </a:lnTo>
                  <a:lnTo>
                    <a:pt x="4628498" y="1040095"/>
                  </a:lnTo>
                  <a:lnTo>
                    <a:pt x="4640336" y="1040072"/>
                  </a:lnTo>
                  <a:lnTo>
                    <a:pt x="4652173" y="1040052"/>
                  </a:lnTo>
                  <a:lnTo>
                    <a:pt x="4664011" y="1040035"/>
                  </a:lnTo>
                  <a:lnTo>
                    <a:pt x="4675849" y="1040020"/>
                  </a:lnTo>
                  <a:lnTo>
                    <a:pt x="4687686" y="1040008"/>
                  </a:lnTo>
                </a:path>
              </a:pathLst>
            </a:custGeom>
            <a:ln w="40651" cap="flat">
              <a:solidFill>
                <a:srgbClr val="00BA38">
                  <a:alpha val="100000"/>
                </a:srgbClr>
              </a:solidFill>
              <a:prstDash val="solid"/>
              <a:round/>
            </a:ln>
          </p:spPr>
          <p:txBody>
            <a:bodyPr/>
            <a:lstStyle/>
            <a:p/>
          </p:txBody>
        </p:sp>
        <p:sp>
          <p:nvSpPr>
            <p:cNvPr id="37" name="pl37"/>
            <p:cNvSpPr/>
            <p:nvPr/>
          </p:nvSpPr>
          <p:spPr>
            <a:xfrm>
              <a:off x="2482351" y="5062370"/>
              <a:ext cx="4687686" cy="416073"/>
            </a:xfrm>
            <a:custGeom>
              <a:avLst/>
              <a:pathLst>
                <a:path w="4687686" h="416073">
                  <a:moveTo>
                    <a:pt x="0" y="416073"/>
                  </a:moveTo>
                  <a:lnTo>
                    <a:pt x="11837" y="416048"/>
                  </a:lnTo>
                  <a:lnTo>
                    <a:pt x="23675" y="416020"/>
                  </a:lnTo>
                  <a:lnTo>
                    <a:pt x="35512" y="415986"/>
                  </a:lnTo>
                  <a:lnTo>
                    <a:pt x="47350" y="415946"/>
                  </a:lnTo>
                  <a:lnTo>
                    <a:pt x="59187" y="415899"/>
                  </a:lnTo>
                  <a:lnTo>
                    <a:pt x="71025" y="415844"/>
                  </a:lnTo>
                  <a:lnTo>
                    <a:pt x="82863" y="415780"/>
                  </a:lnTo>
                  <a:lnTo>
                    <a:pt x="94700" y="415704"/>
                  </a:lnTo>
                  <a:lnTo>
                    <a:pt x="106538" y="415615"/>
                  </a:lnTo>
                  <a:lnTo>
                    <a:pt x="118375" y="415511"/>
                  </a:lnTo>
                  <a:lnTo>
                    <a:pt x="130213" y="415388"/>
                  </a:lnTo>
                  <a:lnTo>
                    <a:pt x="142051" y="415243"/>
                  </a:lnTo>
                  <a:lnTo>
                    <a:pt x="153888" y="415074"/>
                  </a:lnTo>
                  <a:lnTo>
                    <a:pt x="165726" y="414875"/>
                  </a:lnTo>
                  <a:lnTo>
                    <a:pt x="177563" y="414641"/>
                  </a:lnTo>
                  <a:lnTo>
                    <a:pt x="189401" y="414367"/>
                  </a:lnTo>
                  <a:lnTo>
                    <a:pt x="201239" y="414045"/>
                  </a:lnTo>
                  <a:lnTo>
                    <a:pt x="213076" y="413667"/>
                  </a:lnTo>
                  <a:lnTo>
                    <a:pt x="224914" y="413224"/>
                  </a:lnTo>
                  <a:lnTo>
                    <a:pt x="236751" y="412704"/>
                  </a:lnTo>
                  <a:lnTo>
                    <a:pt x="248589" y="412094"/>
                  </a:lnTo>
                  <a:lnTo>
                    <a:pt x="260427" y="411380"/>
                  </a:lnTo>
                  <a:lnTo>
                    <a:pt x="272264" y="410544"/>
                  </a:lnTo>
                  <a:lnTo>
                    <a:pt x="284102" y="409566"/>
                  </a:lnTo>
                  <a:lnTo>
                    <a:pt x="295939" y="408422"/>
                  </a:lnTo>
                  <a:lnTo>
                    <a:pt x="307777" y="407086"/>
                  </a:lnTo>
                  <a:lnTo>
                    <a:pt x="319614" y="405526"/>
                  </a:lnTo>
                  <a:lnTo>
                    <a:pt x="331452" y="403708"/>
                  </a:lnTo>
                  <a:lnTo>
                    <a:pt x="343290" y="401591"/>
                  </a:lnTo>
                  <a:lnTo>
                    <a:pt x="355127" y="399132"/>
                  </a:lnTo>
                  <a:lnTo>
                    <a:pt x="366965" y="396279"/>
                  </a:lnTo>
                  <a:lnTo>
                    <a:pt x="378802" y="392978"/>
                  </a:lnTo>
                  <a:lnTo>
                    <a:pt x="390640" y="389167"/>
                  </a:lnTo>
                  <a:lnTo>
                    <a:pt x="402478" y="384781"/>
                  </a:lnTo>
                  <a:lnTo>
                    <a:pt x="414315" y="379751"/>
                  </a:lnTo>
                  <a:lnTo>
                    <a:pt x="426153" y="374003"/>
                  </a:lnTo>
                  <a:lnTo>
                    <a:pt x="437990" y="367466"/>
                  </a:lnTo>
                  <a:lnTo>
                    <a:pt x="449828" y="360069"/>
                  </a:lnTo>
                  <a:lnTo>
                    <a:pt x="461666" y="351746"/>
                  </a:lnTo>
                  <a:lnTo>
                    <a:pt x="473503" y="342442"/>
                  </a:lnTo>
                  <a:lnTo>
                    <a:pt x="485341" y="332116"/>
                  </a:lnTo>
                  <a:lnTo>
                    <a:pt x="497178" y="320748"/>
                  </a:lnTo>
                  <a:lnTo>
                    <a:pt x="509016" y="308342"/>
                  </a:lnTo>
                  <a:lnTo>
                    <a:pt x="520854" y="294933"/>
                  </a:lnTo>
                  <a:lnTo>
                    <a:pt x="532691" y="280590"/>
                  </a:lnTo>
                  <a:lnTo>
                    <a:pt x="544529" y="265418"/>
                  </a:lnTo>
                  <a:lnTo>
                    <a:pt x="556366" y="249557"/>
                  </a:lnTo>
                  <a:lnTo>
                    <a:pt x="568204" y="233177"/>
                  </a:lnTo>
                  <a:lnTo>
                    <a:pt x="580042" y="216476"/>
                  </a:lnTo>
                  <a:lnTo>
                    <a:pt x="591879" y="199666"/>
                  </a:lnTo>
                  <a:lnTo>
                    <a:pt x="603717" y="182965"/>
                  </a:lnTo>
                  <a:lnTo>
                    <a:pt x="615554" y="166585"/>
                  </a:lnTo>
                  <a:lnTo>
                    <a:pt x="627392" y="150724"/>
                  </a:lnTo>
                  <a:lnTo>
                    <a:pt x="639229" y="135552"/>
                  </a:lnTo>
                  <a:lnTo>
                    <a:pt x="651067" y="121209"/>
                  </a:lnTo>
                  <a:lnTo>
                    <a:pt x="662905" y="107800"/>
                  </a:lnTo>
                  <a:lnTo>
                    <a:pt x="674742" y="95394"/>
                  </a:lnTo>
                  <a:lnTo>
                    <a:pt x="686580" y="84026"/>
                  </a:lnTo>
                  <a:lnTo>
                    <a:pt x="698417" y="73700"/>
                  </a:lnTo>
                  <a:lnTo>
                    <a:pt x="710255" y="64396"/>
                  </a:lnTo>
                  <a:lnTo>
                    <a:pt x="722093" y="56073"/>
                  </a:lnTo>
                  <a:lnTo>
                    <a:pt x="733930" y="48676"/>
                  </a:lnTo>
                  <a:lnTo>
                    <a:pt x="745768" y="42139"/>
                  </a:lnTo>
                  <a:lnTo>
                    <a:pt x="757605" y="36392"/>
                  </a:lnTo>
                  <a:lnTo>
                    <a:pt x="769443" y="31361"/>
                  </a:lnTo>
                  <a:lnTo>
                    <a:pt x="781281" y="26975"/>
                  </a:lnTo>
                  <a:lnTo>
                    <a:pt x="793118" y="23164"/>
                  </a:lnTo>
                  <a:lnTo>
                    <a:pt x="804956" y="19863"/>
                  </a:lnTo>
                  <a:lnTo>
                    <a:pt x="816793" y="17010"/>
                  </a:lnTo>
                  <a:lnTo>
                    <a:pt x="828631" y="14551"/>
                  </a:lnTo>
                  <a:lnTo>
                    <a:pt x="840469" y="12435"/>
                  </a:lnTo>
                  <a:lnTo>
                    <a:pt x="852306" y="10616"/>
                  </a:lnTo>
                  <a:lnTo>
                    <a:pt x="864144" y="9057"/>
                  </a:lnTo>
                  <a:lnTo>
                    <a:pt x="875981" y="7720"/>
                  </a:lnTo>
                  <a:lnTo>
                    <a:pt x="887819" y="6576"/>
                  </a:lnTo>
                  <a:lnTo>
                    <a:pt x="899657" y="5598"/>
                  </a:lnTo>
                  <a:lnTo>
                    <a:pt x="911494" y="4762"/>
                  </a:lnTo>
                  <a:lnTo>
                    <a:pt x="923332" y="4048"/>
                  </a:lnTo>
                  <a:lnTo>
                    <a:pt x="935169" y="3438"/>
                  </a:lnTo>
                  <a:lnTo>
                    <a:pt x="947007" y="2918"/>
                  </a:lnTo>
                  <a:lnTo>
                    <a:pt x="958844" y="2475"/>
                  </a:lnTo>
                  <a:lnTo>
                    <a:pt x="970682" y="2097"/>
                  </a:lnTo>
                  <a:lnTo>
                    <a:pt x="982520" y="1775"/>
                  </a:lnTo>
                  <a:lnTo>
                    <a:pt x="994357" y="1501"/>
                  </a:lnTo>
                  <a:lnTo>
                    <a:pt x="1006195" y="1267"/>
                  </a:lnTo>
                  <a:lnTo>
                    <a:pt x="1018032" y="1068"/>
                  </a:lnTo>
                  <a:lnTo>
                    <a:pt x="1029870" y="899"/>
                  </a:lnTo>
                  <a:lnTo>
                    <a:pt x="1041708" y="754"/>
                  </a:lnTo>
                  <a:lnTo>
                    <a:pt x="1053545" y="631"/>
                  </a:lnTo>
                  <a:lnTo>
                    <a:pt x="1065383" y="527"/>
                  </a:lnTo>
                  <a:lnTo>
                    <a:pt x="1077220" y="438"/>
                  </a:lnTo>
                  <a:lnTo>
                    <a:pt x="1089058" y="362"/>
                  </a:lnTo>
                  <a:lnTo>
                    <a:pt x="1100896" y="298"/>
                  </a:lnTo>
                  <a:lnTo>
                    <a:pt x="1112733" y="243"/>
                  </a:lnTo>
                  <a:lnTo>
                    <a:pt x="1124571" y="196"/>
                  </a:lnTo>
                  <a:lnTo>
                    <a:pt x="1136408" y="156"/>
                  </a:lnTo>
                  <a:lnTo>
                    <a:pt x="1148246" y="123"/>
                  </a:lnTo>
                  <a:lnTo>
                    <a:pt x="1160084" y="94"/>
                  </a:lnTo>
                  <a:lnTo>
                    <a:pt x="1171921" y="69"/>
                  </a:lnTo>
                  <a:lnTo>
                    <a:pt x="1171921" y="69"/>
                  </a:lnTo>
                  <a:lnTo>
                    <a:pt x="1183759" y="94"/>
                  </a:lnTo>
                  <a:lnTo>
                    <a:pt x="1195596" y="123"/>
                  </a:lnTo>
                  <a:lnTo>
                    <a:pt x="1207434" y="156"/>
                  </a:lnTo>
                  <a:lnTo>
                    <a:pt x="1219272" y="196"/>
                  </a:lnTo>
                  <a:lnTo>
                    <a:pt x="1231109" y="243"/>
                  </a:lnTo>
                  <a:lnTo>
                    <a:pt x="1242947" y="298"/>
                  </a:lnTo>
                  <a:lnTo>
                    <a:pt x="1254784" y="362"/>
                  </a:lnTo>
                  <a:lnTo>
                    <a:pt x="1266622" y="438"/>
                  </a:lnTo>
                  <a:lnTo>
                    <a:pt x="1278459" y="527"/>
                  </a:lnTo>
                  <a:lnTo>
                    <a:pt x="1290297" y="631"/>
                  </a:lnTo>
                  <a:lnTo>
                    <a:pt x="1302135" y="754"/>
                  </a:lnTo>
                  <a:lnTo>
                    <a:pt x="1313972" y="899"/>
                  </a:lnTo>
                  <a:lnTo>
                    <a:pt x="1325810" y="1068"/>
                  </a:lnTo>
                  <a:lnTo>
                    <a:pt x="1337647" y="1267"/>
                  </a:lnTo>
                  <a:lnTo>
                    <a:pt x="1349485" y="1501"/>
                  </a:lnTo>
                  <a:lnTo>
                    <a:pt x="1361323" y="1775"/>
                  </a:lnTo>
                  <a:lnTo>
                    <a:pt x="1373160" y="2097"/>
                  </a:lnTo>
                  <a:lnTo>
                    <a:pt x="1384998" y="2475"/>
                  </a:lnTo>
                  <a:lnTo>
                    <a:pt x="1396835" y="2918"/>
                  </a:lnTo>
                  <a:lnTo>
                    <a:pt x="1408673" y="3438"/>
                  </a:lnTo>
                  <a:lnTo>
                    <a:pt x="1420511" y="4048"/>
                  </a:lnTo>
                  <a:lnTo>
                    <a:pt x="1432348" y="4762"/>
                  </a:lnTo>
                  <a:lnTo>
                    <a:pt x="1444186" y="5598"/>
                  </a:lnTo>
                  <a:lnTo>
                    <a:pt x="1456023" y="6576"/>
                  </a:lnTo>
                  <a:lnTo>
                    <a:pt x="1467861" y="7720"/>
                  </a:lnTo>
                  <a:lnTo>
                    <a:pt x="1479699" y="9057"/>
                  </a:lnTo>
                  <a:lnTo>
                    <a:pt x="1491536" y="10616"/>
                  </a:lnTo>
                  <a:lnTo>
                    <a:pt x="1503374" y="12435"/>
                  </a:lnTo>
                  <a:lnTo>
                    <a:pt x="1515211" y="14551"/>
                  </a:lnTo>
                  <a:lnTo>
                    <a:pt x="1527049" y="17010"/>
                  </a:lnTo>
                  <a:lnTo>
                    <a:pt x="1538887" y="19863"/>
                  </a:lnTo>
                  <a:lnTo>
                    <a:pt x="1550724" y="23164"/>
                  </a:lnTo>
                  <a:lnTo>
                    <a:pt x="1562562" y="26975"/>
                  </a:lnTo>
                  <a:lnTo>
                    <a:pt x="1574399" y="31361"/>
                  </a:lnTo>
                  <a:lnTo>
                    <a:pt x="1586237" y="36392"/>
                  </a:lnTo>
                  <a:lnTo>
                    <a:pt x="1598074" y="42139"/>
                  </a:lnTo>
                  <a:lnTo>
                    <a:pt x="1609912" y="48676"/>
                  </a:lnTo>
                  <a:lnTo>
                    <a:pt x="1621750" y="56073"/>
                  </a:lnTo>
                  <a:lnTo>
                    <a:pt x="1633587" y="64396"/>
                  </a:lnTo>
                  <a:lnTo>
                    <a:pt x="1645425" y="73700"/>
                  </a:lnTo>
                  <a:lnTo>
                    <a:pt x="1657262" y="84026"/>
                  </a:lnTo>
                  <a:lnTo>
                    <a:pt x="1669100" y="95394"/>
                  </a:lnTo>
                  <a:lnTo>
                    <a:pt x="1680938" y="107800"/>
                  </a:lnTo>
                  <a:lnTo>
                    <a:pt x="1692775" y="121209"/>
                  </a:lnTo>
                  <a:lnTo>
                    <a:pt x="1704613" y="135552"/>
                  </a:lnTo>
                  <a:lnTo>
                    <a:pt x="1716450" y="150724"/>
                  </a:lnTo>
                  <a:lnTo>
                    <a:pt x="1728288" y="166585"/>
                  </a:lnTo>
                  <a:lnTo>
                    <a:pt x="1740126" y="182965"/>
                  </a:lnTo>
                  <a:lnTo>
                    <a:pt x="1751963" y="199666"/>
                  </a:lnTo>
                  <a:lnTo>
                    <a:pt x="1763801" y="216476"/>
                  </a:lnTo>
                  <a:lnTo>
                    <a:pt x="1775638" y="233177"/>
                  </a:lnTo>
                  <a:lnTo>
                    <a:pt x="1787476" y="249557"/>
                  </a:lnTo>
                  <a:lnTo>
                    <a:pt x="1799314" y="265418"/>
                  </a:lnTo>
                  <a:lnTo>
                    <a:pt x="1811151" y="280590"/>
                  </a:lnTo>
                  <a:lnTo>
                    <a:pt x="1822989" y="294933"/>
                  </a:lnTo>
                  <a:lnTo>
                    <a:pt x="1834826" y="308342"/>
                  </a:lnTo>
                  <a:lnTo>
                    <a:pt x="1846664" y="320748"/>
                  </a:lnTo>
                  <a:lnTo>
                    <a:pt x="1858502" y="332116"/>
                  </a:lnTo>
                  <a:lnTo>
                    <a:pt x="1870339" y="342442"/>
                  </a:lnTo>
                  <a:lnTo>
                    <a:pt x="1882177" y="351746"/>
                  </a:lnTo>
                  <a:lnTo>
                    <a:pt x="1894014" y="360069"/>
                  </a:lnTo>
                  <a:lnTo>
                    <a:pt x="1905852" y="367466"/>
                  </a:lnTo>
                  <a:lnTo>
                    <a:pt x="1917689" y="374003"/>
                  </a:lnTo>
                  <a:lnTo>
                    <a:pt x="1929527" y="379751"/>
                  </a:lnTo>
                  <a:lnTo>
                    <a:pt x="1941365" y="384781"/>
                  </a:lnTo>
                  <a:lnTo>
                    <a:pt x="1953202" y="389167"/>
                  </a:lnTo>
                  <a:lnTo>
                    <a:pt x="1965040" y="392978"/>
                  </a:lnTo>
                  <a:lnTo>
                    <a:pt x="1976877" y="396279"/>
                  </a:lnTo>
                  <a:lnTo>
                    <a:pt x="1988715" y="399132"/>
                  </a:lnTo>
                  <a:lnTo>
                    <a:pt x="2000553" y="401591"/>
                  </a:lnTo>
                  <a:lnTo>
                    <a:pt x="2012390" y="403708"/>
                  </a:lnTo>
                  <a:lnTo>
                    <a:pt x="2024228" y="405526"/>
                  </a:lnTo>
                  <a:lnTo>
                    <a:pt x="2036065" y="407086"/>
                  </a:lnTo>
                  <a:lnTo>
                    <a:pt x="2047903" y="408422"/>
                  </a:lnTo>
                  <a:lnTo>
                    <a:pt x="2059741" y="409566"/>
                  </a:lnTo>
                  <a:lnTo>
                    <a:pt x="2071578" y="410544"/>
                  </a:lnTo>
                  <a:lnTo>
                    <a:pt x="2083416" y="411380"/>
                  </a:lnTo>
                  <a:lnTo>
                    <a:pt x="2095253" y="412094"/>
                  </a:lnTo>
                  <a:lnTo>
                    <a:pt x="2107091" y="412704"/>
                  </a:lnTo>
                  <a:lnTo>
                    <a:pt x="2118929" y="413224"/>
                  </a:lnTo>
                  <a:lnTo>
                    <a:pt x="2130766" y="413667"/>
                  </a:lnTo>
                  <a:lnTo>
                    <a:pt x="2142604" y="414045"/>
                  </a:lnTo>
                  <a:lnTo>
                    <a:pt x="2154441" y="414367"/>
                  </a:lnTo>
                  <a:lnTo>
                    <a:pt x="2166279" y="414641"/>
                  </a:lnTo>
                  <a:lnTo>
                    <a:pt x="2178117" y="414875"/>
                  </a:lnTo>
                  <a:lnTo>
                    <a:pt x="2189954" y="415074"/>
                  </a:lnTo>
                  <a:lnTo>
                    <a:pt x="2201792" y="415243"/>
                  </a:lnTo>
                  <a:lnTo>
                    <a:pt x="2213629" y="415388"/>
                  </a:lnTo>
                  <a:lnTo>
                    <a:pt x="2225467" y="415511"/>
                  </a:lnTo>
                  <a:lnTo>
                    <a:pt x="2237304" y="415615"/>
                  </a:lnTo>
                  <a:lnTo>
                    <a:pt x="2249142" y="415704"/>
                  </a:lnTo>
                  <a:lnTo>
                    <a:pt x="2260980" y="415780"/>
                  </a:lnTo>
                  <a:lnTo>
                    <a:pt x="2272817" y="415844"/>
                  </a:lnTo>
                  <a:lnTo>
                    <a:pt x="2284655" y="415899"/>
                  </a:lnTo>
                  <a:lnTo>
                    <a:pt x="2296492" y="415946"/>
                  </a:lnTo>
                  <a:lnTo>
                    <a:pt x="2308330" y="415986"/>
                  </a:lnTo>
                  <a:lnTo>
                    <a:pt x="2320168" y="416020"/>
                  </a:lnTo>
                  <a:lnTo>
                    <a:pt x="2332005" y="416048"/>
                  </a:lnTo>
                  <a:lnTo>
                    <a:pt x="2343843" y="416073"/>
                  </a:lnTo>
                  <a:lnTo>
                    <a:pt x="2343843" y="416073"/>
                  </a:lnTo>
                  <a:lnTo>
                    <a:pt x="2355680" y="416048"/>
                  </a:lnTo>
                  <a:lnTo>
                    <a:pt x="2367518" y="416020"/>
                  </a:lnTo>
                  <a:lnTo>
                    <a:pt x="2379356" y="415986"/>
                  </a:lnTo>
                  <a:lnTo>
                    <a:pt x="2391193" y="415946"/>
                  </a:lnTo>
                  <a:lnTo>
                    <a:pt x="2403031" y="415899"/>
                  </a:lnTo>
                  <a:lnTo>
                    <a:pt x="2414868" y="415844"/>
                  </a:lnTo>
                  <a:lnTo>
                    <a:pt x="2426706" y="415780"/>
                  </a:lnTo>
                  <a:lnTo>
                    <a:pt x="2438544" y="415704"/>
                  </a:lnTo>
                  <a:lnTo>
                    <a:pt x="2450381" y="415615"/>
                  </a:lnTo>
                  <a:lnTo>
                    <a:pt x="2462219" y="415511"/>
                  </a:lnTo>
                  <a:lnTo>
                    <a:pt x="2474056" y="415388"/>
                  </a:lnTo>
                  <a:lnTo>
                    <a:pt x="2485894" y="415243"/>
                  </a:lnTo>
                  <a:lnTo>
                    <a:pt x="2497732" y="415074"/>
                  </a:lnTo>
                  <a:lnTo>
                    <a:pt x="2509569" y="414875"/>
                  </a:lnTo>
                  <a:lnTo>
                    <a:pt x="2521407" y="414641"/>
                  </a:lnTo>
                  <a:lnTo>
                    <a:pt x="2533244" y="414367"/>
                  </a:lnTo>
                  <a:lnTo>
                    <a:pt x="2545082" y="414045"/>
                  </a:lnTo>
                  <a:lnTo>
                    <a:pt x="2556919" y="413667"/>
                  </a:lnTo>
                  <a:lnTo>
                    <a:pt x="2568757" y="413224"/>
                  </a:lnTo>
                  <a:lnTo>
                    <a:pt x="2580595" y="412704"/>
                  </a:lnTo>
                  <a:lnTo>
                    <a:pt x="2592432" y="412094"/>
                  </a:lnTo>
                  <a:lnTo>
                    <a:pt x="2604270" y="411380"/>
                  </a:lnTo>
                  <a:lnTo>
                    <a:pt x="2616107" y="410544"/>
                  </a:lnTo>
                  <a:lnTo>
                    <a:pt x="2627945" y="409566"/>
                  </a:lnTo>
                  <a:lnTo>
                    <a:pt x="2639783" y="408422"/>
                  </a:lnTo>
                  <a:lnTo>
                    <a:pt x="2651620" y="407086"/>
                  </a:lnTo>
                  <a:lnTo>
                    <a:pt x="2663458" y="405526"/>
                  </a:lnTo>
                  <a:lnTo>
                    <a:pt x="2675295" y="403708"/>
                  </a:lnTo>
                  <a:lnTo>
                    <a:pt x="2687133" y="401591"/>
                  </a:lnTo>
                  <a:lnTo>
                    <a:pt x="2698971" y="399132"/>
                  </a:lnTo>
                  <a:lnTo>
                    <a:pt x="2710808" y="396279"/>
                  </a:lnTo>
                  <a:lnTo>
                    <a:pt x="2722646" y="392978"/>
                  </a:lnTo>
                  <a:lnTo>
                    <a:pt x="2734483" y="389167"/>
                  </a:lnTo>
                  <a:lnTo>
                    <a:pt x="2746321" y="384781"/>
                  </a:lnTo>
                  <a:lnTo>
                    <a:pt x="2758159" y="379751"/>
                  </a:lnTo>
                  <a:lnTo>
                    <a:pt x="2769996" y="374003"/>
                  </a:lnTo>
                  <a:lnTo>
                    <a:pt x="2781834" y="367466"/>
                  </a:lnTo>
                  <a:lnTo>
                    <a:pt x="2793671" y="360069"/>
                  </a:lnTo>
                  <a:lnTo>
                    <a:pt x="2805509" y="351746"/>
                  </a:lnTo>
                  <a:lnTo>
                    <a:pt x="2817347" y="342442"/>
                  </a:lnTo>
                  <a:lnTo>
                    <a:pt x="2829184" y="332116"/>
                  </a:lnTo>
                  <a:lnTo>
                    <a:pt x="2841022" y="320748"/>
                  </a:lnTo>
                  <a:lnTo>
                    <a:pt x="2852859" y="308342"/>
                  </a:lnTo>
                  <a:lnTo>
                    <a:pt x="2864697" y="294933"/>
                  </a:lnTo>
                  <a:lnTo>
                    <a:pt x="2876534" y="280590"/>
                  </a:lnTo>
                  <a:lnTo>
                    <a:pt x="2888372" y="265418"/>
                  </a:lnTo>
                  <a:lnTo>
                    <a:pt x="2900210" y="249557"/>
                  </a:lnTo>
                  <a:lnTo>
                    <a:pt x="2912047" y="233177"/>
                  </a:lnTo>
                  <a:lnTo>
                    <a:pt x="2923885" y="216476"/>
                  </a:lnTo>
                  <a:lnTo>
                    <a:pt x="2935722" y="199666"/>
                  </a:lnTo>
                  <a:lnTo>
                    <a:pt x="2947560" y="182965"/>
                  </a:lnTo>
                  <a:lnTo>
                    <a:pt x="2959398" y="166585"/>
                  </a:lnTo>
                  <a:lnTo>
                    <a:pt x="2971235" y="150724"/>
                  </a:lnTo>
                  <a:lnTo>
                    <a:pt x="2983073" y="135552"/>
                  </a:lnTo>
                  <a:lnTo>
                    <a:pt x="2994910" y="121209"/>
                  </a:lnTo>
                  <a:lnTo>
                    <a:pt x="3006748" y="107800"/>
                  </a:lnTo>
                  <a:lnTo>
                    <a:pt x="3018586" y="95394"/>
                  </a:lnTo>
                  <a:lnTo>
                    <a:pt x="3030423" y="84026"/>
                  </a:lnTo>
                  <a:lnTo>
                    <a:pt x="3042261" y="73700"/>
                  </a:lnTo>
                  <a:lnTo>
                    <a:pt x="3054098" y="64396"/>
                  </a:lnTo>
                  <a:lnTo>
                    <a:pt x="3065936" y="56073"/>
                  </a:lnTo>
                  <a:lnTo>
                    <a:pt x="3077774" y="48676"/>
                  </a:lnTo>
                  <a:lnTo>
                    <a:pt x="3089611" y="42139"/>
                  </a:lnTo>
                  <a:lnTo>
                    <a:pt x="3101449" y="36392"/>
                  </a:lnTo>
                  <a:lnTo>
                    <a:pt x="3113286" y="31361"/>
                  </a:lnTo>
                  <a:lnTo>
                    <a:pt x="3125124" y="26975"/>
                  </a:lnTo>
                  <a:lnTo>
                    <a:pt x="3136962" y="23164"/>
                  </a:lnTo>
                  <a:lnTo>
                    <a:pt x="3148799" y="19863"/>
                  </a:lnTo>
                  <a:lnTo>
                    <a:pt x="3160637" y="17010"/>
                  </a:lnTo>
                  <a:lnTo>
                    <a:pt x="3172474" y="14551"/>
                  </a:lnTo>
                  <a:lnTo>
                    <a:pt x="3184312" y="12435"/>
                  </a:lnTo>
                  <a:lnTo>
                    <a:pt x="3196149" y="10616"/>
                  </a:lnTo>
                  <a:lnTo>
                    <a:pt x="3207987" y="9057"/>
                  </a:lnTo>
                  <a:lnTo>
                    <a:pt x="3219825" y="7720"/>
                  </a:lnTo>
                  <a:lnTo>
                    <a:pt x="3231662" y="6576"/>
                  </a:lnTo>
                  <a:lnTo>
                    <a:pt x="3243500" y="5598"/>
                  </a:lnTo>
                  <a:lnTo>
                    <a:pt x="3255337" y="4762"/>
                  </a:lnTo>
                  <a:lnTo>
                    <a:pt x="3267175" y="4048"/>
                  </a:lnTo>
                  <a:lnTo>
                    <a:pt x="3279013" y="3438"/>
                  </a:lnTo>
                  <a:lnTo>
                    <a:pt x="3290850" y="2918"/>
                  </a:lnTo>
                  <a:lnTo>
                    <a:pt x="3302688" y="2475"/>
                  </a:lnTo>
                  <a:lnTo>
                    <a:pt x="3314525" y="2097"/>
                  </a:lnTo>
                  <a:lnTo>
                    <a:pt x="3326363" y="1775"/>
                  </a:lnTo>
                  <a:lnTo>
                    <a:pt x="3338201" y="1501"/>
                  </a:lnTo>
                  <a:lnTo>
                    <a:pt x="3350038" y="1267"/>
                  </a:lnTo>
                  <a:lnTo>
                    <a:pt x="3361876" y="1068"/>
                  </a:lnTo>
                  <a:lnTo>
                    <a:pt x="3373713" y="899"/>
                  </a:lnTo>
                  <a:lnTo>
                    <a:pt x="3385551" y="754"/>
                  </a:lnTo>
                  <a:lnTo>
                    <a:pt x="3397389" y="631"/>
                  </a:lnTo>
                  <a:lnTo>
                    <a:pt x="3409226" y="527"/>
                  </a:lnTo>
                  <a:lnTo>
                    <a:pt x="3421064" y="438"/>
                  </a:lnTo>
                  <a:lnTo>
                    <a:pt x="3432901" y="362"/>
                  </a:lnTo>
                  <a:lnTo>
                    <a:pt x="3444739" y="298"/>
                  </a:lnTo>
                  <a:lnTo>
                    <a:pt x="3456576" y="243"/>
                  </a:lnTo>
                  <a:lnTo>
                    <a:pt x="3468414" y="196"/>
                  </a:lnTo>
                  <a:lnTo>
                    <a:pt x="3480252" y="156"/>
                  </a:lnTo>
                  <a:lnTo>
                    <a:pt x="3492089" y="123"/>
                  </a:lnTo>
                  <a:lnTo>
                    <a:pt x="3503927" y="94"/>
                  </a:lnTo>
                  <a:lnTo>
                    <a:pt x="3515764" y="69"/>
                  </a:lnTo>
                  <a:lnTo>
                    <a:pt x="3515764" y="0"/>
                  </a:lnTo>
                  <a:lnTo>
                    <a:pt x="3527602" y="12"/>
                  </a:lnTo>
                  <a:lnTo>
                    <a:pt x="3539440" y="26"/>
                  </a:lnTo>
                  <a:lnTo>
                    <a:pt x="3551277" y="43"/>
                  </a:lnTo>
                  <a:lnTo>
                    <a:pt x="3563115" y="63"/>
                  </a:lnTo>
                  <a:lnTo>
                    <a:pt x="3574952" y="86"/>
                  </a:lnTo>
                  <a:lnTo>
                    <a:pt x="3586790" y="114"/>
                  </a:lnTo>
                  <a:lnTo>
                    <a:pt x="3598628" y="146"/>
                  </a:lnTo>
                  <a:lnTo>
                    <a:pt x="3610465" y="184"/>
                  </a:lnTo>
                  <a:lnTo>
                    <a:pt x="3622303" y="228"/>
                  </a:lnTo>
                  <a:lnTo>
                    <a:pt x="3634140" y="281"/>
                  </a:lnTo>
                  <a:lnTo>
                    <a:pt x="3645978" y="342"/>
                  </a:lnTo>
                  <a:lnTo>
                    <a:pt x="3657816" y="414"/>
                  </a:lnTo>
                  <a:lnTo>
                    <a:pt x="3669653" y="499"/>
                  </a:lnTo>
                  <a:lnTo>
                    <a:pt x="3681491" y="598"/>
                  </a:lnTo>
                  <a:lnTo>
                    <a:pt x="3693328" y="715"/>
                  </a:lnTo>
                  <a:lnTo>
                    <a:pt x="3705166" y="852"/>
                  </a:lnTo>
                  <a:lnTo>
                    <a:pt x="3717004" y="1013"/>
                  </a:lnTo>
                  <a:lnTo>
                    <a:pt x="3728841" y="1202"/>
                  </a:lnTo>
                  <a:lnTo>
                    <a:pt x="3740679" y="1424"/>
                  </a:lnTo>
                  <a:lnTo>
                    <a:pt x="3752516" y="1684"/>
                  </a:lnTo>
                  <a:lnTo>
                    <a:pt x="3764354" y="1989"/>
                  </a:lnTo>
                  <a:lnTo>
                    <a:pt x="3776191" y="2346"/>
                  </a:lnTo>
                  <a:lnTo>
                    <a:pt x="3788029" y="2764"/>
                  </a:lnTo>
                  <a:lnTo>
                    <a:pt x="3799867" y="3253"/>
                  </a:lnTo>
                  <a:lnTo>
                    <a:pt x="3811704" y="3825"/>
                  </a:lnTo>
                  <a:lnTo>
                    <a:pt x="3823542" y="4493"/>
                  </a:lnTo>
                  <a:lnTo>
                    <a:pt x="3835379" y="5273"/>
                  </a:lnTo>
                  <a:lnTo>
                    <a:pt x="3847217" y="6182"/>
                  </a:lnTo>
                  <a:lnTo>
                    <a:pt x="3859055" y="7240"/>
                  </a:lnTo>
                  <a:lnTo>
                    <a:pt x="3870892" y="8470"/>
                  </a:lnTo>
                  <a:lnTo>
                    <a:pt x="3882730" y="9896"/>
                  </a:lnTo>
                  <a:lnTo>
                    <a:pt x="3894567" y="11547"/>
                  </a:lnTo>
                  <a:lnTo>
                    <a:pt x="3906405" y="13452"/>
                  </a:lnTo>
                  <a:lnTo>
                    <a:pt x="3918243" y="15645"/>
                  </a:lnTo>
                  <a:lnTo>
                    <a:pt x="3930080" y="18161"/>
                  </a:lnTo>
                  <a:lnTo>
                    <a:pt x="3941918" y="21034"/>
                  </a:lnTo>
                  <a:lnTo>
                    <a:pt x="3953755" y="24303"/>
                  </a:lnTo>
                  <a:lnTo>
                    <a:pt x="3965593" y="28001"/>
                  </a:lnTo>
                  <a:lnTo>
                    <a:pt x="3977431" y="32163"/>
                  </a:lnTo>
                  <a:lnTo>
                    <a:pt x="3989268" y="36815"/>
                  </a:lnTo>
                  <a:lnTo>
                    <a:pt x="4001106" y="41978"/>
                  </a:lnTo>
                  <a:lnTo>
                    <a:pt x="4012943" y="47662"/>
                  </a:lnTo>
                  <a:lnTo>
                    <a:pt x="4024781" y="53865"/>
                  </a:lnTo>
                  <a:lnTo>
                    <a:pt x="4036619" y="60569"/>
                  </a:lnTo>
                  <a:lnTo>
                    <a:pt x="4048456" y="67741"/>
                  </a:lnTo>
                  <a:lnTo>
                    <a:pt x="4060294" y="75327"/>
                  </a:lnTo>
                  <a:lnTo>
                    <a:pt x="4072131" y="83257"/>
                  </a:lnTo>
                  <a:lnTo>
                    <a:pt x="4083969" y="91447"/>
                  </a:lnTo>
                  <a:lnTo>
                    <a:pt x="4095806" y="99798"/>
                  </a:lnTo>
                  <a:lnTo>
                    <a:pt x="4107644" y="108203"/>
                  </a:lnTo>
                  <a:lnTo>
                    <a:pt x="4119482" y="116554"/>
                  </a:lnTo>
                  <a:lnTo>
                    <a:pt x="4131319" y="124743"/>
                  </a:lnTo>
                  <a:lnTo>
                    <a:pt x="4143157" y="132674"/>
                  </a:lnTo>
                  <a:lnTo>
                    <a:pt x="4154994" y="140260"/>
                  </a:lnTo>
                  <a:lnTo>
                    <a:pt x="4166832" y="147431"/>
                  </a:lnTo>
                  <a:lnTo>
                    <a:pt x="4178670" y="154136"/>
                  </a:lnTo>
                  <a:lnTo>
                    <a:pt x="4190507" y="160339"/>
                  </a:lnTo>
                  <a:lnTo>
                    <a:pt x="4202345" y="166023"/>
                  </a:lnTo>
                  <a:lnTo>
                    <a:pt x="4214182" y="171186"/>
                  </a:lnTo>
                  <a:lnTo>
                    <a:pt x="4226020" y="175838"/>
                  </a:lnTo>
                  <a:lnTo>
                    <a:pt x="4237858" y="179999"/>
                  </a:lnTo>
                  <a:lnTo>
                    <a:pt x="4249695" y="183698"/>
                  </a:lnTo>
                  <a:lnTo>
                    <a:pt x="4261533" y="186967"/>
                  </a:lnTo>
                  <a:lnTo>
                    <a:pt x="4273370" y="189840"/>
                  </a:lnTo>
                  <a:lnTo>
                    <a:pt x="4285208" y="192355"/>
                  </a:lnTo>
                  <a:lnTo>
                    <a:pt x="4297046" y="194548"/>
                  </a:lnTo>
                  <a:lnTo>
                    <a:pt x="4308883" y="196454"/>
                  </a:lnTo>
                  <a:lnTo>
                    <a:pt x="4320721" y="198104"/>
                  </a:lnTo>
                  <a:lnTo>
                    <a:pt x="4332558" y="199531"/>
                  </a:lnTo>
                  <a:lnTo>
                    <a:pt x="4344396" y="200760"/>
                  </a:lnTo>
                  <a:lnTo>
                    <a:pt x="4356234" y="201819"/>
                  </a:lnTo>
                  <a:lnTo>
                    <a:pt x="4368071" y="202728"/>
                  </a:lnTo>
                  <a:lnTo>
                    <a:pt x="4379909" y="203508"/>
                  </a:lnTo>
                  <a:lnTo>
                    <a:pt x="4391746" y="204176"/>
                  </a:lnTo>
                  <a:lnTo>
                    <a:pt x="4403584" y="204748"/>
                  </a:lnTo>
                  <a:lnTo>
                    <a:pt x="4415421" y="205237"/>
                  </a:lnTo>
                  <a:lnTo>
                    <a:pt x="4427259" y="205655"/>
                  </a:lnTo>
                  <a:lnTo>
                    <a:pt x="4439097" y="206012"/>
                  </a:lnTo>
                  <a:lnTo>
                    <a:pt x="4450934" y="206317"/>
                  </a:lnTo>
                  <a:lnTo>
                    <a:pt x="4462772" y="206577"/>
                  </a:lnTo>
                  <a:lnTo>
                    <a:pt x="4474609" y="206798"/>
                  </a:lnTo>
                  <a:lnTo>
                    <a:pt x="4486447" y="206987"/>
                  </a:lnTo>
                  <a:lnTo>
                    <a:pt x="4498285" y="207148"/>
                  </a:lnTo>
                  <a:lnTo>
                    <a:pt x="4510122" y="207285"/>
                  </a:lnTo>
                  <a:lnTo>
                    <a:pt x="4521960" y="207402"/>
                  </a:lnTo>
                  <a:lnTo>
                    <a:pt x="4533797" y="207502"/>
                  </a:lnTo>
                  <a:lnTo>
                    <a:pt x="4545635" y="207587"/>
                  </a:lnTo>
                  <a:lnTo>
                    <a:pt x="4557473" y="207659"/>
                  </a:lnTo>
                  <a:lnTo>
                    <a:pt x="4569310" y="207720"/>
                  </a:lnTo>
                  <a:lnTo>
                    <a:pt x="4581148" y="207772"/>
                  </a:lnTo>
                  <a:lnTo>
                    <a:pt x="4592985" y="207817"/>
                  </a:lnTo>
                  <a:lnTo>
                    <a:pt x="4604823" y="207855"/>
                  </a:lnTo>
                  <a:lnTo>
                    <a:pt x="4616661" y="207887"/>
                  </a:lnTo>
                  <a:lnTo>
                    <a:pt x="4628498" y="207914"/>
                  </a:lnTo>
                  <a:lnTo>
                    <a:pt x="4640336" y="207938"/>
                  </a:lnTo>
                  <a:lnTo>
                    <a:pt x="4652173" y="207958"/>
                  </a:lnTo>
                  <a:lnTo>
                    <a:pt x="4664011" y="207975"/>
                  </a:lnTo>
                  <a:lnTo>
                    <a:pt x="4675849" y="207989"/>
                  </a:lnTo>
                  <a:lnTo>
                    <a:pt x="4687686" y="208001"/>
                  </a:lnTo>
                </a:path>
              </a:pathLst>
            </a:custGeom>
            <a:ln w="40651" cap="flat">
              <a:solidFill>
                <a:srgbClr val="00BE67">
                  <a:alpha val="100000"/>
                </a:srgbClr>
              </a:solidFill>
              <a:prstDash val="solid"/>
              <a:round/>
            </a:ln>
          </p:spPr>
          <p:txBody>
            <a:bodyPr/>
            <a:lstStyle/>
            <a:p/>
          </p:txBody>
        </p:sp>
        <p:sp>
          <p:nvSpPr>
            <p:cNvPr id="38" name="pl38"/>
            <p:cNvSpPr/>
            <p:nvPr/>
          </p:nvSpPr>
          <p:spPr>
            <a:xfrm>
              <a:off x="2482351" y="4854159"/>
              <a:ext cx="4687686" cy="624354"/>
            </a:xfrm>
            <a:custGeom>
              <a:avLst/>
              <a:pathLst>
                <a:path w="4687686" h="624354">
                  <a:moveTo>
                    <a:pt x="0" y="0"/>
                  </a:moveTo>
                  <a:lnTo>
                    <a:pt x="11837" y="0"/>
                  </a:lnTo>
                  <a:lnTo>
                    <a:pt x="23675" y="0"/>
                  </a:lnTo>
                  <a:lnTo>
                    <a:pt x="35512" y="0"/>
                  </a:lnTo>
                  <a:lnTo>
                    <a:pt x="47350" y="0"/>
                  </a:lnTo>
                  <a:lnTo>
                    <a:pt x="59187" y="0"/>
                  </a:lnTo>
                  <a:lnTo>
                    <a:pt x="71025" y="0"/>
                  </a:lnTo>
                  <a:lnTo>
                    <a:pt x="82863" y="0"/>
                  </a:lnTo>
                  <a:lnTo>
                    <a:pt x="94700" y="0"/>
                  </a:lnTo>
                  <a:lnTo>
                    <a:pt x="106538" y="0"/>
                  </a:lnTo>
                  <a:lnTo>
                    <a:pt x="118375" y="0"/>
                  </a:lnTo>
                  <a:lnTo>
                    <a:pt x="130213" y="0"/>
                  </a:lnTo>
                  <a:lnTo>
                    <a:pt x="142051" y="0"/>
                  </a:lnTo>
                  <a:lnTo>
                    <a:pt x="153888" y="0"/>
                  </a:lnTo>
                  <a:lnTo>
                    <a:pt x="165726" y="0"/>
                  </a:lnTo>
                  <a:lnTo>
                    <a:pt x="177563" y="0"/>
                  </a:lnTo>
                  <a:lnTo>
                    <a:pt x="189401" y="0"/>
                  </a:lnTo>
                  <a:lnTo>
                    <a:pt x="201239" y="0"/>
                  </a:lnTo>
                  <a:lnTo>
                    <a:pt x="213076" y="0"/>
                  </a:lnTo>
                  <a:lnTo>
                    <a:pt x="224914" y="0"/>
                  </a:lnTo>
                  <a:lnTo>
                    <a:pt x="236751" y="0"/>
                  </a:lnTo>
                  <a:lnTo>
                    <a:pt x="248589" y="0"/>
                  </a:lnTo>
                  <a:lnTo>
                    <a:pt x="260427" y="0"/>
                  </a:lnTo>
                  <a:lnTo>
                    <a:pt x="272264" y="0"/>
                  </a:lnTo>
                  <a:lnTo>
                    <a:pt x="284102" y="0"/>
                  </a:lnTo>
                  <a:lnTo>
                    <a:pt x="295939" y="0"/>
                  </a:lnTo>
                  <a:lnTo>
                    <a:pt x="307777" y="0"/>
                  </a:lnTo>
                  <a:lnTo>
                    <a:pt x="319614" y="0"/>
                  </a:lnTo>
                  <a:lnTo>
                    <a:pt x="331452" y="0"/>
                  </a:lnTo>
                  <a:lnTo>
                    <a:pt x="343290" y="0"/>
                  </a:lnTo>
                  <a:lnTo>
                    <a:pt x="355127" y="0"/>
                  </a:lnTo>
                  <a:lnTo>
                    <a:pt x="366965" y="0"/>
                  </a:lnTo>
                  <a:lnTo>
                    <a:pt x="378802" y="0"/>
                  </a:lnTo>
                  <a:lnTo>
                    <a:pt x="390640" y="0"/>
                  </a:lnTo>
                  <a:lnTo>
                    <a:pt x="402478" y="0"/>
                  </a:lnTo>
                  <a:lnTo>
                    <a:pt x="414315" y="0"/>
                  </a:lnTo>
                  <a:lnTo>
                    <a:pt x="426153" y="0"/>
                  </a:lnTo>
                  <a:lnTo>
                    <a:pt x="437990" y="0"/>
                  </a:lnTo>
                  <a:lnTo>
                    <a:pt x="449828" y="0"/>
                  </a:lnTo>
                  <a:lnTo>
                    <a:pt x="461666" y="0"/>
                  </a:lnTo>
                  <a:lnTo>
                    <a:pt x="473503" y="0"/>
                  </a:lnTo>
                  <a:lnTo>
                    <a:pt x="485341" y="0"/>
                  </a:lnTo>
                  <a:lnTo>
                    <a:pt x="497178" y="0"/>
                  </a:lnTo>
                  <a:lnTo>
                    <a:pt x="509016" y="0"/>
                  </a:lnTo>
                  <a:lnTo>
                    <a:pt x="520854" y="0"/>
                  </a:lnTo>
                  <a:lnTo>
                    <a:pt x="532691" y="0"/>
                  </a:lnTo>
                  <a:lnTo>
                    <a:pt x="544529" y="0"/>
                  </a:lnTo>
                  <a:lnTo>
                    <a:pt x="556366" y="0"/>
                  </a:lnTo>
                  <a:lnTo>
                    <a:pt x="568204" y="0"/>
                  </a:lnTo>
                  <a:lnTo>
                    <a:pt x="580042" y="0"/>
                  </a:lnTo>
                  <a:lnTo>
                    <a:pt x="591879" y="0"/>
                  </a:lnTo>
                  <a:lnTo>
                    <a:pt x="603717" y="0"/>
                  </a:lnTo>
                  <a:lnTo>
                    <a:pt x="615554" y="0"/>
                  </a:lnTo>
                  <a:lnTo>
                    <a:pt x="627392" y="0"/>
                  </a:lnTo>
                  <a:lnTo>
                    <a:pt x="639229" y="0"/>
                  </a:lnTo>
                  <a:lnTo>
                    <a:pt x="651067" y="0"/>
                  </a:lnTo>
                  <a:lnTo>
                    <a:pt x="662905" y="0"/>
                  </a:lnTo>
                  <a:lnTo>
                    <a:pt x="674742" y="0"/>
                  </a:lnTo>
                  <a:lnTo>
                    <a:pt x="686580" y="0"/>
                  </a:lnTo>
                  <a:lnTo>
                    <a:pt x="698417" y="0"/>
                  </a:lnTo>
                  <a:lnTo>
                    <a:pt x="710255" y="0"/>
                  </a:lnTo>
                  <a:lnTo>
                    <a:pt x="722093" y="0"/>
                  </a:lnTo>
                  <a:lnTo>
                    <a:pt x="733930" y="0"/>
                  </a:lnTo>
                  <a:lnTo>
                    <a:pt x="745768" y="0"/>
                  </a:lnTo>
                  <a:lnTo>
                    <a:pt x="757605" y="0"/>
                  </a:lnTo>
                  <a:lnTo>
                    <a:pt x="769443" y="0"/>
                  </a:lnTo>
                  <a:lnTo>
                    <a:pt x="781281" y="0"/>
                  </a:lnTo>
                  <a:lnTo>
                    <a:pt x="793118" y="0"/>
                  </a:lnTo>
                  <a:lnTo>
                    <a:pt x="804956" y="0"/>
                  </a:lnTo>
                  <a:lnTo>
                    <a:pt x="816793" y="0"/>
                  </a:lnTo>
                  <a:lnTo>
                    <a:pt x="828631" y="0"/>
                  </a:lnTo>
                  <a:lnTo>
                    <a:pt x="840469" y="0"/>
                  </a:lnTo>
                  <a:lnTo>
                    <a:pt x="852306" y="0"/>
                  </a:lnTo>
                  <a:lnTo>
                    <a:pt x="864144" y="0"/>
                  </a:lnTo>
                  <a:lnTo>
                    <a:pt x="875981" y="0"/>
                  </a:lnTo>
                  <a:lnTo>
                    <a:pt x="887819" y="0"/>
                  </a:lnTo>
                  <a:lnTo>
                    <a:pt x="899657" y="0"/>
                  </a:lnTo>
                  <a:lnTo>
                    <a:pt x="911494" y="0"/>
                  </a:lnTo>
                  <a:lnTo>
                    <a:pt x="923332" y="0"/>
                  </a:lnTo>
                  <a:lnTo>
                    <a:pt x="935169" y="0"/>
                  </a:lnTo>
                  <a:lnTo>
                    <a:pt x="947007" y="0"/>
                  </a:lnTo>
                  <a:lnTo>
                    <a:pt x="958844" y="0"/>
                  </a:lnTo>
                  <a:lnTo>
                    <a:pt x="970682" y="0"/>
                  </a:lnTo>
                  <a:lnTo>
                    <a:pt x="982520" y="0"/>
                  </a:lnTo>
                  <a:lnTo>
                    <a:pt x="994357" y="0"/>
                  </a:lnTo>
                  <a:lnTo>
                    <a:pt x="1006195" y="0"/>
                  </a:lnTo>
                  <a:lnTo>
                    <a:pt x="1018032" y="0"/>
                  </a:lnTo>
                  <a:lnTo>
                    <a:pt x="1029870" y="0"/>
                  </a:lnTo>
                  <a:lnTo>
                    <a:pt x="1041708" y="0"/>
                  </a:lnTo>
                  <a:lnTo>
                    <a:pt x="1053545" y="0"/>
                  </a:lnTo>
                  <a:lnTo>
                    <a:pt x="1065383" y="0"/>
                  </a:lnTo>
                  <a:lnTo>
                    <a:pt x="1077220" y="0"/>
                  </a:lnTo>
                  <a:lnTo>
                    <a:pt x="1089058" y="0"/>
                  </a:lnTo>
                  <a:lnTo>
                    <a:pt x="1100896" y="0"/>
                  </a:lnTo>
                  <a:lnTo>
                    <a:pt x="1112733" y="0"/>
                  </a:lnTo>
                  <a:lnTo>
                    <a:pt x="1124571" y="0"/>
                  </a:lnTo>
                  <a:lnTo>
                    <a:pt x="1136408" y="0"/>
                  </a:lnTo>
                  <a:lnTo>
                    <a:pt x="1148246" y="0"/>
                  </a:lnTo>
                  <a:lnTo>
                    <a:pt x="1160084" y="0"/>
                  </a:lnTo>
                  <a:lnTo>
                    <a:pt x="1171921" y="0"/>
                  </a:lnTo>
                  <a:lnTo>
                    <a:pt x="1171921" y="0"/>
                  </a:lnTo>
                  <a:lnTo>
                    <a:pt x="1183759" y="0"/>
                  </a:lnTo>
                  <a:lnTo>
                    <a:pt x="1195596" y="0"/>
                  </a:lnTo>
                  <a:lnTo>
                    <a:pt x="1207434" y="0"/>
                  </a:lnTo>
                  <a:lnTo>
                    <a:pt x="1219272" y="0"/>
                  </a:lnTo>
                  <a:lnTo>
                    <a:pt x="1231109" y="0"/>
                  </a:lnTo>
                  <a:lnTo>
                    <a:pt x="1242947" y="0"/>
                  </a:lnTo>
                  <a:lnTo>
                    <a:pt x="1254784" y="0"/>
                  </a:lnTo>
                  <a:lnTo>
                    <a:pt x="1266622" y="0"/>
                  </a:lnTo>
                  <a:lnTo>
                    <a:pt x="1278459" y="0"/>
                  </a:lnTo>
                  <a:lnTo>
                    <a:pt x="1290297" y="0"/>
                  </a:lnTo>
                  <a:lnTo>
                    <a:pt x="1302135" y="0"/>
                  </a:lnTo>
                  <a:lnTo>
                    <a:pt x="1313972" y="0"/>
                  </a:lnTo>
                  <a:lnTo>
                    <a:pt x="1325810" y="0"/>
                  </a:lnTo>
                  <a:lnTo>
                    <a:pt x="1337647" y="0"/>
                  </a:lnTo>
                  <a:lnTo>
                    <a:pt x="1349485" y="0"/>
                  </a:lnTo>
                  <a:lnTo>
                    <a:pt x="1361323" y="0"/>
                  </a:lnTo>
                  <a:lnTo>
                    <a:pt x="1373160" y="0"/>
                  </a:lnTo>
                  <a:lnTo>
                    <a:pt x="1384998" y="0"/>
                  </a:lnTo>
                  <a:lnTo>
                    <a:pt x="1396835" y="0"/>
                  </a:lnTo>
                  <a:lnTo>
                    <a:pt x="1408673" y="0"/>
                  </a:lnTo>
                  <a:lnTo>
                    <a:pt x="1420511" y="0"/>
                  </a:lnTo>
                  <a:lnTo>
                    <a:pt x="1432348" y="0"/>
                  </a:lnTo>
                  <a:lnTo>
                    <a:pt x="1444186" y="0"/>
                  </a:lnTo>
                  <a:lnTo>
                    <a:pt x="1456023" y="0"/>
                  </a:lnTo>
                  <a:lnTo>
                    <a:pt x="1467861" y="0"/>
                  </a:lnTo>
                  <a:lnTo>
                    <a:pt x="1479699" y="0"/>
                  </a:lnTo>
                  <a:lnTo>
                    <a:pt x="1491536" y="0"/>
                  </a:lnTo>
                  <a:lnTo>
                    <a:pt x="1503374" y="0"/>
                  </a:lnTo>
                  <a:lnTo>
                    <a:pt x="1515211" y="0"/>
                  </a:lnTo>
                  <a:lnTo>
                    <a:pt x="1527049" y="0"/>
                  </a:lnTo>
                  <a:lnTo>
                    <a:pt x="1538887" y="0"/>
                  </a:lnTo>
                  <a:lnTo>
                    <a:pt x="1550724" y="0"/>
                  </a:lnTo>
                  <a:lnTo>
                    <a:pt x="1562562" y="0"/>
                  </a:lnTo>
                  <a:lnTo>
                    <a:pt x="1574399" y="0"/>
                  </a:lnTo>
                  <a:lnTo>
                    <a:pt x="1586237" y="0"/>
                  </a:lnTo>
                  <a:lnTo>
                    <a:pt x="1598074" y="0"/>
                  </a:lnTo>
                  <a:lnTo>
                    <a:pt x="1609912" y="0"/>
                  </a:lnTo>
                  <a:lnTo>
                    <a:pt x="1621750" y="0"/>
                  </a:lnTo>
                  <a:lnTo>
                    <a:pt x="1633587" y="0"/>
                  </a:lnTo>
                  <a:lnTo>
                    <a:pt x="1645425" y="0"/>
                  </a:lnTo>
                  <a:lnTo>
                    <a:pt x="1657262" y="0"/>
                  </a:lnTo>
                  <a:lnTo>
                    <a:pt x="1669100" y="0"/>
                  </a:lnTo>
                  <a:lnTo>
                    <a:pt x="1680938" y="0"/>
                  </a:lnTo>
                  <a:lnTo>
                    <a:pt x="1692775" y="0"/>
                  </a:lnTo>
                  <a:lnTo>
                    <a:pt x="1704613" y="0"/>
                  </a:lnTo>
                  <a:lnTo>
                    <a:pt x="1716450" y="0"/>
                  </a:lnTo>
                  <a:lnTo>
                    <a:pt x="1728288" y="0"/>
                  </a:lnTo>
                  <a:lnTo>
                    <a:pt x="1740126" y="0"/>
                  </a:lnTo>
                  <a:lnTo>
                    <a:pt x="1751963" y="0"/>
                  </a:lnTo>
                  <a:lnTo>
                    <a:pt x="1763801" y="0"/>
                  </a:lnTo>
                  <a:lnTo>
                    <a:pt x="1775638" y="0"/>
                  </a:lnTo>
                  <a:lnTo>
                    <a:pt x="1787476" y="0"/>
                  </a:lnTo>
                  <a:lnTo>
                    <a:pt x="1799314" y="0"/>
                  </a:lnTo>
                  <a:lnTo>
                    <a:pt x="1811151" y="0"/>
                  </a:lnTo>
                  <a:lnTo>
                    <a:pt x="1822989" y="0"/>
                  </a:lnTo>
                  <a:lnTo>
                    <a:pt x="1834826" y="0"/>
                  </a:lnTo>
                  <a:lnTo>
                    <a:pt x="1846664" y="0"/>
                  </a:lnTo>
                  <a:lnTo>
                    <a:pt x="1858502" y="0"/>
                  </a:lnTo>
                  <a:lnTo>
                    <a:pt x="1870339" y="0"/>
                  </a:lnTo>
                  <a:lnTo>
                    <a:pt x="1882177" y="0"/>
                  </a:lnTo>
                  <a:lnTo>
                    <a:pt x="1894014" y="0"/>
                  </a:lnTo>
                  <a:lnTo>
                    <a:pt x="1905852" y="0"/>
                  </a:lnTo>
                  <a:lnTo>
                    <a:pt x="1917689" y="0"/>
                  </a:lnTo>
                  <a:lnTo>
                    <a:pt x="1929527" y="0"/>
                  </a:lnTo>
                  <a:lnTo>
                    <a:pt x="1941365" y="0"/>
                  </a:lnTo>
                  <a:lnTo>
                    <a:pt x="1953202" y="0"/>
                  </a:lnTo>
                  <a:lnTo>
                    <a:pt x="1965040" y="0"/>
                  </a:lnTo>
                  <a:lnTo>
                    <a:pt x="1976877" y="0"/>
                  </a:lnTo>
                  <a:lnTo>
                    <a:pt x="1988715" y="0"/>
                  </a:lnTo>
                  <a:lnTo>
                    <a:pt x="2000553" y="0"/>
                  </a:lnTo>
                  <a:lnTo>
                    <a:pt x="2012390" y="0"/>
                  </a:lnTo>
                  <a:lnTo>
                    <a:pt x="2024228" y="0"/>
                  </a:lnTo>
                  <a:lnTo>
                    <a:pt x="2036065" y="0"/>
                  </a:lnTo>
                  <a:lnTo>
                    <a:pt x="2047903" y="0"/>
                  </a:lnTo>
                  <a:lnTo>
                    <a:pt x="2059741" y="0"/>
                  </a:lnTo>
                  <a:lnTo>
                    <a:pt x="2071578" y="0"/>
                  </a:lnTo>
                  <a:lnTo>
                    <a:pt x="2083416" y="0"/>
                  </a:lnTo>
                  <a:lnTo>
                    <a:pt x="2095253" y="0"/>
                  </a:lnTo>
                  <a:lnTo>
                    <a:pt x="2107091" y="0"/>
                  </a:lnTo>
                  <a:lnTo>
                    <a:pt x="2118929" y="0"/>
                  </a:lnTo>
                  <a:lnTo>
                    <a:pt x="2130766" y="0"/>
                  </a:lnTo>
                  <a:lnTo>
                    <a:pt x="2142604" y="0"/>
                  </a:lnTo>
                  <a:lnTo>
                    <a:pt x="2154441" y="0"/>
                  </a:lnTo>
                  <a:lnTo>
                    <a:pt x="2166279" y="0"/>
                  </a:lnTo>
                  <a:lnTo>
                    <a:pt x="2178117" y="0"/>
                  </a:lnTo>
                  <a:lnTo>
                    <a:pt x="2189954" y="0"/>
                  </a:lnTo>
                  <a:lnTo>
                    <a:pt x="2201792" y="0"/>
                  </a:lnTo>
                  <a:lnTo>
                    <a:pt x="2213629" y="0"/>
                  </a:lnTo>
                  <a:lnTo>
                    <a:pt x="2225467" y="0"/>
                  </a:lnTo>
                  <a:lnTo>
                    <a:pt x="2237304" y="0"/>
                  </a:lnTo>
                  <a:lnTo>
                    <a:pt x="2249142" y="0"/>
                  </a:lnTo>
                  <a:lnTo>
                    <a:pt x="2260980" y="0"/>
                  </a:lnTo>
                  <a:lnTo>
                    <a:pt x="2272817" y="0"/>
                  </a:lnTo>
                  <a:lnTo>
                    <a:pt x="2284655" y="0"/>
                  </a:lnTo>
                  <a:lnTo>
                    <a:pt x="2296492" y="0"/>
                  </a:lnTo>
                  <a:lnTo>
                    <a:pt x="2308330" y="0"/>
                  </a:lnTo>
                  <a:lnTo>
                    <a:pt x="2320168" y="0"/>
                  </a:lnTo>
                  <a:lnTo>
                    <a:pt x="2332005" y="0"/>
                  </a:lnTo>
                  <a:lnTo>
                    <a:pt x="2343843" y="0"/>
                  </a:lnTo>
                  <a:lnTo>
                    <a:pt x="2343843" y="139"/>
                  </a:lnTo>
                  <a:lnTo>
                    <a:pt x="2355680" y="164"/>
                  </a:lnTo>
                  <a:lnTo>
                    <a:pt x="2367518" y="192"/>
                  </a:lnTo>
                  <a:lnTo>
                    <a:pt x="2379356" y="226"/>
                  </a:lnTo>
                  <a:lnTo>
                    <a:pt x="2391193" y="266"/>
                  </a:lnTo>
                  <a:lnTo>
                    <a:pt x="2403031" y="313"/>
                  </a:lnTo>
                  <a:lnTo>
                    <a:pt x="2414868" y="367"/>
                  </a:lnTo>
                  <a:lnTo>
                    <a:pt x="2426706" y="432"/>
                  </a:lnTo>
                  <a:lnTo>
                    <a:pt x="2438544" y="508"/>
                  </a:lnTo>
                  <a:lnTo>
                    <a:pt x="2450381" y="597"/>
                  </a:lnTo>
                  <a:lnTo>
                    <a:pt x="2462219" y="701"/>
                  </a:lnTo>
                  <a:lnTo>
                    <a:pt x="2474056" y="824"/>
                  </a:lnTo>
                  <a:lnTo>
                    <a:pt x="2485894" y="968"/>
                  </a:lnTo>
                  <a:lnTo>
                    <a:pt x="2497732" y="1138"/>
                  </a:lnTo>
                  <a:lnTo>
                    <a:pt x="2509569" y="1337"/>
                  </a:lnTo>
                  <a:lnTo>
                    <a:pt x="2521407" y="1571"/>
                  </a:lnTo>
                  <a:lnTo>
                    <a:pt x="2533244" y="1845"/>
                  </a:lnTo>
                  <a:lnTo>
                    <a:pt x="2545082" y="2167"/>
                  </a:lnTo>
                  <a:lnTo>
                    <a:pt x="2556919" y="2545"/>
                  </a:lnTo>
                  <a:lnTo>
                    <a:pt x="2568757" y="2988"/>
                  </a:lnTo>
                  <a:lnTo>
                    <a:pt x="2580595" y="3508"/>
                  </a:lnTo>
                  <a:lnTo>
                    <a:pt x="2592432" y="4117"/>
                  </a:lnTo>
                  <a:lnTo>
                    <a:pt x="2604270" y="4831"/>
                  </a:lnTo>
                  <a:lnTo>
                    <a:pt x="2616107" y="5667"/>
                  </a:lnTo>
                  <a:lnTo>
                    <a:pt x="2627945" y="6646"/>
                  </a:lnTo>
                  <a:lnTo>
                    <a:pt x="2639783" y="7790"/>
                  </a:lnTo>
                  <a:lnTo>
                    <a:pt x="2651620" y="9126"/>
                  </a:lnTo>
                  <a:lnTo>
                    <a:pt x="2663458" y="10686"/>
                  </a:lnTo>
                  <a:lnTo>
                    <a:pt x="2675295" y="12504"/>
                  </a:lnTo>
                  <a:lnTo>
                    <a:pt x="2687133" y="14621"/>
                  </a:lnTo>
                  <a:lnTo>
                    <a:pt x="2698971" y="17080"/>
                  </a:lnTo>
                  <a:lnTo>
                    <a:pt x="2710808" y="19933"/>
                  </a:lnTo>
                  <a:lnTo>
                    <a:pt x="2722646" y="23234"/>
                  </a:lnTo>
                  <a:lnTo>
                    <a:pt x="2734483" y="27045"/>
                  </a:lnTo>
                  <a:lnTo>
                    <a:pt x="2746321" y="31431"/>
                  </a:lnTo>
                  <a:lnTo>
                    <a:pt x="2758159" y="36461"/>
                  </a:lnTo>
                  <a:lnTo>
                    <a:pt x="2769996" y="42209"/>
                  </a:lnTo>
                  <a:lnTo>
                    <a:pt x="2781834" y="48745"/>
                  </a:lnTo>
                  <a:lnTo>
                    <a:pt x="2793671" y="56143"/>
                  </a:lnTo>
                  <a:lnTo>
                    <a:pt x="2805509" y="64466"/>
                  </a:lnTo>
                  <a:lnTo>
                    <a:pt x="2817347" y="73770"/>
                  </a:lnTo>
                  <a:lnTo>
                    <a:pt x="2829184" y="84096"/>
                  </a:lnTo>
                  <a:lnTo>
                    <a:pt x="2841022" y="95464"/>
                  </a:lnTo>
                  <a:lnTo>
                    <a:pt x="2852859" y="107870"/>
                  </a:lnTo>
                  <a:lnTo>
                    <a:pt x="2864697" y="121279"/>
                  </a:lnTo>
                  <a:lnTo>
                    <a:pt x="2876534" y="135622"/>
                  </a:lnTo>
                  <a:lnTo>
                    <a:pt x="2888372" y="150794"/>
                  </a:lnTo>
                  <a:lnTo>
                    <a:pt x="2900210" y="166655"/>
                  </a:lnTo>
                  <a:lnTo>
                    <a:pt x="2912047" y="183034"/>
                  </a:lnTo>
                  <a:lnTo>
                    <a:pt x="2923885" y="199736"/>
                  </a:lnTo>
                  <a:lnTo>
                    <a:pt x="2935722" y="216546"/>
                  </a:lnTo>
                  <a:lnTo>
                    <a:pt x="2947560" y="233247"/>
                  </a:lnTo>
                  <a:lnTo>
                    <a:pt x="2959398" y="249627"/>
                  </a:lnTo>
                  <a:lnTo>
                    <a:pt x="2971235" y="265488"/>
                  </a:lnTo>
                  <a:lnTo>
                    <a:pt x="2983073" y="280660"/>
                  </a:lnTo>
                  <a:lnTo>
                    <a:pt x="2994910" y="295003"/>
                  </a:lnTo>
                  <a:lnTo>
                    <a:pt x="3006748" y="308412"/>
                  </a:lnTo>
                  <a:lnTo>
                    <a:pt x="3018586" y="320818"/>
                  </a:lnTo>
                  <a:lnTo>
                    <a:pt x="3030423" y="332186"/>
                  </a:lnTo>
                  <a:lnTo>
                    <a:pt x="3042261" y="342512"/>
                  </a:lnTo>
                  <a:lnTo>
                    <a:pt x="3054098" y="351816"/>
                  </a:lnTo>
                  <a:lnTo>
                    <a:pt x="3065936" y="360139"/>
                  </a:lnTo>
                  <a:lnTo>
                    <a:pt x="3077774" y="367536"/>
                  </a:lnTo>
                  <a:lnTo>
                    <a:pt x="3089611" y="374073"/>
                  </a:lnTo>
                  <a:lnTo>
                    <a:pt x="3101449" y="379820"/>
                  </a:lnTo>
                  <a:lnTo>
                    <a:pt x="3113286" y="384851"/>
                  </a:lnTo>
                  <a:lnTo>
                    <a:pt x="3125124" y="389237"/>
                  </a:lnTo>
                  <a:lnTo>
                    <a:pt x="3136962" y="393047"/>
                  </a:lnTo>
                  <a:lnTo>
                    <a:pt x="3148799" y="396349"/>
                  </a:lnTo>
                  <a:lnTo>
                    <a:pt x="3160637" y="399201"/>
                  </a:lnTo>
                  <a:lnTo>
                    <a:pt x="3172474" y="401661"/>
                  </a:lnTo>
                  <a:lnTo>
                    <a:pt x="3184312" y="403777"/>
                  </a:lnTo>
                  <a:lnTo>
                    <a:pt x="3196149" y="405596"/>
                  </a:lnTo>
                  <a:lnTo>
                    <a:pt x="3207987" y="407155"/>
                  </a:lnTo>
                  <a:lnTo>
                    <a:pt x="3219825" y="408492"/>
                  </a:lnTo>
                  <a:lnTo>
                    <a:pt x="3231662" y="409636"/>
                  </a:lnTo>
                  <a:lnTo>
                    <a:pt x="3243500" y="410614"/>
                  </a:lnTo>
                  <a:lnTo>
                    <a:pt x="3255337" y="411450"/>
                  </a:lnTo>
                  <a:lnTo>
                    <a:pt x="3267175" y="412164"/>
                  </a:lnTo>
                  <a:lnTo>
                    <a:pt x="3279013" y="412774"/>
                  </a:lnTo>
                  <a:lnTo>
                    <a:pt x="3290850" y="413293"/>
                  </a:lnTo>
                  <a:lnTo>
                    <a:pt x="3302688" y="413737"/>
                  </a:lnTo>
                  <a:lnTo>
                    <a:pt x="3314525" y="414115"/>
                  </a:lnTo>
                  <a:lnTo>
                    <a:pt x="3326363" y="414437"/>
                  </a:lnTo>
                  <a:lnTo>
                    <a:pt x="3338201" y="414711"/>
                  </a:lnTo>
                  <a:lnTo>
                    <a:pt x="3350038" y="414945"/>
                  </a:lnTo>
                  <a:lnTo>
                    <a:pt x="3361876" y="415144"/>
                  </a:lnTo>
                  <a:lnTo>
                    <a:pt x="3373713" y="415313"/>
                  </a:lnTo>
                  <a:lnTo>
                    <a:pt x="3385551" y="415458"/>
                  </a:lnTo>
                  <a:lnTo>
                    <a:pt x="3397389" y="415580"/>
                  </a:lnTo>
                  <a:lnTo>
                    <a:pt x="3409226" y="415685"/>
                  </a:lnTo>
                  <a:lnTo>
                    <a:pt x="3421064" y="415774"/>
                  </a:lnTo>
                  <a:lnTo>
                    <a:pt x="3432901" y="415850"/>
                  </a:lnTo>
                  <a:lnTo>
                    <a:pt x="3444739" y="415914"/>
                  </a:lnTo>
                  <a:lnTo>
                    <a:pt x="3456576" y="415969"/>
                  </a:lnTo>
                  <a:lnTo>
                    <a:pt x="3468414" y="416016"/>
                  </a:lnTo>
                  <a:lnTo>
                    <a:pt x="3480252" y="416056"/>
                  </a:lnTo>
                  <a:lnTo>
                    <a:pt x="3492089" y="416089"/>
                  </a:lnTo>
                  <a:lnTo>
                    <a:pt x="3503927" y="416118"/>
                  </a:lnTo>
                  <a:lnTo>
                    <a:pt x="3515764" y="416143"/>
                  </a:lnTo>
                  <a:lnTo>
                    <a:pt x="3515764" y="416352"/>
                  </a:lnTo>
                  <a:lnTo>
                    <a:pt x="3527602" y="416364"/>
                  </a:lnTo>
                  <a:lnTo>
                    <a:pt x="3539440" y="416379"/>
                  </a:lnTo>
                  <a:lnTo>
                    <a:pt x="3551277" y="416395"/>
                  </a:lnTo>
                  <a:lnTo>
                    <a:pt x="3563115" y="416415"/>
                  </a:lnTo>
                  <a:lnTo>
                    <a:pt x="3574952" y="416439"/>
                  </a:lnTo>
                  <a:lnTo>
                    <a:pt x="3586790" y="416466"/>
                  </a:lnTo>
                  <a:lnTo>
                    <a:pt x="3598628" y="416498"/>
                  </a:lnTo>
                  <a:lnTo>
                    <a:pt x="3610465" y="416536"/>
                  </a:lnTo>
                  <a:lnTo>
                    <a:pt x="3622303" y="416581"/>
                  </a:lnTo>
                  <a:lnTo>
                    <a:pt x="3634140" y="416633"/>
                  </a:lnTo>
                  <a:lnTo>
                    <a:pt x="3645978" y="416694"/>
                  </a:lnTo>
                  <a:lnTo>
                    <a:pt x="3657816" y="416767"/>
                  </a:lnTo>
                  <a:lnTo>
                    <a:pt x="3669653" y="416851"/>
                  </a:lnTo>
                  <a:lnTo>
                    <a:pt x="3681491" y="416951"/>
                  </a:lnTo>
                  <a:lnTo>
                    <a:pt x="3693328" y="417068"/>
                  </a:lnTo>
                  <a:lnTo>
                    <a:pt x="3705166" y="417205"/>
                  </a:lnTo>
                  <a:lnTo>
                    <a:pt x="3717004" y="417366"/>
                  </a:lnTo>
                  <a:lnTo>
                    <a:pt x="3728841" y="417555"/>
                  </a:lnTo>
                  <a:lnTo>
                    <a:pt x="3740679" y="417777"/>
                  </a:lnTo>
                  <a:lnTo>
                    <a:pt x="3752516" y="418036"/>
                  </a:lnTo>
                  <a:lnTo>
                    <a:pt x="3764354" y="418341"/>
                  </a:lnTo>
                  <a:lnTo>
                    <a:pt x="3776191" y="418698"/>
                  </a:lnTo>
                  <a:lnTo>
                    <a:pt x="3788029" y="419116"/>
                  </a:lnTo>
                  <a:lnTo>
                    <a:pt x="3799867" y="419605"/>
                  </a:lnTo>
                  <a:lnTo>
                    <a:pt x="3811704" y="420177"/>
                  </a:lnTo>
                  <a:lnTo>
                    <a:pt x="3823542" y="420846"/>
                  </a:lnTo>
                  <a:lnTo>
                    <a:pt x="3835379" y="421625"/>
                  </a:lnTo>
                  <a:lnTo>
                    <a:pt x="3847217" y="422535"/>
                  </a:lnTo>
                  <a:lnTo>
                    <a:pt x="3859055" y="423593"/>
                  </a:lnTo>
                  <a:lnTo>
                    <a:pt x="3870892" y="424823"/>
                  </a:lnTo>
                  <a:lnTo>
                    <a:pt x="3882730" y="426249"/>
                  </a:lnTo>
                  <a:lnTo>
                    <a:pt x="3894567" y="427900"/>
                  </a:lnTo>
                  <a:lnTo>
                    <a:pt x="3906405" y="429805"/>
                  </a:lnTo>
                  <a:lnTo>
                    <a:pt x="3918243" y="431998"/>
                  </a:lnTo>
                  <a:lnTo>
                    <a:pt x="3930080" y="434513"/>
                  </a:lnTo>
                  <a:lnTo>
                    <a:pt x="3941918" y="437387"/>
                  </a:lnTo>
                  <a:lnTo>
                    <a:pt x="3953755" y="440655"/>
                  </a:lnTo>
                  <a:lnTo>
                    <a:pt x="3965593" y="444354"/>
                  </a:lnTo>
                  <a:lnTo>
                    <a:pt x="3977431" y="448515"/>
                  </a:lnTo>
                  <a:lnTo>
                    <a:pt x="3989268" y="453167"/>
                  </a:lnTo>
                  <a:lnTo>
                    <a:pt x="4001106" y="458330"/>
                  </a:lnTo>
                  <a:lnTo>
                    <a:pt x="4012943" y="464014"/>
                  </a:lnTo>
                  <a:lnTo>
                    <a:pt x="4024781" y="470217"/>
                  </a:lnTo>
                  <a:lnTo>
                    <a:pt x="4036619" y="476922"/>
                  </a:lnTo>
                  <a:lnTo>
                    <a:pt x="4048456" y="484093"/>
                  </a:lnTo>
                  <a:lnTo>
                    <a:pt x="4060294" y="491679"/>
                  </a:lnTo>
                  <a:lnTo>
                    <a:pt x="4072131" y="499610"/>
                  </a:lnTo>
                  <a:lnTo>
                    <a:pt x="4083969" y="507800"/>
                  </a:lnTo>
                  <a:lnTo>
                    <a:pt x="4095806" y="516150"/>
                  </a:lnTo>
                  <a:lnTo>
                    <a:pt x="4107644" y="524555"/>
                  </a:lnTo>
                  <a:lnTo>
                    <a:pt x="4119482" y="532906"/>
                  </a:lnTo>
                  <a:lnTo>
                    <a:pt x="4131319" y="541096"/>
                  </a:lnTo>
                  <a:lnTo>
                    <a:pt x="4143157" y="549026"/>
                  </a:lnTo>
                  <a:lnTo>
                    <a:pt x="4154994" y="556612"/>
                  </a:lnTo>
                  <a:lnTo>
                    <a:pt x="4166832" y="563784"/>
                  </a:lnTo>
                  <a:lnTo>
                    <a:pt x="4178670" y="570488"/>
                  </a:lnTo>
                  <a:lnTo>
                    <a:pt x="4190507" y="576691"/>
                  </a:lnTo>
                  <a:lnTo>
                    <a:pt x="4202345" y="582375"/>
                  </a:lnTo>
                  <a:lnTo>
                    <a:pt x="4214182" y="587538"/>
                  </a:lnTo>
                  <a:lnTo>
                    <a:pt x="4226020" y="592190"/>
                  </a:lnTo>
                  <a:lnTo>
                    <a:pt x="4237858" y="596352"/>
                  </a:lnTo>
                  <a:lnTo>
                    <a:pt x="4249695" y="600051"/>
                  </a:lnTo>
                  <a:lnTo>
                    <a:pt x="4261533" y="603319"/>
                  </a:lnTo>
                  <a:lnTo>
                    <a:pt x="4273370" y="606193"/>
                  </a:lnTo>
                  <a:lnTo>
                    <a:pt x="4285208" y="608708"/>
                  </a:lnTo>
                  <a:lnTo>
                    <a:pt x="4297046" y="610901"/>
                  </a:lnTo>
                  <a:lnTo>
                    <a:pt x="4308883" y="612806"/>
                  </a:lnTo>
                  <a:lnTo>
                    <a:pt x="4320721" y="614457"/>
                  </a:lnTo>
                  <a:lnTo>
                    <a:pt x="4332558" y="615883"/>
                  </a:lnTo>
                  <a:lnTo>
                    <a:pt x="4344396" y="617113"/>
                  </a:lnTo>
                  <a:lnTo>
                    <a:pt x="4356234" y="618171"/>
                  </a:lnTo>
                  <a:lnTo>
                    <a:pt x="4368071" y="619080"/>
                  </a:lnTo>
                  <a:lnTo>
                    <a:pt x="4379909" y="619860"/>
                  </a:lnTo>
                  <a:lnTo>
                    <a:pt x="4391746" y="620528"/>
                  </a:lnTo>
                  <a:lnTo>
                    <a:pt x="4403584" y="621100"/>
                  </a:lnTo>
                  <a:lnTo>
                    <a:pt x="4415421" y="621590"/>
                  </a:lnTo>
                  <a:lnTo>
                    <a:pt x="4427259" y="622008"/>
                  </a:lnTo>
                  <a:lnTo>
                    <a:pt x="4439097" y="622365"/>
                  </a:lnTo>
                  <a:lnTo>
                    <a:pt x="4450934" y="622669"/>
                  </a:lnTo>
                  <a:lnTo>
                    <a:pt x="4462772" y="622929"/>
                  </a:lnTo>
                  <a:lnTo>
                    <a:pt x="4474609" y="623151"/>
                  </a:lnTo>
                  <a:lnTo>
                    <a:pt x="4486447" y="623340"/>
                  </a:lnTo>
                  <a:lnTo>
                    <a:pt x="4498285" y="623501"/>
                  </a:lnTo>
                  <a:lnTo>
                    <a:pt x="4510122" y="623638"/>
                  </a:lnTo>
                  <a:lnTo>
                    <a:pt x="4521960" y="623755"/>
                  </a:lnTo>
                  <a:lnTo>
                    <a:pt x="4533797" y="623854"/>
                  </a:lnTo>
                  <a:lnTo>
                    <a:pt x="4545635" y="623939"/>
                  </a:lnTo>
                  <a:lnTo>
                    <a:pt x="4557473" y="624011"/>
                  </a:lnTo>
                  <a:lnTo>
                    <a:pt x="4569310" y="624073"/>
                  </a:lnTo>
                  <a:lnTo>
                    <a:pt x="4581148" y="624125"/>
                  </a:lnTo>
                  <a:lnTo>
                    <a:pt x="4592985" y="624169"/>
                  </a:lnTo>
                  <a:lnTo>
                    <a:pt x="4604823" y="624207"/>
                  </a:lnTo>
                  <a:lnTo>
                    <a:pt x="4616661" y="624240"/>
                  </a:lnTo>
                  <a:lnTo>
                    <a:pt x="4628498" y="624267"/>
                  </a:lnTo>
                  <a:lnTo>
                    <a:pt x="4640336" y="624290"/>
                  </a:lnTo>
                  <a:lnTo>
                    <a:pt x="4652173" y="624310"/>
                  </a:lnTo>
                  <a:lnTo>
                    <a:pt x="4664011" y="624327"/>
                  </a:lnTo>
                  <a:lnTo>
                    <a:pt x="4675849" y="624341"/>
                  </a:lnTo>
                  <a:lnTo>
                    <a:pt x="4687686" y="624354"/>
                  </a:lnTo>
                </a:path>
              </a:pathLst>
            </a:custGeom>
            <a:ln w="40651" cap="flat">
              <a:solidFill>
                <a:srgbClr val="00C08B">
                  <a:alpha val="100000"/>
                </a:srgbClr>
              </a:solidFill>
              <a:prstDash val="solid"/>
              <a:round/>
            </a:ln>
          </p:spPr>
          <p:txBody>
            <a:bodyPr/>
            <a:lstStyle/>
            <a:p/>
          </p:txBody>
        </p:sp>
        <p:sp>
          <p:nvSpPr>
            <p:cNvPr id="39" name="pl39"/>
            <p:cNvSpPr/>
            <p:nvPr/>
          </p:nvSpPr>
          <p:spPr>
            <a:xfrm>
              <a:off x="2482351" y="2564674"/>
              <a:ext cx="4687686" cy="832495"/>
            </a:xfrm>
            <a:custGeom>
              <a:avLst/>
              <a:pathLst>
                <a:path w="4687686" h="832495">
                  <a:moveTo>
                    <a:pt x="0" y="0"/>
                  </a:moveTo>
                  <a:lnTo>
                    <a:pt x="11837" y="12"/>
                  </a:lnTo>
                  <a:lnTo>
                    <a:pt x="23675" y="26"/>
                  </a:lnTo>
                  <a:lnTo>
                    <a:pt x="35512" y="43"/>
                  </a:lnTo>
                  <a:lnTo>
                    <a:pt x="47350" y="63"/>
                  </a:lnTo>
                  <a:lnTo>
                    <a:pt x="59187" y="86"/>
                  </a:lnTo>
                  <a:lnTo>
                    <a:pt x="71025" y="114"/>
                  </a:lnTo>
                  <a:lnTo>
                    <a:pt x="82863" y="146"/>
                  </a:lnTo>
                  <a:lnTo>
                    <a:pt x="94700" y="184"/>
                  </a:lnTo>
                  <a:lnTo>
                    <a:pt x="106538" y="228"/>
                  </a:lnTo>
                  <a:lnTo>
                    <a:pt x="118375" y="281"/>
                  </a:lnTo>
                  <a:lnTo>
                    <a:pt x="130213" y="342"/>
                  </a:lnTo>
                  <a:lnTo>
                    <a:pt x="142051" y="414"/>
                  </a:lnTo>
                  <a:lnTo>
                    <a:pt x="153888" y="499"/>
                  </a:lnTo>
                  <a:lnTo>
                    <a:pt x="165726" y="598"/>
                  </a:lnTo>
                  <a:lnTo>
                    <a:pt x="177563" y="715"/>
                  </a:lnTo>
                  <a:lnTo>
                    <a:pt x="189401" y="852"/>
                  </a:lnTo>
                  <a:lnTo>
                    <a:pt x="201239" y="1013"/>
                  </a:lnTo>
                  <a:lnTo>
                    <a:pt x="213076" y="1202"/>
                  </a:lnTo>
                  <a:lnTo>
                    <a:pt x="224914" y="1424"/>
                  </a:lnTo>
                  <a:lnTo>
                    <a:pt x="236751" y="1684"/>
                  </a:lnTo>
                  <a:lnTo>
                    <a:pt x="248589" y="1989"/>
                  </a:lnTo>
                  <a:lnTo>
                    <a:pt x="260427" y="2346"/>
                  </a:lnTo>
                  <a:lnTo>
                    <a:pt x="272264" y="2764"/>
                  </a:lnTo>
                  <a:lnTo>
                    <a:pt x="284102" y="3253"/>
                  </a:lnTo>
                  <a:lnTo>
                    <a:pt x="295939" y="3825"/>
                  </a:lnTo>
                  <a:lnTo>
                    <a:pt x="307777" y="4493"/>
                  </a:lnTo>
                  <a:lnTo>
                    <a:pt x="319614" y="5273"/>
                  </a:lnTo>
                  <a:lnTo>
                    <a:pt x="331452" y="6182"/>
                  </a:lnTo>
                  <a:lnTo>
                    <a:pt x="343290" y="7240"/>
                  </a:lnTo>
                  <a:lnTo>
                    <a:pt x="355127" y="8470"/>
                  </a:lnTo>
                  <a:lnTo>
                    <a:pt x="366965" y="9896"/>
                  </a:lnTo>
                  <a:lnTo>
                    <a:pt x="378802" y="11547"/>
                  </a:lnTo>
                  <a:lnTo>
                    <a:pt x="390640" y="13452"/>
                  </a:lnTo>
                  <a:lnTo>
                    <a:pt x="402478" y="15645"/>
                  </a:lnTo>
                  <a:lnTo>
                    <a:pt x="414315" y="18161"/>
                  </a:lnTo>
                  <a:lnTo>
                    <a:pt x="426153" y="21034"/>
                  </a:lnTo>
                  <a:lnTo>
                    <a:pt x="437990" y="24303"/>
                  </a:lnTo>
                  <a:lnTo>
                    <a:pt x="449828" y="28001"/>
                  </a:lnTo>
                  <a:lnTo>
                    <a:pt x="461666" y="32163"/>
                  </a:lnTo>
                  <a:lnTo>
                    <a:pt x="473503" y="36815"/>
                  </a:lnTo>
                  <a:lnTo>
                    <a:pt x="485341" y="41978"/>
                  </a:lnTo>
                  <a:lnTo>
                    <a:pt x="497178" y="47662"/>
                  </a:lnTo>
                  <a:lnTo>
                    <a:pt x="509016" y="53865"/>
                  </a:lnTo>
                  <a:lnTo>
                    <a:pt x="520854" y="60569"/>
                  </a:lnTo>
                  <a:lnTo>
                    <a:pt x="532691" y="67741"/>
                  </a:lnTo>
                  <a:lnTo>
                    <a:pt x="544529" y="75327"/>
                  </a:lnTo>
                  <a:lnTo>
                    <a:pt x="556366" y="83257"/>
                  </a:lnTo>
                  <a:lnTo>
                    <a:pt x="568204" y="91447"/>
                  </a:lnTo>
                  <a:lnTo>
                    <a:pt x="580042" y="99798"/>
                  </a:lnTo>
                  <a:lnTo>
                    <a:pt x="591879" y="108203"/>
                  </a:lnTo>
                  <a:lnTo>
                    <a:pt x="603717" y="116554"/>
                  </a:lnTo>
                  <a:lnTo>
                    <a:pt x="615554" y="124743"/>
                  </a:lnTo>
                  <a:lnTo>
                    <a:pt x="627392" y="132674"/>
                  </a:lnTo>
                  <a:lnTo>
                    <a:pt x="639229" y="140260"/>
                  </a:lnTo>
                  <a:lnTo>
                    <a:pt x="651067" y="147431"/>
                  </a:lnTo>
                  <a:lnTo>
                    <a:pt x="662905" y="154136"/>
                  </a:lnTo>
                  <a:lnTo>
                    <a:pt x="674742" y="160339"/>
                  </a:lnTo>
                  <a:lnTo>
                    <a:pt x="686580" y="166023"/>
                  </a:lnTo>
                  <a:lnTo>
                    <a:pt x="698417" y="171186"/>
                  </a:lnTo>
                  <a:lnTo>
                    <a:pt x="710255" y="175838"/>
                  </a:lnTo>
                  <a:lnTo>
                    <a:pt x="722093" y="179999"/>
                  </a:lnTo>
                  <a:lnTo>
                    <a:pt x="733930" y="183698"/>
                  </a:lnTo>
                  <a:lnTo>
                    <a:pt x="745768" y="186967"/>
                  </a:lnTo>
                  <a:lnTo>
                    <a:pt x="757605" y="189840"/>
                  </a:lnTo>
                  <a:lnTo>
                    <a:pt x="769443" y="192355"/>
                  </a:lnTo>
                  <a:lnTo>
                    <a:pt x="781281" y="194548"/>
                  </a:lnTo>
                  <a:lnTo>
                    <a:pt x="793118" y="196454"/>
                  </a:lnTo>
                  <a:lnTo>
                    <a:pt x="804956" y="198104"/>
                  </a:lnTo>
                  <a:lnTo>
                    <a:pt x="816793" y="199531"/>
                  </a:lnTo>
                  <a:lnTo>
                    <a:pt x="828631" y="200760"/>
                  </a:lnTo>
                  <a:lnTo>
                    <a:pt x="840469" y="201819"/>
                  </a:lnTo>
                  <a:lnTo>
                    <a:pt x="852306" y="202728"/>
                  </a:lnTo>
                  <a:lnTo>
                    <a:pt x="864144" y="203508"/>
                  </a:lnTo>
                  <a:lnTo>
                    <a:pt x="875981" y="204176"/>
                  </a:lnTo>
                  <a:lnTo>
                    <a:pt x="887819" y="204748"/>
                  </a:lnTo>
                  <a:lnTo>
                    <a:pt x="899657" y="205237"/>
                  </a:lnTo>
                  <a:lnTo>
                    <a:pt x="911494" y="205655"/>
                  </a:lnTo>
                  <a:lnTo>
                    <a:pt x="923332" y="206012"/>
                  </a:lnTo>
                  <a:lnTo>
                    <a:pt x="935169" y="206317"/>
                  </a:lnTo>
                  <a:lnTo>
                    <a:pt x="947007" y="206577"/>
                  </a:lnTo>
                  <a:lnTo>
                    <a:pt x="958844" y="206798"/>
                  </a:lnTo>
                  <a:lnTo>
                    <a:pt x="970682" y="206987"/>
                  </a:lnTo>
                  <a:lnTo>
                    <a:pt x="982520" y="207148"/>
                  </a:lnTo>
                  <a:lnTo>
                    <a:pt x="994357" y="207285"/>
                  </a:lnTo>
                  <a:lnTo>
                    <a:pt x="1006195" y="207402"/>
                  </a:lnTo>
                  <a:lnTo>
                    <a:pt x="1018032" y="207502"/>
                  </a:lnTo>
                  <a:lnTo>
                    <a:pt x="1029870" y="207587"/>
                  </a:lnTo>
                  <a:lnTo>
                    <a:pt x="1041708" y="207659"/>
                  </a:lnTo>
                  <a:lnTo>
                    <a:pt x="1053545" y="207720"/>
                  </a:lnTo>
                  <a:lnTo>
                    <a:pt x="1065383" y="207772"/>
                  </a:lnTo>
                  <a:lnTo>
                    <a:pt x="1077220" y="207817"/>
                  </a:lnTo>
                  <a:lnTo>
                    <a:pt x="1089058" y="207855"/>
                  </a:lnTo>
                  <a:lnTo>
                    <a:pt x="1100896" y="207887"/>
                  </a:lnTo>
                  <a:lnTo>
                    <a:pt x="1112733" y="207914"/>
                  </a:lnTo>
                  <a:lnTo>
                    <a:pt x="1124571" y="207938"/>
                  </a:lnTo>
                  <a:lnTo>
                    <a:pt x="1136408" y="207958"/>
                  </a:lnTo>
                  <a:lnTo>
                    <a:pt x="1148246" y="207975"/>
                  </a:lnTo>
                  <a:lnTo>
                    <a:pt x="1160084" y="207989"/>
                  </a:lnTo>
                  <a:lnTo>
                    <a:pt x="1171921" y="208001"/>
                  </a:lnTo>
                  <a:lnTo>
                    <a:pt x="1171921" y="208141"/>
                  </a:lnTo>
                  <a:lnTo>
                    <a:pt x="1183759" y="208153"/>
                  </a:lnTo>
                  <a:lnTo>
                    <a:pt x="1195596" y="208167"/>
                  </a:lnTo>
                  <a:lnTo>
                    <a:pt x="1207434" y="208184"/>
                  </a:lnTo>
                  <a:lnTo>
                    <a:pt x="1219272" y="208204"/>
                  </a:lnTo>
                  <a:lnTo>
                    <a:pt x="1231109" y="208228"/>
                  </a:lnTo>
                  <a:lnTo>
                    <a:pt x="1242947" y="208255"/>
                  </a:lnTo>
                  <a:lnTo>
                    <a:pt x="1254784" y="208287"/>
                  </a:lnTo>
                  <a:lnTo>
                    <a:pt x="1266622" y="208325"/>
                  </a:lnTo>
                  <a:lnTo>
                    <a:pt x="1278459" y="208370"/>
                  </a:lnTo>
                  <a:lnTo>
                    <a:pt x="1290297" y="208422"/>
                  </a:lnTo>
                  <a:lnTo>
                    <a:pt x="1302135" y="208483"/>
                  </a:lnTo>
                  <a:lnTo>
                    <a:pt x="1313972" y="208555"/>
                  </a:lnTo>
                  <a:lnTo>
                    <a:pt x="1325810" y="208640"/>
                  </a:lnTo>
                  <a:lnTo>
                    <a:pt x="1337647" y="208740"/>
                  </a:lnTo>
                  <a:lnTo>
                    <a:pt x="1349485" y="208857"/>
                  </a:lnTo>
                  <a:lnTo>
                    <a:pt x="1361323" y="208994"/>
                  </a:lnTo>
                  <a:lnTo>
                    <a:pt x="1373160" y="209155"/>
                  </a:lnTo>
                  <a:lnTo>
                    <a:pt x="1384998" y="209344"/>
                  </a:lnTo>
                  <a:lnTo>
                    <a:pt x="1396835" y="209565"/>
                  </a:lnTo>
                  <a:lnTo>
                    <a:pt x="1408673" y="209825"/>
                  </a:lnTo>
                  <a:lnTo>
                    <a:pt x="1420511" y="210130"/>
                  </a:lnTo>
                  <a:lnTo>
                    <a:pt x="1432348" y="210487"/>
                  </a:lnTo>
                  <a:lnTo>
                    <a:pt x="1444186" y="210905"/>
                  </a:lnTo>
                  <a:lnTo>
                    <a:pt x="1456023" y="211394"/>
                  </a:lnTo>
                  <a:lnTo>
                    <a:pt x="1467861" y="211966"/>
                  </a:lnTo>
                  <a:lnTo>
                    <a:pt x="1479699" y="212634"/>
                  </a:lnTo>
                  <a:lnTo>
                    <a:pt x="1491536" y="213414"/>
                  </a:lnTo>
                  <a:lnTo>
                    <a:pt x="1503374" y="214323"/>
                  </a:lnTo>
                  <a:lnTo>
                    <a:pt x="1515211" y="215382"/>
                  </a:lnTo>
                  <a:lnTo>
                    <a:pt x="1527049" y="216611"/>
                  </a:lnTo>
                  <a:lnTo>
                    <a:pt x="1538887" y="218038"/>
                  </a:lnTo>
                  <a:lnTo>
                    <a:pt x="1550724" y="219688"/>
                  </a:lnTo>
                  <a:lnTo>
                    <a:pt x="1562562" y="221594"/>
                  </a:lnTo>
                  <a:lnTo>
                    <a:pt x="1574399" y="223787"/>
                  </a:lnTo>
                  <a:lnTo>
                    <a:pt x="1586237" y="226302"/>
                  </a:lnTo>
                  <a:lnTo>
                    <a:pt x="1598074" y="229176"/>
                  </a:lnTo>
                  <a:lnTo>
                    <a:pt x="1609912" y="232444"/>
                  </a:lnTo>
                  <a:lnTo>
                    <a:pt x="1621750" y="236143"/>
                  </a:lnTo>
                  <a:lnTo>
                    <a:pt x="1633587" y="240304"/>
                  </a:lnTo>
                  <a:lnTo>
                    <a:pt x="1645425" y="244956"/>
                  </a:lnTo>
                  <a:lnTo>
                    <a:pt x="1657262" y="250119"/>
                  </a:lnTo>
                  <a:lnTo>
                    <a:pt x="1669100" y="255803"/>
                  </a:lnTo>
                  <a:lnTo>
                    <a:pt x="1680938" y="262006"/>
                  </a:lnTo>
                  <a:lnTo>
                    <a:pt x="1692775" y="268711"/>
                  </a:lnTo>
                  <a:lnTo>
                    <a:pt x="1704613" y="275882"/>
                  </a:lnTo>
                  <a:lnTo>
                    <a:pt x="1716450" y="283468"/>
                  </a:lnTo>
                  <a:lnTo>
                    <a:pt x="1728288" y="291399"/>
                  </a:lnTo>
                  <a:lnTo>
                    <a:pt x="1740126" y="299588"/>
                  </a:lnTo>
                  <a:lnTo>
                    <a:pt x="1751963" y="307939"/>
                  </a:lnTo>
                  <a:lnTo>
                    <a:pt x="1763801" y="316344"/>
                  </a:lnTo>
                  <a:lnTo>
                    <a:pt x="1775638" y="324695"/>
                  </a:lnTo>
                  <a:lnTo>
                    <a:pt x="1787476" y="332885"/>
                  </a:lnTo>
                  <a:lnTo>
                    <a:pt x="1799314" y="340815"/>
                  </a:lnTo>
                  <a:lnTo>
                    <a:pt x="1811151" y="348401"/>
                  </a:lnTo>
                  <a:lnTo>
                    <a:pt x="1822989" y="355573"/>
                  </a:lnTo>
                  <a:lnTo>
                    <a:pt x="1834826" y="362277"/>
                  </a:lnTo>
                  <a:lnTo>
                    <a:pt x="1846664" y="368480"/>
                  </a:lnTo>
                  <a:lnTo>
                    <a:pt x="1858502" y="374164"/>
                  </a:lnTo>
                  <a:lnTo>
                    <a:pt x="1870339" y="379327"/>
                  </a:lnTo>
                  <a:lnTo>
                    <a:pt x="1882177" y="383979"/>
                  </a:lnTo>
                  <a:lnTo>
                    <a:pt x="1894014" y="388141"/>
                  </a:lnTo>
                  <a:lnTo>
                    <a:pt x="1905852" y="391839"/>
                  </a:lnTo>
                  <a:lnTo>
                    <a:pt x="1917689" y="395108"/>
                  </a:lnTo>
                  <a:lnTo>
                    <a:pt x="1929527" y="397981"/>
                  </a:lnTo>
                  <a:lnTo>
                    <a:pt x="1941365" y="400497"/>
                  </a:lnTo>
                  <a:lnTo>
                    <a:pt x="1953202" y="402690"/>
                  </a:lnTo>
                  <a:lnTo>
                    <a:pt x="1965040" y="404595"/>
                  </a:lnTo>
                  <a:lnTo>
                    <a:pt x="1976877" y="406246"/>
                  </a:lnTo>
                  <a:lnTo>
                    <a:pt x="1988715" y="407672"/>
                  </a:lnTo>
                  <a:lnTo>
                    <a:pt x="2000553" y="408902"/>
                  </a:lnTo>
                  <a:lnTo>
                    <a:pt x="2012390" y="409960"/>
                  </a:lnTo>
                  <a:lnTo>
                    <a:pt x="2024228" y="410869"/>
                  </a:lnTo>
                  <a:lnTo>
                    <a:pt x="2036065" y="411649"/>
                  </a:lnTo>
                  <a:lnTo>
                    <a:pt x="2047903" y="412317"/>
                  </a:lnTo>
                  <a:lnTo>
                    <a:pt x="2059741" y="412889"/>
                  </a:lnTo>
                  <a:lnTo>
                    <a:pt x="2071578" y="413378"/>
                  </a:lnTo>
                  <a:lnTo>
                    <a:pt x="2083416" y="413796"/>
                  </a:lnTo>
                  <a:lnTo>
                    <a:pt x="2095253" y="414153"/>
                  </a:lnTo>
                  <a:lnTo>
                    <a:pt x="2107091" y="414458"/>
                  </a:lnTo>
                  <a:lnTo>
                    <a:pt x="2118929" y="414718"/>
                  </a:lnTo>
                  <a:lnTo>
                    <a:pt x="2130766" y="414940"/>
                  </a:lnTo>
                  <a:lnTo>
                    <a:pt x="2142604" y="415129"/>
                  </a:lnTo>
                  <a:lnTo>
                    <a:pt x="2154441" y="415290"/>
                  </a:lnTo>
                  <a:lnTo>
                    <a:pt x="2166279" y="415427"/>
                  </a:lnTo>
                  <a:lnTo>
                    <a:pt x="2178117" y="415544"/>
                  </a:lnTo>
                  <a:lnTo>
                    <a:pt x="2189954" y="415643"/>
                  </a:lnTo>
                  <a:lnTo>
                    <a:pt x="2201792" y="415728"/>
                  </a:lnTo>
                  <a:lnTo>
                    <a:pt x="2213629" y="415800"/>
                  </a:lnTo>
                  <a:lnTo>
                    <a:pt x="2225467" y="415861"/>
                  </a:lnTo>
                  <a:lnTo>
                    <a:pt x="2237304" y="415914"/>
                  </a:lnTo>
                  <a:lnTo>
                    <a:pt x="2249142" y="415958"/>
                  </a:lnTo>
                  <a:lnTo>
                    <a:pt x="2260980" y="415996"/>
                  </a:lnTo>
                  <a:lnTo>
                    <a:pt x="2272817" y="416028"/>
                  </a:lnTo>
                  <a:lnTo>
                    <a:pt x="2284655" y="416056"/>
                  </a:lnTo>
                  <a:lnTo>
                    <a:pt x="2296492" y="416079"/>
                  </a:lnTo>
                  <a:lnTo>
                    <a:pt x="2308330" y="416099"/>
                  </a:lnTo>
                  <a:lnTo>
                    <a:pt x="2320168" y="416116"/>
                  </a:lnTo>
                  <a:lnTo>
                    <a:pt x="2332005" y="416130"/>
                  </a:lnTo>
                  <a:lnTo>
                    <a:pt x="2343843" y="416143"/>
                  </a:lnTo>
                  <a:lnTo>
                    <a:pt x="2343843" y="416352"/>
                  </a:lnTo>
                  <a:lnTo>
                    <a:pt x="2355680" y="416376"/>
                  </a:lnTo>
                  <a:lnTo>
                    <a:pt x="2367518" y="416405"/>
                  </a:lnTo>
                  <a:lnTo>
                    <a:pt x="2379356" y="416439"/>
                  </a:lnTo>
                  <a:lnTo>
                    <a:pt x="2391193" y="416479"/>
                  </a:lnTo>
                  <a:lnTo>
                    <a:pt x="2403031" y="416525"/>
                  </a:lnTo>
                  <a:lnTo>
                    <a:pt x="2414868" y="416580"/>
                  </a:lnTo>
                  <a:lnTo>
                    <a:pt x="2426706" y="416645"/>
                  </a:lnTo>
                  <a:lnTo>
                    <a:pt x="2438544" y="416721"/>
                  </a:lnTo>
                  <a:lnTo>
                    <a:pt x="2450381" y="416810"/>
                  </a:lnTo>
                  <a:lnTo>
                    <a:pt x="2462219" y="416914"/>
                  </a:lnTo>
                  <a:lnTo>
                    <a:pt x="2474056" y="417037"/>
                  </a:lnTo>
                  <a:lnTo>
                    <a:pt x="2485894" y="417181"/>
                  </a:lnTo>
                  <a:lnTo>
                    <a:pt x="2497732" y="417351"/>
                  </a:lnTo>
                  <a:lnTo>
                    <a:pt x="2509569" y="417550"/>
                  </a:lnTo>
                  <a:lnTo>
                    <a:pt x="2521407" y="417784"/>
                  </a:lnTo>
                  <a:lnTo>
                    <a:pt x="2533244" y="418058"/>
                  </a:lnTo>
                  <a:lnTo>
                    <a:pt x="2545082" y="418380"/>
                  </a:lnTo>
                  <a:lnTo>
                    <a:pt x="2556919" y="418758"/>
                  </a:lnTo>
                  <a:lnTo>
                    <a:pt x="2568757" y="419201"/>
                  </a:lnTo>
                  <a:lnTo>
                    <a:pt x="2580595" y="419721"/>
                  </a:lnTo>
                  <a:lnTo>
                    <a:pt x="2592432" y="420330"/>
                  </a:lnTo>
                  <a:lnTo>
                    <a:pt x="2604270" y="421044"/>
                  </a:lnTo>
                  <a:lnTo>
                    <a:pt x="2616107" y="421880"/>
                  </a:lnTo>
                  <a:lnTo>
                    <a:pt x="2627945" y="422859"/>
                  </a:lnTo>
                  <a:lnTo>
                    <a:pt x="2639783" y="424003"/>
                  </a:lnTo>
                  <a:lnTo>
                    <a:pt x="2651620" y="425339"/>
                  </a:lnTo>
                  <a:lnTo>
                    <a:pt x="2663458" y="426899"/>
                  </a:lnTo>
                  <a:lnTo>
                    <a:pt x="2675295" y="428717"/>
                  </a:lnTo>
                  <a:lnTo>
                    <a:pt x="2687133" y="430834"/>
                  </a:lnTo>
                  <a:lnTo>
                    <a:pt x="2698971" y="433293"/>
                  </a:lnTo>
                  <a:lnTo>
                    <a:pt x="2710808" y="436146"/>
                  </a:lnTo>
                  <a:lnTo>
                    <a:pt x="2722646" y="439447"/>
                  </a:lnTo>
                  <a:lnTo>
                    <a:pt x="2734483" y="443258"/>
                  </a:lnTo>
                  <a:lnTo>
                    <a:pt x="2746321" y="447644"/>
                  </a:lnTo>
                  <a:lnTo>
                    <a:pt x="2758159" y="452674"/>
                  </a:lnTo>
                  <a:lnTo>
                    <a:pt x="2769996" y="458421"/>
                  </a:lnTo>
                  <a:lnTo>
                    <a:pt x="2781834" y="464958"/>
                  </a:lnTo>
                  <a:lnTo>
                    <a:pt x="2793671" y="472356"/>
                  </a:lnTo>
                  <a:lnTo>
                    <a:pt x="2805509" y="480679"/>
                  </a:lnTo>
                  <a:lnTo>
                    <a:pt x="2817347" y="489983"/>
                  </a:lnTo>
                  <a:lnTo>
                    <a:pt x="2829184" y="500308"/>
                  </a:lnTo>
                  <a:lnTo>
                    <a:pt x="2841022" y="511677"/>
                  </a:lnTo>
                  <a:lnTo>
                    <a:pt x="2852859" y="524083"/>
                  </a:lnTo>
                  <a:lnTo>
                    <a:pt x="2864697" y="537492"/>
                  </a:lnTo>
                  <a:lnTo>
                    <a:pt x="2876534" y="551835"/>
                  </a:lnTo>
                  <a:lnTo>
                    <a:pt x="2888372" y="567006"/>
                  </a:lnTo>
                  <a:lnTo>
                    <a:pt x="2900210" y="582868"/>
                  </a:lnTo>
                  <a:lnTo>
                    <a:pt x="2912047" y="599247"/>
                  </a:lnTo>
                  <a:lnTo>
                    <a:pt x="2923885" y="615949"/>
                  </a:lnTo>
                  <a:lnTo>
                    <a:pt x="2935722" y="632759"/>
                  </a:lnTo>
                  <a:lnTo>
                    <a:pt x="2947560" y="649460"/>
                  </a:lnTo>
                  <a:lnTo>
                    <a:pt x="2959398" y="665840"/>
                  </a:lnTo>
                  <a:lnTo>
                    <a:pt x="2971235" y="681701"/>
                  </a:lnTo>
                  <a:lnTo>
                    <a:pt x="2983073" y="696873"/>
                  </a:lnTo>
                  <a:lnTo>
                    <a:pt x="2994910" y="711216"/>
                  </a:lnTo>
                  <a:lnTo>
                    <a:pt x="3006748" y="724624"/>
                  </a:lnTo>
                  <a:lnTo>
                    <a:pt x="3018586" y="737031"/>
                  </a:lnTo>
                  <a:lnTo>
                    <a:pt x="3030423" y="748399"/>
                  </a:lnTo>
                  <a:lnTo>
                    <a:pt x="3042261" y="758725"/>
                  </a:lnTo>
                  <a:lnTo>
                    <a:pt x="3054098" y="768029"/>
                  </a:lnTo>
                  <a:lnTo>
                    <a:pt x="3065936" y="776352"/>
                  </a:lnTo>
                  <a:lnTo>
                    <a:pt x="3077774" y="783749"/>
                  </a:lnTo>
                  <a:lnTo>
                    <a:pt x="3089611" y="790286"/>
                  </a:lnTo>
                  <a:lnTo>
                    <a:pt x="3101449" y="796033"/>
                  </a:lnTo>
                  <a:lnTo>
                    <a:pt x="3113286" y="801064"/>
                  </a:lnTo>
                  <a:lnTo>
                    <a:pt x="3125124" y="805449"/>
                  </a:lnTo>
                  <a:lnTo>
                    <a:pt x="3136962" y="809260"/>
                  </a:lnTo>
                  <a:lnTo>
                    <a:pt x="3148799" y="812562"/>
                  </a:lnTo>
                  <a:lnTo>
                    <a:pt x="3160637" y="815414"/>
                  </a:lnTo>
                  <a:lnTo>
                    <a:pt x="3172474" y="817874"/>
                  </a:lnTo>
                  <a:lnTo>
                    <a:pt x="3184312" y="819990"/>
                  </a:lnTo>
                  <a:lnTo>
                    <a:pt x="3196149" y="821808"/>
                  </a:lnTo>
                  <a:lnTo>
                    <a:pt x="3207987" y="823368"/>
                  </a:lnTo>
                  <a:lnTo>
                    <a:pt x="3219825" y="824705"/>
                  </a:lnTo>
                  <a:lnTo>
                    <a:pt x="3231662" y="825849"/>
                  </a:lnTo>
                  <a:lnTo>
                    <a:pt x="3243500" y="826827"/>
                  </a:lnTo>
                  <a:lnTo>
                    <a:pt x="3255337" y="827663"/>
                  </a:lnTo>
                  <a:lnTo>
                    <a:pt x="3267175" y="828377"/>
                  </a:lnTo>
                  <a:lnTo>
                    <a:pt x="3279013" y="828986"/>
                  </a:lnTo>
                  <a:lnTo>
                    <a:pt x="3290850" y="829506"/>
                  </a:lnTo>
                  <a:lnTo>
                    <a:pt x="3302688" y="829950"/>
                  </a:lnTo>
                  <a:lnTo>
                    <a:pt x="3314525" y="830327"/>
                  </a:lnTo>
                  <a:lnTo>
                    <a:pt x="3326363" y="830649"/>
                  </a:lnTo>
                  <a:lnTo>
                    <a:pt x="3338201" y="830924"/>
                  </a:lnTo>
                  <a:lnTo>
                    <a:pt x="3350038" y="831158"/>
                  </a:lnTo>
                  <a:lnTo>
                    <a:pt x="3361876" y="831357"/>
                  </a:lnTo>
                  <a:lnTo>
                    <a:pt x="3373713" y="831526"/>
                  </a:lnTo>
                  <a:lnTo>
                    <a:pt x="3385551" y="831670"/>
                  </a:lnTo>
                  <a:lnTo>
                    <a:pt x="3397389" y="831793"/>
                  </a:lnTo>
                  <a:lnTo>
                    <a:pt x="3409226" y="831898"/>
                  </a:lnTo>
                  <a:lnTo>
                    <a:pt x="3421064" y="831987"/>
                  </a:lnTo>
                  <a:lnTo>
                    <a:pt x="3432901" y="832063"/>
                  </a:lnTo>
                  <a:lnTo>
                    <a:pt x="3444739" y="832127"/>
                  </a:lnTo>
                  <a:lnTo>
                    <a:pt x="3456576" y="832182"/>
                  </a:lnTo>
                  <a:lnTo>
                    <a:pt x="3468414" y="832229"/>
                  </a:lnTo>
                  <a:lnTo>
                    <a:pt x="3480252" y="832268"/>
                  </a:lnTo>
                  <a:lnTo>
                    <a:pt x="3492089" y="832302"/>
                  </a:lnTo>
                  <a:lnTo>
                    <a:pt x="3503927" y="832331"/>
                  </a:lnTo>
                  <a:lnTo>
                    <a:pt x="3515764" y="832355"/>
                  </a:lnTo>
                  <a:lnTo>
                    <a:pt x="3515764" y="832495"/>
                  </a:lnTo>
                  <a:lnTo>
                    <a:pt x="3527602" y="832495"/>
                  </a:lnTo>
                  <a:lnTo>
                    <a:pt x="3539440" y="832495"/>
                  </a:lnTo>
                  <a:lnTo>
                    <a:pt x="3551277" y="832495"/>
                  </a:lnTo>
                  <a:lnTo>
                    <a:pt x="3563115" y="832495"/>
                  </a:lnTo>
                  <a:lnTo>
                    <a:pt x="3574952" y="832495"/>
                  </a:lnTo>
                  <a:lnTo>
                    <a:pt x="3586790" y="832495"/>
                  </a:lnTo>
                  <a:lnTo>
                    <a:pt x="3598628" y="832495"/>
                  </a:lnTo>
                  <a:lnTo>
                    <a:pt x="3610465" y="832495"/>
                  </a:lnTo>
                  <a:lnTo>
                    <a:pt x="3622303" y="832495"/>
                  </a:lnTo>
                  <a:lnTo>
                    <a:pt x="3634140" y="832495"/>
                  </a:lnTo>
                  <a:lnTo>
                    <a:pt x="3645978" y="832495"/>
                  </a:lnTo>
                  <a:lnTo>
                    <a:pt x="3657816" y="832495"/>
                  </a:lnTo>
                  <a:lnTo>
                    <a:pt x="3669653" y="832495"/>
                  </a:lnTo>
                  <a:lnTo>
                    <a:pt x="3681491" y="832495"/>
                  </a:lnTo>
                  <a:lnTo>
                    <a:pt x="3693328" y="832495"/>
                  </a:lnTo>
                  <a:lnTo>
                    <a:pt x="3705166" y="832495"/>
                  </a:lnTo>
                  <a:lnTo>
                    <a:pt x="3717004" y="832495"/>
                  </a:lnTo>
                  <a:lnTo>
                    <a:pt x="3728841" y="832495"/>
                  </a:lnTo>
                  <a:lnTo>
                    <a:pt x="3740679" y="832495"/>
                  </a:lnTo>
                  <a:lnTo>
                    <a:pt x="3752516" y="832495"/>
                  </a:lnTo>
                  <a:lnTo>
                    <a:pt x="3764354" y="832495"/>
                  </a:lnTo>
                  <a:lnTo>
                    <a:pt x="3776191" y="832495"/>
                  </a:lnTo>
                  <a:lnTo>
                    <a:pt x="3788029" y="832495"/>
                  </a:lnTo>
                  <a:lnTo>
                    <a:pt x="3799867" y="832495"/>
                  </a:lnTo>
                  <a:lnTo>
                    <a:pt x="3811704" y="832495"/>
                  </a:lnTo>
                  <a:lnTo>
                    <a:pt x="3823542" y="832495"/>
                  </a:lnTo>
                  <a:lnTo>
                    <a:pt x="3835379" y="832495"/>
                  </a:lnTo>
                  <a:lnTo>
                    <a:pt x="3847217" y="832495"/>
                  </a:lnTo>
                  <a:lnTo>
                    <a:pt x="3859055" y="832495"/>
                  </a:lnTo>
                  <a:lnTo>
                    <a:pt x="3870892" y="832495"/>
                  </a:lnTo>
                  <a:lnTo>
                    <a:pt x="3882730" y="832495"/>
                  </a:lnTo>
                  <a:lnTo>
                    <a:pt x="3894567" y="832495"/>
                  </a:lnTo>
                  <a:lnTo>
                    <a:pt x="3906405" y="832495"/>
                  </a:lnTo>
                  <a:lnTo>
                    <a:pt x="3918243" y="832495"/>
                  </a:lnTo>
                  <a:lnTo>
                    <a:pt x="3930080" y="832495"/>
                  </a:lnTo>
                  <a:lnTo>
                    <a:pt x="3941918" y="832495"/>
                  </a:lnTo>
                  <a:lnTo>
                    <a:pt x="3953755" y="832495"/>
                  </a:lnTo>
                  <a:lnTo>
                    <a:pt x="3965593" y="832495"/>
                  </a:lnTo>
                  <a:lnTo>
                    <a:pt x="3977431" y="832495"/>
                  </a:lnTo>
                  <a:lnTo>
                    <a:pt x="3989268" y="832495"/>
                  </a:lnTo>
                  <a:lnTo>
                    <a:pt x="4001106" y="832495"/>
                  </a:lnTo>
                  <a:lnTo>
                    <a:pt x="4012943" y="832495"/>
                  </a:lnTo>
                  <a:lnTo>
                    <a:pt x="4024781" y="832495"/>
                  </a:lnTo>
                  <a:lnTo>
                    <a:pt x="4036619" y="832495"/>
                  </a:lnTo>
                  <a:lnTo>
                    <a:pt x="4048456" y="832495"/>
                  </a:lnTo>
                  <a:lnTo>
                    <a:pt x="4060294" y="832495"/>
                  </a:lnTo>
                  <a:lnTo>
                    <a:pt x="4072131" y="832495"/>
                  </a:lnTo>
                  <a:lnTo>
                    <a:pt x="4083969" y="832495"/>
                  </a:lnTo>
                  <a:lnTo>
                    <a:pt x="4095806" y="832495"/>
                  </a:lnTo>
                  <a:lnTo>
                    <a:pt x="4107644" y="832495"/>
                  </a:lnTo>
                  <a:lnTo>
                    <a:pt x="4119482" y="832495"/>
                  </a:lnTo>
                  <a:lnTo>
                    <a:pt x="4131319" y="832495"/>
                  </a:lnTo>
                  <a:lnTo>
                    <a:pt x="4143157" y="832495"/>
                  </a:lnTo>
                  <a:lnTo>
                    <a:pt x="4154994" y="832495"/>
                  </a:lnTo>
                  <a:lnTo>
                    <a:pt x="4166832" y="832495"/>
                  </a:lnTo>
                  <a:lnTo>
                    <a:pt x="4178670" y="832495"/>
                  </a:lnTo>
                  <a:lnTo>
                    <a:pt x="4190507" y="832495"/>
                  </a:lnTo>
                  <a:lnTo>
                    <a:pt x="4202345" y="832495"/>
                  </a:lnTo>
                  <a:lnTo>
                    <a:pt x="4214182" y="832495"/>
                  </a:lnTo>
                  <a:lnTo>
                    <a:pt x="4226020" y="832495"/>
                  </a:lnTo>
                  <a:lnTo>
                    <a:pt x="4237858" y="832495"/>
                  </a:lnTo>
                  <a:lnTo>
                    <a:pt x="4249695" y="832495"/>
                  </a:lnTo>
                  <a:lnTo>
                    <a:pt x="4261533" y="832495"/>
                  </a:lnTo>
                  <a:lnTo>
                    <a:pt x="4273370" y="832495"/>
                  </a:lnTo>
                  <a:lnTo>
                    <a:pt x="4285208" y="832495"/>
                  </a:lnTo>
                  <a:lnTo>
                    <a:pt x="4297046" y="832495"/>
                  </a:lnTo>
                  <a:lnTo>
                    <a:pt x="4308883" y="832495"/>
                  </a:lnTo>
                  <a:lnTo>
                    <a:pt x="4320721" y="832495"/>
                  </a:lnTo>
                  <a:lnTo>
                    <a:pt x="4332558" y="832495"/>
                  </a:lnTo>
                  <a:lnTo>
                    <a:pt x="4344396" y="832495"/>
                  </a:lnTo>
                  <a:lnTo>
                    <a:pt x="4356234" y="832495"/>
                  </a:lnTo>
                  <a:lnTo>
                    <a:pt x="4368071" y="832495"/>
                  </a:lnTo>
                  <a:lnTo>
                    <a:pt x="4379909" y="832495"/>
                  </a:lnTo>
                  <a:lnTo>
                    <a:pt x="4391746" y="832495"/>
                  </a:lnTo>
                  <a:lnTo>
                    <a:pt x="4403584" y="832495"/>
                  </a:lnTo>
                  <a:lnTo>
                    <a:pt x="4415421" y="832495"/>
                  </a:lnTo>
                  <a:lnTo>
                    <a:pt x="4427259" y="832495"/>
                  </a:lnTo>
                  <a:lnTo>
                    <a:pt x="4439097" y="832495"/>
                  </a:lnTo>
                  <a:lnTo>
                    <a:pt x="4450934" y="832495"/>
                  </a:lnTo>
                  <a:lnTo>
                    <a:pt x="4462772" y="832495"/>
                  </a:lnTo>
                  <a:lnTo>
                    <a:pt x="4474609" y="832495"/>
                  </a:lnTo>
                  <a:lnTo>
                    <a:pt x="4486447" y="832495"/>
                  </a:lnTo>
                  <a:lnTo>
                    <a:pt x="4498285" y="832495"/>
                  </a:lnTo>
                  <a:lnTo>
                    <a:pt x="4510122" y="832495"/>
                  </a:lnTo>
                  <a:lnTo>
                    <a:pt x="4521960" y="832495"/>
                  </a:lnTo>
                  <a:lnTo>
                    <a:pt x="4533797" y="832495"/>
                  </a:lnTo>
                  <a:lnTo>
                    <a:pt x="4545635" y="832495"/>
                  </a:lnTo>
                  <a:lnTo>
                    <a:pt x="4557473" y="832495"/>
                  </a:lnTo>
                  <a:lnTo>
                    <a:pt x="4569310" y="832495"/>
                  </a:lnTo>
                  <a:lnTo>
                    <a:pt x="4581148" y="832495"/>
                  </a:lnTo>
                  <a:lnTo>
                    <a:pt x="4592985" y="832495"/>
                  </a:lnTo>
                  <a:lnTo>
                    <a:pt x="4604823" y="832495"/>
                  </a:lnTo>
                  <a:lnTo>
                    <a:pt x="4616661" y="832495"/>
                  </a:lnTo>
                  <a:lnTo>
                    <a:pt x="4628498" y="832495"/>
                  </a:lnTo>
                  <a:lnTo>
                    <a:pt x="4640336" y="832495"/>
                  </a:lnTo>
                  <a:lnTo>
                    <a:pt x="4652173" y="832495"/>
                  </a:lnTo>
                  <a:lnTo>
                    <a:pt x="4664011" y="832495"/>
                  </a:lnTo>
                  <a:lnTo>
                    <a:pt x="4675849" y="832495"/>
                  </a:lnTo>
                  <a:lnTo>
                    <a:pt x="4687686" y="832495"/>
                  </a:lnTo>
                </a:path>
              </a:pathLst>
            </a:custGeom>
            <a:ln w="40651" cap="flat">
              <a:solidFill>
                <a:srgbClr val="00C1A9">
                  <a:alpha val="100000"/>
                </a:srgbClr>
              </a:solidFill>
              <a:prstDash val="solid"/>
              <a:round/>
            </a:ln>
          </p:spPr>
          <p:txBody>
            <a:bodyPr/>
            <a:lstStyle/>
            <a:p/>
          </p:txBody>
        </p:sp>
        <p:sp>
          <p:nvSpPr>
            <p:cNvPr id="40" name="pl40"/>
            <p:cNvSpPr/>
            <p:nvPr/>
          </p:nvSpPr>
          <p:spPr>
            <a:xfrm>
              <a:off x="2482351" y="1732109"/>
              <a:ext cx="4687686" cy="1456779"/>
            </a:xfrm>
            <a:custGeom>
              <a:avLst/>
              <a:pathLst>
                <a:path w="4687686" h="1456779">
                  <a:moveTo>
                    <a:pt x="0" y="208001"/>
                  </a:moveTo>
                  <a:lnTo>
                    <a:pt x="11837" y="207989"/>
                  </a:lnTo>
                  <a:lnTo>
                    <a:pt x="23675" y="207975"/>
                  </a:lnTo>
                  <a:lnTo>
                    <a:pt x="35512" y="207958"/>
                  </a:lnTo>
                  <a:lnTo>
                    <a:pt x="47350" y="207938"/>
                  </a:lnTo>
                  <a:lnTo>
                    <a:pt x="59187" y="207914"/>
                  </a:lnTo>
                  <a:lnTo>
                    <a:pt x="71025" y="207887"/>
                  </a:lnTo>
                  <a:lnTo>
                    <a:pt x="82863" y="207855"/>
                  </a:lnTo>
                  <a:lnTo>
                    <a:pt x="94700" y="207817"/>
                  </a:lnTo>
                  <a:lnTo>
                    <a:pt x="106538" y="207772"/>
                  </a:lnTo>
                  <a:lnTo>
                    <a:pt x="118375" y="207720"/>
                  </a:lnTo>
                  <a:lnTo>
                    <a:pt x="130213" y="207659"/>
                  </a:lnTo>
                  <a:lnTo>
                    <a:pt x="142051" y="207587"/>
                  </a:lnTo>
                  <a:lnTo>
                    <a:pt x="153888" y="207502"/>
                  </a:lnTo>
                  <a:lnTo>
                    <a:pt x="165726" y="207402"/>
                  </a:lnTo>
                  <a:lnTo>
                    <a:pt x="177563" y="207285"/>
                  </a:lnTo>
                  <a:lnTo>
                    <a:pt x="189401" y="207148"/>
                  </a:lnTo>
                  <a:lnTo>
                    <a:pt x="201239" y="206987"/>
                  </a:lnTo>
                  <a:lnTo>
                    <a:pt x="213076" y="206798"/>
                  </a:lnTo>
                  <a:lnTo>
                    <a:pt x="224914" y="206577"/>
                  </a:lnTo>
                  <a:lnTo>
                    <a:pt x="236751" y="206317"/>
                  </a:lnTo>
                  <a:lnTo>
                    <a:pt x="248589" y="206012"/>
                  </a:lnTo>
                  <a:lnTo>
                    <a:pt x="260427" y="205655"/>
                  </a:lnTo>
                  <a:lnTo>
                    <a:pt x="272264" y="205237"/>
                  </a:lnTo>
                  <a:lnTo>
                    <a:pt x="284102" y="204748"/>
                  </a:lnTo>
                  <a:lnTo>
                    <a:pt x="295939" y="204176"/>
                  </a:lnTo>
                  <a:lnTo>
                    <a:pt x="307777" y="203508"/>
                  </a:lnTo>
                  <a:lnTo>
                    <a:pt x="319614" y="202728"/>
                  </a:lnTo>
                  <a:lnTo>
                    <a:pt x="331452" y="201819"/>
                  </a:lnTo>
                  <a:lnTo>
                    <a:pt x="343290" y="200760"/>
                  </a:lnTo>
                  <a:lnTo>
                    <a:pt x="355127" y="199531"/>
                  </a:lnTo>
                  <a:lnTo>
                    <a:pt x="366965" y="198104"/>
                  </a:lnTo>
                  <a:lnTo>
                    <a:pt x="378802" y="196454"/>
                  </a:lnTo>
                  <a:lnTo>
                    <a:pt x="390640" y="194548"/>
                  </a:lnTo>
                  <a:lnTo>
                    <a:pt x="402478" y="192355"/>
                  </a:lnTo>
                  <a:lnTo>
                    <a:pt x="414315" y="189840"/>
                  </a:lnTo>
                  <a:lnTo>
                    <a:pt x="426153" y="186967"/>
                  </a:lnTo>
                  <a:lnTo>
                    <a:pt x="437990" y="183698"/>
                  </a:lnTo>
                  <a:lnTo>
                    <a:pt x="449828" y="179999"/>
                  </a:lnTo>
                  <a:lnTo>
                    <a:pt x="461666" y="175838"/>
                  </a:lnTo>
                  <a:lnTo>
                    <a:pt x="473503" y="171186"/>
                  </a:lnTo>
                  <a:lnTo>
                    <a:pt x="485341" y="166023"/>
                  </a:lnTo>
                  <a:lnTo>
                    <a:pt x="497178" y="160339"/>
                  </a:lnTo>
                  <a:lnTo>
                    <a:pt x="509016" y="154136"/>
                  </a:lnTo>
                  <a:lnTo>
                    <a:pt x="520854" y="147431"/>
                  </a:lnTo>
                  <a:lnTo>
                    <a:pt x="532691" y="140260"/>
                  </a:lnTo>
                  <a:lnTo>
                    <a:pt x="544529" y="132674"/>
                  </a:lnTo>
                  <a:lnTo>
                    <a:pt x="556366" y="124743"/>
                  </a:lnTo>
                  <a:lnTo>
                    <a:pt x="568204" y="116554"/>
                  </a:lnTo>
                  <a:lnTo>
                    <a:pt x="580042" y="108203"/>
                  </a:lnTo>
                  <a:lnTo>
                    <a:pt x="591879" y="99798"/>
                  </a:lnTo>
                  <a:lnTo>
                    <a:pt x="603717" y="91447"/>
                  </a:lnTo>
                  <a:lnTo>
                    <a:pt x="615554" y="83257"/>
                  </a:lnTo>
                  <a:lnTo>
                    <a:pt x="627392" y="75327"/>
                  </a:lnTo>
                  <a:lnTo>
                    <a:pt x="639229" y="67741"/>
                  </a:lnTo>
                  <a:lnTo>
                    <a:pt x="651067" y="60569"/>
                  </a:lnTo>
                  <a:lnTo>
                    <a:pt x="662905" y="53865"/>
                  </a:lnTo>
                  <a:lnTo>
                    <a:pt x="674742" y="47662"/>
                  </a:lnTo>
                  <a:lnTo>
                    <a:pt x="686580" y="41978"/>
                  </a:lnTo>
                  <a:lnTo>
                    <a:pt x="698417" y="36815"/>
                  </a:lnTo>
                  <a:lnTo>
                    <a:pt x="710255" y="32163"/>
                  </a:lnTo>
                  <a:lnTo>
                    <a:pt x="722093" y="28001"/>
                  </a:lnTo>
                  <a:lnTo>
                    <a:pt x="733930" y="24303"/>
                  </a:lnTo>
                  <a:lnTo>
                    <a:pt x="745768" y="21034"/>
                  </a:lnTo>
                  <a:lnTo>
                    <a:pt x="757605" y="18161"/>
                  </a:lnTo>
                  <a:lnTo>
                    <a:pt x="769443" y="15645"/>
                  </a:lnTo>
                  <a:lnTo>
                    <a:pt x="781281" y="13452"/>
                  </a:lnTo>
                  <a:lnTo>
                    <a:pt x="793118" y="11547"/>
                  </a:lnTo>
                  <a:lnTo>
                    <a:pt x="804956" y="9896"/>
                  </a:lnTo>
                  <a:lnTo>
                    <a:pt x="816793" y="8470"/>
                  </a:lnTo>
                  <a:lnTo>
                    <a:pt x="828631" y="7240"/>
                  </a:lnTo>
                  <a:lnTo>
                    <a:pt x="840469" y="6182"/>
                  </a:lnTo>
                  <a:lnTo>
                    <a:pt x="852306" y="5273"/>
                  </a:lnTo>
                  <a:lnTo>
                    <a:pt x="864144" y="4493"/>
                  </a:lnTo>
                  <a:lnTo>
                    <a:pt x="875981" y="3825"/>
                  </a:lnTo>
                  <a:lnTo>
                    <a:pt x="887819" y="3253"/>
                  </a:lnTo>
                  <a:lnTo>
                    <a:pt x="899657" y="2764"/>
                  </a:lnTo>
                  <a:lnTo>
                    <a:pt x="911494" y="2346"/>
                  </a:lnTo>
                  <a:lnTo>
                    <a:pt x="923332" y="1989"/>
                  </a:lnTo>
                  <a:lnTo>
                    <a:pt x="935169" y="1684"/>
                  </a:lnTo>
                  <a:lnTo>
                    <a:pt x="947007" y="1424"/>
                  </a:lnTo>
                  <a:lnTo>
                    <a:pt x="958844" y="1202"/>
                  </a:lnTo>
                  <a:lnTo>
                    <a:pt x="970682" y="1013"/>
                  </a:lnTo>
                  <a:lnTo>
                    <a:pt x="982520" y="852"/>
                  </a:lnTo>
                  <a:lnTo>
                    <a:pt x="994357" y="715"/>
                  </a:lnTo>
                  <a:lnTo>
                    <a:pt x="1006195" y="598"/>
                  </a:lnTo>
                  <a:lnTo>
                    <a:pt x="1018032" y="499"/>
                  </a:lnTo>
                  <a:lnTo>
                    <a:pt x="1029870" y="414"/>
                  </a:lnTo>
                  <a:lnTo>
                    <a:pt x="1041708" y="342"/>
                  </a:lnTo>
                  <a:lnTo>
                    <a:pt x="1053545" y="281"/>
                  </a:lnTo>
                  <a:lnTo>
                    <a:pt x="1065383" y="228"/>
                  </a:lnTo>
                  <a:lnTo>
                    <a:pt x="1077220" y="184"/>
                  </a:lnTo>
                  <a:lnTo>
                    <a:pt x="1089058" y="146"/>
                  </a:lnTo>
                  <a:lnTo>
                    <a:pt x="1100896" y="114"/>
                  </a:lnTo>
                  <a:lnTo>
                    <a:pt x="1112733" y="86"/>
                  </a:lnTo>
                  <a:lnTo>
                    <a:pt x="1124571" y="63"/>
                  </a:lnTo>
                  <a:lnTo>
                    <a:pt x="1136408" y="43"/>
                  </a:lnTo>
                  <a:lnTo>
                    <a:pt x="1148246" y="26"/>
                  </a:lnTo>
                  <a:lnTo>
                    <a:pt x="1160084" y="12"/>
                  </a:lnTo>
                  <a:lnTo>
                    <a:pt x="1171921" y="0"/>
                  </a:lnTo>
                  <a:lnTo>
                    <a:pt x="1171921" y="418"/>
                  </a:lnTo>
                  <a:lnTo>
                    <a:pt x="1183759" y="504"/>
                  </a:lnTo>
                  <a:lnTo>
                    <a:pt x="1195596" y="605"/>
                  </a:lnTo>
                  <a:lnTo>
                    <a:pt x="1207434" y="723"/>
                  </a:lnTo>
                  <a:lnTo>
                    <a:pt x="1219272" y="862"/>
                  </a:lnTo>
                  <a:lnTo>
                    <a:pt x="1231109" y="1025"/>
                  </a:lnTo>
                  <a:lnTo>
                    <a:pt x="1242947" y="1218"/>
                  </a:lnTo>
                  <a:lnTo>
                    <a:pt x="1254784" y="1443"/>
                  </a:lnTo>
                  <a:lnTo>
                    <a:pt x="1266622" y="1708"/>
                  </a:lnTo>
                  <a:lnTo>
                    <a:pt x="1278459" y="2020"/>
                  </a:lnTo>
                  <a:lnTo>
                    <a:pt x="1290297" y="2386"/>
                  </a:lnTo>
                  <a:lnTo>
                    <a:pt x="1302135" y="2816"/>
                  </a:lnTo>
                  <a:lnTo>
                    <a:pt x="1313972" y="3321"/>
                  </a:lnTo>
                  <a:lnTo>
                    <a:pt x="1325810" y="3914"/>
                  </a:lnTo>
                  <a:lnTo>
                    <a:pt x="1337647" y="4611"/>
                  </a:lnTo>
                  <a:lnTo>
                    <a:pt x="1349485" y="5429"/>
                  </a:lnTo>
                  <a:lnTo>
                    <a:pt x="1361323" y="6389"/>
                  </a:lnTo>
                  <a:lnTo>
                    <a:pt x="1373160" y="7516"/>
                  </a:lnTo>
                  <a:lnTo>
                    <a:pt x="1384998" y="8839"/>
                  </a:lnTo>
                  <a:lnTo>
                    <a:pt x="1396835" y="10390"/>
                  </a:lnTo>
                  <a:lnTo>
                    <a:pt x="1408673" y="12210"/>
                  </a:lnTo>
                  <a:lnTo>
                    <a:pt x="1420511" y="14343"/>
                  </a:lnTo>
                  <a:lnTo>
                    <a:pt x="1432348" y="16841"/>
                  </a:lnTo>
                  <a:lnTo>
                    <a:pt x="1444186" y="19768"/>
                  </a:lnTo>
                  <a:lnTo>
                    <a:pt x="1456023" y="23192"/>
                  </a:lnTo>
                  <a:lnTo>
                    <a:pt x="1467861" y="27196"/>
                  </a:lnTo>
                  <a:lnTo>
                    <a:pt x="1479699" y="31874"/>
                  </a:lnTo>
                  <a:lnTo>
                    <a:pt x="1491536" y="37333"/>
                  </a:lnTo>
                  <a:lnTo>
                    <a:pt x="1503374" y="43697"/>
                  </a:lnTo>
                  <a:lnTo>
                    <a:pt x="1515211" y="51104"/>
                  </a:lnTo>
                  <a:lnTo>
                    <a:pt x="1527049" y="59712"/>
                  </a:lnTo>
                  <a:lnTo>
                    <a:pt x="1538887" y="69697"/>
                  </a:lnTo>
                  <a:lnTo>
                    <a:pt x="1550724" y="81251"/>
                  </a:lnTo>
                  <a:lnTo>
                    <a:pt x="1562562" y="94589"/>
                  </a:lnTo>
                  <a:lnTo>
                    <a:pt x="1574399" y="109940"/>
                  </a:lnTo>
                  <a:lnTo>
                    <a:pt x="1586237" y="127546"/>
                  </a:lnTo>
                  <a:lnTo>
                    <a:pt x="1598074" y="147661"/>
                  </a:lnTo>
                  <a:lnTo>
                    <a:pt x="1609912" y="170540"/>
                  </a:lnTo>
                  <a:lnTo>
                    <a:pt x="1621750" y="196431"/>
                  </a:lnTo>
                  <a:lnTo>
                    <a:pt x="1633587" y="225561"/>
                  </a:lnTo>
                  <a:lnTo>
                    <a:pt x="1645425" y="258125"/>
                  </a:lnTo>
                  <a:lnTo>
                    <a:pt x="1657262" y="294266"/>
                  </a:lnTo>
                  <a:lnTo>
                    <a:pt x="1669100" y="334055"/>
                  </a:lnTo>
                  <a:lnTo>
                    <a:pt x="1680938" y="377477"/>
                  </a:lnTo>
                  <a:lnTo>
                    <a:pt x="1692775" y="424408"/>
                  </a:lnTo>
                  <a:lnTo>
                    <a:pt x="1704613" y="474607"/>
                  </a:lnTo>
                  <a:lnTo>
                    <a:pt x="1716450" y="527709"/>
                  </a:lnTo>
                  <a:lnTo>
                    <a:pt x="1728288" y="583224"/>
                  </a:lnTo>
                  <a:lnTo>
                    <a:pt x="1740126" y="640552"/>
                  </a:lnTo>
                  <a:lnTo>
                    <a:pt x="1751963" y="699006"/>
                  </a:lnTo>
                  <a:lnTo>
                    <a:pt x="1763801" y="757842"/>
                  </a:lnTo>
                  <a:lnTo>
                    <a:pt x="1775638" y="816297"/>
                  </a:lnTo>
                  <a:lnTo>
                    <a:pt x="1787476" y="873625"/>
                  </a:lnTo>
                  <a:lnTo>
                    <a:pt x="1799314" y="929140"/>
                  </a:lnTo>
                  <a:lnTo>
                    <a:pt x="1811151" y="982241"/>
                  </a:lnTo>
                  <a:lnTo>
                    <a:pt x="1822989" y="1032441"/>
                  </a:lnTo>
                  <a:lnTo>
                    <a:pt x="1834826" y="1079372"/>
                  </a:lnTo>
                  <a:lnTo>
                    <a:pt x="1846664" y="1122794"/>
                  </a:lnTo>
                  <a:lnTo>
                    <a:pt x="1858502" y="1162583"/>
                  </a:lnTo>
                  <a:lnTo>
                    <a:pt x="1870339" y="1198723"/>
                  </a:lnTo>
                  <a:lnTo>
                    <a:pt x="1882177" y="1231288"/>
                  </a:lnTo>
                  <a:lnTo>
                    <a:pt x="1894014" y="1260418"/>
                  </a:lnTo>
                  <a:lnTo>
                    <a:pt x="1905852" y="1286308"/>
                  </a:lnTo>
                  <a:lnTo>
                    <a:pt x="1917689" y="1309187"/>
                  </a:lnTo>
                  <a:lnTo>
                    <a:pt x="1929527" y="1329303"/>
                  </a:lnTo>
                  <a:lnTo>
                    <a:pt x="1941365" y="1346909"/>
                  </a:lnTo>
                  <a:lnTo>
                    <a:pt x="1953202" y="1362260"/>
                  </a:lnTo>
                  <a:lnTo>
                    <a:pt x="1965040" y="1375597"/>
                  </a:lnTo>
                  <a:lnTo>
                    <a:pt x="1976877" y="1387152"/>
                  </a:lnTo>
                  <a:lnTo>
                    <a:pt x="1988715" y="1397136"/>
                  </a:lnTo>
                  <a:lnTo>
                    <a:pt x="2000553" y="1405745"/>
                  </a:lnTo>
                  <a:lnTo>
                    <a:pt x="2012390" y="1413152"/>
                  </a:lnTo>
                  <a:lnTo>
                    <a:pt x="2024228" y="1419516"/>
                  </a:lnTo>
                  <a:lnTo>
                    <a:pt x="2036065" y="1424975"/>
                  </a:lnTo>
                  <a:lnTo>
                    <a:pt x="2047903" y="1429653"/>
                  </a:lnTo>
                  <a:lnTo>
                    <a:pt x="2059741" y="1433657"/>
                  </a:lnTo>
                  <a:lnTo>
                    <a:pt x="2071578" y="1437081"/>
                  </a:lnTo>
                  <a:lnTo>
                    <a:pt x="2083416" y="1440007"/>
                  </a:lnTo>
                  <a:lnTo>
                    <a:pt x="2095253" y="1442506"/>
                  </a:lnTo>
                  <a:lnTo>
                    <a:pt x="2107091" y="1444639"/>
                  </a:lnTo>
                  <a:lnTo>
                    <a:pt x="2118929" y="1446458"/>
                  </a:lnTo>
                  <a:lnTo>
                    <a:pt x="2130766" y="1448010"/>
                  </a:lnTo>
                  <a:lnTo>
                    <a:pt x="2142604" y="1449332"/>
                  </a:lnTo>
                  <a:lnTo>
                    <a:pt x="2154441" y="1450460"/>
                  </a:lnTo>
                  <a:lnTo>
                    <a:pt x="2166279" y="1451420"/>
                  </a:lnTo>
                  <a:lnTo>
                    <a:pt x="2178117" y="1452238"/>
                  </a:lnTo>
                  <a:lnTo>
                    <a:pt x="2189954" y="1452935"/>
                  </a:lnTo>
                  <a:lnTo>
                    <a:pt x="2201792" y="1453528"/>
                  </a:lnTo>
                  <a:lnTo>
                    <a:pt x="2213629" y="1454033"/>
                  </a:lnTo>
                  <a:lnTo>
                    <a:pt x="2225467" y="1454463"/>
                  </a:lnTo>
                  <a:lnTo>
                    <a:pt x="2237304" y="1454829"/>
                  </a:lnTo>
                  <a:lnTo>
                    <a:pt x="2249142" y="1455140"/>
                  </a:lnTo>
                  <a:lnTo>
                    <a:pt x="2260980" y="1455406"/>
                  </a:lnTo>
                  <a:lnTo>
                    <a:pt x="2272817" y="1455631"/>
                  </a:lnTo>
                  <a:lnTo>
                    <a:pt x="2284655" y="1455823"/>
                  </a:lnTo>
                  <a:lnTo>
                    <a:pt x="2296492" y="1455987"/>
                  </a:lnTo>
                  <a:lnTo>
                    <a:pt x="2308330" y="1456126"/>
                  </a:lnTo>
                  <a:lnTo>
                    <a:pt x="2320168" y="1456244"/>
                  </a:lnTo>
                  <a:lnTo>
                    <a:pt x="2332005" y="1456345"/>
                  </a:lnTo>
                  <a:lnTo>
                    <a:pt x="2343843" y="1456430"/>
                  </a:lnTo>
                  <a:lnTo>
                    <a:pt x="2343843" y="1456779"/>
                  </a:lnTo>
                  <a:lnTo>
                    <a:pt x="2355680" y="1456755"/>
                  </a:lnTo>
                  <a:lnTo>
                    <a:pt x="2367518" y="1456726"/>
                  </a:lnTo>
                  <a:lnTo>
                    <a:pt x="2379356" y="1456692"/>
                  </a:lnTo>
                  <a:lnTo>
                    <a:pt x="2391193" y="1456653"/>
                  </a:lnTo>
                  <a:lnTo>
                    <a:pt x="2403031" y="1456606"/>
                  </a:lnTo>
                  <a:lnTo>
                    <a:pt x="2414868" y="1456551"/>
                  </a:lnTo>
                  <a:lnTo>
                    <a:pt x="2426706" y="1456487"/>
                  </a:lnTo>
                  <a:lnTo>
                    <a:pt x="2438544" y="1456411"/>
                  </a:lnTo>
                  <a:lnTo>
                    <a:pt x="2450381" y="1456322"/>
                  </a:lnTo>
                  <a:lnTo>
                    <a:pt x="2462219" y="1456217"/>
                  </a:lnTo>
                  <a:lnTo>
                    <a:pt x="2474056" y="1456094"/>
                  </a:lnTo>
                  <a:lnTo>
                    <a:pt x="2485894" y="1455950"/>
                  </a:lnTo>
                  <a:lnTo>
                    <a:pt x="2497732" y="1455781"/>
                  </a:lnTo>
                  <a:lnTo>
                    <a:pt x="2509569" y="1455582"/>
                  </a:lnTo>
                  <a:lnTo>
                    <a:pt x="2521407" y="1455348"/>
                  </a:lnTo>
                  <a:lnTo>
                    <a:pt x="2533244" y="1455073"/>
                  </a:lnTo>
                  <a:lnTo>
                    <a:pt x="2545082" y="1454751"/>
                  </a:lnTo>
                  <a:lnTo>
                    <a:pt x="2556919" y="1454374"/>
                  </a:lnTo>
                  <a:lnTo>
                    <a:pt x="2568757" y="1453930"/>
                  </a:lnTo>
                  <a:lnTo>
                    <a:pt x="2580595" y="1453410"/>
                  </a:lnTo>
                  <a:lnTo>
                    <a:pt x="2592432" y="1452801"/>
                  </a:lnTo>
                  <a:lnTo>
                    <a:pt x="2604270" y="1452087"/>
                  </a:lnTo>
                  <a:lnTo>
                    <a:pt x="2616107" y="1451251"/>
                  </a:lnTo>
                  <a:lnTo>
                    <a:pt x="2627945" y="1450273"/>
                  </a:lnTo>
                  <a:lnTo>
                    <a:pt x="2639783" y="1449129"/>
                  </a:lnTo>
                  <a:lnTo>
                    <a:pt x="2651620" y="1447792"/>
                  </a:lnTo>
                  <a:lnTo>
                    <a:pt x="2663458" y="1446232"/>
                  </a:lnTo>
                  <a:lnTo>
                    <a:pt x="2675295" y="1444414"/>
                  </a:lnTo>
                  <a:lnTo>
                    <a:pt x="2687133" y="1442298"/>
                  </a:lnTo>
                  <a:lnTo>
                    <a:pt x="2698971" y="1439838"/>
                  </a:lnTo>
                  <a:lnTo>
                    <a:pt x="2710808" y="1436986"/>
                  </a:lnTo>
                  <a:lnTo>
                    <a:pt x="2722646" y="1433684"/>
                  </a:lnTo>
                  <a:lnTo>
                    <a:pt x="2734483" y="1429873"/>
                  </a:lnTo>
                  <a:lnTo>
                    <a:pt x="2746321" y="1425488"/>
                  </a:lnTo>
                  <a:lnTo>
                    <a:pt x="2758159" y="1420457"/>
                  </a:lnTo>
                  <a:lnTo>
                    <a:pt x="2769996" y="1414710"/>
                  </a:lnTo>
                  <a:lnTo>
                    <a:pt x="2781834" y="1408173"/>
                  </a:lnTo>
                  <a:lnTo>
                    <a:pt x="2793671" y="1400776"/>
                  </a:lnTo>
                  <a:lnTo>
                    <a:pt x="2805509" y="1392453"/>
                  </a:lnTo>
                  <a:lnTo>
                    <a:pt x="2817347" y="1383149"/>
                  </a:lnTo>
                  <a:lnTo>
                    <a:pt x="2829184" y="1372823"/>
                  </a:lnTo>
                  <a:lnTo>
                    <a:pt x="2841022" y="1361455"/>
                  </a:lnTo>
                  <a:lnTo>
                    <a:pt x="2852859" y="1349048"/>
                  </a:lnTo>
                  <a:lnTo>
                    <a:pt x="2864697" y="1335640"/>
                  </a:lnTo>
                  <a:lnTo>
                    <a:pt x="2876534" y="1321297"/>
                  </a:lnTo>
                  <a:lnTo>
                    <a:pt x="2888372" y="1306125"/>
                  </a:lnTo>
                  <a:lnTo>
                    <a:pt x="2900210" y="1290264"/>
                  </a:lnTo>
                  <a:lnTo>
                    <a:pt x="2912047" y="1273884"/>
                  </a:lnTo>
                  <a:lnTo>
                    <a:pt x="2923885" y="1257183"/>
                  </a:lnTo>
                  <a:lnTo>
                    <a:pt x="2935722" y="1240373"/>
                  </a:lnTo>
                  <a:lnTo>
                    <a:pt x="2947560" y="1223671"/>
                  </a:lnTo>
                  <a:lnTo>
                    <a:pt x="2959398" y="1207292"/>
                  </a:lnTo>
                  <a:lnTo>
                    <a:pt x="2971235" y="1191430"/>
                  </a:lnTo>
                  <a:lnTo>
                    <a:pt x="2983073" y="1176259"/>
                  </a:lnTo>
                  <a:lnTo>
                    <a:pt x="2994910" y="1161916"/>
                  </a:lnTo>
                  <a:lnTo>
                    <a:pt x="3006748" y="1148507"/>
                  </a:lnTo>
                  <a:lnTo>
                    <a:pt x="3018586" y="1136101"/>
                  </a:lnTo>
                  <a:lnTo>
                    <a:pt x="3030423" y="1124732"/>
                  </a:lnTo>
                  <a:lnTo>
                    <a:pt x="3042261" y="1114407"/>
                  </a:lnTo>
                  <a:lnTo>
                    <a:pt x="3054098" y="1105103"/>
                  </a:lnTo>
                  <a:lnTo>
                    <a:pt x="3065936" y="1096780"/>
                  </a:lnTo>
                  <a:lnTo>
                    <a:pt x="3077774" y="1089382"/>
                  </a:lnTo>
                  <a:lnTo>
                    <a:pt x="3089611" y="1082845"/>
                  </a:lnTo>
                  <a:lnTo>
                    <a:pt x="3101449" y="1077098"/>
                  </a:lnTo>
                  <a:lnTo>
                    <a:pt x="3113286" y="1072068"/>
                  </a:lnTo>
                  <a:lnTo>
                    <a:pt x="3125124" y="1067682"/>
                  </a:lnTo>
                  <a:lnTo>
                    <a:pt x="3136962" y="1063871"/>
                  </a:lnTo>
                  <a:lnTo>
                    <a:pt x="3148799" y="1060570"/>
                  </a:lnTo>
                  <a:lnTo>
                    <a:pt x="3160637" y="1057717"/>
                  </a:lnTo>
                  <a:lnTo>
                    <a:pt x="3172474" y="1055258"/>
                  </a:lnTo>
                  <a:lnTo>
                    <a:pt x="3184312" y="1053141"/>
                  </a:lnTo>
                  <a:lnTo>
                    <a:pt x="3196149" y="1051323"/>
                  </a:lnTo>
                  <a:lnTo>
                    <a:pt x="3207987" y="1049763"/>
                  </a:lnTo>
                  <a:lnTo>
                    <a:pt x="3219825" y="1048427"/>
                  </a:lnTo>
                  <a:lnTo>
                    <a:pt x="3231662" y="1047283"/>
                  </a:lnTo>
                  <a:lnTo>
                    <a:pt x="3243500" y="1046304"/>
                  </a:lnTo>
                  <a:lnTo>
                    <a:pt x="3255337" y="1045468"/>
                  </a:lnTo>
                  <a:lnTo>
                    <a:pt x="3267175" y="1044754"/>
                  </a:lnTo>
                  <a:lnTo>
                    <a:pt x="3279013" y="1044145"/>
                  </a:lnTo>
                  <a:lnTo>
                    <a:pt x="3290850" y="1043625"/>
                  </a:lnTo>
                  <a:lnTo>
                    <a:pt x="3302688" y="1043182"/>
                  </a:lnTo>
                  <a:lnTo>
                    <a:pt x="3314525" y="1042804"/>
                  </a:lnTo>
                  <a:lnTo>
                    <a:pt x="3326363" y="1042482"/>
                  </a:lnTo>
                  <a:lnTo>
                    <a:pt x="3338201" y="1042208"/>
                  </a:lnTo>
                  <a:lnTo>
                    <a:pt x="3350038" y="1041974"/>
                  </a:lnTo>
                  <a:lnTo>
                    <a:pt x="3361876" y="1041775"/>
                  </a:lnTo>
                  <a:lnTo>
                    <a:pt x="3373713" y="1041605"/>
                  </a:lnTo>
                  <a:lnTo>
                    <a:pt x="3385551" y="1041461"/>
                  </a:lnTo>
                  <a:lnTo>
                    <a:pt x="3397389" y="1041338"/>
                  </a:lnTo>
                  <a:lnTo>
                    <a:pt x="3409226" y="1041234"/>
                  </a:lnTo>
                  <a:lnTo>
                    <a:pt x="3421064" y="1041145"/>
                  </a:lnTo>
                  <a:lnTo>
                    <a:pt x="3432901" y="1041069"/>
                  </a:lnTo>
                  <a:lnTo>
                    <a:pt x="3444739" y="1041004"/>
                  </a:lnTo>
                  <a:lnTo>
                    <a:pt x="3456576" y="1040949"/>
                  </a:lnTo>
                  <a:lnTo>
                    <a:pt x="3468414" y="1040903"/>
                  </a:lnTo>
                  <a:lnTo>
                    <a:pt x="3480252" y="1040863"/>
                  </a:lnTo>
                  <a:lnTo>
                    <a:pt x="3492089" y="1040829"/>
                  </a:lnTo>
                  <a:lnTo>
                    <a:pt x="3503927" y="1040800"/>
                  </a:lnTo>
                  <a:lnTo>
                    <a:pt x="3515764" y="1040776"/>
                  </a:lnTo>
                  <a:lnTo>
                    <a:pt x="3515764" y="1040706"/>
                  </a:lnTo>
                  <a:lnTo>
                    <a:pt x="3527602" y="1040718"/>
                  </a:lnTo>
                  <a:lnTo>
                    <a:pt x="3539440" y="1040733"/>
                  </a:lnTo>
                  <a:lnTo>
                    <a:pt x="3551277" y="1040750"/>
                  </a:lnTo>
                  <a:lnTo>
                    <a:pt x="3563115" y="1040770"/>
                  </a:lnTo>
                  <a:lnTo>
                    <a:pt x="3574952" y="1040793"/>
                  </a:lnTo>
                  <a:lnTo>
                    <a:pt x="3586790" y="1040820"/>
                  </a:lnTo>
                  <a:lnTo>
                    <a:pt x="3598628" y="1040853"/>
                  </a:lnTo>
                  <a:lnTo>
                    <a:pt x="3610465" y="1040890"/>
                  </a:lnTo>
                  <a:lnTo>
                    <a:pt x="3622303" y="1040935"/>
                  </a:lnTo>
                  <a:lnTo>
                    <a:pt x="3634140" y="1040987"/>
                  </a:lnTo>
                  <a:lnTo>
                    <a:pt x="3645978" y="1041049"/>
                  </a:lnTo>
                  <a:lnTo>
                    <a:pt x="3657816" y="1041121"/>
                  </a:lnTo>
                  <a:lnTo>
                    <a:pt x="3669653" y="1041206"/>
                  </a:lnTo>
                  <a:lnTo>
                    <a:pt x="3681491" y="1041305"/>
                  </a:lnTo>
                  <a:lnTo>
                    <a:pt x="3693328" y="1041422"/>
                  </a:lnTo>
                  <a:lnTo>
                    <a:pt x="3705166" y="1041559"/>
                  </a:lnTo>
                  <a:lnTo>
                    <a:pt x="3717004" y="1041720"/>
                  </a:lnTo>
                  <a:lnTo>
                    <a:pt x="3728841" y="1041909"/>
                  </a:lnTo>
                  <a:lnTo>
                    <a:pt x="3740679" y="1042131"/>
                  </a:lnTo>
                  <a:lnTo>
                    <a:pt x="3752516" y="1042391"/>
                  </a:lnTo>
                  <a:lnTo>
                    <a:pt x="3764354" y="1042695"/>
                  </a:lnTo>
                  <a:lnTo>
                    <a:pt x="3776191" y="1043052"/>
                  </a:lnTo>
                  <a:lnTo>
                    <a:pt x="3788029" y="1043470"/>
                  </a:lnTo>
                  <a:lnTo>
                    <a:pt x="3799867" y="1043960"/>
                  </a:lnTo>
                  <a:lnTo>
                    <a:pt x="3811704" y="1044532"/>
                  </a:lnTo>
                  <a:lnTo>
                    <a:pt x="3823542" y="1045200"/>
                  </a:lnTo>
                  <a:lnTo>
                    <a:pt x="3835379" y="1045980"/>
                  </a:lnTo>
                  <a:lnTo>
                    <a:pt x="3847217" y="1046889"/>
                  </a:lnTo>
                  <a:lnTo>
                    <a:pt x="3859055" y="1047947"/>
                  </a:lnTo>
                  <a:lnTo>
                    <a:pt x="3870892" y="1049177"/>
                  </a:lnTo>
                  <a:lnTo>
                    <a:pt x="3882730" y="1050603"/>
                  </a:lnTo>
                  <a:lnTo>
                    <a:pt x="3894567" y="1052254"/>
                  </a:lnTo>
                  <a:lnTo>
                    <a:pt x="3906405" y="1054159"/>
                  </a:lnTo>
                  <a:lnTo>
                    <a:pt x="3918243" y="1056352"/>
                  </a:lnTo>
                  <a:lnTo>
                    <a:pt x="3930080" y="1058867"/>
                  </a:lnTo>
                  <a:lnTo>
                    <a:pt x="3941918" y="1061741"/>
                  </a:lnTo>
                  <a:lnTo>
                    <a:pt x="3953755" y="1065009"/>
                  </a:lnTo>
                  <a:lnTo>
                    <a:pt x="3965593" y="1068708"/>
                  </a:lnTo>
                  <a:lnTo>
                    <a:pt x="3977431" y="1072869"/>
                  </a:lnTo>
                  <a:lnTo>
                    <a:pt x="3989268" y="1077521"/>
                  </a:lnTo>
                  <a:lnTo>
                    <a:pt x="4001106" y="1082684"/>
                  </a:lnTo>
                  <a:lnTo>
                    <a:pt x="4012943" y="1088369"/>
                  </a:lnTo>
                  <a:lnTo>
                    <a:pt x="4024781" y="1094572"/>
                  </a:lnTo>
                  <a:lnTo>
                    <a:pt x="4036619" y="1101276"/>
                  </a:lnTo>
                  <a:lnTo>
                    <a:pt x="4048456" y="1108447"/>
                  </a:lnTo>
                  <a:lnTo>
                    <a:pt x="4060294" y="1116033"/>
                  </a:lnTo>
                  <a:lnTo>
                    <a:pt x="4072131" y="1123964"/>
                  </a:lnTo>
                  <a:lnTo>
                    <a:pt x="4083969" y="1132154"/>
                  </a:lnTo>
                  <a:lnTo>
                    <a:pt x="4095806" y="1140504"/>
                  </a:lnTo>
                  <a:lnTo>
                    <a:pt x="4107644" y="1148910"/>
                  </a:lnTo>
                  <a:lnTo>
                    <a:pt x="4119482" y="1157260"/>
                  </a:lnTo>
                  <a:lnTo>
                    <a:pt x="4131319" y="1165450"/>
                  </a:lnTo>
                  <a:lnTo>
                    <a:pt x="4143157" y="1173381"/>
                  </a:lnTo>
                  <a:lnTo>
                    <a:pt x="4154994" y="1180967"/>
                  </a:lnTo>
                  <a:lnTo>
                    <a:pt x="4166832" y="1188138"/>
                  </a:lnTo>
                  <a:lnTo>
                    <a:pt x="4178670" y="1194842"/>
                  </a:lnTo>
                  <a:lnTo>
                    <a:pt x="4190507" y="1201045"/>
                  </a:lnTo>
                  <a:lnTo>
                    <a:pt x="4202345" y="1206730"/>
                  </a:lnTo>
                  <a:lnTo>
                    <a:pt x="4214182" y="1211893"/>
                  </a:lnTo>
                  <a:lnTo>
                    <a:pt x="4226020" y="1216545"/>
                  </a:lnTo>
                  <a:lnTo>
                    <a:pt x="4237858" y="1220706"/>
                  </a:lnTo>
                  <a:lnTo>
                    <a:pt x="4249695" y="1224405"/>
                  </a:lnTo>
                  <a:lnTo>
                    <a:pt x="4261533" y="1227673"/>
                  </a:lnTo>
                  <a:lnTo>
                    <a:pt x="4273370" y="1230547"/>
                  </a:lnTo>
                  <a:lnTo>
                    <a:pt x="4285208" y="1233062"/>
                  </a:lnTo>
                  <a:lnTo>
                    <a:pt x="4297046" y="1235255"/>
                  </a:lnTo>
                  <a:lnTo>
                    <a:pt x="4308883" y="1237160"/>
                  </a:lnTo>
                  <a:lnTo>
                    <a:pt x="4320721" y="1238811"/>
                  </a:lnTo>
                  <a:lnTo>
                    <a:pt x="4332558" y="1240237"/>
                  </a:lnTo>
                  <a:lnTo>
                    <a:pt x="4344396" y="1241467"/>
                  </a:lnTo>
                  <a:lnTo>
                    <a:pt x="4356234" y="1242525"/>
                  </a:lnTo>
                  <a:lnTo>
                    <a:pt x="4368071" y="1243434"/>
                  </a:lnTo>
                  <a:lnTo>
                    <a:pt x="4379909" y="1244214"/>
                  </a:lnTo>
                  <a:lnTo>
                    <a:pt x="4391746" y="1244883"/>
                  </a:lnTo>
                  <a:lnTo>
                    <a:pt x="4403584" y="1245455"/>
                  </a:lnTo>
                  <a:lnTo>
                    <a:pt x="4415421" y="1245944"/>
                  </a:lnTo>
                  <a:lnTo>
                    <a:pt x="4427259" y="1246362"/>
                  </a:lnTo>
                  <a:lnTo>
                    <a:pt x="4439097" y="1246719"/>
                  </a:lnTo>
                  <a:lnTo>
                    <a:pt x="4450934" y="1247023"/>
                  </a:lnTo>
                  <a:lnTo>
                    <a:pt x="4462772" y="1247283"/>
                  </a:lnTo>
                  <a:lnTo>
                    <a:pt x="4474609" y="1247505"/>
                  </a:lnTo>
                  <a:lnTo>
                    <a:pt x="4486447" y="1247694"/>
                  </a:lnTo>
                  <a:lnTo>
                    <a:pt x="4498285" y="1247855"/>
                  </a:lnTo>
                  <a:lnTo>
                    <a:pt x="4510122" y="1247992"/>
                  </a:lnTo>
                  <a:lnTo>
                    <a:pt x="4521960" y="1248109"/>
                  </a:lnTo>
                  <a:lnTo>
                    <a:pt x="4533797" y="1248208"/>
                  </a:lnTo>
                  <a:lnTo>
                    <a:pt x="4545635" y="1248293"/>
                  </a:lnTo>
                  <a:lnTo>
                    <a:pt x="4557473" y="1248365"/>
                  </a:lnTo>
                  <a:lnTo>
                    <a:pt x="4569310" y="1248427"/>
                  </a:lnTo>
                  <a:lnTo>
                    <a:pt x="4581148" y="1248479"/>
                  </a:lnTo>
                  <a:lnTo>
                    <a:pt x="4592985" y="1248524"/>
                  </a:lnTo>
                  <a:lnTo>
                    <a:pt x="4604823" y="1248561"/>
                  </a:lnTo>
                  <a:lnTo>
                    <a:pt x="4616661" y="1248594"/>
                  </a:lnTo>
                  <a:lnTo>
                    <a:pt x="4628498" y="1248621"/>
                  </a:lnTo>
                  <a:lnTo>
                    <a:pt x="4640336" y="1248645"/>
                  </a:lnTo>
                  <a:lnTo>
                    <a:pt x="4652173" y="1248664"/>
                  </a:lnTo>
                  <a:lnTo>
                    <a:pt x="4664011" y="1248681"/>
                  </a:lnTo>
                  <a:lnTo>
                    <a:pt x="4675849" y="1248696"/>
                  </a:lnTo>
                  <a:lnTo>
                    <a:pt x="4687686" y="1248708"/>
                  </a:lnTo>
                </a:path>
              </a:pathLst>
            </a:custGeom>
            <a:ln w="40651" cap="flat">
              <a:solidFill>
                <a:srgbClr val="00BFC4">
                  <a:alpha val="100000"/>
                </a:srgbClr>
              </a:solidFill>
              <a:prstDash val="solid"/>
              <a:round/>
            </a:ln>
          </p:spPr>
          <p:txBody>
            <a:bodyPr/>
            <a:lstStyle/>
            <a:p/>
          </p:txBody>
        </p:sp>
        <p:sp>
          <p:nvSpPr>
            <p:cNvPr id="41" name="pl41"/>
            <p:cNvSpPr/>
            <p:nvPr/>
          </p:nvSpPr>
          <p:spPr>
            <a:xfrm>
              <a:off x="2482351" y="1524107"/>
              <a:ext cx="4687686" cy="624144"/>
            </a:xfrm>
            <a:custGeom>
              <a:avLst/>
              <a:pathLst>
                <a:path w="4687686" h="624144">
                  <a:moveTo>
                    <a:pt x="0" y="0"/>
                  </a:moveTo>
                  <a:lnTo>
                    <a:pt x="11837" y="36"/>
                  </a:lnTo>
                  <a:lnTo>
                    <a:pt x="23675" y="79"/>
                  </a:lnTo>
                  <a:lnTo>
                    <a:pt x="35512" y="130"/>
                  </a:lnTo>
                  <a:lnTo>
                    <a:pt x="47350" y="190"/>
                  </a:lnTo>
                  <a:lnTo>
                    <a:pt x="59187" y="260"/>
                  </a:lnTo>
                  <a:lnTo>
                    <a:pt x="71025" y="342"/>
                  </a:lnTo>
                  <a:lnTo>
                    <a:pt x="82863" y="439"/>
                  </a:lnTo>
                  <a:lnTo>
                    <a:pt x="94700" y="552"/>
                  </a:lnTo>
                  <a:lnTo>
                    <a:pt x="106538" y="686"/>
                  </a:lnTo>
                  <a:lnTo>
                    <a:pt x="118375" y="843"/>
                  </a:lnTo>
                  <a:lnTo>
                    <a:pt x="130213" y="1027"/>
                  </a:lnTo>
                  <a:lnTo>
                    <a:pt x="142051" y="1243"/>
                  </a:lnTo>
                  <a:lnTo>
                    <a:pt x="153888" y="1498"/>
                  </a:lnTo>
                  <a:lnTo>
                    <a:pt x="165726" y="1796"/>
                  </a:lnTo>
                  <a:lnTo>
                    <a:pt x="177563" y="2147"/>
                  </a:lnTo>
                  <a:lnTo>
                    <a:pt x="189401" y="2558"/>
                  </a:lnTo>
                  <a:lnTo>
                    <a:pt x="201239" y="3041"/>
                  </a:lnTo>
                  <a:lnTo>
                    <a:pt x="213076" y="3608"/>
                  </a:lnTo>
                  <a:lnTo>
                    <a:pt x="224914" y="4273"/>
                  </a:lnTo>
                  <a:lnTo>
                    <a:pt x="236751" y="5053"/>
                  </a:lnTo>
                  <a:lnTo>
                    <a:pt x="248589" y="5967"/>
                  </a:lnTo>
                  <a:lnTo>
                    <a:pt x="260427" y="7038"/>
                  </a:lnTo>
                  <a:lnTo>
                    <a:pt x="272264" y="8292"/>
                  </a:lnTo>
                  <a:lnTo>
                    <a:pt x="284102" y="9760"/>
                  </a:lnTo>
                  <a:lnTo>
                    <a:pt x="295939" y="11476"/>
                  </a:lnTo>
                  <a:lnTo>
                    <a:pt x="307777" y="13480"/>
                  </a:lnTo>
                  <a:lnTo>
                    <a:pt x="319614" y="15820"/>
                  </a:lnTo>
                  <a:lnTo>
                    <a:pt x="331452" y="18547"/>
                  </a:lnTo>
                  <a:lnTo>
                    <a:pt x="343290" y="21722"/>
                  </a:lnTo>
                  <a:lnTo>
                    <a:pt x="355127" y="25411"/>
                  </a:lnTo>
                  <a:lnTo>
                    <a:pt x="366965" y="29690"/>
                  </a:lnTo>
                  <a:lnTo>
                    <a:pt x="378802" y="34642"/>
                  </a:lnTo>
                  <a:lnTo>
                    <a:pt x="390640" y="40358"/>
                  </a:lnTo>
                  <a:lnTo>
                    <a:pt x="402478" y="46937"/>
                  </a:lnTo>
                  <a:lnTo>
                    <a:pt x="414315" y="54483"/>
                  </a:lnTo>
                  <a:lnTo>
                    <a:pt x="426153" y="63104"/>
                  </a:lnTo>
                  <a:lnTo>
                    <a:pt x="437990" y="72909"/>
                  </a:lnTo>
                  <a:lnTo>
                    <a:pt x="449828" y="84005"/>
                  </a:lnTo>
                  <a:lnTo>
                    <a:pt x="461666" y="96489"/>
                  </a:lnTo>
                  <a:lnTo>
                    <a:pt x="473503" y="110445"/>
                  </a:lnTo>
                  <a:lnTo>
                    <a:pt x="485341" y="125934"/>
                  </a:lnTo>
                  <a:lnTo>
                    <a:pt x="497178" y="142987"/>
                  </a:lnTo>
                  <a:lnTo>
                    <a:pt x="509016" y="161596"/>
                  </a:lnTo>
                  <a:lnTo>
                    <a:pt x="520854" y="181709"/>
                  </a:lnTo>
                  <a:lnTo>
                    <a:pt x="532691" y="203223"/>
                  </a:lnTo>
                  <a:lnTo>
                    <a:pt x="544529" y="225981"/>
                  </a:lnTo>
                  <a:lnTo>
                    <a:pt x="556366" y="249773"/>
                  </a:lnTo>
                  <a:lnTo>
                    <a:pt x="568204" y="274342"/>
                  </a:lnTo>
                  <a:lnTo>
                    <a:pt x="580042" y="299394"/>
                  </a:lnTo>
                  <a:lnTo>
                    <a:pt x="591879" y="324610"/>
                  </a:lnTo>
                  <a:lnTo>
                    <a:pt x="603717" y="349662"/>
                  </a:lnTo>
                  <a:lnTo>
                    <a:pt x="615554" y="374231"/>
                  </a:lnTo>
                  <a:lnTo>
                    <a:pt x="627392" y="398023"/>
                  </a:lnTo>
                  <a:lnTo>
                    <a:pt x="639229" y="420781"/>
                  </a:lnTo>
                  <a:lnTo>
                    <a:pt x="651067" y="442295"/>
                  </a:lnTo>
                  <a:lnTo>
                    <a:pt x="662905" y="462408"/>
                  </a:lnTo>
                  <a:lnTo>
                    <a:pt x="674742" y="481017"/>
                  </a:lnTo>
                  <a:lnTo>
                    <a:pt x="686580" y="498070"/>
                  </a:lnTo>
                  <a:lnTo>
                    <a:pt x="698417" y="513559"/>
                  </a:lnTo>
                  <a:lnTo>
                    <a:pt x="710255" y="527515"/>
                  </a:lnTo>
                  <a:lnTo>
                    <a:pt x="722093" y="539999"/>
                  </a:lnTo>
                  <a:lnTo>
                    <a:pt x="733930" y="551095"/>
                  </a:lnTo>
                  <a:lnTo>
                    <a:pt x="745768" y="560901"/>
                  </a:lnTo>
                  <a:lnTo>
                    <a:pt x="757605" y="569521"/>
                  </a:lnTo>
                  <a:lnTo>
                    <a:pt x="769443" y="577067"/>
                  </a:lnTo>
                  <a:lnTo>
                    <a:pt x="781281" y="583646"/>
                  </a:lnTo>
                  <a:lnTo>
                    <a:pt x="793118" y="589362"/>
                  </a:lnTo>
                  <a:lnTo>
                    <a:pt x="804956" y="594314"/>
                  </a:lnTo>
                  <a:lnTo>
                    <a:pt x="816793" y="598593"/>
                  </a:lnTo>
                  <a:lnTo>
                    <a:pt x="828631" y="602282"/>
                  </a:lnTo>
                  <a:lnTo>
                    <a:pt x="840469" y="605457"/>
                  </a:lnTo>
                  <a:lnTo>
                    <a:pt x="852306" y="608184"/>
                  </a:lnTo>
                  <a:lnTo>
                    <a:pt x="864144" y="610524"/>
                  </a:lnTo>
                  <a:lnTo>
                    <a:pt x="875981" y="612529"/>
                  </a:lnTo>
                  <a:lnTo>
                    <a:pt x="887819" y="614245"/>
                  </a:lnTo>
                  <a:lnTo>
                    <a:pt x="899657" y="615712"/>
                  </a:lnTo>
                  <a:lnTo>
                    <a:pt x="911494" y="616966"/>
                  </a:lnTo>
                  <a:lnTo>
                    <a:pt x="923332" y="618037"/>
                  </a:lnTo>
                  <a:lnTo>
                    <a:pt x="935169" y="618951"/>
                  </a:lnTo>
                  <a:lnTo>
                    <a:pt x="947007" y="619731"/>
                  </a:lnTo>
                  <a:lnTo>
                    <a:pt x="958844" y="620396"/>
                  </a:lnTo>
                  <a:lnTo>
                    <a:pt x="970682" y="620963"/>
                  </a:lnTo>
                  <a:lnTo>
                    <a:pt x="982520" y="621446"/>
                  </a:lnTo>
                  <a:lnTo>
                    <a:pt x="994357" y="621857"/>
                  </a:lnTo>
                  <a:lnTo>
                    <a:pt x="1006195" y="622208"/>
                  </a:lnTo>
                  <a:lnTo>
                    <a:pt x="1018032" y="622506"/>
                  </a:lnTo>
                  <a:lnTo>
                    <a:pt x="1029870" y="622761"/>
                  </a:lnTo>
                  <a:lnTo>
                    <a:pt x="1041708" y="622977"/>
                  </a:lnTo>
                  <a:lnTo>
                    <a:pt x="1053545" y="623161"/>
                  </a:lnTo>
                  <a:lnTo>
                    <a:pt x="1065383" y="623318"/>
                  </a:lnTo>
                  <a:lnTo>
                    <a:pt x="1077220" y="623452"/>
                  </a:lnTo>
                  <a:lnTo>
                    <a:pt x="1089058" y="623565"/>
                  </a:lnTo>
                  <a:lnTo>
                    <a:pt x="1100896" y="623662"/>
                  </a:lnTo>
                  <a:lnTo>
                    <a:pt x="1112733" y="623744"/>
                  </a:lnTo>
                  <a:lnTo>
                    <a:pt x="1124571" y="623815"/>
                  </a:lnTo>
                  <a:lnTo>
                    <a:pt x="1136408" y="623874"/>
                  </a:lnTo>
                  <a:lnTo>
                    <a:pt x="1148246" y="623925"/>
                  </a:lnTo>
                  <a:lnTo>
                    <a:pt x="1160084" y="623968"/>
                  </a:lnTo>
                  <a:lnTo>
                    <a:pt x="1171921" y="624005"/>
                  </a:lnTo>
                  <a:lnTo>
                    <a:pt x="1171921" y="624144"/>
                  </a:lnTo>
                  <a:lnTo>
                    <a:pt x="1183759" y="624132"/>
                  </a:lnTo>
                  <a:lnTo>
                    <a:pt x="1195596" y="624118"/>
                  </a:lnTo>
                  <a:lnTo>
                    <a:pt x="1207434" y="624101"/>
                  </a:lnTo>
                  <a:lnTo>
                    <a:pt x="1219272" y="624081"/>
                  </a:lnTo>
                  <a:lnTo>
                    <a:pt x="1231109" y="624058"/>
                  </a:lnTo>
                  <a:lnTo>
                    <a:pt x="1242947" y="624030"/>
                  </a:lnTo>
                  <a:lnTo>
                    <a:pt x="1254784" y="623998"/>
                  </a:lnTo>
                  <a:lnTo>
                    <a:pt x="1266622" y="623960"/>
                  </a:lnTo>
                  <a:lnTo>
                    <a:pt x="1278459" y="623916"/>
                  </a:lnTo>
                  <a:lnTo>
                    <a:pt x="1290297" y="623863"/>
                  </a:lnTo>
                  <a:lnTo>
                    <a:pt x="1302135" y="623802"/>
                  </a:lnTo>
                  <a:lnTo>
                    <a:pt x="1313972" y="623730"/>
                  </a:lnTo>
                  <a:lnTo>
                    <a:pt x="1325810" y="623645"/>
                  </a:lnTo>
                  <a:lnTo>
                    <a:pt x="1337647" y="623545"/>
                  </a:lnTo>
                  <a:lnTo>
                    <a:pt x="1349485" y="623429"/>
                  </a:lnTo>
                  <a:lnTo>
                    <a:pt x="1361323" y="623291"/>
                  </a:lnTo>
                  <a:lnTo>
                    <a:pt x="1373160" y="623130"/>
                  </a:lnTo>
                  <a:lnTo>
                    <a:pt x="1384998" y="622941"/>
                  </a:lnTo>
                  <a:lnTo>
                    <a:pt x="1396835" y="622720"/>
                  </a:lnTo>
                  <a:lnTo>
                    <a:pt x="1408673" y="622460"/>
                  </a:lnTo>
                  <a:lnTo>
                    <a:pt x="1420511" y="622155"/>
                  </a:lnTo>
                  <a:lnTo>
                    <a:pt x="1432348" y="621798"/>
                  </a:lnTo>
                  <a:lnTo>
                    <a:pt x="1444186" y="621380"/>
                  </a:lnTo>
                  <a:lnTo>
                    <a:pt x="1456023" y="620891"/>
                  </a:lnTo>
                  <a:lnTo>
                    <a:pt x="1467861" y="620319"/>
                  </a:lnTo>
                  <a:lnTo>
                    <a:pt x="1479699" y="619651"/>
                  </a:lnTo>
                  <a:lnTo>
                    <a:pt x="1491536" y="618871"/>
                  </a:lnTo>
                  <a:lnTo>
                    <a:pt x="1503374" y="617962"/>
                  </a:lnTo>
                  <a:lnTo>
                    <a:pt x="1515211" y="616903"/>
                  </a:lnTo>
                  <a:lnTo>
                    <a:pt x="1527049" y="615674"/>
                  </a:lnTo>
                  <a:lnTo>
                    <a:pt x="1538887" y="614247"/>
                  </a:lnTo>
                  <a:lnTo>
                    <a:pt x="1550724" y="612597"/>
                  </a:lnTo>
                  <a:lnTo>
                    <a:pt x="1562562" y="610691"/>
                  </a:lnTo>
                  <a:lnTo>
                    <a:pt x="1574399" y="608498"/>
                  </a:lnTo>
                  <a:lnTo>
                    <a:pt x="1586237" y="605983"/>
                  </a:lnTo>
                  <a:lnTo>
                    <a:pt x="1598074" y="603110"/>
                  </a:lnTo>
                  <a:lnTo>
                    <a:pt x="1609912" y="599841"/>
                  </a:lnTo>
                  <a:lnTo>
                    <a:pt x="1621750" y="596143"/>
                  </a:lnTo>
                  <a:lnTo>
                    <a:pt x="1633587" y="591981"/>
                  </a:lnTo>
                  <a:lnTo>
                    <a:pt x="1645425" y="587329"/>
                  </a:lnTo>
                  <a:lnTo>
                    <a:pt x="1657262" y="582166"/>
                  </a:lnTo>
                  <a:lnTo>
                    <a:pt x="1669100" y="576482"/>
                  </a:lnTo>
                  <a:lnTo>
                    <a:pt x="1680938" y="570279"/>
                  </a:lnTo>
                  <a:lnTo>
                    <a:pt x="1692775" y="563574"/>
                  </a:lnTo>
                  <a:lnTo>
                    <a:pt x="1704613" y="556403"/>
                  </a:lnTo>
                  <a:lnTo>
                    <a:pt x="1716450" y="548817"/>
                  </a:lnTo>
                  <a:lnTo>
                    <a:pt x="1728288" y="540886"/>
                  </a:lnTo>
                  <a:lnTo>
                    <a:pt x="1740126" y="532697"/>
                  </a:lnTo>
                  <a:lnTo>
                    <a:pt x="1751963" y="524346"/>
                  </a:lnTo>
                  <a:lnTo>
                    <a:pt x="1763801" y="515941"/>
                  </a:lnTo>
                  <a:lnTo>
                    <a:pt x="1775638" y="507590"/>
                  </a:lnTo>
                  <a:lnTo>
                    <a:pt x="1787476" y="499400"/>
                  </a:lnTo>
                  <a:lnTo>
                    <a:pt x="1799314" y="491470"/>
                  </a:lnTo>
                  <a:lnTo>
                    <a:pt x="1811151" y="483884"/>
                  </a:lnTo>
                  <a:lnTo>
                    <a:pt x="1822989" y="476712"/>
                  </a:lnTo>
                  <a:lnTo>
                    <a:pt x="1834826" y="470008"/>
                  </a:lnTo>
                  <a:lnTo>
                    <a:pt x="1846664" y="463805"/>
                  </a:lnTo>
                  <a:lnTo>
                    <a:pt x="1858502" y="458121"/>
                  </a:lnTo>
                  <a:lnTo>
                    <a:pt x="1870339" y="452958"/>
                  </a:lnTo>
                  <a:lnTo>
                    <a:pt x="1882177" y="448306"/>
                  </a:lnTo>
                  <a:lnTo>
                    <a:pt x="1894014" y="444144"/>
                  </a:lnTo>
                  <a:lnTo>
                    <a:pt x="1905852" y="440446"/>
                  </a:lnTo>
                  <a:lnTo>
                    <a:pt x="1917689" y="437177"/>
                  </a:lnTo>
                  <a:lnTo>
                    <a:pt x="1929527" y="434304"/>
                  </a:lnTo>
                  <a:lnTo>
                    <a:pt x="1941365" y="431788"/>
                  </a:lnTo>
                  <a:lnTo>
                    <a:pt x="1953202" y="429596"/>
                  </a:lnTo>
                  <a:lnTo>
                    <a:pt x="1965040" y="427690"/>
                  </a:lnTo>
                  <a:lnTo>
                    <a:pt x="1976877" y="426039"/>
                  </a:lnTo>
                  <a:lnTo>
                    <a:pt x="1988715" y="424613"/>
                  </a:lnTo>
                  <a:lnTo>
                    <a:pt x="2000553" y="423383"/>
                  </a:lnTo>
                  <a:lnTo>
                    <a:pt x="2012390" y="422325"/>
                  </a:lnTo>
                  <a:lnTo>
                    <a:pt x="2024228" y="421416"/>
                  </a:lnTo>
                  <a:lnTo>
                    <a:pt x="2036065" y="420636"/>
                  </a:lnTo>
                  <a:lnTo>
                    <a:pt x="2047903" y="419968"/>
                  </a:lnTo>
                  <a:lnTo>
                    <a:pt x="2059741" y="419396"/>
                  </a:lnTo>
                  <a:lnTo>
                    <a:pt x="2071578" y="418907"/>
                  </a:lnTo>
                  <a:lnTo>
                    <a:pt x="2083416" y="418489"/>
                  </a:lnTo>
                  <a:lnTo>
                    <a:pt x="2095253" y="418132"/>
                  </a:lnTo>
                  <a:lnTo>
                    <a:pt x="2107091" y="417827"/>
                  </a:lnTo>
                  <a:lnTo>
                    <a:pt x="2118929" y="417567"/>
                  </a:lnTo>
                  <a:lnTo>
                    <a:pt x="2130766" y="417346"/>
                  </a:lnTo>
                  <a:lnTo>
                    <a:pt x="2142604" y="417157"/>
                  </a:lnTo>
                  <a:lnTo>
                    <a:pt x="2154441" y="416996"/>
                  </a:lnTo>
                  <a:lnTo>
                    <a:pt x="2166279" y="416858"/>
                  </a:lnTo>
                  <a:lnTo>
                    <a:pt x="2178117" y="416741"/>
                  </a:lnTo>
                  <a:lnTo>
                    <a:pt x="2189954" y="416642"/>
                  </a:lnTo>
                  <a:lnTo>
                    <a:pt x="2201792" y="416557"/>
                  </a:lnTo>
                  <a:lnTo>
                    <a:pt x="2213629" y="416485"/>
                  </a:lnTo>
                  <a:lnTo>
                    <a:pt x="2225467" y="416424"/>
                  </a:lnTo>
                  <a:lnTo>
                    <a:pt x="2237304" y="416371"/>
                  </a:lnTo>
                  <a:lnTo>
                    <a:pt x="2249142" y="416327"/>
                  </a:lnTo>
                  <a:lnTo>
                    <a:pt x="2260980" y="416289"/>
                  </a:lnTo>
                  <a:lnTo>
                    <a:pt x="2272817" y="416257"/>
                  </a:lnTo>
                  <a:lnTo>
                    <a:pt x="2284655" y="416229"/>
                  </a:lnTo>
                  <a:lnTo>
                    <a:pt x="2296492" y="416206"/>
                  </a:lnTo>
                  <a:lnTo>
                    <a:pt x="2308330" y="416186"/>
                  </a:lnTo>
                  <a:lnTo>
                    <a:pt x="2320168" y="416169"/>
                  </a:lnTo>
                  <a:lnTo>
                    <a:pt x="2332005" y="416155"/>
                  </a:lnTo>
                  <a:lnTo>
                    <a:pt x="2343843" y="416143"/>
                  </a:lnTo>
                  <a:lnTo>
                    <a:pt x="2343843" y="416073"/>
                  </a:lnTo>
                  <a:lnTo>
                    <a:pt x="2355680" y="416073"/>
                  </a:lnTo>
                  <a:lnTo>
                    <a:pt x="2367518" y="416073"/>
                  </a:lnTo>
                  <a:lnTo>
                    <a:pt x="2379356" y="416073"/>
                  </a:lnTo>
                  <a:lnTo>
                    <a:pt x="2391193" y="416073"/>
                  </a:lnTo>
                  <a:lnTo>
                    <a:pt x="2403031" y="416073"/>
                  </a:lnTo>
                  <a:lnTo>
                    <a:pt x="2414868" y="416073"/>
                  </a:lnTo>
                  <a:lnTo>
                    <a:pt x="2426706" y="416073"/>
                  </a:lnTo>
                  <a:lnTo>
                    <a:pt x="2438544" y="416073"/>
                  </a:lnTo>
                  <a:lnTo>
                    <a:pt x="2450381" y="416073"/>
                  </a:lnTo>
                  <a:lnTo>
                    <a:pt x="2462219" y="416073"/>
                  </a:lnTo>
                  <a:lnTo>
                    <a:pt x="2474056" y="416073"/>
                  </a:lnTo>
                  <a:lnTo>
                    <a:pt x="2485894" y="416073"/>
                  </a:lnTo>
                  <a:lnTo>
                    <a:pt x="2497732" y="416073"/>
                  </a:lnTo>
                  <a:lnTo>
                    <a:pt x="2509569" y="416073"/>
                  </a:lnTo>
                  <a:lnTo>
                    <a:pt x="2521407" y="416073"/>
                  </a:lnTo>
                  <a:lnTo>
                    <a:pt x="2533244" y="416073"/>
                  </a:lnTo>
                  <a:lnTo>
                    <a:pt x="2545082" y="416073"/>
                  </a:lnTo>
                  <a:lnTo>
                    <a:pt x="2556919" y="416073"/>
                  </a:lnTo>
                  <a:lnTo>
                    <a:pt x="2568757" y="416073"/>
                  </a:lnTo>
                  <a:lnTo>
                    <a:pt x="2580595" y="416073"/>
                  </a:lnTo>
                  <a:lnTo>
                    <a:pt x="2592432" y="416073"/>
                  </a:lnTo>
                  <a:lnTo>
                    <a:pt x="2604270" y="416073"/>
                  </a:lnTo>
                  <a:lnTo>
                    <a:pt x="2616107" y="416073"/>
                  </a:lnTo>
                  <a:lnTo>
                    <a:pt x="2627945" y="416073"/>
                  </a:lnTo>
                  <a:lnTo>
                    <a:pt x="2639783" y="416073"/>
                  </a:lnTo>
                  <a:lnTo>
                    <a:pt x="2651620" y="416073"/>
                  </a:lnTo>
                  <a:lnTo>
                    <a:pt x="2663458" y="416073"/>
                  </a:lnTo>
                  <a:lnTo>
                    <a:pt x="2675295" y="416073"/>
                  </a:lnTo>
                  <a:lnTo>
                    <a:pt x="2687133" y="416073"/>
                  </a:lnTo>
                  <a:lnTo>
                    <a:pt x="2698971" y="416073"/>
                  </a:lnTo>
                  <a:lnTo>
                    <a:pt x="2710808" y="416073"/>
                  </a:lnTo>
                  <a:lnTo>
                    <a:pt x="2722646" y="416073"/>
                  </a:lnTo>
                  <a:lnTo>
                    <a:pt x="2734483" y="416073"/>
                  </a:lnTo>
                  <a:lnTo>
                    <a:pt x="2746321" y="416073"/>
                  </a:lnTo>
                  <a:lnTo>
                    <a:pt x="2758159" y="416073"/>
                  </a:lnTo>
                  <a:lnTo>
                    <a:pt x="2769996" y="416073"/>
                  </a:lnTo>
                  <a:lnTo>
                    <a:pt x="2781834" y="416073"/>
                  </a:lnTo>
                  <a:lnTo>
                    <a:pt x="2793671" y="416073"/>
                  </a:lnTo>
                  <a:lnTo>
                    <a:pt x="2805509" y="416073"/>
                  </a:lnTo>
                  <a:lnTo>
                    <a:pt x="2817347" y="416073"/>
                  </a:lnTo>
                  <a:lnTo>
                    <a:pt x="2829184" y="416073"/>
                  </a:lnTo>
                  <a:lnTo>
                    <a:pt x="2841022" y="416073"/>
                  </a:lnTo>
                  <a:lnTo>
                    <a:pt x="2852859" y="416073"/>
                  </a:lnTo>
                  <a:lnTo>
                    <a:pt x="2864697" y="416073"/>
                  </a:lnTo>
                  <a:lnTo>
                    <a:pt x="2876534" y="416073"/>
                  </a:lnTo>
                  <a:lnTo>
                    <a:pt x="2888372" y="416073"/>
                  </a:lnTo>
                  <a:lnTo>
                    <a:pt x="2900210" y="416073"/>
                  </a:lnTo>
                  <a:lnTo>
                    <a:pt x="2912047" y="416073"/>
                  </a:lnTo>
                  <a:lnTo>
                    <a:pt x="2923885" y="416073"/>
                  </a:lnTo>
                  <a:lnTo>
                    <a:pt x="2935722" y="416073"/>
                  </a:lnTo>
                  <a:lnTo>
                    <a:pt x="2947560" y="416073"/>
                  </a:lnTo>
                  <a:lnTo>
                    <a:pt x="2959398" y="416073"/>
                  </a:lnTo>
                  <a:lnTo>
                    <a:pt x="2971235" y="416073"/>
                  </a:lnTo>
                  <a:lnTo>
                    <a:pt x="2983073" y="416073"/>
                  </a:lnTo>
                  <a:lnTo>
                    <a:pt x="2994910" y="416073"/>
                  </a:lnTo>
                  <a:lnTo>
                    <a:pt x="3006748" y="416073"/>
                  </a:lnTo>
                  <a:lnTo>
                    <a:pt x="3018586" y="416073"/>
                  </a:lnTo>
                  <a:lnTo>
                    <a:pt x="3030423" y="416073"/>
                  </a:lnTo>
                  <a:lnTo>
                    <a:pt x="3042261" y="416073"/>
                  </a:lnTo>
                  <a:lnTo>
                    <a:pt x="3054098" y="416073"/>
                  </a:lnTo>
                  <a:lnTo>
                    <a:pt x="3065936" y="416073"/>
                  </a:lnTo>
                  <a:lnTo>
                    <a:pt x="3077774" y="416073"/>
                  </a:lnTo>
                  <a:lnTo>
                    <a:pt x="3089611" y="416073"/>
                  </a:lnTo>
                  <a:lnTo>
                    <a:pt x="3101449" y="416073"/>
                  </a:lnTo>
                  <a:lnTo>
                    <a:pt x="3113286" y="416073"/>
                  </a:lnTo>
                  <a:lnTo>
                    <a:pt x="3125124" y="416073"/>
                  </a:lnTo>
                  <a:lnTo>
                    <a:pt x="3136962" y="416073"/>
                  </a:lnTo>
                  <a:lnTo>
                    <a:pt x="3148799" y="416073"/>
                  </a:lnTo>
                  <a:lnTo>
                    <a:pt x="3160637" y="416073"/>
                  </a:lnTo>
                  <a:lnTo>
                    <a:pt x="3172474" y="416073"/>
                  </a:lnTo>
                  <a:lnTo>
                    <a:pt x="3184312" y="416073"/>
                  </a:lnTo>
                  <a:lnTo>
                    <a:pt x="3196149" y="416073"/>
                  </a:lnTo>
                  <a:lnTo>
                    <a:pt x="3207987" y="416073"/>
                  </a:lnTo>
                  <a:lnTo>
                    <a:pt x="3219825" y="416073"/>
                  </a:lnTo>
                  <a:lnTo>
                    <a:pt x="3231662" y="416073"/>
                  </a:lnTo>
                  <a:lnTo>
                    <a:pt x="3243500" y="416073"/>
                  </a:lnTo>
                  <a:lnTo>
                    <a:pt x="3255337" y="416073"/>
                  </a:lnTo>
                  <a:lnTo>
                    <a:pt x="3267175" y="416073"/>
                  </a:lnTo>
                  <a:lnTo>
                    <a:pt x="3279013" y="416073"/>
                  </a:lnTo>
                  <a:lnTo>
                    <a:pt x="3290850" y="416073"/>
                  </a:lnTo>
                  <a:lnTo>
                    <a:pt x="3302688" y="416073"/>
                  </a:lnTo>
                  <a:lnTo>
                    <a:pt x="3314525" y="416073"/>
                  </a:lnTo>
                  <a:lnTo>
                    <a:pt x="3326363" y="416073"/>
                  </a:lnTo>
                  <a:lnTo>
                    <a:pt x="3338201" y="416073"/>
                  </a:lnTo>
                  <a:lnTo>
                    <a:pt x="3350038" y="416073"/>
                  </a:lnTo>
                  <a:lnTo>
                    <a:pt x="3361876" y="416073"/>
                  </a:lnTo>
                  <a:lnTo>
                    <a:pt x="3373713" y="416073"/>
                  </a:lnTo>
                  <a:lnTo>
                    <a:pt x="3385551" y="416073"/>
                  </a:lnTo>
                  <a:lnTo>
                    <a:pt x="3397389" y="416073"/>
                  </a:lnTo>
                  <a:lnTo>
                    <a:pt x="3409226" y="416073"/>
                  </a:lnTo>
                  <a:lnTo>
                    <a:pt x="3421064" y="416073"/>
                  </a:lnTo>
                  <a:lnTo>
                    <a:pt x="3432901" y="416073"/>
                  </a:lnTo>
                  <a:lnTo>
                    <a:pt x="3444739" y="416073"/>
                  </a:lnTo>
                  <a:lnTo>
                    <a:pt x="3456576" y="416073"/>
                  </a:lnTo>
                  <a:lnTo>
                    <a:pt x="3468414" y="416073"/>
                  </a:lnTo>
                  <a:lnTo>
                    <a:pt x="3480252" y="416073"/>
                  </a:lnTo>
                  <a:lnTo>
                    <a:pt x="3492089" y="416073"/>
                  </a:lnTo>
                  <a:lnTo>
                    <a:pt x="3503927" y="416073"/>
                  </a:lnTo>
                  <a:lnTo>
                    <a:pt x="3515764" y="416073"/>
                  </a:lnTo>
                  <a:lnTo>
                    <a:pt x="3515764" y="416073"/>
                  </a:lnTo>
                  <a:lnTo>
                    <a:pt x="3527602" y="416073"/>
                  </a:lnTo>
                  <a:lnTo>
                    <a:pt x="3539440" y="416073"/>
                  </a:lnTo>
                  <a:lnTo>
                    <a:pt x="3551277" y="416073"/>
                  </a:lnTo>
                  <a:lnTo>
                    <a:pt x="3563115" y="416073"/>
                  </a:lnTo>
                  <a:lnTo>
                    <a:pt x="3574952" y="416073"/>
                  </a:lnTo>
                  <a:lnTo>
                    <a:pt x="3586790" y="416073"/>
                  </a:lnTo>
                  <a:lnTo>
                    <a:pt x="3598628" y="416073"/>
                  </a:lnTo>
                  <a:lnTo>
                    <a:pt x="3610465" y="416073"/>
                  </a:lnTo>
                  <a:lnTo>
                    <a:pt x="3622303" y="416073"/>
                  </a:lnTo>
                  <a:lnTo>
                    <a:pt x="3634140" y="416073"/>
                  </a:lnTo>
                  <a:lnTo>
                    <a:pt x="3645978" y="416073"/>
                  </a:lnTo>
                  <a:lnTo>
                    <a:pt x="3657816" y="416073"/>
                  </a:lnTo>
                  <a:lnTo>
                    <a:pt x="3669653" y="416073"/>
                  </a:lnTo>
                  <a:lnTo>
                    <a:pt x="3681491" y="416073"/>
                  </a:lnTo>
                  <a:lnTo>
                    <a:pt x="3693328" y="416073"/>
                  </a:lnTo>
                  <a:lnTo>
                    <a:pt x="3705166" y="416073"/>
                  </a:lnTo>
                  <a:lnTo>
                    <a:pt x="3717004" y="416073"/>
                  </a:lnTo>
                  <a:lnTo>
                    <a:pt x="3728841" y="416073"/>
                  </a:lnTo>
                  <a:lnTo>
                    <a:pt x="3740679" y="416073"/>
                  </a:lnTo>
                  <a:lnTo>
                    <a:pt x="3752516" y="416073"/>
                  </a:lnTo>
                  <a:lnTo>
                    <a:pt x="3764354" y="416073"/>
                  </a:lnTo>
                  <a:lnTo>
                    <a:pt x="3776191" y="416073"/>
                  </a:lnTo>
                  <a:lnTo>
                    <a:pt x="3788029" y="416073"/>
                  </a:lnTo>
                  <a:lnTo>
                    <a:pt x="3799867" y="416073"/>
                  </a:lnTo>
                  <a:lnTo>
                    <a:pt x="3811704" y="416073"/>
                  </a:lnTo>
                  <a:lnTo>
                    <a:pt x="3823542" y="416073"/>
                  </a:lnTo>
                  <a:lnTo>
                    <a:pt x="3835379" y="416073"/>
                  </a:lnTo>
                  <a:lnTo>
                    <a:pt x="3847217" y="416073"/>
                  </a:lnTo>
                  <a:lnTo>
                    <a:pt x="3859055" y="416073"/>
                  </a:lnTo>
                  <a:lnTo>
                    <a:pt x="3870892" y="416073"/>
                  </a:lnTo>
                  <a:lnTo>
                    <a:pt x="3882730" y="416073"/>
                  </a:lnTo>
                  <a:lnTo>
                    <a:pt x="3894567" y="416073"/>
                  </a:lnTo>
                  <a:lnTo>
                    <a:pt x="3906405" y="416073"/>
                  </a:lnTo>
                  <a:lnTo>
                    <a:pt x="3918243" y="416073"/>
                  </a:lnTo>
                  <a:lnTo>
                    <a:pt x="3930080" y="416073"/>
                  </a:lnTo>
                  <a:lnTo>
                    <a:pt x="3941918" y="416073"/>
                  </a:lnTo>
                  <a:lnTo>
                    <a:pt x="3953755" y="416073"/>
                  </a:lnTo>
                  <a:lnTo>
                    <a:pt x="3965593" y="416073"/>
                  </a:lnTo>
                  <a:lnTo>
                    <a:pt x="3977431" y="416073"/>
                  </a:lnTo>
                  <a:lnTo>
                    <a:pt x="3989268" y="416073"/>
                  </a:lnTo>
                  <a:lnTo>
                    <a:pt x="4001106" y="416073"/>
                  </a:lnTo>
                  <a:lnTo>
                    <a:pt x="4012943" y="416073"/>
                  </a:lnTo>
                  <a:lnTo>
                    <a:pt x="4024781" y="416073"/>
                  </a:lnTo>
                  <a:lnTo>
                    <a:pt x="4036619" y="416073"/>
                  </a:lnTo>
                  <a:lnTo>
                    <a:pt x="4048456" y="416073"/>
                  </a:lnTo>
                  <a:lnTo>
                    <a:pt x="4060294" y="416073"/>
                  </a:lnTo>
                  <a:lnTo>
                    <a:pt x="4072131" y="416073"/>
                  </a:lnTo>
                  <a:lnTo>
                    <a:pt x="4083969" y="416073"/>
                  </a:lnTo>
                  <a:lnTo>
                    <a:pt x="4095806" y="416073"/>
                  </a:lnTo>
                  <a:lnTo>
                    <a:pt x="4107644" y="416073"/>
                  </a:lnTo>
                  <a:lnTo>
                    <a:pt x="4119482" y="416073"/>
                  </a:lnTo>
                  <a:lnTo>
                    <a:pt x="4131319" y="416073"/>
                  </a:lnTo>
                  <a:lnTo>
                    <a:pt x="4143157" y="416073"/>
                  </a:lnTo>
                  <a:lnTo>
                    <a:pt x="4154994" y="416073"/>
                  </a:lnTo>
                  <a:lnTo>
                    <a:pt x="4166832" y="416073"/>
                  </a:lnTo>
                  <a:lnTo>
                    <a:pt x="4178670" y="416073"/>
                  </a:lnTo>
                  <a:lnTo>
                    <a:pt x="4190507" y="416073"/>
                  </a:lnTo>
                  <a:lnTo>
                    <a:pt x="4202345" y="416073"/>
                  </a:lnTo>
                  <a:lnTo>
                    <a:pt x="4214182" y="416073"/>
                  </a:lnTo>
                  <a:lnTo>
                    <a:pt x="4226020" y="416073"/>
                  </a:lnTo>
                  <a:lnTo>
                    <a:pt x="4237858" y="416073"/>
                  </a:lnTo>
                  <a:lnTo>
                    <a:pt x="4249695" y="416073"/>
                  </a:lnTo>
                  <a:lnTo>
                    <a:pt x="4261533" y="416073"/>
                  </a:lnTo>
                  <a:lnTo>
                    <a:pt x="4273370" y="416073"/>
                  </a:lnTo>
                  <a:lnTo>
                    <a:pt x="4285208" y="416073"/>
                  </a:lnTo>
                  <a:lnTo>
                    <a:pt x="4297046" y="416073"/>
                  </a:lnTo>
                  <a:lnTo>
                    <a:pt x="4308883" y="416073"/>
                  </a:lnTo>
                  <a:lnTo>
                    <a:pt x="4320721" y="416073"/>
                  </a:lnTo>
                  <a:lnTo>
                    <a:pt x="4332558" y="416073"/>
                  </a:lnTo>
                  <a:lnTo>
                    <a:pt x="4344396" y="416073"/>
                  </a:lnTo>
                  <a:lnTo>
                    <a:pt x="4356234" y="416073"/>
                  </a:lnTo>
                  <a:lnTo>
                    <a:pt x="4368071" y="416073"/>
                  </a:lnTo>
                  <a:lnTo>
                    <a:pt x="4379909" y="416073"/>
                  </a:lnTo>
                  <a:lnTo>
                    <a:pt x="4391746" y="416073"/>
                  </a:lnTo>
                  <a:lnTo>
                    <a:pt x="4403584" y="416073"/>
                  </a:lnTo>
                  <a:lnTo>
                    <a:pt x="4415421" y="416073"/>
                  </a:lnTo>
                  <a:lnTo>
                    <a:pt x="4427259" y="416073"/>
                  </a:lnTo>
                  <a:lnTo>
                    <a:pt x="4439097" y="416073"/>
                  </a:lnTo>
                  <a:lnTo>
                    <a:pt x="4450934" y="416073"/>
                  </a:lnTo>
                  <a:lnTo>
                    <a:pt x="4462772" y="416073"/>
                  </a:lnTo>
                  <a:lnTo>
                    <a:pt x="4474609" y="416073"/>
                  </a:lnTo>
                  <a:lnTo>
                    <a:pt x="4486447" y="416073"/>
                  </a:lnTo>
                  <a:lnTo>
                    <a:pt x="4498285" y="416073"/>
                  </a:lnTo>
                  <a:lnTo>
                    <a:pt x="4510122" y="416073"/>
                  </a:lnTo>
                  <a:lnTo>
                    <a:pt x="4521960" y="416073"/>
                  </a:lnTo>
                  <a:lnTo>
                    <a:pt x="4533797" y="416073"/>
                  </a:lnTo>
                  <a:lnTo>
                    <a:pt x="4545635" y="416073"/>
                  </a:lnTo>
                  <a:lnTo>
                    <a:pt x="4557473" y="416073"/>
                  </a:lnTo>
                  <a:lnTo>
                    <a:pt x="4569310" y="416073"/>
                  </a:lnTo>
                  <a:lnTo>
                    <a:pt x="4581148" y="416073"/>
                  </a:lnTo>
                  <a:lnTo>
                    <a:pt x="4592985" y="416073"/>
                  </a:lnTo>
                  <a:lnTo>
                    <a:pt x="4604823" y="416073"/>
                  </a:lnTo>
                  <a:lnTo>
                    <a:pt x="4616661" y="416073"/>
                  </a:lnTo>
                  <a:lnTo>
                    <a:pt x="4628498" y="416073"/>
                  </a:lnTo>
                  <a:lnTo>
                    <a:pt x="4640336" y="416073"/>
                  </a:lnTo>
                  <a:lnTo>
                    <a:pt x="4652173" y="416073"/>
                  </a:lnTo>
                  <a:lnTo>
                    <a:pt x="4664011" y="416073"/>
                  </a:lnTo>
                  <a:lnTo>
                    <a:pt x="4675849" y="416073"/>
                  </a:lnTo>
                  <a:lnTo>
                    <a:pt x="4687686" y="416073"/>
                  </a:lnTo>
                </a:path>
              </a:pathLst>
            </a:custGeom>
            <a:ln w="40651" cap="flat">
              <a:solidFill>
                <a:srgbClr val="00BBDC">
                  <a:alpha val="100000"/>
                </a:srgbClr>
              </a:solidFill>
              <a:prstDash val="solid"/>
              <a:round/>
            </a:ln>
          </p:spPr>
          <p:txBody>
            <a:bodyPr/>
            <a:lstStyle/>
            <a:p/>
          </p:txBody>
        </p:sp>
        <p:sp>
          <p:nvSpPr>
            <p:cNvPr id="42" name="pl42"/>
            <p:cNvSpPr/>
            <p:nvPr/>
          </p:nvSpPr>
          <p:spPr>
            <a:xfrm>
              <a:off x="2482351" y="4021594"/>
              <a:ext cx="4687686" cy="208071"/>
            </a:xfrm>
            <a:custGeom>
              <a:avLst/>
              <a:pathLst>
                <a:path w="4687686" h="208071">
                  <a:moveTo>
                    <a:pt x="0" y="69"/>
                  </a:moveTo>
                  <a:lnTo>
                    <a:pt x="11837" y="82"/>
                  </a:lnTo>
                  <a:lnTo>
                    <a:pt x="23675" y="96"/>
                  </a:lnTo>
                  <a:lnTo>
                    <a:pt x="35512" y="113"/>
                  </a:lnTo>
                  <a:lnTo>
                    <a:pt x="47350" y="133"/>
                  </a:lnTo>
                  <a:lnTo>
                    <a:pt x="59187" y="156"/>
                  </a:lnTo>
                  <a:lnTo>
                    <a:pt x="71025" y="183"/>
                  </a:lnTo>
                  <a:lnTo>
                    <a:pt x="82863" y="216"/>
                  </a:lnTo>
                  <a:lnTo>
                    <a:pt x="94700" y="254"/>
                  </a:lnTo>
                  <a:lnTo>
                    <a:pt x="106538" y="298"/>
                  </a:lnTo>
                  <a:lnTo>
                    <a:pt x="118375" y="350"/>
                  </a:lnTo>
                  <a:lnTo>
                    <a:pt x="130213" y="412"/>
                  </a:lnTo>
                  <a:lnTo>
                    <a:pt x="142051" y="484"/>
                  </a:lnTo>
                  <a:lnTo>
                    <a:pt x="153888" y="569"/>
                  </a:lnTo>
                  <a:lnTo>
                    <a:pt x="165726" y="668"/>
                  </a:lnTo>
                  <a:lnTo>
                    <a:pt x="177563" y="785"/>
                  </a:lnTo>
                  <a:lnTo>
                    <a:pt x="189401" y="922"/>
                  </a:lnTo>
                  <a:lnTo>
                    <a:pt x="201239" y="1083"/>
                  </a:lnTo>
                  <a:lnTo>
                    <a:pt x="213076" y="1272"/>
                  </a:lnTo>
                  <a:lnTo>
                    <a:pt x="224914" y="1494"/>
                  </a:lnTo>
                  <a:lnTo>
                    <a:pt x="236751" y="1754"/>
                  </a:lnTo>
                  <a:lnTo>
                    <a:pt x="248589" y="2058"/>
                  </a:lnTo>
                  <a:lnTo>
                    <a:pt x="260427" y="2415"/>
                  </a:lnTo>
                  <a:lnTo>
                    <a:pt x="272264" y="2833"/>
                  </a:lnTo>
                  <a:lnTo>
                    <a:pt x="284102" y="3323"/>
                  </a:lnTo>
                  <a:lnTo>
                    <a:pt x="295939" y="3895"/>
                  </a:lnTo>
                  <a:lnTo>
                    <a:pt x="307777" y="4563"/>
                  </a:lnTo>
                  <a:lnTo>
                    <a:pt x="319614" y="5343"/>
                  </a:lnTo>
                  <a:lnTo>
                    <a:pt x="331452" y="6252"/>
                  </a:lnTo>
                  <a:lnTo>
                    <a:pt x="343290" y="7310"/>
                  </a:lnTo>
                  <a:lnTo>
                    <a:pt x="355127" y="8540"/>
                  </a:lnTo>
                  <a:lnTo>
                    <a:pt x="366965" y="9966"/>
                  </a:lnTo>
                  <a:lnTo>
                    <a:pt x="378802" y="11617"/>
                  </a:lnTo>
                  <a:lnTo>
                    <a:pt x="390640" y="13522"/>
                  </a:lnTo>
                  <a:lnTo>
                    <a:pt x="402478" y="15715"/>
                  </a:lnTo>
                  <a:lnTo>
                    <a:pt x="414315" y="18230"/>
                  </a:lnTo>
                  <a:lnTo>
                    <a:pt x="426153" y="21104"/>
                  </a:lnTo>
                  <a:lnTo>
                    <a:pt x="437990" y="24372"/>
                  </a:lnTo>
                  <a:lnTo>
                    <a:pt x="449828" y="28071"/>
                  </a:lnTo>
                  <a:lnTo>
                    <a:pt x="461666" y="32233"/>
                  </a:lnTo>
                  <a:lnTo>
                    <a:pt x="473503" y="36885"/>
                  </a:lnTo>
                  <a:lnTo>
                    <a:pt x="485341" y="42048"/>
                  </a:lnTo>
                  <a:lnTo>
                    <a:pt x="497178" y="47732"/>
                  </a:lnTo>
                  <a:lnTo>
                    <a:pt x="509016" y="53935"/>
                  </a:lnTo>
                  <a:lnTo>
                    <a:pt x="520854" y="60639"/>
                  </a:lnTo>
                  <a:lnTo>
                    <a:pt x="532691" y="67811"/>
                  </a:lnTo>
                  <a:lnTo>
                    <a:pt x="544529" y="75397"/>
                  </a:lnTo>
                  <a:lnTo>
                    <a:pt x="556366" y="83327"/>
                  </a:lnTo>
                  <a:lnTo>
                    <a:pt x="568204" y="91517"/>
                  </a:lnTo>
                  <a:lnTo>
                    <a:pt x="580042" y="99868"/>
                  </a:lnTo>
                  <a:lnTo>
                    <a:pt x="591879" y="108273"/>
                  </a:lnTo>
                  <a:lnTo>
                    <a:pt x="603717" y="116623"/>
                  </a:lnTo>
                  <a:lnTo>
                    <a:pt x="615554" y="124813"/>
                  </a:lnTo>
                  <a:lnTo>
                    <a:pt x="627392" y="132744"/>
                  </a:lnTo>
                  <a:lnTo>
                    <a:pt x="639229" y="140330"/>
                  </a:lnTo>
                  <a:lnTo>
                    <a:pt x="651067" y="147501"/>
                  </a:lnTo>
                  <a:lnTo>
                    <a:pt x="662905" y="154206"/>
                  </a:lnTo>
                  <a:lnTo>
                    <a:pt x="674742" y="160409"/>
                  </a:lnTo>
                  <a:lnTo>
                    <a:pt x="686580" y="166093"/>
                  </a:lnTo>
                  <a:lnTo>
                    <a:pt x="698417" y="171256"/>
                  </a:lnTo>
                  <a:lnTo>
                    <a:pt x="710255" y="175908"/>
                  </a:lnTo>
                  <a:lnTo>
                    <a:pt x="722093" y="180069"/>
                  </a:lnTo>
                  <a:lnTo>
                    <a:pt x="733930" y="183768"/>
                  </a:lnTo>
                  <a:lnTo>
                    <a:pt x="745768" y="187036"/>
                  </a:lnTo>
                  <a:lnTo>
                    <a:pt x="757605" y="189910"/>
                  </a:lnTo>
                  <a:lnTo>
                    <a:pt x="769443" y="192425"/>
                  </a:lnTo>
                  <a:lnTo>
                    <a:pt x="781281" y="194618"/>
                  </a:lnTo>
                  <a:lnTo>
                    <a:pt x="793118" y="196523"/>
                  </a:lnTo>
                  <a:lnTo>
                    <a:pt x="804956" y="198174"/>
                  </a:lnTo>
                  <a:lnTo>
                    <a:pt x="816793" y="199600"/>
                  </a:lnTo>
                  <a:lnTo>
                    <a:pt x="828631" y="200830"/>
                  </a:lnTo>
                  <a:lnTo>
                    <a:pt x="840469" y="201888"/>
                  </a:lnTo>
                  <a:lnTo>
                    <a:pt x="852306" y="202798"/>
                  </a:lnTo>
                  <a:lnTo>
                    <a:pt x="864144" y="203577"/>
                  </a:lnTo>
                  <a:lnTo>
                    <a:pt x="875981" y="204246"/>
                  </a:lnTo>
                  <a:lnTo>
                    <a:pt x="887819" y="204818"/>
                  </a:lnTo>
                  <a:lnTo>
                    <a:pt x="899657" y="205307"/>
                  </a:lnTo>
                  <a:lnTo>
                    <a:pt x="911494" y="205725"/>
                  </a:lnTo>
                  <a:lnTo>
                    <a:pt x="923332" y="206082"/>
                  </a:lnTo>
                  <a:lnTo>
                    <a:pt x="935169" y="206387"/>
                  </a:lnTo>
                  <a:lnTo>
                    <a:pt x="947007" y="206646"/>
                  </a:lnTo>
                  <a:lnTo>
                    <a:pt x="958844" y="206868"/>
                  </a:lnTo>
                  <a:lnTo>
                    <a:pt x="970682" y="207057"/>
                  </a:lnTo>
                  <a:lnTo>
                    <a:pt x="982520" y="207218"/>
                  </a:lnTo>
                  <a:lnTo>
                    <a:pt x="994357" y="207355"/>
                  </a:lnTo>
                  <a:lnTo>
                    <a:pt x="1006195" y="207472"/>
                  </a:lnTo>
                  <a:lnTo>
                    <a:pt x="1018032" y="207572"/>
                  </a:lnTo>
                  <a:lnTo>
                    <a:pt x="1029870" y="207656"/>
                  </a:lnTo>
                  <a:lnTo>
                    <a:pt x="1041708" y="207729"/>
                  </a:lnTo>
                  <a:lnTo>
                    <a:pt x="1053545" y="207790"/>
                  </a:lnTo>
                  <a:lnTo>
                    <a:pt x="1065383" y="207842"/>
                  </a:lnTo>
                  <a:lnTo>
                    <a:pt x="1077220" y="207887"/>
                  </a:lnTo>
                  <a:lnTo>
                    <a:pt x="1089058" y="207925"/>
                  </a:lnTo>
                  <a:lnTo>
                    <a:pt x="1100896" y="207957"/>
                  </a:lnTo>
                  <a:lnTo>
                    <a:pt x="1112733" y="207984"/>
                  </a:lnTo>
                  <a:lnTo>
                    <a:pt x="1124571" y="208008"/>
                  </a:lnTo>
                  <a:lnTo>
                    <a:pt x="1136408" y="208028"/>
                  </a:lnTo>
                  <a:lnTo>
                    <a:pt x="1148246" y="208044"/>
                  </a:lnTo>
                  <a:lnTo>
                    <a:pt x="1160084" y="208059"/>
                  </a:lnTo>
                  <a:lnTo>
                    <a:pt x="1171921" y="208071"/>
                  </a:lnTo>
                  <a:lnTo>
                    <a:pt x="1171921" y="208071"/>
                  </a:lnTo>
                  <a:lnTo>
                    <a:pt x="1183759" y="208059"/>
                  </a:lnTo>
                  <a:lnTo>
                    <a:pt x="1195596" y="208044"/>
                  </a:lnTo>
                  <a:lnTo>
                    <a:pt x="1207434" y="208028"/>
                  </a:lnTo>
                  <a:lnTo>
                    <a:pt x="1219272" y="208008"/>
                  </a:lnTo>
                  <a:lnTo>
                    <a:pt x="1231109" y="207984"/>
                  </a:lnTo>
                  <a:lnTo>
                    <a:pt x="1242947" y="207957"/>
                  </a:lnTo>
                  <a:lnTo>
                    <a:pt x="1254784" y="207925"/>
                  </a:lnTo>
                  <a:lnTo>
                    <a:pt x="1266622" y="207887"/>
                  </a:lnTo>
                  <a:lnTo>
                    <a:pt x="1278459" y="207842"/>
                  </a:lnTo>
                  <a:lnTo>
                    <a:pt x="1290297" y="207790"/>
                  </a:lnTo>
                  <a:lnTo>
                    <a:pt x="1302135" y="207729"/>
                  </a:lnTo>
                  <a:lnTo>
                    <a:pt x="1313972" y="207656"/>
                  </a:lnTo>
                  <a:lnTo>
                    <a:pt x="1325810" y="207572"/>
                  </a:lnTo>
                  <a:lnTo>
                    <a:pt x="1337647" y="207472"/>
                  </a:lnTo>
                  <a:lnTo>
                    <a:pt x="1349485" y="207355"/>
                  </a:lnTo>
                  <a:lnTo>
                    <a:pt x="1361323" y="207218"/>
                  </a:lnTo>
                  <a:lnTo>
                    <a:pt x="1373160" y="207057"/>
                  </a:lnTo>
                  <a:lnTo>
                    <a:pt x="1384998" y="206868"/>
                  </a:lnTo>
                  <a:lnTo>
                    <a:pt x="1396835" y="206646"/>
                  </a:lnTo>
                  <a:lnTo>
                    <a:pt x="1408673" y="206387"/>
                  </a:lnTo>
                  <a:lnTo>
                    <a:pt x="1420511" y="206082"/>
                  </a:lnTo>
                  <a:lnTo>
                    <a:pt x="1432348" y="205725"/>
                  </a:lnTo>
                  <a:lnTo>
                    <a:pt x="1444186" y="205307"/>
                  </a:lnTo>
                  <a:lnTo>
                    <a:pt x="1456023" y="204818"/>
                  </a:lnTo>
                  <a:lnTo>
                    <a:pt x="1467861" y="204246"/>
                  </a:lnTo>
                  <a:lnTo>
                    <a:pt x="1479699" y="203577"/>
                  </a:lnTo>
                  <a:lnTo>
                    <a:pt x="1491536" y="202798"/>
                  </a:lnTo>
                  <a:lnTo>
                    <a:pt x="1503374" y="201888"/>
                  </a:lnTo>
                  <a:lnTo>
                    <a:pt x="1515211" y="200830"/>
                  </a:lnTo>
                  <a:lnTo>
                    <a:pt x="1527049" y="199600"/>
                  </a:lnTo>
                  <a:lnTo>
                    <a:pt x="1538887" y="198174"/>
                  </a:lnTo>
                  <a:lnTo>
                    <a:pt x="1550724" y="196523"/>
                  </a:lnTo>
                  <a:lnTo>
                    <a:pt x="1562562" y="194618"/>
                  </a:lnTo>
                  <a:lnTo>
                    <a:pt x="1574399" y="192425"/>
                  </a:lnTo>
                  <a:lnTo>
                    <a:pt x="1586237" y="189910"/>
                  </a:lnTo>
                  <a:lnTo>
                    <a:pt x="1598074" y="187036"/>
                  </a:lnTo>
                  <a:lnTo>
                    <a:pt x="1609912" y="183768"/>
                  </a:lnTo>
                  <a:lnTo>
                    <a:pt x="1621750" y="180069"/>
                  </a:lnTo>
                  <a:lnTo>
                    <a:pt x="1633587" y="175908"/>
                  </a:lnTo>
                  <a:lnTo>
                    <a:pt x="1645425" y="171256"/>
                  </a:lnTo>
                  <a:lnTo>
                    <a:pt x="1657262" y="166093"/>
                  </a:lnTo>
                  <a:lnTo>
                    <a:pt x="1669100" y="160409"/>
                  </a:lnTo>
                  <a:lnTo>
                    <a:pt x="1680938" y="154206"/>
                  </a:lnTo>
                  <a:lnTo>
                    <a:pt x="1692775" y="147501"/>
                  </a:lnTo>
                  <a:lnTo>
                    <a:pt x="1704613" y="140330"/>
                  </a:lnTo>
                  <a:lnTo>
                    <a:pt x="1716450" y="132744"/>
                  </a:lnTo>
                  <a:lnTo>
                    <a:pt x="1728288" y="124813"/>
                  </a:lnTo>
                  <a:lnTo>
                    <a:pt x="1740126" y="116623"/>
                  </a:lnTo>
                  <a:lnTo>
                    <a:pt x="1751963" y="108273"/>
                  </a:lnTo>
                  <a:lnTo>
                    <a:pt x="1763801" y="99868"/>
                  </a:lnTo>
                  <a:lnTo>
                    <a:pt x="1775638" y="91517"/>
                  </a:lnTo>
                  <a:lnTo>
                    <a:pt x="1787476" y="83327"/>
                  </a:lnTo>
                  <a:lnTo>
                    <a:pt x="1799314" y="75397"/>
                  </a:lnTo>
                  <a:lnTo>
                    <a:pt x="1811151" y="67811"/>
                  </a:lnTo>
                  <a:lnTo>
                    <a:pt x="1822989" y="60639"/>
                  </a:lnTo>
                  <a:lnTo>
                    <a:pt x="1834826" y="53935"/>
                  </a:lnTo>
                  <a:lnTo>
                    <a:pt x="1846664" y="47732"/>
                  </a:lnTo>
                  <a:lnTo>
                    <a:pt x="1858502" y="42048"/>
                  </a:lnTo>
                  <a:lnTo>
                    <a:pt x="1870339" y="36885"/>
                  </a:lnTo>
                  <a:lnTo>
                    <a:pt x="1882177" y="32233"/>
                  </a:lnTo>
                  <a:lnTo>
                    <a:pt x="1894014" y="28071"/>
                  </a:lnTo>
                  <a:lnTo>
                    <a:pt x="1905852" y="24372"/>
                  </a:lnTo>
                  <a:lnTo>
                    <a:pt x="1917689" y="21104"/>
                  </a:lnTo>
                  <a:lnTo>
                    <a:pt x="1929527" y="18230"/>
                  </a:lnTo>
                  <a:lnTo>
                    <a:pt x="1941365" y="15715"/>
                  </a:lnTo>
                  <a:lnTo>
                    <a:pt x="1953202" y="13522"/>
                  </a:lnTo>
                  <a:lnTo>
                    <a:pt x="1965040" y="11617"/>
                  </a:lnTo>
                  <a:lnTo>
                    <a:pt x="1976877" y="9966"/>
                  </a:lnTo>
                  <a:lnTo>
                    <a:pt x="1988715" y="8540"/>
                  </a:lnTo>
                  <a:lnTo>
                    <a:pt x="2000553" y="7310"/>
                  </a:lnTo>
                  <a:lnTo>
                    <a:pt x="2012390" y="6252"/>
                  </a:lnTo>
                  <a:lnTo>
                    <a:pt x="2024228" y="5343"/>
                  </a:lnTo>
                  <a:lnTo>
                    <a:pt x="2036065" y="4563"/>
                  </a:lnTo>
                  <a:lnTo>
                    <a:pt x="2047903" y="3895"/>
                  </a:lnTo>
                  <a:lnTo>
                    <a:pt x="2059741" y="3323"/>
                  </a:lnTo>
                  <a:lnTo>
                    <a:pt x="2071578" y="2833"/>
                  </a:lnTo>
                  <a:lnTo>
                    <a:pt x="2083416" y="2415"/>
                  </a:lnTo>
                  <a:lnTo>
                    <a:pt x="2095253" y="2058"/>
                  </a:lnTo>
                  <a:lnTo>
                    <a:pt x="2107091" y="1754"/>
                  </a:lnTo>
                  <a:lnTo>
                    <a:pt x="2118929" y="1494"/>
                  </a:lnTo>
                  <a:lnTo>
                    <a:pt x="2130766" y="1272"/>
                  </a:lnTo>
                  <a:lnTo>
                    <a:pt x="2142604" y="1083"/>
                  </a:lnTo>
                  <a:lnTo>
                    <a:pt x="2154441" y="922"/>
                  </a:lnTo>
                  <a:lnTo>
                    <a:pt x="2166279" y="785"/>
                  </a:lnTo>
                  <a:lnTo>
                    <a:pt x="2178117" y="668"/>
                  </a:lnTo>
                  <a:lnTo>
                    <a:pt x="2189954" y="569"/>
                  </a:lnTo>
                  <a:lnTo>
                    <a:pt x="2201792" y="484"/>
                  </a:lnTo>
                  <a:lnTo>
                    <a:pt x="2213629" y="412"/>
                  </a:lnTo>
                  <a:lnTo>
                    <a:pt x="2225467" y="350"/>
                  </a:lnTo>
                  <a:lnTo>
                    <a:pt x="2237304" y="298"/>
                  </a:lnTo>
                  <a:lnTo>
                    <a:pt x="2249142" y="254"/>
                  </a:lnTo>
                  <a:lnTo>
                    <a:pt x="2260980" y="216"/>
                  </a:lnTo>
                  <a:lnTo>
                    <a:pt x="2272817" y="183"/>
                  </a:lnTo>
                  <a:lnTo>
                    <a:pt x="2284655" y="156"/>
                  </a:lnTo>
                  <a:lnTo>
                    <a:pt x="2296492" y="133"/>
                  </a:lnTo>
                  <a:lnTo>
                    <a:pt x="2308330" y="113"/>
                  </a:lnTo>
                  <a:lnTo>
                    <a:pt x="2320168" y="96"/>
                  </a:lnTo>
                  <a:lnTo>
                    <a:pt x="2332005" y="82"/>
                  </a:lnTo>
                  <a:lnTo>
                    <a:pt x="2343843" y="69"/>
                  </a:lnTo>
                  <a:lnTo>
                    <a:pt x="2343843" y="0"/>
                  </a:lnTo>
                  <a:lnTo>
                    <a:pt x="2355680" y="0"/>
                  </a:lnTo>
                  <a:lnTo>
                    <a:pt x="2367518" y="0"/>
                  </a:lnTo>
                  <a:lnTo>
                    <a:pt x="2379356" y="0"/>
                  </a:lnTo>
                  <a:lnTo>
                    <a:pt x="2391193" y="0"/>
                  </a:lnTo>
                  <a:lnTo>
                    <a:pt x="2403031" y="0"/>
                  </a:lnTo>
                  <a:lnTo>
                    <a:pt x="2414868" y="0"/>
                  </a:lnTo>
                  <a:lnTo>
                    <a:pt x="2426706" y="0"/>
                  </a:lnTo>
                  <a:lnTo>
                    <a:pt x="2438544" y="0"/>
                  </a:lnTo>
                  <a:lnTo>
                    <a:pt x="2450381" y="0"/>
                  </a:lnTo>
                  <a:lnTo>
                    <a:pt x="2462219" y="0"/>
                  </a:lnTo>
                  <a:lnTo>
                    <a:pt x="2474056" y="0"/>
                  </a:lnTo>
                  <a:lnTo>
                    <a:pt x="2485894" y="0"/>
                  </a:lnTo>
                  <a:lnTo>
                    <a:pt x="2497732" y="0"/>
                  </a:lnTo>
                  <a:lnTo>
                    <a:pt x="2509569" y="0"/>
                  </a:lnTo>
                  <a:lnTo>
                    <a:pt x="2521407" y="0"/>
                  </a:lnTo>
                  <a:lnTo>
                    <a:pt x="2533244" y="0"/>
                  </a:lnTo>
                  <a:lnTo>
                    <a:pt x="2545082" y="0"/>
                  </a:lnTo>
                  <a:lnTo>
                    <a:pt x="2556919" y="0"/>
                  </a:lnTo>
                  <a:lnTo>
                    <a:pt x="2568757" y="0"/>
                  </a:lnTo>
                  <a:lnTo>
                    <a:pt x="2580595" y="0"/>
                  </a:lnTo>
                  <a:lnTo>
                    <a:pt x="2592432" y="0"/>
                  </a:lnTo>
                  <a:lnTo>
                    <a:pt x="2604270" y="0"/>
                  </a:lnTo>
                  <a:lnTo>
                    <a:pt x="2616107" y="0"/>
                  </a:lnTo>
                  <a:lnTo>
                    <a:pt x="2627945" y="0"/>
                  </a:lnTo>
                  <a:lnTo>
                    <a:pt x="2639783" y="0"/>
                  </a:lnTo>
                  <a:lnTo>
                    <a:pt x="2651620" y="0"/>
                  </a:lnTo>
                  <a:lnTo>
                    <a:pt x="2663458" y="0"/>
                  </a:lnTo>
                  <a:lnTo>
                    <a:pt x="2675295" y="0"/>
                  </a:lnTo>
                  <a:lnTo>
                    <a:pt x="2687133" y="0"/>
                  </a:lnTo>
                  <a:lnTo>
                    <a:pt x="2698971" y="0"/>
                  </a:lnTo>
                  <a:lnTo>
                    <a:pt x="2710808" y="0"/>
                  </a:lnTo>
                  <a:lnTo>
                    <a:pt x="2722646" y="0"/>
                  </a:lnTo>
                  <a:lnTo>
                    <a:pt x="2734483" y="0"/>
                  </a:lnTo>
                  <a:lnTo>
                    <a:pt x="2746321" y="0"/>
                  </a:lnTo>
                  <a:lnTo>
                    <a:pt x="2758159" y="0"/>
                  </a:lnTo>
                  <a:lnTo>
                    <a:pt x="2769996" y="0"/>
                  </a:lnTo>
                  <a:lnTo>
                    <a:pt x="2781834" y="0"/>
                  </a:lnTo>
                  <a:lnTo>
                    <a:pt x="2793671" y="0"/>
                  </a:lnTo>
                  <a:lnTo>
                    <a:pt x="2805509" y="0"/>
                  </a:lnTo>
                  <a:lnTo>
                    <a:pt x="2817347" y="0"/>
                  </a:lnTo>
                  <a:lnTo>
                    <a:pt x="2829184" y="0"/>
                  </a:lnTo>
                  <a:lnTo>
                    <a:pt x="2841022" y="0"/>
                  </a:lnTo>
                  <a:lnTo>
                    <a:pt x="2852859" y="0"/>
                  </a:lnTo>
                  <a:lnTo>
                    <a:pt x="2864697" y="0"/>
                  </a:lnTo>
                  <a:lnTo>
                    <a:pt x="2876534" y="0"/>
                  </a:lnTo>
                  <a:lnTo>
                    <a:pt x="2888372" y="0"/>
                  </a:lnTo>
                  <a:lnTo>
                    <a:pt x="2900210" y="0"/>
                  </a:lnTo>
                  <a:lnTo>
                    <a:pt x="2912047" y="0"/>
                  </a:lnTo>
                  <a:lnTo>
                    <a:pt x="2923885" y="0"/>
                  </a:lnTo>
                  <a:lnTo>
                    <a:pt x="2935722" y="0"/>
                  </a:lnTo>
                  <a:lnTo>
                    <a:pt x="2947560" y="0"/>
                  </a:lnTo>
                  <a:lnTo>
                    <a:pt x="2959398" y="0"/>
                  </a:lnTo>
                  <a:lnTo>
                    <a:pt x="2971235" y="0"/>
                  </a:lnTo>
                  <a:lnTo>
                    <a:pt x="2983073" y="0"/>
                  </a:lnTo>
                  <a:lnTo>
                    <a:pt x="2994910" y="0"/>
                  </a:lnTo>
                  <a:lnTo>
                    <a:pt x="3006748" y="0"/>
                  </a:lnTo>
                  <a:lnTo>
                    <a:pt x="3018586" y="0"/>
                  </a:lnTo>
                  <a:lnTo>
                    <a:pt x="3030423" y="0"/>
                  </a:lnTo>
                  <a:lnTo>
                    <a:pt x="3042261" y="0"/>
                  </a:lnTo>
                  <a:lnTo>
                    <a:pt x="3054098" y="0"/>
                  </a:lnTo>
                  <a:lnTo>
                    <a:pt x="3065936" y="0"/>
                  </a:lnTo>
                  <a:lnTo>
                    <a:pt x="3077774" y="0"/>
                  </a:lnTo>
                  <a:lnTo>
                    <a:pt x="3089611" y="0"/>
                  </a:lnTo>
                  <a:lnTo>
                    <a:pt x="3101449" y="0"/>
                  </a:lnTo>
                  <a:lnTo>
                    <a:pt x="3113286" y="0"/>
                  </a:lnTo>
                  <a:lnTo>
                    <a:pt x="3125124" y="0"/>
                  </a:lnTo>
                  <a:lnTo>
                    <a:pt x="3136962" y="0"/>
                  </a:lnTo>
                  <a:lnTo>
                    <a:pt x="3148799" y="0"/>
                  </a:lnTo>
                  <a:lnTo>
                    <a:pt x="3160637" y="0"/>
                  </a:lnTo>
                  <a:lnTo>
                    <a:pt x="3172474" y="0"/>
                  </a:lnTo>
                  <a:lnTo>
                    <a:pt x="3184312" y="0"/>
                  </a:lnTo>
                  <a:lnTo>
                    <a:pt x="3196149" y="0"/>
                  </a:lnTo>
                  <a:lnTo>
                    <a:pt x="3207987" y="0"/>
                  </a:lnTo>
                  <a:lnTo>
                    <a:pt x="3219825" y="0"/>
                  </a:lnTo>
                  <a:lnTo>
                    <a:pt x="3231662" y="0"/>
                  </a:lnTo>
                  <a:lnTo>
                    <a:pt x="3243500" y="0"/>
                  </a:lnTo>
                  <a:lnTo>
                    <a:pt x="3255337" y="0"/>
                  </a:lnTo>
                  <a:lnTo>
                    <a:pt x="3267175" y="0"/>
                  </a:lnTo>
                  <a:lnTo>
                    <a:pt x="3279013" y="0"/>
                  </a:lnTo>
                  <a:lnTo>
                    <a:pt x="3290850" y="0"/>
                  </a:lnTo>
                  <a:lnTo>
                    <a:pt x="3302688" y="0"/>
                  </a:lnTo>
                  <a:lnTo>
                    <a:pt x="3314525" y="0"/>
                  </a:lnTo>
                  <a:lnTo>
                    <a:pt x="3326363" y="0"/>
                  </a:lnTo>
                  <a:lnTo>
                    <a:pt x="3338201" y="0"/>
                  </a:lnTo>
                  <a:lnTo>
                    <a:pt x="3350038" y="0"/>
                  </a:lnTo>
                  <a:lnTo>
                    <a:pt x="3361876" y="0"/>
                  </a:lnTo>
                  <a:lnTo>
                    <a:pt x="3373713" y="0"/>
                  </a:lnTo>
                  <a:lnTo>
                    <a:pt x="3385551" y="0"/>
                  </a:lnTo>
                  <a:lnTo>
                    <a:pt x="3397389" y="0"/>
                  </a:lnTo>
                  <a:lnTo>
                    <a:pt x="3409226" y="0"/>
                  </a:lnTo>
                  <a:lnTo>
                    <a:pt x="3421064" y="0"/>
                  </a:lnTo>
                  <a:lnTo>
                    <a:pt x="3432901" y="0"/>
                  </a:lnTo>
                  <a:lnTo>
                    <a:pt x="3444739" y="0"/>
                  </a:lnTo>
                  <a:lnTo>
                    <a:pt x="3456576" y="0"/>
                  </a:lnTo>
                  <a:lnTo>
                    <a:pt x="3468414" y="0"/>
                  </a:lnTo>
                  <a:lnTo>
                    <a:pt x="3480252" y="0"/>
                  </a:lnTo>
                  <a:lnTo>
                    <a:pt x="3492089" y="0"/>
                  </a:lnTo>
                  <a:lnTo>
                    <a:pt x="3503927" y="0"/>
                  </a:lnTo>
                  <a:lnTo>
                    <a:pt x="3515764" y="0"/>
                  </a:lnTo>
                  <a:lnTo>
                    <a:pt x="3515764" y="0"/>
                  </a:lnTo>
                  <a:lnTo>
                    <a:pt x="3527602" y="0"/>
                  </a:lnTo>
                  <a:lnTo>
                    <a:pt x="3539440" y="0"/>
                  </a:lnTo>
                  <a:lnTo>
                    <a:pt x="3551277" y="0"/>
                  </a:lnTo>
                  <a:lnTo>
                    <a:pt x="3563115" y="0"/>
                  </a:lnTo>
                  <a:lnTo>
                    <a:pt x="3574952" y="0"/>
                  </a:lnTo>
                  <a:lnTo>
                    <a:pt x="3586790" y="0"/>
                  </a:lnTo>
                  <a:lnTo>
                    <a:pt x="3598628" y="0"/>
                  </a:lnTo>
                  <a:lnTo>
                    <a:pt x="3610465" y="0"/>
                  </a:lnTo>
                  <a:lnTo>
                    <a:pt x="3622303" y="0"/>
                  </a:lnTo>
                  <a:lnTo>
                    <a:pt x="3634140" y="0"/>
                  </a:lnTo>
                  <a:lnTo>
                    <a:pt x="3645978" y="0"/>
                  </a:lnTo>
                  <a:lnTo>
                    <a:pt x="3657816" y="0"/>
                  </a:lnTo>
                  <a:lnTo>
                    <a:pt x="3669653" y="0"/>
                  </a:lnTo>
                  <a:lnTo>
                    <a:pt x="3681491" y="0"/>
                  </a:lnTo>
                  <a:lnTo>
                    <a:pt x="3693328" y="0"/>
                  </a:lnTo>
                  <a:lnTo>
                    <a:pt x="3705166" y="0"/>
                  </a:lnTo>
                  <a:lnTo>
                    <a:pt x="3717004" y="0"/>
                  </a:lnTo>
                  <a:lnTo>
                    <a:pt x="3728841" y="0"/>
                  </a:lnTo>
                  <a:lnTo>
                    <a:pt x="3740679" y="0"/>
                  </a:lnTo>
                  <a:lnTo>
                    <a:pt x="3752516" y="0"/>
                  </a:lnTo>
                  <a:lnTo>
                    <a:pt x="3764354" y="0"/>
                  </a:lnTo>
                  <a:lnTo>
                    <a:pt x="3776191" y="0"/>
                  </a:lnTo>
                  <a:lnTo>
                    <a:pt x="3788029" y="0"/>
                  </a:lnTo>
                  <a:lnTo>
                    <a:pt x="3799867" y="0"/>
                  </a:lnTo>
                  <a:lnTo>
                    <a:pt x="3811704" y="0"/>
                  </a:lnTo>
                  <a:lnTo>
                    <a:pt x="3823542" y="0"/>
                  </a:lnTo>
                  <a:lnTo>
                    <a:pt x="3835379" y="0"/>
                  </a:lnTo>
                  <a:lnTo>
                    <a:pt x="3847217" y="0"/>
                  </a:lnTo>
                  <a:lnTo>
                    <a:pt x="3859055" y="0"/>
                  </a:lnTo>
                  <a:lnTo>
                    <a:pt x="3870892" y="0"/>
                  </a:lnTo>
                  <a:lnTo>
                    <a:pt x="3882730" y="0"/>
                  </a:lnTo>
                  <a:lnTo>
                    <a:pt x="3894567" y="0"/>
                  </a:lnTo>
                  <a:lnTo>
                    <a:pt x="3906405" y="0"/>
                  </a:lnTo>
                  <a:lnTo>
                    <a:pt x="3918243" y="0"/>
                  </a:lnTo>
                  <a:lnTo>
                    <a:pt x="3930080" y="0"/>
                  </a:lnTo>
                  <a:lnTo>
                    <a:pt x="3941918" y="0"/>
                  </a:lnTo>
                  <a:lnTo>
                    <a:pt x="3953755" y="0"/>
                  </a:lnTo>
                  <a:lnTo>
                    <a:pt x="3965593" y="0"/>
                  </a:lnTo>
                  <a:lnTo>
                    <a:pt x="3977431" y="0"/>
                  </a:lnTo>
                  <a:lnTo>
                    <a:pt x="3989268" y="0"/>
                  </a:lnTo>
                  <a:lnTo>
                    <a:pt x="4001106" y="0"/>
                  </a:lnTo>
                  <a:lnTo>
                    <a:pt x="4012943" y="0"/>
                  </a:lnTo>
                  <a:lnTo>
                    <a:pt x="4024781" y="0"/>
                  </a:lnTo>
                  <a:lnTo>
                    <a:pt x="4036619" y="0"/>
                  </a:lnTo>
                  <a:lnTo>
                    <a:pt x="4048456" y="0"/>
                  </a:lnTo>
                  <a:lnTo>
                    <a:pt x="4060294" y="0"/>
                  </a:lnTo>
                  <a:lnTo>
                    <a:pt x="4072131" y="0"/>
                  </a:lnTo>
                  <a:lnTo>
                    <a:pt x="4083969" y="0"/>
                  </a:lnTo>
                  <a:lnTo>
                    <a:pt x="4095806" y="0"/>
                  </a:lnTo>
                  <a:lnTo>
                    <a:pt x="4107644" y="0"/>
                  </a:lnTo>
                  <a:lnTo>
                    <a:pt x="4119482" y="0"/>
                  </a:lnTo>
                  <a:lnTo>
                    <a:pt x="4131319" y="0"/>
                  </a:lnTo>
                  <a:lnTo>
                    <a:pt x="4143157" y="0"/>
                  </a:lnTo>
                  <a:lnTo>
                    <a:pt x="4154994" y="0"/>
                  </a:lnTo>
                  <a:lnTo>
                    <a:pt x="4166832" y="0"/>
                  </a:lnTo>
                  <a:lnTo>
                    <a:pt x="4178670" y="0"/>
                  </a:lnTo>
                  <a:lnTo>
                    <a:pt x="4190507" y="0"/>
                  </a:lnTo>
                  <a:lnTo>
                    <a:pt x="4202345" y="0"/>
                  </a:lnTo>
                  <a:lnTo>
                    <a:pt x="4214182" y="0"/>
                  </a:lnTo>
                  <a:lnTo>
                    <a:pt x="4226020" y="0"/>
                  </a:lnTo>
                  <a:lnTo>
                    <a:pt x="4237858" y="0"/>
                  </a:lnTo>
                  <a:lnTo>
                    <a:pt x="4249695" y="0"/>
                  </a:lnTo>
                  <a:lnTo>
                    <a:pt x="4261533" y="0"/>
                  </a:lnTo>
                  <a:lnTo>
                    <a:pt x="4273370" y="0"/>
                  </a:lnTo>
                  <a:lnTo>
                    <a:pt x="4285208" y="0"/>
                  </a:lnTo>
                  <a:lnTo>
                    <a:pt x="4297046" y="0"/>
                  </a:lnTo>
                  <a:lnTo>
                    <a:pt x="4308883" y="0"/>
                  </a:lnTo>
                  <a:lnTo>
                    <a:pt x="4320721" y="0"/>
                  </a:lnTo>
                  <a:lnTo>
                    <a:pt x="4332558" y="0"/>
                  </a:lnTo>
                  <a:lnTo>
                    <a:pt x="4344396" y="0"/>
                  </a:lnTo>
                  <a:lnTo>
                    <a:pt x="4356234" y="0"/>
                  </a:lnTo>
                  <a:lnTo>
                    <a:pt x="4368071" y="0"/>
                  </a:lnTo>
                  <a:lnTo>
                    <a:pt x="4379909" y="0"/>
                  </a:lnTo>
                  <a:lnTo>
                    <a:pt x="4391746" y="0"/>
                  </a:lnTo>
                  <a:lnTo>
                    <a:pt x="4403584" y="0"/>
                  </a:lnTo>
                  <a:lnTo>
                    <a:pt x="4415421" y="0"/>
                  </a:lnTo>
                  <a:lnTo>
                    <a:pt x="4427259" y="0"/>
                  </a:lnTo>
                  <a:lnTo>
                    <a:pt x="4439097" y="0"/>
                  </a:lnTo>
                  <a:lnTo>
                    <a:pt x="4450934" y="0"/>
                  </a:lnTo>
                  <a:lnTo>
                    <a:pt x="4462772" y="0"/>
                  </a:lnTo>
                  <a:lnTo>
                    <a:pt x="4474609" y="0"/>
                  </a:lnTo>
                  <a:lnTo>
                    <a:pt x="4486447" y="0"/>
                  </a:lnTo>
                  <a:lnTo>
                    <a:pt x="4498285" y="0"/>
                  </a:lnTo>
                  <a:lnTo>
                    <a:pt x="4510122" y="0"/>
                  </a:lnTo>
                  <a:lnTo>
                    <a:pt x="4521960" y="0"/>
                  </a:lnTo>
                  <a:lnTo>
                    <a:pt x="4533797" y="0"/>
                  </a:lnTo>
                  <a:lnTo>
                    <a:pt x="4545635" y="0"/>
                  </a:lnTo>
                  <a:lnTo>
                    <a:pt x="4557473" y="0"/>
                  </a:lnTo>
                  <a:lnTo>
                    <a:pt x="4569310" y="0"/>
                  </a:lnTo>
                  <a:lnTo>
                    <a:pt x="4581148" y="0"/>
                  </a:lnTo>
                  <a:lnTo>
                    <a:pt x="4592985" y="0"/>
                  </a:lnTo>
                  <a:lnTo>
                    <a:pt x="4604823" y="0"/>
                  </a:lnTo>
                  <a:lnTo>
                    <a:pt x="4616661" y="0"/>
                  </a:lnTo>
                  <a:lnTo>
                    <a:pt x="4628498" y="0"/>
                  </a:lnTo>
                  <a:lnTo>
                    <a:pt x="4640336" y="0"/>
                  </a:lnTo>
                  <a:lnTo>
                    <a:pt x="4652173" y="0"/>
                  </a:lnTo>
                  <a:lnTo>
                    <a:pt x="4664011" y="0"/>
                  </a:lnTo>
                  <a:lnTo>
                    <a:pt x="4675849" y="0"/>
                  </a:lnTo>
                  <a:lnTo>
                    <a:pt x="4687686" y="0"/>
                  </a:lnTo>
                </a:path>
              </a:pathLst>
            </a:custGeom>
            <a:ln w="40651" cap="flat">
              <a:solidFill>
                <a:srgbClr val="00B4F0">
                  <a:alpha val="100000"/>
                </a:srgbClr>
              </a:solidFill>
              <a:prstDash val="solid"/>
              <a:round/>
            </a:ln>
          </p:spPr>
          <p:txBody>
            <a:bodyPr/>
            <a:lstStyle/>
            <a:p/>
          </p:txBody>
        </p:sp>
        <p:sp>
          <p:nvSpPr>
            <p:cNvPr id="43" name="pl43"/>
            <p:cNvSpPr/>
            <p:nvPr/>
          </p:nvSpPr>
          <p:spPr>
            <a:xfrm>
              <a:off x="2482351" y="899474"/>
              <a:ext cx="4687686" cy="0"/>
            </a:xfrm>
            <a:custGeom>
              <a:avLst/>
              <a:pathLst>
                <a:path w="4687686" h="0">
                  <a:moveTo>
                    <a:pt x="0" y="0"/>
                  </a:moveTo>
                  <a:lnTo>
                    <a:pt x="11837" y="0"/>
                  </a:lnTo>
                  <a:lnTo>
                    <a:pt x="23675" y="0"/>
                  </a:lnTo>
                  <a:lnTo>
                    <a:pt x="35512" y="0"/>
                  </a:lnTo>
                  <a:lnTo>
                    <a:pt x="47350" y="0"/>
                  </a:lnTo>
                  <a:lnTo>
                    <a:pt x="59187" y="0"/>
                  </a:lnTo>
                  <a:lnTo>
                    <a:pt x="71025" y="0"/>
                  </a:lnTo>
                  <a:lnTo>
                    <a:pt x="82863" y="0"/>
                  </a:lnTo>
                  <a:lnTo>
                    <a:pt x="94700" y="0"/>
                  </a:lnTo>
                  <a:lnTo>
                    <a:pt x="106538" y="0"/>
                  </a:lnTo>
                  <a:lnTo>
                    <a:pt x="118375" y="0"/>
                  </a:lnTo>
                  <a:lnTo>
                    <a:pt x="130213" y="0"/>
                  </a:lnTo>
                  <a:lnTo>
                    <a:pt x="142051" y="0"/>
                  </a:lnTo>
                  <a:lnTo>
                    <a:pt x="153888" y="0"/>
                  </a:lnTo>
                  <a:lnTo>
                    <a:pt x="165726" y="0"/>
                  </a:lnTo>
                  <a:lnTo>
                    <a:pt x="177563" y="0"/>
                  </a:lnTo>
                  <a:lnTo>
                    <a:pt x="189401" y="0"/>
                  </a:lnTo>
                  <a:lnTo>
                    <a:pt x="201239" y="0"/>
                  </a:lnTo>
                  <a:lnTo>
                    <a:pt x="213076" y="0"/>
                  </a:lnTo>
                  <a:lnTo>
                    <a:pt x="224914" y="0"/>
                  </a:lnTo>
                  <a:lnTo>
                    <a:pt x="236751" y="0"/>
                  </a:lnTo>
                  <a:lnTo>
                    <a:pt x="248589" y="0"/>
                  </a:lnTo>
                  <a:lnTo>
                    <a:pt x="260427" y="0"/>
                  </a:lnTo>
                  <a:lnTo>
                    <a:pt x="272264" y="0"/>
                  </a:lnTo>
                  <a:lnTo>
                    <a:pt x="284102" y="0"/>
                  </a:lnTo>
                  <a:lnTo>
                    <a:pt x="295939" y="0"/>
                  </a:lnTo>
                  <a:lnTo>
                    <a:pt x="307777" y="0"/>
                  </a:lnTo>
                  <a:lnTo>
                    <a:pt x="319614" y="0"/>
                  </a:lnTo>
                  <a:lnTo>
                    <a:pt x="331452" y="0"/>
                  </a:lnTo>
                  <a:lnTo>
                    <a:pt x="343290" y="0"/>
                  </a:lnTo>
                  <a:lnTo>
                    <a:pt x="355127" y="0"/>
                  </a:lnTo>
                  <a:lnTo>
                    <a:pt x="366965" y="0"/>
                  </a:lnTo>
                  <a:lnTo>
                    <a:pt x="378802" y="0"/>
                  </a:lnTo>
                  <a:lnTo>
                    <a:pt x="390640" y="0"/>
                  </a:lnTo>
                  <a:lnTo>
                    <a:pt x="402478" y="0"/>
                  </a:lnTo>
                  <a:lnTo>
                    <a:pt x="414315" y="0"/>
                  </a:lnTo>
                  <a:lnTo>
                    <a:pt x="426153" y="0"/>
                  </a:lnTo>
                  <a:lnTo>
                    <a:pt x="437990" y="0"/>
                  </a:lnTo>
                  <a:lnTo>
                    <a:pt x="449828" y="0"/>
                  </a:lnTo>
                  <a:lnTo>
                    <a:pt x="461666" y="0"/>
                  </a:lnTo>
                  <a:lnTo>
                    <a:pt x="473503" y="0"/>
                  </a:lnTo>
                  <a:lnTo>
                    <a:pt x="485341" y="0"/>
                  </a:lnTo>
                  <a:lnTo>
                    <a:pt x="497178" y="0"/>
                  </a:lnTo>
                  <a:lnTo>
                    <a:pt x="509016" y="0"/>
                  </a:lnTo>
                  <a:lnTo>
                    <a:pt x="520854" y="0"/>
                  </a:lnTo>
                  <a:lnTo>
                    <a:pt x="532691" y="0"/>
                  </a:lnTo>
                  <a:lnTo>
                    <a:pt x="544529" y="0"/>
                  </a:lnTo>
                  <a:lnTo>
                    <a:pt x="556366" y="0"/>
                  </a:lnTo>
                  <a:lnTo>
                    <a:pt x="568204" y="0"/>
                  </a:lnTo>
                  <a:lnTo>
                    <a:pt x="580042" y="0"/>
                  </a:lnTo>
                  <a:lnTo>
                    <a:pt x="591879" y="0"/>
                  </a:lnTo>
                  <a:lnTo>
                    <a:pt x="603717" y="0"/>
                  </a:lnTo>
                  <a:lnTo>
                    <a:pt x="615554" y="0"/>
                  </a:lnTo>
                  <a:lnTo>
                    <a:pt x="627392" y="0"/>
                  </a:lnTo>
                  <a:lnTo>
                    <a:pt x="639229" y="0"/>
                  </a:lnTo>
                  <a:lnTo>
                    <a:pt x="651067" y="0"/>
                  </a:lnTo>
                  <a:lnTo>
                    <a:pt x="662905" y="0"/>
                  </a:lnTo>
                  <a:lnTo>
                    <a:pt x="674742" y="0"/>
                  </a:lnTo>
                  <a:lnTo>
                    <a:pt x="686580" y="0"/>
                  </a:lnTo>
                  <a:lnTo>
                    <a:pt x="698417" y="0"/>
                  </a:lnTo>
                  <a:lnTo>
                    <a:pt x="710255" y="0"/>
                  </a:lnTo>
                  <a:lnTo>
                    <a:pt x="722093" y="0"/>
                  </a:lnTo>
                  <a:lnTo>
                    <a:pt x="733930" y="0"/>
                  </a:lnTo>
                  <a:lnTo>
                    <a:pt x="745768" y="0"/>
                  </a:lnTo>
                  <a:lnTo>
                    <a:pt x="757605" y="0"/>
                  </a:lnTo>
                  <a:lnTo>
                    <a:pt x="769443" y="0"/>
                  </a:lnTo>
                  <a:lnTo>
                    <a:pt x="781281" y="0"/>
                  </a:lnTo>
                  <a:lnTo>
                    <a:pt x="793118" y="0"/>
                  </a:lnTo>
                  <a:lnTo>
                    <a:pt x="804956" y="0"/>
                  </a:lnTo>
                  <a:lnTo>
                    <a:pt x="816793" y="0"/>
                  </a:lnTo>
                  <a:lnTo>
                    <a:pt x="828631" y="0"/>
                  </a:lnTo>
                  <a:lnTo>
                    <a:pt x="840469" y="0"/>
                  </a:lnTo>
                  <a:lnTo>
                    <a:pt x="852306" y="0"/>
                  </a:lnTo>
                  <a:lnTo>
                    <a:pt x="864144" y="0"/>
                  </a:lnTo>
                  <a:lnTo>
                    <a:pt x="875981" y="0"/>
                  </a:lnTo>
                  <a:lnTo>
                    <a:pt x="887819" y="0"/>
                  </a:lnTo>
                  <a:lnTo>
                    <a:pt x="899657" y="0"/>
                  </a:lnTo>
                  <a:lnTo>
                    <a:pt x="911494" y="0"/>
                  </a:lnTo>
                  <a:lnTo>
                    <a:pt x="923332" y="0"/>
                  </a:lnTo>
                  <a:lnTo>
                    <a:pt x="935169" y="0"/>
                  </a:lnTo>
                  <a:lnTo>
                    <a:pt x="947007" y="0"/>
                  </a:lnTo>
                  <a:lnTo>
                    <a:pt x="958844" y="0"/>
                  </a:lnTo>
                  <a:lnTo>
                    <a:pt x="970682" y="0"/>
                  </a:lnTo>
                  <a:lnTo>
                    <a:pt x="982520" y="0"/>
                  </a:lnTo>
                  <a:lnTo>
                    <a:pt x="994357" y="0"/>
                  </a:lnTo>
                  <a:lnTo>
                    <a:pt x="1006195" y="0"/>
                  </a:lnTo>
                  <a:lnTo>
                    <a:pt x="1018032" y="0"/>
                  </a:lnTo>
                  <a:lnTo>
                    <a:pt x="1029870" y="0"/>
                  </a:lnTo>
                  <a:lnTo>
                    <a:pt x="1041708" y="0"/>
                  </a:lnTo>
                  <a:lnTo>
                    <a:pt x="1053545" y="0"/>
                  </a:lnTo>
                  <a:lnTo>
                    <a:pt x="1065383" y="0"/>
                  </a:lnTo>
                  <a:lnTo>
                    <a:pt x="1077220" y="0"/>
                  </a:lnTo>
                  <a:lnTo>
                    <a:pt x="1089058" y="0"/>
                  </a:lnTo>
                  <a:lnTo>
                    <a:pt x="1100896" y="0"/>
                  </a:lnTo>
                  <a:lnTo>
                    <a:pt x="1112733" y="0"/>
                  </a:lnTo>
                  <a:lnTo>
                    <a:pt x="1124571" y="0"/>
                  </a:lnTo>
                  <a:lnTo>
                    <a:pt x="1136408" y="0"/>
                  </a:lnTo>
                  <a:lnTo>
                    <a:pt x="1148246" y="0"/>
                  </a:lnTo>
                  <a:lnTo>
                    <a:pt x="1160084" y="0"/>
                  </a:lnTo>
                  <a:lnTo>
                    <a:pt x="1171921" y="0"/>
                  </a:lnTo>
                  <a:lnTo>
                    <a:pt x="1171921" y="0"/>
                  </a:lnTo>
                  <a:lnTo>
                    <a:pt x="1183759" y="0"/>
                  </a:lnTo>
                  <a:lnTo>
                    <a:pt x="1195596" y="0"/>
                  </a:lnTo>
                  <a:lnTo>
                    <a:pt x="1207434" y="0"/>
                  </a:lnTo>
                  <a:lnTo>
                    <a:pt x="1219272" y="0"/>
                  </a:lnTo>
                  <a:lnTo>
                    <a:pt x="1231109" y="0"/>
                  </a:lnTo>
                  <a:lnTo>
                    <a:pt x="1242947" y="0"/>
                  </a:lnTo>
                  <a:lnTo>
                    <a:pt x="1254784" y="0"/>
                  </a:lnTo>
                  <a:lnTo>
                    <a:pt x="1266622" y="0"/>
                  </a:lnTo>
                  <a:lnTo>
                    <a:pt x="1278459" y="0"/>
                  </a:lnTo>
                  <a:lnTo>
                    <a:pt x="1290297" y="0"/>
                  </a:lnTo>
                  <a:lnTo>
                    <a:pt x="1302135" y="0"/>
                  </a:lnTo>
                  <a:lnTo>
                    <a:pt x="1313972" y="0"/>
                  </a:lnTo>
                  <a:lnTo>
                    <a:pt x="1325810" y="0"/>
                  </a:lnTo>
                  <a:lnTo>
                    <a:pt x="1337647" y="0"/>
                  </a:lnTo>
                  <a:lnTo>
                    <a:pt x="1349485" y="0"/>
                  </a:lnTo>
                  <a:lnTo>
                    <a:pt x="1361323" y="0"/>
                  </a:lnTo>
                  <a:lnTo>
                    <a:pt x="1373160" y="0"/>
                  </a:lnTo>
                  <a:lnTo>
                    <a:pt x="1384998" y="0"/>
                  </a:lnTo>
                  <a:lnTo>
                    <a:pt x="1396835" y="0"/>
                  </a:lnTo>
                  <a:lnTo>
                    <a:pt x="1408673" y="0"/>
                  </a:lnTo>
                  <a:lnTo>
                    <a:pt x="1420511" y="0"/>
                  </a:lnTo>
                  <a:lnTo>
                    <a:pt x="1432348" y="0"/>
                  </a:lnTo>
                  <a:lnTo>
                    <a:pt x="1444186" y="0"/>
                  </a:lnTo>
                  <a:lnTo>
                    <a:pt x="1456023" y="0"/>
                  </a:lnTo>
                  <a:lnTo>
                    <a:pt x="1467861" y="0"/>
                  </a:lnTo>
                  <a:lnTo>
                    <a:pt x="1479699" y="0"/>
                  </a:lnTo>
                  <a:lnTo>
                    <a:pt x="1491536" y="0"/>
                  </a:lnTo>
                  <a:lnTo>
                    <a:pt x="1503374" y="0"/>
                  </a:lnTo>
                  <a:lnTo>
                    <a:pt x="1515211" y="0"/>
                  </a:lnTo>
                  <a:lnTo>
                    <a:pt x="1527049" y="0"/>
                  </a:lnTo>
                  <a:lnTo>
                    <a:pt x="1538887" y="0"/>
                  </a:lnTo>
                  <a:lnTo>
                    <a:pt x="1550724" y="0"/>
                  </a:lnTo>
                  <a:lnTo>
                    <a:pt x="1562562" y="0"/>
                  </a:lnTo>
                  <a:lnTo>
                    <a:pt x="1574399" y="0"/>
                  </a:lnTo>
                  <a:lnTo>
                    <a:pt x="1586237" y="0"/>
                  </a:lnTo>
                  <a:lnTo>
                    <a:pt x="1598074" y="0"/>
                  </a:lnTo>
                  <a:lnTo>
                    <a:pt x="1609912" y="0"/>
                  </a:lnTo>
                  <a:lnTo>
                    <a:pt x="1621750" y="0"/>
                  </a:lnTo>
                  <a:lnTo>
                    <a:pt x="1633587" y="0"/>
                  </a:lnTo>
                  <a:lnTo>
                    <a:pt x="1645425" y="0"/>
                  </a:lnTo>
                  <a:lnTo>
                    <a:pt x="1657262" y="0"/>
                  </a:lnTo>
                  <a:lnTo>
                    <a:pt x="1669100" y="0"/>
                  </a:lnTo>
                  <a:lnTo>
                    <a:pt x="1680938" y="0"/>
                  </a:lnTo>
                  <a:lnTo>
                    <a:pt x="1692775" y="0"/>
                  </a:lnTo>
                  <a:lnTo>
                    <a:pt x="1704613" y="0"/>
                  </a:lnTo>
                  <a:lnTo>
                    <a:pt x="1716450" y="0"/>
                  </a:lnTo>
                  <a:lnTo>
                    <a:pt x="1728288" y="0"/>
                  </a:lnTo>
                  <a:lnTo>
                    <a:pt x="1740126" y="0"/>
                  </a:lnTo>
                  <a:lnTo>
                    <a:pt x="1751963" y="0"/>
                  </a:lnTo>
                  <a:lnTo>
                    <a:pt x="1763801" y="0"/>
                  </a:lnTo>
                  <a:lnTo>
                    <a:pt x="1775638" y="0"/>
                  </a:lnTo>
                  <a:lnTo>
                    <a:pt x="1787476" y="0"/>
                  </a:lnTo>
                  <a:lnTo>
                    <a:pt x="1799314" y="0"/>
                  </a:lnTo>
                  <a:lnTo>
                    <a:pt x="1811151" y="0"/>
                  </a:lnTo>
                  <a:lnTo>
                    <a:pt x="1822989" y="0"/>
                  </a:lnTo>
                  <a:lnTo>
                    <a:pt x="1834826" y="0"/>
                  </a:lnTo>
                  <a:lnTo>
                    <a:pt x="1846664" y="0"/>
                  </a:lnTo>
                  <a:lnTo>
                    <a:pt x="1858502" y="0"/>
                  </a:lnTo>
                  <a:lnTo>
                    <a:pt x="1870339" y="0"/>
                  </a:lnTo>
                  <a:lnTo>
                    <a:pt x="1882177" y="0"/>
                  </a:lnTo>
                  <a:lnTo>
                    <a:pt x="1894014" y="0"/>
                  </a:lnTo>
                  <a:lnTo>
                    <a:pt x="1905852" y="0"/>
                  </a:lnTo>
                  <a:lnTo>
                    <a:pt x="1917689" y="0"/>
                  </a:lnTo>
                  <a:lnTo>
                    <a:pt x="1929527" y="0"/>
                  </a:lnTo>
                  <a:lnTo>
                    <a:pt x="1941365" y="0"/>
                  </a:lnTo>
                  <a:lnTo>
                    <a:pt x="1953202" y="0"/>
                  </a:lnTo>
                  <a:lnTo>
                    <a:pt x="1965040" y="0"/>
                  </a:lnTo>
                  <a:lnTo>
                    <a:pt x="1976877" y="0"/>
                  </a:lnTo>
                  <a:lnTo>
                    <a:pt x="1988715" y="0"/>
                  </a:lnTo>
                  <a:lnTo>
                    <a:pt x="2000553" y="0"/>
                  </a:lnTo>
                  <a:lnTo>
                    <a:pt x="2012390" y="0"/>
                  </a:lnTo>
                  <a:lnTo>
                    <a:pt x="2024228" y="0"/>
                  </a:lnTo>
                  <a:lnTo>
                    <a:pt x="2036065" y="0"/>
                  </a:lnTo>
                  <a:lnTo>
                    <a:pt x="2047903" y="0"/>
                  </a:lnTo>
                  <a:lnTo>
                    <a:pt x="2059741" y="0"/>
                  </a:lnTo>
                  <a:lnTo>
                    <a:pt x="2071578" y="0"/>
                  </a:lnTo>
                  <a:lnTo>
                    <a:pt x="2083416" y="0"/>
                  </a:lnTo>
                  <a:lnTo>
                    <a:pt x="2095253" y="0"/>
                  </a:lnTo>
                  <a:lnTo>
                    <a:pt x="2107091" y="0"/>
                  </a:lnTo>
                  <a:lnTo>
                    <a:pt x="2118929" y="0"/>
                  </a:lnTo>
                  <a:lnTo>
                    <a:pt x="2130766" y="0"/>
                  </a:lnTo>
                  <a:lnTo>
                    <a:pt x="2142604" y="0"/>
                  </a:lnTo>
                  <a:lnTo>
                    <a:pt x="2154441" y="0"/>
                  </a:lnTo>
                  <a:lnTo>
                    <a:pt x="2166279" y="0"/>
                  </a:lnTo>
                  <a:lnTo>
                    <a:pt x="2178117" y="0"/>
                  </a:lnTo>
                  <a:lnTo>
                    <a:pt x="2189954" y="0"/>
                  </a:lnTo>
                  <a:lnTo>
                    <a:pt x="2201792" y="0"/>
                  </a:lnTo>
                  <a:lnTo>
                    <a:pt x="2213629" y="0"/>
                  </a:lnTo>
                  <a:lnTo>
                    <a:pt x="2225467" y="0"/>
                  </a:lnTo>
                  <a:lnTo>
                    <a:pt x="2237304" y="0"/>
                  </a:lnTo>
                  <a:lnTo>
                    <a:pt x="2249142" y="0"/>
                  </a:lnTo>
                  <a:lnTo>
                    <a:pt x="2260980" y="0"/>
                  </a:lnTo>
                  <a:lnTo>
                    <a:pt x="2272817" y="0"/>
                  </a:lnTo>
                  <a:lnTo>
                    <a:pt x="2284655" y="0"/>
                  </a:lnTo>
                  <a:lnTo>
                    <a:pt x="2296492" y="0"/>
                  </a:lnTo>
                  <a:lnTo>
                    <a:pt x="2308330" y="0"/>
                  </a:lnTo>
                  <a:lnTo>
                    <a:pt x="2320168" y="0"/>
                  </a:lnTo>
                  <a:lnTo>
                    <a:pt x="2332005" y="0"/>
                  </a:lnTo>
                  <a:lnTo>
                    <a:pt x="2343843" y="0"/>
                  </a:lnTo>
                  <a:lnTo>
                    <a:pt x="2343843" y="0"/>
                  </a:lnTo>
                  <a:lnTo>
                    <a:pt x="2355680" y="0"/>
                  </a:lnTo>
                  <a:lnTo>
                    <a:pt x="2367518" y="0"/>
                  </a:lnTo>
                  <a:lnTo>
                    <a:pt x="2379356" y="0"/>
                  </a:lnTo>
                  <a:lnTo>
                    <a:pt x="2391193" y="0"/>
                  </a:lnTo>
                  <a:lnTo>
                    <a:pt x="2403031" y="0"/>
                  </a:lnTo>
                  <a:lnTo>
                    <a:pt x="2414868" y="0"/>
                  </a:lnTo>
                  <a:lnTo>
                    <a:pt x="2426706" y="0"/>
                  </a:lnTo>
                  <a:lnTo>
                    <a:pt x="2438544" y="0"/>
                  </a:lnTo>
                  <a:lnTo>
                    <a:pt x="2450381" y="0"/>
                  </a:lnTo>
                  <a:lnTo>
                    <a:pt x="2462219" y="0"/>
                  </a:lnTo>
                  <a:lnTo>
                    <a:pt x="2474056" y="0"/>
                  </a:lnTo>
                  <a:lnTo>
                    <a:pt x="2485894" y="0"/>
                  </a:lnTo>
                  <a:lnTo>
                    <a:pt x="2497732" y="0"/>
                  </a:lnTo>
                  <a:lnTo>
                    <a:pt x="2509569" y="0"/>
                  </a:lnTo>
                  <a:lnTo>
                    <a:pt x="2521407" y="0"/>
                  </a:lnTo>
                  <a:lnTo>
                    <a:pt x="2533244" y="0"/>
                  </a:lnTo>
                  <a:lnTo>
                    <a:pt x="2545082" y="0"/>
                  </a:lnTo>
                  <a:lnTo>
                    <a:pt x="2556919" y="0"/>
                  </a:lnTo>
                  <a:lnTo>
                    <a:pt x="2568757" y="0"/>
                  </a:lnTo>
                  <a:lnTo>
                    <a:pt x="2580595" y="0"/>
                  </a:lnTo>
                  <a:lnTo>
                    <a:pt x="2592432" y="0"/>
                  </a:lnTo>
                  <a:lnTo>
                    <a:pt x="2604270" y="0"/>
                  </a:lnTo>
                  <a:lnTo>
                    <a:pt x="2616107" y="0"/>
                  </a:lnTo>
                  <a:lnTo>
                    <a:pt x="2627945" y="0"/>
                  </a:lnTo>
                  <a:lnTo>
                    <a:pt x="2639783" y="0"/>
                  </a:lnTo>
                  <a:lnTo>
                    <a:pt x="2651620" y="0"/>
                  </a:lnTo>
                  <a:lnTo>
                    <a:pt x="2663458" y="0"/>
                  </a:lnTo>
                  <a:lnTo>
                    <a:pt x="2675295" y="0"/>
                  </a:lnTo>
                  <a:lnTo>
                    <a:pt x="2687133" y="0"/>
                  </a:lnTo>
                  <a:lnTo>
                    <a:pt x="2698971" y="0"/>
                  </a:lnTo>
                  <a:lnTo>
                    <a:pt x="2710808" y="0"/>
                  </a:lnTo>
                  <a:lnTo>
                    <a:pt x="2722646" y="0"/>
                  </a:lnTo>
                  <a:lnTo>
                    <a:pt x="2734483" y="0"/>
                  </a:lnTo>
                  <a:lnTo>
                    <a:pt x="2746321" y="0"/>
                  </a:lnTo>
                  <a:lnTo>
                    <a:pt x="2758159" y="0"/>
                  </a:lnTo>
                  <a:lnTo>
                    <a:pt x="2769996" y="0"/>
                  </a:lnTo>
                  <a:lnTo>
                    <a:pt x="2781834" y="0"/>
                  </a:lnTo>
                  <a:lnTo>
                    <a:pt x="2793671" y="0"/>
                  </a:lnTo>
                  <a:lnTo>
                    <a:pt x="2805509" y="0"/>
                  </a:lnTo>
                  <a:lnTo>
                    <a:pt x="2817347" y="0"/>
                  </a:lnTo>
                  <a:lnTo>
                    <a:pt x="2829184" y="0"/>
                  </a:lnTo>
                  <a:lnTo>
                    <a:pt x="2841022" y="0"/>
                  </a:lnTo>
                  <a:lnTo>
                    <a:pt x="2852859" y="0"/>
                  </a:lnTo>
                  <a:lnTo>
                    <a:pt x="2864697" y="0"/>
                  </a:lnTo>
                  <a:lnTo>
                    <a:pt x="2876534" y="0"/>
                  </a:lnTo>
                  <a:lnTo>
                    <a:pt x="2888372" y="0"/>
                  </a:lnTo>
                  <a:lnTo>
                    <a:pt x="2900210" y="0"/>
                  </a:lnTo>
                  <a:lnTo>
                    <a:pt x="2912047" y="0"/>
                  </a:lnTo>
                  <a:lnTo>
                    <a:pt x="2923885" y="0"/>
                  </a:lnTo>
                  <a:lnTo>
                    <a:pt x="2935722" y="0"/>
                  </a:lnTo>
                  <a:lnTo>
                    <a:pt x="2947560" y="0"/>
                  </a:lnTo>
                  <a:lnTo>
                    <a:pt x="2959398" y="0"/>
                  </a:lnTo>
                  <a:lnTo>
                    <a:pt x="2971235" y="0"/>
                  </a:lnTo>
                  <a:lnTo>
                    <a:pt x="2983073" y="0"/>
                  </a:lnTo>
                  <a:lnTo>
                    <a:pt x="2994910" y="0"/>
                  </a:lnTo>
                  <a:lnTo>
                    <a:pt x="3006748" y="0"/>
                  </a:lnTo>
                  <a:lnTo>
                    <a:pt x="3018586" y="0"/>
                  </a:lnTo>
                  <a:lnTo>
                    <a:pt x="3030423" y="0"/>
                  </a:lnTo>
                  <a:lnTo>
                    <a:pt x="3042261" y="0"/>
                  </a:lnTo>
                  <a:lnTo>
                    <a:pt x="3054098" y="0"/>
                  </a:lnTo>
                  <a:lnTo>
                    <a:pt x="3065936" y="0"/>
                  </a:lnTo>
                  <a:lnTo>
                    <a:pt x="3077774" y="0"/>
                  </a:lnTo>
                  <a:lnTo>
                    <a:pt x="3089611" y="0"/>
                  </a:lnTo>
                  <a:lnTo>
                    <a:pt x="3101449" y="0"/>
                  </a:lnTo>
                  <a:lnTo>
                    <a:pt x="3113286" y="0"/>
                  </a:lnTo>
                  <a:lnTo>
                    <a:pt x="3125124" y="0"/>
                  </a:lnTo>
                  <a:lnTo>
                    <a:pt x="3136962" y="0"/>
                  </a:lnTo>
                  <a:lnTo>
                    <a:pt x="3148799" y="0"/>
                  </a:lnTo>
                  <a:lnTo>
                    <a:pt x="3160637" y="0"/>
                  </a:lnTo>
                  <a:lnTo>
                    <a:pt x="3172474" y="0"/>
                  </a:lnTo>
                  <a:lnTo>
                    <a:pt x="3184312" y="0"/>
                  </a:lnTo>
                  <a:lnTo>
                    <a:pt x="3196149" y="0"/>
                  </a:lnTo>
                  <a:lnTo>
                    <a:pt x="3207987" y="0"/>
                  </a:lnTo>
                  <a:lnTo>
                    <a:pt x="3219825" y="0"/>
                  </a:lnTo>
                  <a:lnTo>
                    <a:pt x="3231662" y="0"/>
                  </a:lnTo>
                  <a:lnTo>
                    <a:pt x="3243500" y="0"/>
                  </a:lnTo>
                  <a:lnTo>
                    <a:pt x="3255337" y="0"/>
                  </a:lnTo>
                  <a:lnTo>
                    <a:pt x="3267175" y="0"/>
                  </a:lnTo>
                  <a:lnTo>
                    <a:pt x="3279013" y="0"/>
                  </a:lnTo>
                  <a:lnTo>
                    <a:pt x="3290850" y="0"/>
                  </a:lnTo>
                  <a:lnTo>
                    <a:pt x="3302688" y="0"/>
                  </a:lnTo>
                  <a:lnTo>
                    <a:pt x="3314525" y="0"/>
                  </a:lnTo>
                  <a:lnTo>
                    <a:pt x="3326363" y="0"/>
                  </a:lnTo>
                  <a:lnTo>
                    <a:pt x="3338201" y="0"/>
                  </a:lnTo>
                  <a:lnTo>
                    <a:pt x="3350038" y="0"/>
                  </a:lnTo>
                  <a:lnTo>
                    <a:pt x="3361876" y="0"/>
                  </a:lnTo>
                  <a:lnTo>
                    <a:pt x="3373713" y="0"/>
                  </a:lnTo>
                  <a:lnTo>
                    <a:pt x="3385551" y="0"/>
                  </a:lnTo>
                  <a:lnTo>
                    <a:pt x="3397389" y="0"/>
                  </a:lnTo>
                  <a:lnTo>
                    <a:pt x="3409226" y="0"/>
                  </a:lnTo>
                  <a:lnTo>
                    <a:pt x="3421064" y="0"/>
                  </a:lnTo>
                  <a:lnTo>
                    <a:pt x="3432901" y="0"/>
                  </a:lnTo>
                  <a:lnTo>
                    <a:pt x="3444739" y="0"/>
                  </a:lnTo>
                  <a:lnTo>
                    <a:pt x="3456576" y="0"/>
                  </a:lnTo>
                  <a:lnTo>
                    <a:pt x="3468414" y="0"/>
                  </a:lnTo>
                  <a:lnTo>
                    <a:pt x="3480252" y="0"/>
                  </a:lnTo>
                  <a:lnTo>
                    <a:pt x="3492089" y="0"/>
                  </a:lnTo>
                  <a:lnTo>
                    <a:pt x="3503927" y="0"/>
                  </a:lnTo>
                  <a:lnTo>
                    <a:pt x="3515764" y="0"/>
                  </a:lnTo>
                  <a:lnTo>
                    <a:pt x="3515764" y="0"/>
                  </a:lnTo>
                  <a:lnTo>
                    <a:pt x="3527602" y="0"/>
                  </a:lnTo>
                  <a:lnTo>
                    <a:pt x="3539440" y="0"/>
                  </a:lnTo>
                  <a:lnTo>
                    <a:pt x="3551277" y="0"/>
                  </a:lnTo>
                  <a:lnTo>
                    <a:pt x="3563115" y="0"/>
                  </a:lnTo>
                  <a:lnTo>
                    <a:pt x="3574952" y="0"/>
                  </a:lnTo>
                  <a:lnTo>
                    <a:pt x="3586790" y="0"/>
                  </a:lnTo>
                  <a:lnTo>
                    <a:pt x="3598628" y="0"/>
                  </a:lnTo>
                  <a:lnTo>
                    <a:pt x="3610465" y="0"/>
                  </a:lnTo>
                  <a:lnTo>
                    <a:pt x="3622303" y="0"/>
                  </a:lnTo>
                  <a:lnTo>
                    <a:pt x="3634140" y="0"/>
                  </a:lnTo>
                  <a:lnTo>
                    <a:pt x="3645978" y="0"/>
                  </a:lnTo>
                  <a:lnTo>
                    <a:pt x="3657816" y="0"/>
                  </a:lnTo>
                  <a:lnTo>
                    <a:pt x="3669653" y="0"/>
                  </a:lnTo>
                  <a:lnTo>
                    <a:pt x="3681491" y="0"/>
                  </a:lnTo>
                  <a:lnTo>
                    <a:pt x="3693328" y="0"/>
                  </a:lnTo>
                  <a:lnTo>
                    <a:pt x="3705166" y="0"/>
                  </a:lnTo>
                  <a:lnTo>
                    <a:pt x="3717004" y="0"/>
                  </a:lnTo>
                  <a:lnTo>
                    <a:pt x="3728841" y="0"/>
                  </a:lnTo>
                  <a:lnTo>
                    <a:pt x="3740679" y="0"/>
                  </a:lnTo>
                  <a:lnTo>
                    <a:pt x="3752516" y="0"/>
                  </a:lnTo>
                  <a:lnTo>
                    <a:pt x="3764354" y="0"/>
                  </a:lnTo>
                  <a:lnTo>
                    <a:pt x="3776191" y="0"/>
                  </a:lnTo>
                  <a:lnTo>
                    <a:pt x="3788029" y="0"/>
                  </a:lnTo>
                  <a:lnTo>
                    <a:pt x="3799867" y="0"/>
                  </a:lnTo>
                  <a:lnTo>
                    <a:pt x="3811704" y="0"/>
                  </a:lnTo>
                  <a:lnTo>
                    <a:pt x="3823542" y="0"/>
                  </a:lnTo>
                  <a:lnTo>
                    <a:pt x="3835379" y="0"/>
                  </a:lnTo>
                  <a:lnTo>
                    <a:pt x="3847217" y="0"/>
                  </a:lnTo>
                  <a:lnTo>
                    <a:pt x="3859055" y="0"/>
                  </a:lnTo>
                  <a:lnTo>
                    <a:pt x="3870892" y="0"/>
                  </a:lnTo>
                  <a:lnTo>
                    <a:pt x="3882730" y="0"/>
                  </a:lnTo>
                  <a:lnTo>
                    <a:pt x="3894567" y="0"/>
                  </a:lnTo>
                  <a:lnTo>
                    <a:pt x="3906405" y="0"/>
                  </a:lnTo>
                  <a:lnTo>
                    <a:pt x="3918243" y="0"/>
                  </a:lnTo>
                  <a:lnTo>
                    <a:pt x="3930080" y="0"/>
                  </a:lnTo>
                  <a:lnTo>
                    <a:pt x="3941918" y="0"/>
                  </a:lnTo>
                  <a:lnTo>
                    <a:pt x="3953755" y="0"/>
                  </a:lnTo>
                  <a:lnTo>
                    <a:pt x="3965593" y="0"/>
                  </a:lnTo>
                  <a:lnTo>
                    <a:pt x="3977431" y="0"/>
                  </a:lnTo>
                  <a:lnTo>
                    <a:pt x="3989268" y="0"/>
                  </a:lnTo>
                  <a:lnTo>
                    <a:pt x="4001106" y="0"/>
                  </a:lnTo>
                  <a:lnTo>
                    <a:pt x="4012943" y="0"/>
                  </a:lnTo>
                  <a:lnTo>
                    <a:pt x="4024781" y="0"/>
                  </a:lnTo>
                  <a:lnTo>
                    <a:pt x="4036619" y="0"/>
                  </a:lnTo>
                  <a:lnTo>
                    <a:pt x="4048456" y="0"/>
                  </a:lnTo>
                  <a:lnTo>
                    <a:pt x="4060294" y="0"/>
                  </a:lnTo>
                  <a:lnTo>
                    <a:pt x="4072131" y="0"/>
                  </a:lnTo>
                  <a:lnTo>
                    <a:pt x="4083969" y="0"/>
                  </a:lnTo>
                  <a:lnTo>
                    <a:pt x="4095806" y="0"/>
                  </a:lnTo>
                  <a:lnTo>
                    <a:pt x="4107644" y="0"/>
                  </a:lnTo>
                  <a:lnTo>
                    <a:pt x="4119482" y="0"/>
                  </a:lnTo>
                  <a:lnTo>
                    <a:pt x="4131319" y="0"/>
                  </a:lnTo>
                  <a:lnTo>
                    <a:pt x="4143157" y="0"/>
                  </a:lnTo>
                  <a:lnTo>
                    <a:pt x="4154994" y="0"/>
                  </a:lnTo>
                  <a:lnTo>
                    <a:pt x="4166832" y="0"/>
                  </a:lnTo>
                  <a:lnTo>
                    <a:pt x="4178670" y="0"/>
                  </a:lnTo>
                  <a:lnTo>
                    <a:pt x="4190507" y="0"/>
                  </a:lnTo>
                  <a:lnTo>
                    <a:pt x="4202345" y="0"/>
                  </a:lnTo>
                  <a:lnTo>
                    <a:pt x="4214182" y="0"/>
                  </a:lnTo>
                  <a:lnTo>
                    <a:pt x="4226020" y="0"/>
                  </a:lnTo>
                  <a:lnTo>
                    <a:pt x="4237858" y="0"/>
                  </a:lnTo>
                  <a:lnTo>
                    <a:pt x="4249695" y="0"/>
                  </a:lnTo>
                  <a:lnTo>
                    <a:pt x="4261533" y="0"/>
                  </a:lnTo>
                  <a:lnTo>
                    <a:pt x="4273370" y="0"/>
                  </a:lnTo>
                  <a:lnTo>
                    <a:pt x="4285208" y="0"/>
                  </a:lnTo>
                  <a:lnTo>
                    <a:pt x="4297046" y="0"/>
                  </a:lnTo>
                  <a:lnTo>
                    <a:pt x="4308883" y="0"/>
                  </a:lnTo>
                  <a:lnTo>
                    <a:pt x="4320721" y="0"/>
                  </a:lnTo>
                  <a:lnTo>
                    <a:pt x="4332558" y="0"/>
                  </a:lnTo>
                  <a:lnTo>
                    <a:pt x="4344396" y="0"/>
                  </a:lnTo>
                  <a:lnTo>
                    <a:pt x="4356234" y="0"/>
                  </a:lnTo>
                  <a:lnTo>
                    <a:pt x="4368071" y="0"/>
                  </a:lnTo>
                  <a:lnTo>
                    <a:pt x="4379909" y="0"/>
                  </a:lnTo>
                  <a:lnTo>
                    <a:pt x="4391746" y="0"/>
                  </a:lnTo>
                  <a:lnTo>
                    <a:pt x="4403584" y="0"/>
                  </a:lnTo>
                  <a:lnTo>
                    <a:pt x="4415421" y="0"/>
                  </a:lnTo>
                  <a:lnTo>
                    <a:pt x="4427259" y="0"/>
                  </a:lnTo>
                  <a:lnTo>
                    <a:pt x="4439097" y="0"/>
                  </a:lnTo>
                  <a:lnTo>
                    <a:pt x="4450934" y="0"/>
                  </a:lnTo>
                  <a:lnTo>
                    <a:pt x="4462772" y="0"/>
                  </a:lnTo>
                  <a:lnTo>
                    <a:pt x="4474609" y="0"/>
                  </a:lnTo>
                  <a:lnTo>
                    <a:pt x="4486447" y="0"/>
                  </a:lnTo>
                  <a:lnTo>
                    <a:pt x="4498285" y="0"/>
                  </a:lnTo>
                  <a:lnTo>
                    <a:pt x="4510122" y="0"/>
                  </a:lnTo>
                  <a:lnTo>
                    <a:pt x="4521960" y="0"/>
                  </a:lnTo>
                  <a:lnTo>
                    <a:pt x="4533797" y="0"/>
                  </a:lnTo>
                  <a:lnTo>
                    <a:pt x="4545635" y="0"/>
                  </a:lnTo>
                  <a:lnTo>
                    <a:pt x="4557473" y="0"/>
                  </a:lnTo>
                  <a:lnTo>
                    <a:pt x="4569310" y="0"/>
                  </a:lnTo>
                  <a:lnTo>
                    <a:pt x="4581148" y="0"/>
                  </a:lnTo>
                  <a:lnTo>
                    <a:pt x="4592985" y="0"/>
                  </a:lnTo>
                  <a:lnTo>
                    <a:pt x="4604823" y="0"/>
                  </a:lnTo>
                  <a:lnTo>
                    <a:pt x="4616661" y="0"/>
                  </a:lnTo>
                  <a:lnTo>
                    <a:pt x="4628498" y="0"/>
                  </a:lnTo>
                  <a:lnTo>
                    <a:pt x="4640336" y="0"/>
                  </a:lnTo>
                  <a:lnTo>
                    <a:pt x="4652173" y="0"/>
                  </a:lnTo>
                  <a:lnTo>
                    <a:pt x="4664011" y="0"/>
                  </a:lnTo>
                  <a:lnTo>
                    <a:pt x="4675849" y="0"/>
                  </a:lnTo>
                  <a:lnTo>
                    <a:pt x="4687686" y="0"/>
                  </a:lnTo>
                </a:path>
              </a:pathLst>
            </a:custGeom>
            <a:ln w="40651" cap="flat">
              <a:solidFill>
                <a:srgbClr val="00A9FF">
                  <a:alpha val="100000"/>
                </a:srgbClr>
              </a:solidFill>
              <a:prstDash val="solid"/>
              <a:round/>
            </a:ln>
          </p:spPr>
          <p:txBody>
            <a:bodyPr/>
            <a:lstStyle/>
            <a:p/>
          </p:txBody>
        </p:sp>
        <p:sp>
          <p:nvSpPr>
            <p:cNvPr id="44" name="pl44"/>
            <p:cNvSpPr/>
            <p:nvPr/>
          </p:nvSpPr>
          <p:spPr>
            <a:xfrm>
              <a:off x="2482351" y="2564674"/>
              <a:ext cx="4687686" cy="416143"/>
            </a:xfrm>
            <a:custGeom>
              <a:avLst/>
              <a:pathLst>
                <a:path w="4687686" h="416143">
                  <a:moveTo>
                    <a:pt x="0" y="208141"/>
                  </a:moveTo>
                  <a:lnTo>
                    <a:pt x="11837" y="208153"/>
                  </a:lnTo>
                  <a:lnTo>
                    <a:pt x="23675" y="208167"/>
                  </a:lnTo>
                  <a:lnTo>
                    <a:pt x="35512" y="208184"/>
                  </a:lnTo>
                  <a:lnTo>
                    <a:pt x="47350" y="208204"/>
                  </a:lnTo>
                  <a:lnTo>
                    <a:pt x="59187" y="208228"/>
                  </a:lnTo>
                  <a:lnTo>
                    <a:pt x="71025" y="208255"/>
                  </a:lnTo>
                  <a:lnTo>
                    <a:pt x="82863" y="208287"/>
                  </a:lnTo>
                  <a:lnTo>
                    <a:pt x="94700" y="208325"/>
                  </a:lnTo>
                  <a:lnTo>
                    <a:pt x="106538" y="208370"/>
                  </a:lnTo>
                  <a:lnTo>
                    <a:pt x="118375" y="208422"/>
                  </a:lnTo>
                  <a:lnTo>
                    <a:pt x="130213" y="208483"/>
                  </a:lnTo>
                  <a:lnTo>
                    <a:pt x="142051" y="208555"/>
                  </a:lnTo>
                  <a:lnTo>
                    <a:pt x="153888" y="208640"/>
                  </a:lnTo>
                  <a:lnTo>
                    <a:pt x="165726" y="208740"/>
                  </a:lnTo>
                  <a:lnTo>
                    <a:pt x="177563" y="208857"/>
                  </a:lnTo>
                  <a:lnTo>
                    <a:pt x="189401" y="208994"/>
                  </a:lnTo>
                  <a:lnTo>
                    <a:pt x="201239" y="209155"/>
                  </a:lnTo>
                  <a:lnTo>
                    <a:pt x="213076" y="209344"/>
                  </a:lnTo>
                  <a:lnTo>
                    <a:pt x="224914" y="209565"/>
                  </a:lnTo>
                  <a:lnTo>
                    <a:pt x="236751" y="209825"/>
                  </a:lnTo>
                  <a:lnTo>
                    <a:pt x="248589" y="210130"/>
                  </a:lnTo>
                  <a:lnTo>
                    <a:pt x="260427" y="210487"/>
                  </a:lnTo>
                  <a:lnTo>
                    <a:pt x="272264" y="210905"/>
                  </a:lnTo>
                  <a:lnTo>
                    <a:pt x="284102" y="211394"/>
                  </a:lnTo>
                  <a:lnTo>
                    <a:pt x="295939" y="211966"/>
                  </a:lnTo>
                  <a:lnTo>
                    <a:pt x="307777" y="212634"/>
                  </a:lnTo>
                  <a:lnTo>
                    <a:pt x="319614" y="213414"/>
                  </a:lnTo>
                  <a:lnTo>
                    <a:pt x="331452" y="214323"/>
                  </a:lnTo>
                  <a:lnTo>
                    <a:pt x="343290" y="215382"/>
                  </a:lnTo>
                  <a:lnTo>
                    <a:pt x="355127" y="216611"/>
                  </a:lnTo>
                  <a:lnTo>
                    <a:pt x="366965" y="218038"/>
                  </a:lnTo>
                  <a:lnTo>
                    <a:pt x="378802" y="219688"/>
                  </a:lnTo>
                  <a:lnTo>
                    <a:pt x="390640" y="221594"/>
                  </a:lnTo>
                  <a:lnTo>
                    <a:pt x="402478" y="223787"/>
                  </a:lnTo>
                  <a:lnTo>
                    <a:pt x="414315" y="226302"/>
                  </a:lnTo>
                  <a:lnTo>
                    <a:pt x="426153" y="229176"/>
                  </a:lnTo>
                  <a:lnTo>
                    <a:pt x="437990" y="232444"/>
                  </a:lnTo>
                  <a:lnTo>
                    <a:pt x="449828" y="236143"/>
                  </a:lnTo>
                  <a:lnTo>
                    <a:pt x="461666" y="240304"/>
                  </a:lnTo>
                  <a:lnTo>
                    <a:pt x="473503" y="244956"/>
                  </a:lnTo>
                  <a:lnTo>
                    <a:pt x="485341" y="250119"/>
                  </a:lnTo>
                  <a:lnTo>
                    <a:pt x="497178" y="255803"/>
                  </a:lnTo>
                  <a:lnTo>
                    <a:pt x="509016" y="262006"/>
                  </a:lnTo>
                  <a:lnTo>
                    <a:pt x="520854" y="268711"/>
                  </a:lnTo>
                  <a:lnTo>
                    <a:pt x="532691" y="275882"/>
                  </a:lnTo>
                  <a:lnTo>
                    <a:pt x="544529" y="283468"/>
                  </a:lnTo>
                  <a:lnTo>
                    <a:pt x="556366" y="291399"/>
                  </a:lnTo>
                  <a:lnTo>
                    <a:pt x="568204" y="299588"/>
                  </a:lnTo>
                  <a:lnTo>
                    <a:pt x="580042" y="307939"/>
                  </a:lnTo>
                  <a:lnTo>
                    <a:pt x="591879" y="316344"/>
                  </a:lnTo>
                  <a:lnTo>
                    <a:pt x="603717" y="324695"/>
                  </a:lnTo>
                  <a:lnTo>
                    <a:pt x="615554" y="332885"/>
                  </a:lnTo>
                  <a:lnTo>
                    <a:pt x="627392" y="340815"/>
                  </a:lnTo>
                  <a:lnTo>
                    <a:pt x="639229" y="348401"/>
                  </a:lnTo>
                  <a:lnTo>
                    <a:pt x="651067" y="355573"/>
                  </a:lnTo>
                  <a:lnTo>
                    <a:pt x="662905" y="362277"/>
                  </a:lnTo>
                  <a:lnTo>
                    <a:pt x="674742" y="368480"/>
                  </a:lnTo>
                  <a:lnTo>
                    <a:pt x="686580" y="374164"/>
                  </a:lnTo>
                  <a:lnTo>
                    <a:pt x="698417" y="379327"/>
                  </a:lnTo>
                  <a:lnTo>
                    <a:pt x="710255" y="383979"/>
                  </a:lnTo>
                  <a:lnTo>
                    <a:pt x="722093" y="388141"/>
                  </a:lnTo>
                  <a:lnTo>
                    <a:pt x="733930" y="391839"/>
                  </a:lnTo>
                  <a:lnTo>
                    <a:pt x="745768" y="395108"/>
                  </a:lnTo>
                  <a:lnTo>
                    <a:pt x="757605" y="397981"/>
                  </a:lnTo>
                  <a:lnTo>
                    <a:pt x="769443" y="400497"/>
                  </a:lnTo>
                  <a:lnTo>
                    <a:pt x="781281" y="402690"/>
                  </a:lnTo>
                  <a:lnTo>
                    <a:pt x="793118" y="404595"/>
                  </a:lnTo>
                  <a:lnTo>
                    <a:pt x="804956" y="406246"/>
                  </a:lnTo>
                  <a:lnTo>
                    <a:pt x="816793" y="407672"/>
                  </a:lnTo>
                  <a:lnTo>
                    <a:pt x="828631" y="408902"/>
                  </a:lnTo>
                  <a:lnTo>
                    <a:pt x="840469" y="409960"/>
                  </a:lnTo>
                  <a:lnTo>
                    <a:pt x="852306" y="410869"/>
                  </a:lnTo>
                  <a:lnTo>
                    <a:pt x="864144" y="411649"/>
                  </a:lnTo>
                  <a:lnTo>
                    <a:pt x="875981" y="412317"/>
                  </a:lnTo>
                  <a:lnTo>
                    <a:pt x="887819" y="412889"/>
                  </a:lnTo>
                  <a:lnTo>
                    <a:pt x="899657" y="413378"/>
                  </a:lnTo>
                  <a:lnTo>
                    <a:pt x="911494" y="413796"/>
                  </a:lnTo>
                  <a:lnTo>
                    <a:pt x="923332" y="414153"/>
                  </a:lnTo>
                  <a:lnTo>
                    <a:pt x="935169" y="414458"/>
                  </a:lnTo>
                  <a:lnTo>
                    <a:pt x="947007" y="414718"/>
                  </a:lnTo>
                  <a:lnTo>
                    <a:pt x="958844" y="414940"/>
                  </a:lnTo>
                  <a:lnTo>
                    <a:pt x="970682" y="415129"/>
                  </a:lnTo>
                  <a:lnTo>
                    <a:pt x="982520" y="415290"/>
                  </a:lnTo>
                  <a:lnTo>
                    <a:pt x="994357" y="415427"/>
                  </a:lnTo>
                  <a:lnTo>
                    <a:pt x="1006195" y="415544"/>
                  </a:lnTo>
                  <a:lnTo>
                    <a:pt x="1018032" y="415643"/>
                  </a:lnTo>
                  <a:lnTo>
                    <a:pt x="1029870" y="415728"/>
                  </a:lnTo>
                  <a:lnTo>
                    <a:pt x="1041708" y="415800"/>
                  </a:lnTo>
                  <a:lnTo>
                    <a:pt x="1053545" y="415861"/>
                  </a:lnTo>
                  <a:lnTo>
                    <a:pt x="1065383" y="415914"/>
                  </a:lnTo>
                  <a:lnTo>
                    <a:pt x="1077220" y="415958"/>
                  </a:lnTo>
                  <a:lnTo>
                    <a:pt x="1089058" y="415996"/>
                  </a:lnTo>
                  <a:lnTo>
                    <a:pt x="1100896" y="416028"/>
                  </a:lnTo>
                  <a:lnTo>
                    <a:pt x="1112733" y="416056"/>
                  </a:lnTo>
                  <a:lnTo>
                    <a:pt x="1124571" y="416079"/>
                  </a:lnTo>
                  <a:lnTo>
                    <a:pt x="1136408" y="416099"/>
                  </a:lnTo>
                  <a:lnTo>
                    <a:pt x="1148246" y="416116"/>
                  </a:lnTo>
                  <a:lnTo>
                    <a:pt x="1160084" y="416130"/>
                  </a:lnTo>
                  <a:lnTo>
                    <a:pt x="1171921" y="416143"/>
                  </a:lnTo>
                  <a:lnTo>
                    <a:pt x="1171921" y="416143"/>
                  </a:lnTo>
                  <a:lnTo>
                    <a:pt x="1183759" y="416130"/>
                  </a:lnTo>
                  <a:lnTo>
                    <a:pt x="1195596" y="416116"/>
                  </a:lnTo>
                  <a:lnTo>
                    <a:pt x="1207434" y="416099"/>
                  </a:lnTo>
                  <a:lnTo>
                    <a:pt x="1219272" y="416079"/>
                  </a:lnTo>
                  <a:lnTo>
                    <a:pt x="1231109" y="416056"/>
                  </a:lnTo>
                  <a:lnTo>
                    <a:pt x="1242947" y="416028"/>
                  </a:lnTo>
                  <a:lnTo>
                    <a:pt x="1254784" y="415996"/>
                  </a:lnTo>
                  <a:lnTo>
                    <a:pt x="1266622" y="415958"/>
                  </a:lnTo>
                  <a:lnTo>
                    <a:pt x="1278459" y="415914"/>
                  </a:lnTo>
                  <a:lnTo>
                    <a:pt x="1290297" y="415861"/>
                  </a:lnTo>
                  <a:lnTo>
                    <a:pt x="1302135" y="415800"/>
                  </a:lnTo>
                  <a:lnTo>
                    <a:pt x="1313972" y="415728"/>
                  </a:lnTo>
                  <a:lnTo>
                    <a:pt x="1325810" y="415643"/>
                  </a:lnTo>
                  <a:lnTo>
                    <a:pt x="1337647" y="415544"/>
                  </a:lnTo>
                  <a:lnTo>
                    <a:pt x="1349485" y="415427"/>
                  </a:lnTo>
                  <a:lnTo>
                    <a:pt x="1361323" y="415290"/>
                  </a:lnTo>
                  <a:lnTo>
                    <a:pt x="1373160" y="415129"/>
                  </a:lnTo>
                  <a:lnTo>
                    <a:pt x="1384998" y="414940"/>
                  </a:lnTo>
                  <a:lnTo>
                    <a:pt x="1396835" y="414718"/>
                  </a:lnTo>
                  <a:lnTo>
                    <a:pt x="1408673" y="414458"/>
                  </a:lnTo>
                  <a:lnTo>
                    <a:pt x="1420511" y="414153"/>
                  </a:lnTo>
                  <a:lnTo>
                    <a:pt x="1432348" y="413796"/>
                  </a:lnTo>
                  <a:lnTo>
                    <a:pt x="1444186" y="413378"/>
                  </a:lnTo>
                  <a:lnTo>
                    <a:pt x="1456023" y="412889"/>
                  </a:lnTo>
                  <a:lnTo>
                    <a:pt x="1467861" y="412317"/>
                  </a:lnTo>
                  <a:lnTo>
                    <a:pt x="1479699" y="411649"/>
                  </a:lnTo>
                  <a:lnTo>
                    <a:pt x="1491536" y="410869"/>
                  </a:lnTo>
                  <a:lnTo>
                    <a:pt x="1503374" y="409960"/>
                  </a:lnTo>
                  <a:lnTo>
                    <a:pt x="1515211" y="408902"/>
                  </a:lnTo>
                  <a:lnTo>
                    <a:pt x="1527049" y="407672"/>
                  </a:lnTo>
                  <a:lnTo>
                    <a:pt x="1538887" y="406246"/>
                  </a:lnTo>
                  <a:lnTo>
                    <a:pt x="1550724" y="404595"/>
                  </a:lnTo>
                  <a:lnTo>
                    <a:pt x="1562562" y="402690"/>
                  </a:lnTo>
                  <a:lnTo>
                    <a:pt x="1574399" y="400497"/>
                  </a:lnTo>
                  <a:lnTo>
                    <a:pt x="1586237" y="397981"/>
                  </a:lnTo>
                  <a:lnTo>
                    <a:pt x="1598074" y="395108"/>
                  </a:lnTo>
                  <a:lnTo>
                    <a:pt x="1609912" y="391839"/>
                  </a:lnTo>
                  <a:lnTo>
                    <a:pt x="1621750" y="388141"/>
                  </a:lnTo>
                  <a:lnTo>
                    <a:pt x="1633587" y="383979"/>
                  </a:lnTo>
                  <a:lnTo>
                    <a:pt x="1645425" y="379327"/>
                  </a:lnTo>
                  <a:lnTo>
                    <a:pt x="1657262" y="374164"/>
                  </a:lnTo>
                  <a:lnTo>
                    <a:pt x="1669100" y="368480"/>
                  </a:lnTo>
                  <a:lnTo>
                    <a:pt x="1680938" y="362277"/>
                  </a:lnTo>
                  <a:lnTo>
                    <a:pt x="1692775" y="355573"/>
                  </a:lnTo>
                  <a:lnTo>
                    <a:pt x="1704613" y="348401"/>
                  </a:lnTo>
                  <a:lnTo>
                    <a:pt x="1716450" y="340815"/>
                  </a:lnTo>
                  <a:lnTo>
                    <a:pt x="1728288" y="332885"/>
                  </a:lnTo>
                  <a:lnTo>
                    <a:pt x="1740126" y="324695"/>
                  </a:lnTo>
                  <a:lnTo>
                    <a:pt x="1751963" y="316344"/>
                  </a:lnTo>
                  <a:lnTo>
                    <a:pt x="1763801" y="307939"/>
                  </a:lnTo>
                  <a:lnTo>
                    <a:pt x="1775638" y="299588"/>
                  </a:lnTo>
                  <a:lnTo>
                    <a:pt x="1787476" y="291399"/>
                  </a:lnTo>
                  <a:lnTo>
                    <a:pt x="1799314" y="283468"/>
                  </a:lnTo>
                  <a:lnTo>
                    <a:pt x="1811151" y="275882"/>
                  </a:lnTo>
                  <a:lnTo>
                    <a:pt x="1822989" y="268711"/>
                  </a:lnTo>
                  <a:lnTo>
                    <a:pt x="1834826" y="262006"/>
                  </a:lnTo>
                  <a:lnTo>
                    <a:pt x="1846664" y="255803"/>
                  </a:lnTo>
                  <a:lnTo>
                    <a:pt x="1858502" y="250119"/>
                  </a:lnTo>
                  <a:lnTo>
                    <a:pt x="1870339" y="244956"/>
                  </a:lnTo>
                  <a:lnTo>
                    <a:pt x="1882177" y="240304"/>
                  </a:lnTo>
                  <a:lnTo>
                    <a:pt x="1894014" y="236143"/>
                  </a:lnTo>
                  <a:lnTo>
                    <a:pt x="1905852" y="232444"/>
                  </a:lnTo>
                  <a:lnTo>
                    <a:pt x="1917689" y="229176"/>
                  </a:lnTo>
                  <a:lnTo>
                    <a:pt x="1929527" y="226302"/>
                  </a:lnTo>
                  <a:lnTo>
                    <a:pt x="1941365" y="223787"/>
                  </a:lnTo>
                  <a:lnTo>
                    <a:pt x="1953202" y="221594"/>
                  </a:lnTo>
                  <a:lnTo>
                    <a:pt x="1965040" y="219688"/>
                  </a:lnTo>
                  <a:lnTo>
                    <a:pt x="1976877" y="218038"/>
                  </a:lnTo>
                  <a:lnTo>
                    <a:pt x="1988715" y="216611"/>
                  </a:lnTo>
                  <a:lnTo>
                    <a:pt x="2000553" y="215382"/>
                  </a:lnTo>
                  <a:lnTo>
                    <a:pt x="2012390" y="214323"/>
                  </a:lnTo>
                  <a:lnTo>
                    <a:pt x="2024228" y="213414"/>
                  </a:lnTo>
                  <a:lnTo>
                    <a:pt x="2036065" y="212634"/>
                  </a:lnTo>
                  <a:lnTo>
                    <a:pt x="2047903" y="211966"/>
                  </a:lnTo>
                  <a:lnTo>
                    <a:pt x="2059741" y="211394"/>
                  </a:lnTo>
                  <a:lnTo>
                    <a:pt x="2071578" y="210905"/>
                  </a:lnTo>
                  <a:lnTo>
                    <a:pt x="2083416" y="210487"/>
                  </a:lnTo>
                  <a:lnTo>
                    <a:pt x="2095253" y="210130"/>
                  </a:lnTo>
                  <a:lnTo>
                    <a:pt x="2107091" y="209825"/>
                  </a:lnTo>
                  <a:lnTo>
                    <a:pt x="2118929" y="209565"/>
                  </a:lnTo>
                  <a:lnTo>
                    <a:pt x="2130766" y="209344"/>
                  </a:lnTo>
                  <a:lnTo>
                    <a:pt x="2142604" y="209155"/>
                  </a:lnTo>
                  <a:lnTo>
                    <a:pt x="2154441" y="208994"/>
                  </a:lnTo>
                  <a:lnTo>
                    <a:pt x="2166279" y="208857"/>
                  </a:lnTo>
                  <a:lnTo>
                    <a:pt x="2178117" y="208740"/>
                  </a:lnTo>
                  <a:lnTo>
                    <a:pt x="2189954" y="208640"/>
                  </a:lnTo>
                  <a:lnTo>
                    <a:pt x="2201792" y="208555"/>
                  </a:lnTo>
                  <a:lnTo>
                    <a:pt x="2213629" y="208483"/>
                  </a:lnTo>
                  <a:lnTo>
                    <a:pt x="2225467" y="208422"/>
                  </a:lnTo>
                  <a:lnTo>
                    <a:pt x="2237304" y="208370"/>
                  </a:lnTo>
                  <a:lnTo>
                    <a:pt x="2249142" y="208325"/>
                  </a:lnTo>
                  <a:lnTo>
                    <a:pt x="2260980" y="208287"/>
                  </a:lnTo>
                  <a:lnTo>
                    <a:pt x="2272817" y="208255"/>
                  </a:lnTo>
                  <a:lnTo>
                    <a:pt x="2284655" y="208228"/>
                  </a:lnTo>
                  <a:lnTo>
                    <a:pt x="2296492" y="208204"/>
                  </a:lnTo>
                  <a:lnTo>
                    <a:pt x="2308330" y="208184"/>
                  </a:lnTo>
                  <a:lnTo>
                    <a:pt x="2320168" y="208167"/>
                  </a:lnTo>
                  <a:lnTo>
                    <a:pt x="2332005" y="208153"/>
                  </a:lnTo>
                  <a:lnTo>
                    <a:pt x="2343843" y="208141"/>
                  </a:lnTo>
                  <a:lnTo>
                    <a:pt x="2343843" y="208001"/>
                  </a:lnTo>
                  <a:lnTo>
                    <a:pt x="2355680" y="207989"/>
                  </a:lnTo>
                  <a:lnTo>
                    <a:pt x="2367518" y="207975"/>
                  </a:lnTo>
                  <a:lnTo>
                    <a:pt x="2379356" y="207958"/>
                  </a:lnTo>
                  <a:lnTo>
                    <a:pt x="2391193" y="207938"/>
                  </a:lnTo>
                  <a:lnTo>
                    <a:pt x="2403031" y="207914"/>
                  </a:lnTo>
                  <a:lnTo>
                    <a:pt x="2414868" y="207887"/>
                  </a:lnTo>
                  <a:lnTo>
                    <a:pt x="2426706" y="207855"/>
                  </a:lnTo>
                  <a:lnTo>
                    <a:pt x="2438544" y="207817"/>
                  </a:lnTo>
                  <a:lnTo>
                    <a:pt x="2450381" y="207772"/>
                  </a:lnTo>
                  <a:lnTo>
                    <a:pt x="2462219" y="207720"/>
                  </a:lnTo>
                  <a:lnTo>
                    <a:pt x="2474056" y="207659"/>
                  </a:lnTo>
                  <a:lnTo>
                    <a:pt x="2485894" y="207587"/>
                  </a:lnTo>
                  <a:lnTo>
                    <a:pt x="2497732" y="207502"/>
                  </a:lnTo>
                  <a:lnTo>
                    <a:pt x="2509569" y="207402"/>
                  </a:lnTo>
                  <a:lnTo>
                    <a:pt x="2521407" y="207285"/>
                  </a:lnTo>
                  <a:lnTo>
                    <a:pt x="2533244" y="207148"/>
                  </a:lnTo>
                  <a:lnTo>
                    <a:pt x="2545082" y="206987"/>
                  </a:lnTo>
                  <a:lnTo>
                    <a:pt x="2556919" y="206798"/>
                  </a:lnTo>
                  <a:lnTo>
                    <a:pt x="2568757" y="206577"/>
                  </a:lnTo>
                  <a:lnTo>
                    <a:pt x="2580595" y="206317"/>
                  </a:lnTo>
                  <a:lnTo>
                    <a:pt x="2592432" y="206012"/>
                  </a:lnTo>
                  <a:lnTo>
                    <a:pt x="2604270" y="205655"/>
                  </a:lnTo>
                  <a:lnTo>
                    <a:pt x="2616107" y="205237"/>
                  </a:lnTo>
                  <a:lnTo>
                    <a:pt x="2627945" y="204748"/>
                  </a:lnTo>
                  <a:lnTo>
                    <a:pt x="2639783" y="204176"/>
                  </a:lnTo>
                  <a:lnTo>
                    <a:pt x="2651620" y="203508"/>
                  </a:lnTo>
                  <a:lnTo>
                    <a:pt x="2663458" y="202728"/>
                  </a:lnTo>
                  <a:lnTo>
                    <a:pt x="2675295" y="201819"/>
                  </a:lnTo>
                  <a:lnTo>
                    <a:pt x="2687133" y="200760"/>
                  </a:lnTo>
                  <a:lnTo>
                    <a:pt x="2698971" y="199531"/>
                  </a:lnTo>
                  <a:lnTo>
                    <a:pt x="2710808" y="198104"/>
                  </a:lnTo>
                  <a:lnTo>
                    <a:pt x="2722646" y="196454"/>
                  </a:lnTo>
                  <a:lnTo>
                    <a:pt x="2734483" y="194548"/>
                  </a:lnTo>
                  <a:lnTo>
                    <a:pt x="2746321" y="192355"/>
                  </a:lnTo>
                  <a:lnTo>
                    <a:pt x="2758159" y="189840"/>
                  </a:lnTo>
                  <a:lnTo>
                    <a:pt x="2769996" y="186967"/>
                  </a:lnTo>
                  <a:lnTo>
                    <a:pt x="2781834" y="183698"/>
                  </a:lnTo>
                  <a:lnTo>
                    <a:pt x="2793671" y="179999"/>
                  </a:lnTo>
                  <a:lnTo>
                    <a:pt x="2805509" y="175838"/>
                  </a:lnTo>
                  <a:lnTo>
                    <a:pt x="2817347" y="171186"/>
                  </a:lnTo>
                  <a:lnTo>
                    <a:pt x="2829184" y="166023"/>
                  </a:lnTo>
                  <a:lnTo>
                    <a:pt x="2841022" y="160339"/>
                  </a:lnTo>
                  <a:lnTo>
                    <a:pt x="2852859" y="154136"/>
                  </a:lnTo>
                  <a:lnTo>
                    <a:pt x="2864697" y="147431"/>
                  </a:lnTo>
                  <a:lnTo>
                    <a:pt x="2876534" y="140260"/>
                  </a:lnTo>
                  <a:lnTo>
                    <a:pt x="2888372" y="132674"/>
                  </a:lnTo>
                  <a:lnTo>
                    <a:pt x="2900210" y="124743"/>
                  </a:lnTo>
                  <a:lnTo>
                    <a:pt x="2912047" y="116554"/>
                  </a:lnTo>
                  <a:lnTo>
                    <a:pt x="2923885" y="108203"/>
                  </a:lnTo>
                  <a:lnTo>
                    <a:pt x="2935722" y="99798"/>
                  </a:lnTo>
                  <a:lnTo>
                    <a:pt x="2947560" y="91447"/>
                  </a:lnTo>
                  <a:lnTo>
                    <a:pt x="2959398" y="83257"/>
                  </a:lnTo>
                  <a:lnTo>
                    <a:pt x="2971235" y="75327"/>
                  </a:lnTo>
                  <a:lnTo>
                    <a:pt x="2983073" y="67741"/>
                  </a:lnTo>
                  <a:lnTo>
                    <a:pt x="2994910" y="60569"/>
                  </a:lnTo>
                  <a:lnTo>
                    <a:pt x="3006748" y="53865"/>
                  </a:lnTo>
                  <a:lnTo>
                    <a:pt x="3018586" y="47662"/>
                  </a:lnTo>
                  <a:lnTo>
                    <a:pt x="3030423" y="41978"/>
                  </a:lnTo>
                  <a:lnTo>
                    <a:pt x="3042261" y="36815"/>
                  </a:lnTo>
                  <a:lnTo>
                    <a:pt x="3054098" y="32163"/>
                  </a:lnTo>
                  <a:lnTo>
                    <a:pt x="3065936" y="28001"/>
                  </a:lnTo>
                  <a:lnTo>
                    <a:pt x="3077774" y="24303"/>
                  </a:lnTo>
                  <a:lnTo>
                    <a:pt x="3089611" y="21034"/>
                  </a:lnTo>
                  <a:lnTo>
                    <a:pt x="3101449" y="18161"/>
                  </a:lnTo>
                  <a:lnTo>
                    <a:pt x="3113286" y="15645"/>
                  </a:lnTo>
                  <a:lnTo>
                    <a:pt x="3125124" y="13452"/>
                  </a:lnTo>
                  <a:lnTo>
                    <a:pt x="3136962" y="11547"/>
                  </a:lnTo>
                  <a:lnTo>
                    <a:pt x="3148799" y="9896"/>
                  </a:lnTo>
                  <a:lnTo>
                    <a:pt x="3160637" y="8470"/>
                  </a:lnTo>
                  <a:lnTo>
                    <a:pt x="3172474" y="7240"/>
                  </a:lnTo>
                  <a:lnTo>
                    <a:pt x="3184312" y="6182"/>
                  </a:lnTo>
                  <a:lnTo>
                    <a:pt x="3196149" y="5273"/>
                  </a:lnTo>
                  <a:lnTo>
                    <a:pt x="3207987" y="4493"/>
                  </a:lnTo>
                  <a:lnTo>
                    <a:pt x="3219825" y="3825"/>
                  </a:lnTo>
                  <a:lnTo>
                    <a:pt x="3231662" y="3253"/>
                  </a:lnTo>
                  <a:lnTo>
                    <a:pt x="3243500" y="2764"/>
                  </a:lnTo>
                  <a:lnTo>
                    <a:pt x="3255337" y="2346"/>
                  </a:lnTo>
                  <a:lnTo>
                    <a:pt x="3267175" y="1989"/>
                  </a:lnTo>
                  <a:lnTo>
                    <a:pt x="3279013" y="1684"/>
                  </a:lnTo>
                  <a:lnTo>
                    <a:pt x="3290850" y="1424"/>
                  </a:lnTo>
                  <a:lnTo>
                    <a:pt x="3302688" y="1202"/>
                  </a:lnTo>
                  <a:lnTo>
                    <a:pt x="3314525" y="1013"/>
                  </a:lnTo>
                  <a:lnTo>
                    <a:pt x="3326363" y="852"/>
                  </a:lnTo>
                  <a:lnTo>
                    <a:pt x="3338201" y="715"/>
                  </a:lnTo>
                  <a:lnTo>
                    <a:pt x="3350038" y="598"/>
                  </a:lnTo>
                  <a:lnTo>
                    <a:pt x="3361876" y="499"/>
                  </a:lnTo>
                  <a:lnTo>
                    <a:pt x="3373713" y="414"/>
                  </a:lnTo>
                  <a:lnTo>
                    <a:pt x="3385551" y="342"/>
                  </a:lnTo>
                  <a:lnTo>
                    <a:pt x="3397389" y="281"/>
                  </a:lnTo>
                  <a:lnTo>
                    <a:pt x="3409226" y="228"/>
                  </a:lnTo>
                  <a:lnTo>
                    <a:pt x="3421064" y="184"/>
                  </a:lnTo>
                  <a:lnTo>
                    <a:pt x="3432901" y="146"/>
                  </a:lnTo>
                  <a:lnTo>
                    <a:pt x="3444739" y="114"/>
                  </a:lnTo>
                  <a:lnTo>
                    <a:pt x="3456576" y="86"/>
                  </a:lnTo>
                  <a:lnTo>
                    <a:pt x="3468414" y="63"/>
                  </a:lnTo>
                  <a:lnTo>
                    <a:pt x="3480252" y="43"/>
                  </a:lnTo>
                  <a:lnTo>
                    <a:pt x="3492089" y="26"/>
                  </a:lnTo>
                  <a:lnTo>
                    <a:pt x="3503927" y="12"/>
                  </a:lnTo>
                  <a:lnTo>
                    <a:pt x="3515764" y="0"/>
                  </a:lnTo>
                  <a:lnTo>
                    <a:pt x="3515764" y="0"/>
                  </a:lnTo>
                  <a:lnTo>
                    <a:pt x="3527602" y="12"/>
                  </a:lnTo>
                  <a:lnTo>
                    <a:pt x="3539440" y="26"/>
                  </a:lnTo>
                  <a:lnTo>
                    <a:pt x="3551277" y="43"/>
                  </a:lnTo>
                  <a:lnTo>
                    <a:pt x="3563115" y="63"/>
                  </a:lnTo>
                  <a:lnTo>
                    <a:pt x="3574952" y="86"/>
                  </a:lnTo>
                  <a:lnTo>
                    <a:pt x="3586790" y="114"/>
                  </a:lnTo>
                  <a:lnTo>
                    <a:pt x="3598628" y="146"/>
                  </a:lnTo>
                  <a:lnTo>
                    <a:pt x="3610465" y="184"/>
                  </a:lnTo>
                  <a:lnTo>
                    <a:pt x="3622303" y="228"/>
                  </a:lnTo>
                  <a:lnTo>
                    <a:pt x="3634140" y="281"/>
                  </a:lnTo>
                  <a:lnTo>
                    <a:pt x="3645978" y="342"/>
                  </a:lnTo>
                  <a:lnTo>
                    <a:pt x="3657816" y="414"/>
                  </a:lnTo>
                  <a:lnTo>
                    <a:pt x="3669653" y="499"/>
                  </a:lnTo>
                  <a:lnTo>
                    <a:pt x="3681491" y="598"/>
                  </a:lnTo>
                  <a:lnTo>
                    <a:pt x="3693328" y="715"/>
                  </a:lnTo>
                  <a:lnTo>
                    <a:pt x="3705166" y="852"/>
                  </a:lnTo>
                  <a:lnTo>
                    <a:pt x="3717004" y="1013"/>
                  </a:lnTo>
                  <a:lnTo>
                    <a:pt x="3728841" y="1202"/>
                  </a:lnTo>
                  <a:lnTo>
                    <a:pt x="3740679" y="1424"/>
                  </a:lnTo>
                  <a:lnTo>
                    <a:pt x="3752516" y="1684"/>
                  </a:lnTo>
                  <a:lnTo>
                    <a:pt x="3764354" y="1989"/>
                  </a:lnTo>
                  <a:lnTo>
                    <a:pt x="3776191" y="2346"/>
                  </a:lnTo>
                  <a:lnTo>
                    <a:pt x="3788029" y="2764"/>
                  </a:lnTo>
                  <a:lnTo>
                    <a:pt x="3799867" y="3253"/>
                  </a:lnTo>
                  <a:lnTo>
                    <a:pt x="3811704" y="3825"/>
                  </a:lnTo>
                  <a:lnTo>
                    <a:pt x="3823542" y="4493"/>
                  </a:lnTo>
                  <a:lnTo>
                    <a:pt x="3835379" y="5273"/>
                  </a:lnTo>
                  <a:lnTo>
                    <a:pt x="3847217" y="6182"/>
                  </a:lnTo>
                  <a:lnTo>
                    <a:pt x="3859055" y="7240"/>
                  </a:lnTo>
                  <a:lnTo>
                    <a:pt x="3870892" y="8470"/>
                  </a:lnTo>
                  <a:lnTo>
                    <a:pt x="3882730" y="9896"/>
                  </a:lnTo>
                  <a:lnTo>
                    <a:pt x="3894567" y="11547"/>
                  </a:lnTo>
                  <a:lnTo>
                    <a:pt x="3906405" y="13452"/>
                  </a:lnTo>
                  <a:lnTo>
                    <a:pt x="3918243" y="15645"/>
                  </a:lnTo>
                  <a:lnTo>
                    <a:pt x="3930080" y="18161"/>
                  </a:lnTo>
                  <a:lnTo>
                    <a:pt x="3941918" y="21034"/>
                  </a:lnTo>
                  <a:lnTo>
                    <a:pt x="3953755" y="24303"/>
                  </a:lnTo>
                  <a:lnTo>
                    <a:pt x="3965593" y="28001"/>
                  </a:lnTo>
                  <a:lnTo>
                    <a:pt x="3977431" y="32163"/>
                  </a:lnTo>
                  <a:lnTo>
                    <a:pt x="3989268" y="36815"/>
                  </a:lnTo>
                  <a:lnTo>
                    <a:pt x="4001106" y="41978"/>
                  </a:lnTo>
                  <a:lnTo>
                    <a:pt x="4012943" y="47662"/>
                  </a:lnTo>
                  <a:lnTo>
                    <a:pt x="4024781" y="53865"/>
                  </a:lnTo>
                  <a:lnTo>
                    <a:pt x="4036619" y="60569"/>
                  </a:lnTo>
                  <a:lnTo>
                    <a:pt x="4048456" y="67741"/>
                  </a:lnTo>
                  <a:lnTo>
                    <a:pt x="4060294" y="75327"/>
                  </a:lnTo>
                  <a:lnTo>
                    <a:pt x="4072131" y="83257"/>
                  </a:lnTo>
                  <a:lnTo>
                    <a:pt x="4083969" y="91447"/>
                  </a:lnTo>
                  <a:lnTo>
                    <a:pt x="4095806" y="99798"/>
                  </a:lnTo>
                  <a:lnTo>
                    <a:pt x="4107644" y="108203"/>
                  </a:lnTo>
                  <a:lnTo>
                    <a:pt x="4119482" y="116554"/>
                  </a:lnTo>
                  <a:lnTo>
                    <a:pt x="4131319" y="124743"/>
                  </a:lnTo>
                  <a:lnTo>
                    <a:pt x="4143157" y="132674"/>
                  </a:lnTo>
                  <a:lnTo>
                    <a:pt x="4154994" y="140260"/>
                  </a:lnTo>
                  <a:lnTo>
                    <a:pt x="4166832" y="147431"/>
                  </a:lnTo>
                  <a:lnTo>
                    <a:pt x="4178670" y="154136"/>
                  </a:lnTo>
                  <a:lnTo>
                    <a:pt x="4190507" y="160339"/>
                  </a:lnTo>
                  <a:lnTo>
                    <a:pt x="4202345" y="166023"/>
                  </a:lnTo>
                  <a:lnTo>
                    <a:pt x="4214182" y="171186"/>
                  </a:lnTo>
                  <a:lnTo>
                    <a:pt x="4226020" y="175838"/>
                  </a:lnTo>
                  <a:lnTo>
                    <a:pt x="4237858" y="179999"/>
                  </a:lnTo>
                  <a:lnTo>
                    <a:pt x="4249695" y="183698"/>
                  </a:lnTo>
                  <a:lnTo>
                    <a:pt x="4261533" y="186967"/>
                  </a:lnTo>
                  <a:lnTo>
                    <a:pt x="4273370" y="189840"/>
                  </a:lnTo>
                  <a:lnTo>
                    <a:pt x="4285208" y="192355"/>
                  </a:lnTo>
                  <a:lnTo>
                    <a:pt x="4297046" y="194548"/>
                  </a:lnTo>
                  <a:lnTo>
                    <a:pt x="4308883" y="196454"/>
                  </a:lnTo>
                  <a:lnTo>
                    <a:pt x="4320721" y="198104"/>
                  </a:lnTo>
                  <a:lnTo>
                    <a:pt x="4332558" y="199531"/>
                  </a:lnTo>
                  <a:lnTo>
                    <a:pt x="4344396" y="200760"/>
                  </a:lnTo>
                  <a:lnTo>
                    <a:pt x="4356234" y="201819"/>
                  </a:lnTo>
                  <a:lnTo>
                    <a:pt x="4368071" y="202728"/>
                  </a:lnTo>
                  <a:lnTo>
                    <a:pt x="4379909" y="203508"/>
                  </a:lnTo>
                  <a:lnTo>
                    <a:pt x="4391746" y="204176"/>
                  </a:lnTo>
                  <a:lnTo>
                    <a:pt x="4403584" y="204748"/>
                  </a:lnTo>
                  <a:lnTo>
                    <a:pt x="4415421" y="205237"/>
                  </a:lnTo>
                  <a:lnTo>
                    <a:pt x="4427259" y="205655"/>
                  </a:lnTo>
                  <a:lnTo>
                    <a:pt x="4439097" y="206012"/>
                  </a:lnTo>
                  <a:lnTo>
                    <a:pt x="4450934" y="206317"/>
                  </a:lnTo>
                  <a:lnTo>
                    <a:pt x="4462772" y="206577"/>
                  </a:lnTo>
                  <a:lnTo>
                    <a:pt x="4474609" y="206798"/>
                  </a:lnTo>
                  <a:lnTo>
                    <a:pt x="4486447" y="206987"/>
                  </a:lnTo>
                  <a:lnTo>
                    <a:pt x="4498285" y="207148"/>
                  </a:lnTo>
                  <a:lnTo>
                    <a:pt x="4510122" y="207285"/>
                  </a:lnTo>
                  <a:lnTo>
                    <a:pt x="4521960" y="207402"/>
                  </a:lnTo>
                  <a:lnTo>
                    <a:pt x="4533797" y="207502"/>
                  </a:lnTo>
                  <a:lnTo>
                    <a:pt x="4545635" y="207587"/>
                  </a:lnTo>
                  <a:lnTo>
                    <a:pt x="4557473" y="207659"/>
                  </a:lnTo>
                  <a:lnTo>
                    <a:pt x="4569310" y="207720"/>
                  </a:lnTo>
                  <a:lnTo>
                    <a:pt x="4581148" y="207772"/>
                  </a:lnTo>
                  <a:lnTo>
                    <a:pt x="4592985" y="207817"/>
                  </a:lnTo>
                  <a:lnTo>
                    <a:pt x="4604823" y="207855"/>
                  </a:lnTo>
                  <a:lnTo>
                    <a:pt x="4616661" y="207887"/>
                  </a:lnTo>
                  <a:lnTo>
                    <a:pt x="4628498" y="207914"/>
                  </a:lnTo>
                  <a:lnTo>
                    <a:pt x="4640336" y="207938"/>
                  </a:lnTo>
                  <a:lnTo>
                    <a:pt x="4652173" y="207958"/>
                  </a:lnTo>
                  <a:lnTo>
                    <a:pt x="4664011" y="207975"/>
                  </a:lnTo>
                  <a:lnTo>
                    <a:pt x="4675849" y="207989"/>
                  </a:lnTo>
                  <a:lnTo>
                    <a:pt x="4687686" y="208001"/>
                  </a:lnTo>
                </a:path>
              </a:pathLst>
            </a:custGeom>
            <a:ln w="40651" cap="flat">
              <a:solidFill>
                <a:srgbClr val="619CFF">
                  <a:alpha val="100000"/>
                </a:srgbClr>
              </a:solidFill>
              <a:prstDash val="solid"/>
              <a:round/>
            </a:ln>
          </p:spPr>
          <p:txBody>
            <a:bodyPr/>
            <a:lstStyle/>
            <a:p/>
          </p:txBody>
        </p:sp>
        <p:sp>
          <p:nvSpPr>
            <p:cNvPr id="45" name="pl45"/>
            <p:cNvSpPr/>
            <p:nvPr/>
          </p:nvSpPr>
          <p:spPr>
            <a:xfrm>
              <a:off x="2482351" y="2148392"/>
              <a:ext cx="4687686" cy="208071"/>
            </a:xfrm>
            <a:custGeom>
              <a:avLst/>
              <a:pathLst>
                <a:path w="4687686" h="208071">
                  <a:moveTo>
                    <a:pt x="0" y="0"/>
                  </a:moveTo>
                  <a:lnTo>
                    <a:pt x="11837" y="12"/>
                  </a:lnTo>
                  <a:lnTo>
                    <a:pt x="23675" y="26"/>
                  </a:lnTo>
                  <a:lnTo>
                    <a:pt x="35512" y="43"/>
                  </a:lnTo>
                  <a:lnTo>
                    <a:pt x="47350" y="63"/>
                  </a:lnTo>
                  <a:lnTo>
                    <a:pt x="59187" y="86"/>
                  </a:lnTo>
                  <a:lnTo>
                    <a:pt x="71025" y="114"/>
                  </a:lnTo>
                  <a:lnTo>
                    <a:pt x="82863" y="146"/>
                  </a:lnTo>
                  <a:lnTo>
                    <a:pt x="94700" y="184"/>
                  </a:lnTo>
                  <a:lnTo>
                    <a:pt x="106538" y="228"/>
                  </a:lnTo>
                  <a:lnTo>
                    <a:pt x="118375" y="281"/>
                  </a:lnTo>
                  <a:lnTo>
                    <a:pt x="130213" y="342"/>
                  </a:lnTo>
                  <a:lnTo>
                    <a:pt x="142051" y="414"/>
                  </a:lnTo>
                  <a:lnTo>
                    <a:pt x="153888" y="499"/>
                  </a:lnTo>
                  <a:lnTo>
                    <a:pt x="165726" y="598"/>
                  </a:lnTo>
                  <a:lnTo>
                    <a:pt x="177563" y="715"/>
                  </a:lnTo>
                  <a:lnTo>
                    <a:pt x="189401" y="852"/>
                  </a:lnTo>
                  <a:lnTo>
                    <a:pt x="201239" y="1013"/>
                  </a:lnTo>
                  <a:lnTo>
                    <a:pt x="213076" y="1202"/>
                  </a:lnTo>
                  <a:lnTo>
                    <a:pt x="224914" y="1424"/>
                  </a:lnTo>
                  <a:lnTo>
                    <a:pt x="236751" y="1684"/>
                  </a:lnTo>
                  <a:lnTo>
                    <a:pt x="248589" y="1989"/>
                  </a:lnTo>
                  <a:lnTo>
                    <a:pt x="260427" y="2346"/>
                  </a:lnTo>
                  <a:lnTo>
                    <a:pt x="272264" y="2764"/>
                  </a:lnTo>
                  <a:lnTo>
                    <a:pt x="284102" y="3253"/>
                  </a:lnTo>
                  <a:lnTo>
                    <a:pt x="295939" y="3825"/>
                  </a:lnTo>
                  <a:lnTo>
                    <a:pt x="307777" y="4493"/>
                  </a:lnTo>
                  <a:lnTo>
                    <a:pt x="319614" y="5273"/>
                  </a:lnTo>
                  <a:lnTo>
                    <a:pt x="331452" y="6182"/>
                  </a:lnTo>
                  <a:lnTo>
                    <a:pt x="343290" y="7240"/>
                  </a:lnTo>
                  <a:lnTo>
                    <a:pt x="355127" y="8470"/>
                  </a:lnTo>
                  <a:lnTo>
                    <a:pt x="366965" y="9896"/>
                  </a:lnTo>
                  <a:lnTo>
                    <a:pt x="378802" y="11547"/>
                  </a:lnTo>
                  <a:lnTo>
                    <a:pt x="390640" y="13452"/>
                  </a:lnTo>
                  <a:lnTo>
                    <a:pt x="402478" y="15645"/>
                  </a:lnTo>
                  <a:lnTo>
                    <a:pt x="414315" y="18161"/>
                  </a:lnTo>
                  <a:lnTo>
                    <a:pt x="426153" y="21034"/>
                  </a:lnTo>
                  <a:lnTo>
                    <a:pt x="437990" y="24303"/>
                  </a:lnTo>
                  <a:lnTo>
                    <a:pt x="449828" y="28001"/>
                  </a:lnTo>
                  <a:lnTo>
                    <a:pt x="461666" y="32163"/>
                  </a:lnTo>
                  <a:lnTo>
                    <a:pt x="473503" y="36815"/>
                  </a:lnTo>
                  <a:lnTo>
                    <a:pt x="485341" y="41978"/>
                  </a:lnTo>
                  <a:lnTo>
                    <a:pt x="497178" y="47662"/>
                  </a:lnTo>
                  <a:lnTo>
                    <a:pt x="509016" y="53865"/>
                  </a:lnTo>
                  <a:lnTo>
                    <a:pt x="520854" y="60569"/>
                  </a:lnTo>
                  <a:lnTo>
                    <a:pt x="532691" y="67741"/>
                  </a:lnTo>
                  <a:lnTo>
                    <a:pt x="544529" y="75327"/>
                  </a:lnTo>
                  <a:lnTo>
                    <a:pt x="556366" y="83257"/>
                  </a:lnTo>
                  <a:lnTo>
                    <a:pt x="568204" y="91447"/>
                  </a:lnTo>
                  <a:lnTo>
                    <a:pt x="580042" y="99798"/>
                  </a:lnTo>
                  <a:lnTo>
                    <a:pt x="591879" y="108203"/>
                  </a:lnTo>
                  <a:lnTo>
                    <a:pt x="603717" y="116554"/>
                  </a:lnTo>
                  <a:lnTo>
                    <a:pt x="615554" y="124743"/>
                  </a:lnTo>
                  <a:lnTo>
                    <a:pt x="627392" y="132674"/>
                  </a:lnTo>
                  <a:lnTo>
                    <a:pt x="639229" y="140260"/>
                  </a:lnTo>
                  <a:lnTo>
                    <a:pt x="651067" y="147431"/>
                  </a:lnTo>
                  <a:lnTo>
                    <a:pt x="662905" y="154136"/>
                  </a:lnTo>
                  <a:lnTo>
                    <a:pt x="674742" y="160339"/>
                  </a:lnTo>
                  <a:lnTo>
                    <a:pt x="686580" y="166023"/>
                  </a:lnTo>
                  <a:lnTo>
                    <a:pt x="698417" y="171186"/>
                  </a:lnTo>
                  <a:lnTo>
                    <a:pt x="710255" y="175838"/>
                  </a:lnTo>
                  <a:lnTo>
                    <a:pt x="722093" y="179999"/>
                  </a:lnTo>
                  <a:lnTo>
                    <a:pt x="733930" y="183698"/>
                  </a:lnTo>
                  <a:lnTo>
                    <a:pt x="745768" y="186967"/>
                  </a:lnTo>
                  <a:lnTo>
                    <a:pt x="757605" y="189840"/>
                  </a:lnTo>
                  <a:lnTo>
                    <a:pt x="769443" y="192355"/>
                  </a:lnTo>
                  <a:lnTo>
                    <a:pt x="781281" y="194548"/>
                  </a:lnTo>
                  <a:lnTo>
                    <a:pt x="793118" y="196454"/>
                  </a:lnTo>
                  <a:lnTo>
                    <a:pt x="804956" y="198104"/>
                  </a:lnTo>
                  <a:lnTo>
                    <a:pt x="816793" y="199531"/>
                  </a:lnTo>
                  <a:lnTo>
                    <a:pt x="828631" y="200760"/>
                  </a:lnTo>
                  <a:lnTo>
                    <a:pt x="840469" y="201819"/>
                  </a:lnTo>
                  <a:lnTo>
                    <a:pt x="852306" y="202728"/>
                  </a:lnTo>
                  <a:lnTo>
                    <a:pt x="864144" y="203508"/>
                  </a:lnTo>
                  <a:lnTo>
                    <a:pt x="875981" y="204176"/>
                  </a:lnTo>
                  <a:lnTo>
                    <a:pt x="887819" y="204748"/>
                  </a:lnTo>
                  <a:lnTo>
                    <a:pt x="899657" y="205237"/>
                  </a:lnTo>
                  <a:lnTo>
                    <a:pt x="911494" y="205655"/>
                  </a:lnTo>
                  <a:lnTo>
                    <a:pt x="923332" y="206012"/>
                  </a:lnTo>
                  <a:lnTo>
                    <a:pt x="935169" y="206317"/>
                  </a:lnTo>
                  <a:lnTo>
                    <a:pt x="947007" y="206577"/>
                  </a:lnTo>
                  <a:lnTo>
                    <a:pt x="958844" y="206798"/>
                  </a:lnTo>
                  <a:lnTo>
                    <a:pt x="970682" y="206987"/>
                  </a:lnTo>
                  <a:lnTo>
                    <a:pt x="982520" y="207148"/>
                  </a:lnTo>
                  <a:lnTo>
                    <a:pt x="994357" y="207285"/>
                  </a:lnTo>
                  <a:lnTo>
                    <a:pt x="1006195" y="207402"/>
                  </a:lnTo>
                  <a:lnTo>
                    <a:pt x="1018032" y="207502"/>
                  </a:lnTo>
                  <a:lnTo>
                    <a:pt x="1029870" y="207587"/>
                  </a:lnTo>
                  <a:lnTo>
                    <a:pt x="1041708" y="207659"/>
                  </a:lnTo>
                  <a:lnTo>
                    <a:pt x="1053545" y="207720"/>
                  </a:lnTo>
                  <a:lnTo>
                    <a:pt x="1065383" y="207772"/>
                  </a:lnTo>
                  <a:lnTo>
                    <a:pt x="1077220" y="207817"/>
                  </a:lnTo>
                  <a:lnTo>
                    <a:pt x="1089058" y="207855"/>
                  </a:lnTo>
                  <a:lnTo>
                    <a:pt x="1100896" y="207887"/>
                  </a:lnTo>
                  <a:lnTo>
                    <a:pt x="1112733" y="207914"/>
                  </a:lnTo>
                  <a:lnTo>
                    <a:pt x="1124571" y="207938"/>
                  </a:lnTo>
                  <a:lnTo>
                    <a:pt x="1136408" y="207958"/>
                  </a:lnTo>
                  <a:lnTo>
                    <a:pt x="1148246" y="207975"/>
                  </a:lnTo>
                  <a:lnTo>
                    <a:pt x="1160084" y="207989"/>
                  </a:lnTo>
                  <a:lnTo>
                    <a:pt x="1171921" y="208001"/>
                  </a:lnTo>
                  <a:lnTo>
                    <a:pt x="1171921" y="208071"/>
                  </a:lnTo>
                  <a:lnTo>
                    <a:pt x="1183759" y="208071"/>
                  </a:lnTo>
                  <a:lnTo>
                    <a:pt x="1195596" y="208071"/>
                  </a:lnTo>
                  <a:lnTo>
                    <a:pt x="1207434" y="208071"/>
                  </a:lnTo>
                  <a:lnTo>
                    <a:pt x="1219272" y="208071"/>
                  </a:lnTo>
                  <a:lnTo>
                    <a:pt x="1231109" y="208071"/>
                  </a:lnTo>
                  <a:lnTo>
                    <a:pt x="1242947" y="208071"/>
                  </a:lnTo>
                  <a:lnTo>
                    <a:pt x="1254784" y="208071"/>
                  </a:lnTo>
                  <a:lnTo>
                    <a:pt x="1266622" y="208071"/>
                  </a:lnTo>
                  <a:lnTo>
                    <a:pt x="1278459" y="208071"/>
                  </a:lnTo>
                  <a:lnTo>
                    <a:pt x="1290297" y="208071"/>
                  </a:lnTo>
                  <a:lnTo>
                    <a:pt x="1302135" y="208071"/>
                  </a:lnTo>
                  <a:lnTo>
                    <a:pt x="1313972" y="208071"/>
                  </a:lnTo>
                  <a:lnTo>
                    <a:pt x="1325810" y="208071"/>
                  </a:lnTo>
                  <a:lnTo>
                    <a:pt x="1337647" y="208071"/>
                  </a:lnTo>
                  <a:lnTo>
                    <a:pt x="1349485" y="208071"/>
                  </a:lnTo>
                  <a:lnTo>
                    <a:pt x="1361323" y="208071"/>
                  </a:lnTo>
                  <a:lnTo>
                    <a:pt x="1373160" y="208071"/>
                  </a:lnTo>
                  <a:lnTo>
                    <a:pt x="1384998" y="208071"/>
                  </a:lnTo>
                  <a:lnTo>
                    <a:pt x="1396835" y="208071"/>
                  </a:lnTo>
                  <a:lnTo>
                    <a:pt x="1408673" y="208071"/>
                  </a:lnTo>
                  <a:lnTo>
                    <a:pt x="1420511" y="208071"/>
                  </a:lnTo>
                  <a:lnTo>
                    <a:pt x="1432348" y="208071"/>
                  </a:lnTo>
                  <a:lnTo>
                    <a:pt x="1444186" y="208071"/>
                  </a:lnTo>
                  <a:lnTo>
                    <a:pt x="1456023" y="208071"/>
                  </a:lnTo>
                  <a:lnTo>
                    <a:pt x="1467861" y="208071"/>
                  </a:lnTo>
                  <a:lnTo>
                    <a:pt x="1479699" y="208071"/>
                  </a:lnTo>
                  <a:lnTo>
                    <a:pt x="1491536" y="208071"/>
                  </a:lnTo>
                  <a:lnTo>
                    <a:pt x="1503374" y="208071"/>
                  </a:lnTo>
                  <a:lnTo>
                    <a:pt x="1515211" y="208071"/>
                  </a:lnTo>
                  <a:lnTo>
                    <a:pt x="1527049" y="208071"/>
                  </a:lnTo>
                  <a:lnTo>
                    <a:pt x="1538887" y="208071"/>
                  </a:lnTo>
                  <a:lnTo>
                    <a:pt x="1550724" y="208071"/>
                  </a:lnTo>
                  <a:lnTo>
                    <a:pt x="1562562" y="208071"/>
                  </a:lnTo>
                  <a:lnTo>
                    <a:pt x="1574399" y="208071"/>
                  </a:lnTo>
                  <a:lnTo>
                    <a:pt x="1586237" y="208071"/>
                  </a:lnTo>
                  <a:lnTo>
                    <a:pt x="1598074" y="208071"/>
                  </a:lnTo>
                  <a:lnTo>
                    <a:pt x="1609912" y="208071"/>
                  </a:lnTo>
                  <a:lnTo>
                    <a:pt x="1621750" y="208071"/>
                  </a:lnTo>
                  <a:lnTo>
                    <a:pt x="1633587" y="208071"/>
                  </a:lnTo>
                  <a:lnTo>
                    <a:pt x="1645425" y="208071"/>
                  </a:lnTo>
                  <a:lnTo>
                    <a:pt x="1657262" y="208071"/>
                  </a:lnTo>
                  <a:lnTo>
                    <a:pt x="1669100" y="208071"/>
                  </a:lnTo>
                  <a:lnTo>
                    <a:pt x="1680938" y="208071"/>
                  </a:lnTo>
                  <a:lnTo>
                    <a:pt x="1692775" y="208071"/>
                  </a:lnTo>
                  <a:lnTo>
                    <a:pt x="1704613" y="208071"/>
                  </a:lnTo>
                  <a:lnTo>
                    <a:pt x="1716450" y="208071"/>
                  </a:lnTo>
                  <a:lnTo>
                    <a:pt x="1728288" y="208071"/>
                  </a:lnTo>
                  <a:lnTo>
                    <a:pt x="1740126" y="208071"/>
                  </a:lnTo>
                  <a:lnTo>
                    <a:pt x="1751963" y="208071"/>
                  </a:lnTo>
                  <a:lnTo>
                    <a:pt x="1763801" y="208071"/>
                  </a:lnTo>
                  <a:lnTo>
                    <a:pt x="1775638" y="208071"/>
                  </a:lnTo>
                  <a:lnTo>
                    <a:pt x="1787476" y="208071"/>
                  </a:lnTo>
                  <a:lnTo>
                    <a:pt x="1799314" y="208071"/>
                  </a:lnTo>
                  <a:lnTo>
                    <a:pt x="1811151" y="208071"/>
                  </a:lnTo>
                  <a:lnTo>
                    <a:pt x="1822989" y="208071"/>
                  </a:lnTo>
                  <a:lnTo>
                    <a:pt x="1834826" y="208071"/>
                  </a:lnTo>
                  <a:lnTo>
                    <a:pt x="1846664" y="208071"/>
                  </a:lnTo>
                  <a:lnTo>
                    <a:pt x="1858502" y="208071"/>
                  </a:lnTo>
                  <a:lnTo>
                    <a:pt x="1870339" y="208071"/>
                  </a:lnTo>
                  <a:lnTo>
                    <a:pt x="1882177" y="208071"/>
                  </a:lnTo>
                  <a:lnTo>
                    <a:pt x="1894014" y="208071"/>
                  </a:lnTo>
                  <a:lnTo>
                    <a:pt x="1905852" y="208071"/>
                  </a:lnTo>
                  <a:lnTo>
                    <a:pt x="1917689" y="208071"/>
                  </a:lnTo>
                  <a:lnTo>
                    <a:pt x="1929527" y="208071"/>
                  </a:lnTo>
                  <a:lnTo>
                    <a:pt x="1941365" y="208071"/>
                  </a:lnTo>
                  <a:lnTo>
                    <a:pt x="1953202" y="208071"/>
                  </a:lnTo>
                  <a:lnTo>
                    <a:pt x="1965040" y="208071"/>
                  </a:lnTo>
                  <a:lnTo>
                    <a:pt x="1976877" y="208071"/>
                  </a:lnTo>
                  <a:lnTo>
                    <a:pt x="1988715" y="208071"/>
                  </a:lnTo>
                  <a:lnTo>
                    <a:pt x="2000553" y="208071"/>
                  </a:lnTo>
                  <a:lnTo>
                    <a:pt x="2012390" y="208071"/>
                  </a:lnTo>
                  <a:lnTo>
                    <a:pt x="2024228" y="208071"/>
                  </a:lnTo>
                  <a:lnTo>
                    <a:pt x="2036065" y="208071"/>
                  </a:lnTo>
                  <a:lnTo>
                    <a:pt x="2047903" y="208071"/>
                  </a:lnTo>
                  <a:lnTo>
                    <a:pt x="2059741" y="208071"/>
                  </a:lnTo>
                  <a:lnTo>
                    <a:pt x="2071578" y="208071"/>
                  </a:lnTo>
                  <a:lnTo>
                    <a:pt x="2083416" y="208071"/>
                  </a:lnTo>
                  <a:lnTo>
                    <a:pt x="2095253" y="208071"/>
                  </a:lnTo>
                  <a:lnTo>
                    <a:pt x="2107091" y="208071"/>
                  </a:lnTo>
                  <a:lnTo>
                    <a:pt x="2118929" y="208071"/>
                  </a:lnTo>
                  <a:lnTo>
                    <a:pt x="2130766" y="208071"/>
                  </a:lnTo>
                  <a:lnTo>
                    <a:pt x="2142604" y="208071"/>
                  </a:lnTo>
                  <a:lnTo>
                    <a:pt x="2154441" y="208071"/>
                  </a:lnTo>
                  <a:lnTo>
                    <a:pt x="2166279" y="208071"/>
                  </a:lnTo>
                  <a:lnTo>
                    <a:pt x="2178117" y="208071"/>
                  </a:lnTo>
                  <a:lnTo>
                    <a:pt x="2189954" y="208071"/>
                  </a:lnTo>
                  <a:lnTo>
                    <a:pt x="2201792" y="208071"/>
                  </a:lnTo>
                  <a:lnTo>
                    <a:pt x="2213629" y="208071"/>
                  </a:lnTo>
                  <a:lnTo>
                    <a:pt x="2225467" y="208071"/>
                  </a:lnTo>
                  <a:lnTo>
                    <a:pt x="2237304" y="208071"/>
                  </a:lnTo>
                  <a:lnTo>
                    <a:pt x="2249142" y="208071"/>
                  </a:lnTo>
                  <a:lnTo>
                    <a:pt x="2260980" y="208071"/>
                  </a:lnTo>
                  <a:lnTo>
                    <a:pt x="2272817" y="208071"/>
                  </a:lnTo>
                  <a:lnTo>
                    <a:pt x="2284655" y="208071"/>
                  </a:lnTo>
                  <a:lnTo>
                    <a:pt x="2296492" y="208071"/>
                  </a:lnTo>
                  <a:lnTo>
                    <a:pt x="2308330" y="208071"/>
                  </a:lnTo>
                  <a:lnTo>
                    <a:pt x="2320168" y="208071"/>
                  </a:lnTo>
                  <a:lnTo>
                    <a:pt x="2332005" y="208071"/>
                  </a:lnTo>
                  <a:lnTo>
                    <a:pt x="2343843" y="208071"/>
                  </a:lnTo>
                  <a:lnTo>
                    <a:pt x="2343843" y="208071"/>
                  </a:lnTo>
                  <a:lnTo>
                    <a:pt x="2355680" y="208071"/>
                  </a:lnTo>
                  <a:lnTo>
                    <a:pt x="2367518" y="208071"/>
                  </a:lnTo>
                  <a:lnTo>
                    <a:pt x="2379356" y="208071"/>
                  </a:lnTo>
                  <a:lnTo>
                    <a:pt x="2391193" y="208071"/>
                  </a:lnTo>
                  <a:lnTo>
                    <a:pt x="2403031" y="208071"/>
                  </a:lnTo>
                  <a:lnTo>
                    <a:pt x="2414868" y="208071"/>
                  </a:lnTo>
                  <a:lnTo>
                    <a:pt x="2426706" y="208071"/>
                  </a:lnTo>
                  <a:lnTo>
                    <a:pt x="2438544" y="208071"/>
                  </a:lnTo>
                  <a:lnTo>
                    <a:pt x="2450381" y="208071"/>
                  </a:lnTo>
                  <a:lnTo>
                    <a:pt x="2462219" y="208071"/>
                  </a:lnTo>
                  <a:lnTo>
                    <a:pt x="2474056" y="208071"/>
                  </a:lnTo>
                  <a:lnTo>
                    <a:pt x="2485894" y="208071"/>
                  </a:lnTo>
                  <a:lnTo>
                    <a:pt x="2497732" y="208071"/>
                  </a:lnTo>
                  <a:lnTo>
                    <a:pt x="2509569" y="208071"/>
                  </a:lnTo>
                  <a:lnTo>
                    <a:pt x="2521407" y="208071"/>
                  </a:lnTo>
                  <a:lnTo>
                    <a:pt x="2533244" y="208071"/>
                  </a:lnTo>
                  <a:lnTo>
                    <a:pt x="2545082" y="208071"/>
                  </a:lnTo>
                  <a:lnTo>
                    <a:pt x="2556919" y="208071"/>
                  </a:lnTo>
                  <a:lnTo>
                    <a:pt x="2568757" y="208071"/>
                  </a:lnTo>
                  <a:lnTo>
                    <a:pt x="2580595" y="208071"/>
                  </a:lnTo>
                  <a:lnTo>
                    <a:pt x="2592432" y="208071"/>
                  </a:lnTo>
                  <a:lnTo>
                    <a:pt x="2604270" y="208071"/>
                  </a:lnTo>
                  <a:lnTo>
                    <a:pt x="2616107" y="208071"/>
                  </a:lnTo>
                  <a:lnTo>
                    <a:pt x="2627945" y="208071"/>
                  </a:lnTo>
                  <a:lnTo>
                    <a:pt x="2639783" y="208071"/>
                  </a:lnTo>
                  <a:lnTo>
                    <a:pt x="2651620" y="208071"/>
                  </a:lnTo>
                  <a:lnTo>
                    <a:pt x="2663458" y="208071"/>
                  </a:lnTo>
                  <a:lnTo>
                    <a:pt x="2675295" y="208071"/>
                  </a:lnTo>
                  <a:lnTo>
                    <a:pt x="2687133" y="208071"/>
                  </a:lnTo>
                  <a:lnTo>
                    <a:pt x="2698971" y="208071"/>
                  </a:lnTo>
                  <a:lnTo>
                    <a:pt x="2710808" y="208071"/>
                  </a:lnTo>
                  <a:lnTo>
                    <a:pt x="2722646" y="208071"/>
                  </a:lnTo>
                  <a:lnTo>
                    <a:pt x="2734483" y="208071"/>
                  </a:lnTo>
                  <a:lnTo>
                    <a:pt x="2746321" y="208071"/>
                  </a:lnTo>
                  <a:lnTo>
                    <a:pt x="2758159" y="208071"/>
                  </a:lnTo>
                  <a:lnTo>
                    <a:pt x="2769996" y="208071"/>
                  </a:lnTo>
                  <a:lnTo>
                    <a:pt x="2781834" y="208071"/>
                  </a:lnTo>
                  <a:lnTo>
                    <a:pt x="2793671" y="208071"/>
                  </a:lnTo>
                  <a:lnTo>
                    <a:pt x="2805509" y="208071"/>
                  </a:lnTo>
                  <a:lnTo>
                    <a:pt x="2817347" y="208071"/>
                  </a:lnTo>
                  <a:lnTo>
                    <a:pt x="2829184" y="208071"/>
                  </a:lnTo>
                  <a:lnTo>
                    <a:pt x="2841022" y="208071"/>
                  </a:lnTo>
                  <a:lnTo>
                    <a:pt x="2852859" y="208071"/>
                  </a:lnTo>
                  <a:lnTo>
                    <a:pt x="2864697" y="208071"/>
                  </a:lnTo>
                  <a:lnTo>
                    <a:pt x="2876534" y="208071"/>
                  </a:lnTo>
                  <a:lnTo>
                    <a:pt x="2888372" y="208071"/>
                  </a:lnTo>
                  <a:lnTo>
                    <a:pt x="2900210" y="208071"/>
                  </a:lnTo>
                  <a:lnTo>
                    <a:pt x="2912047" y="208071"/>
                  </a:lnTo>
                  <a:lnTo>
                    <a:pt x="2923885" y="208071"/>
                  </a:lnTo>
                  <a:lnTo>
                    <a:pt x="2935722" y="208071"/>
                  </a:lnTo>
                  <a:lnTo>
                    <a:pt x="2947560" y="208071"/>
                  </a:lnTo>
                  <a:lnTo>
                    <a:pt x="2959398" y="208071"/>
                  </a:lnTo>
                  <a:lnTo>
                    <a:pt x="2971235" y="208071"/>
                  </a:lnTo>
                  <a:lnTo>
                    <a:pt x="2983073" y="208071"/>
                  </a:lnTo>
                  <a:lnTo>
                    <a:pt x="2994910" y="208071"/>
                  </a:lnTo>
                  <a:lnTo>
                    <a:pt x="3006748" y="208071"/>
                  </a:lnTo>
                  <a:lnTo>
                    <a:pt x="3018586" y="208071"/>
                  </a:lnTo>
                  <a:lnTo>
                    <a:pt x="3030423" y="208071"/>
                  </a:lnTo>
                  <a:lnTo>
                    <a:pt x="3042261" y="208071"/>
                  </a:lnTo>
                  <a:lnTo>
                    <a:pt x="3054098" y="208071"/>
                  </a:lnTo>
                  <a:lnTo>
                    <a:pt x="3065936" y="208071"/>
                  </a:lnTo>
                  <a:lnTo>
                    <a:pt x="3077774" y="208071"/>
                  </a:lnTo>
                  <a:lnTo>
                    <a:pt x="3089611" y="208071"/>
                  </a:lnTo>
                  <a:lnTo>
                    <a:pt x="3101449" y="208071"/>
                  </a:lnTo>
                  <a:lnTo>
                    <a:pt x="3113286" y="208071"/>
                  </a:lnTo>
                  <a:lnTo>
                    <a:pt x="3125124" y="208071"/>
                  </a:lnTo>
                  <a:lnTo>
                    <a:pt x="3136962" y="208071"/>
                  </a:lnTo>
                  <a:lnTo>
                    <a:pt x="3148799" y="208071"/>
                  </a:lnTo>
                  <a:lnTo>
                    <a:pt x="3160637" y="208071"/>
                  </a:lnTo>
                  <a:lnTo>
                    <a:pt x="3172474" y="208071"/>
                  </a:lnTo>
                  <a:lnTo>
                    <a:pt x="3184312" y="208071"/>
                  </a:lnTo>
                  <a:lnTo>
                    <a:pt x="3196149" y="208071"/>
                  </a:lnTo>
                  <a:lnTo>
                    <a:pt x="3207987" y="208071"/>
                  </a:lnTo>
                  <a:lnTo>
                    <a:pt x="3219825" y="208071"/>
                  </a:lnTo>
                  <a:lnTo>
                    <a:pt x="3231662" y="208071"/>
                  </a:lnTo>
                  <a:lnTo>
                    <a:pt x="3243500" y="208071"/>
                  </a:lnTo>
                  <a:lnTo>
                    <a:pt x="3255337" y="208071"/>
                  </a:lnTo>
                  <a:lnTo>
                    <a:pt x="3267175" y="208071"/>
                  </a:lnTo>
                  <a:lnTo>
                    <a:pt x="3279013" y="208071"/>
                  </a:lnTo>
                  <a:lnTo>
                    <a:pt x="3290850" y="208071"/>
                  </a:lnTo>
                  <a:lnTo>
                    <a:pt x="3302688" y="208071"/>
                  </a:lnTo>
                  <a:lnTo>
                    <a:pt x="3314525" y="208071"/>
                  </a:lnTo>
                  <a:lnTo>
                    <a:pt x="3326363" y="208071"/>
                  </a:lnTo>
                  <a:lnTo>
                    <a:pt x="3338201" y="208071"/>
                  </a:lnTo>
                  <a:lnTo>
                    <a:pt x="3350038" y="208071"/>
                  </a:lnTo>
                  <a:lnTo>
                    <a:pt x="3361876" y="208071"/>
                  </a:lnTo>
                  <a:lnTo>
                    <a:pt x="3373713" y="208071"/>
                  </a:lnTo>
                  <a:lnTo>
                    <a:pt x="3385551" y="208071"/>
                  </a:lnTo>
                  <a:lnTo>
                    <a:pt x="3397389" y="208071"/>
                  </a:lnTo>
                  <a:lnTo>
                    <a:pt x="3409226" y="208071"/>
                  </a:lnTo>
                  <a:lnTo>
                    <a:pt x="3421064" y="208071"/>
                  </a:lnTo>
                  <a:lnTo>
                    <a:pt x="3432901" y="208071"/>
                  </a:lnTo>
                  <a:lnTo>
                    <a:pt x="3444739" y="208071"/>
                  </a:lnTo>
                  <a:lnTo>
                    <a:pt x="3456576" y="208071"/>
                  </a:lnTo>
                  <a:lnTo>
                    <a:pt x="3468414" y="208071"/>
                  </a:lnTo>
                  <a:lnTo>
                    <a:pt x="3480252" y="208071"/>
                  </a:lnTo>
                  <a:lnTo>
                    <a:pt x="3492089" y="208071"/>
                  </a:lnTo>
                  <a:lnTo>
                    <a:pt x="3503927" y="208071"/>
                  </a:lnTo>
                  <a:lnTo>
                    <a:pt x="3515764" y="208071"/>
                  </a:lnTo>
                  <a:lnTo>
                    <a:pt x="3515764" y="208001"/>
                  </a:lnTo>
                  <a:lnTo>
                    <a:pt x="3527602" y="207989"/>
                  </a:lnTo>
                  <a:lnTo>
                    <a:pt x="3539440" y="207975"/>
                  </a:lnTo>
                  <a:lnTo>
                    <a:pt x="3551277" y="207958"/>
                  </a:lnTo>
                  <a:lnTo>
                    <a:pt x="3563115" y="207938"/>
                  </a:lnTo>
                  <a:lnTo>
                    <a:pt x="3574952" y="207914"/>
                  </a:lnTo>
                  <a:lnTo>
                    <a:pt x="3586790" y="207887"/>
                  </a:lnTo>
                  <a:lnTo>
                    <a:pt x="3598628" y="207855"/>
                  </a:lnTo>
                  <a:lnTo>
                    <a:pt x="3610465" y="207817"/>
                  </a:lnTo>
                  <a:lnTo>
                    <a:pt x="3622303" y="207772"/>
                  </a:lnTo>
                  <a:lnTo>
                    <a:pt x="3634140" y="207720"/>
                  </a:lnTo>
                  <a:lnTo>
                    <a:pt x="3645978" y="207659"/>
                  </a:lnTo>
                  <a:lnTo>
                    <a:pt x="3657816" y="207587"/>
                  </a:lnTo>
                  <a:lnTo>
                    <a:pt x="3669653" y="207502"/>
                  </a:lnTo>
                  <a:lnTo>
                    <a:pt x="3681491" y="207402"/>
                  </a:lnTo>
                  <a:lnTo>
                    <a:pt x="3693328" y="207285"/>
                  </a:lnTo>
                  <a:lnTo>
                    <a:pt x="3705166" y="207148"/>
                  </a:lnTo>
                  <a:lnTo>
                    <a:pt x="3717004" y="206987"/>
                  </a:lnTo>
                  <a:lnTo>
                    <a:pt x="3728841" y="206798"/>
                  </a:lnTo>
                  <a:lnTo>
                    <a:pt x="3740679" y="206577"/>
                  </a:lnTo>
                  <a:lnTo>
                    <a:pt x="3752516" y="206317"/>
                  </a:lnTo>
                  <a:lnTo>
                    <a:pt x="3764354" y="206012"/>
                  </a:lnTo>
                  <a:lnTo>
                    <a:pt x="3776191" y="205655"/>
                  </a:lnTo>
                  <a:lnTo>
                    <a:pt x="3788029" y="205237"/>
                  </a:lnTo>
                  <a:lnTo>
                    <a:pt x="3799867" y="204748"/>
                  </a:lnTo>
                  <a:lnTo>
                    <a:pt x="3811704" y="204176"/>
                  </a:lnTo>
                  <a:lnTo>
                    <a:pt x="3823542" y="203508"/>
                  </a:lnTo>
                  <a:lnTo>
                    <a:pt x="3835379" y="202728"/>
                  </a:lnTo>
                  <a:lnTo>
                    <a:pt x="3847217" y="201819"/>
                  </a:lnTo>
                  <a:lnTo>
                    <a:pt x="3859055" y="200760"/>
                  </a:lnTo>
                  <a:lnTo>
                    <a:pt x="3870892" y="199531"/>
                  </a:lnTo>
                  <a:lnTo>
                    <a:pt x="3882730" y="198104"/>
                  </a:lnTo>
                  <a:lnTo>
                    <a:pt x="3894567" y="196454"/>
                  </a:lnTo>
                  <a:lnTo>
                    <a:pt x="3906405" y="194548"/>
                  </a:lnTo>
                  <a:lnTo>
                    <a:pt x="3918243" y="192355"/>
                  </a:lnTo>
                  <a:lnTo>
                    <a:pt x="3930080" y="189840"/>
                  </a:lnTo>
                  <a:lnTo>
                    <a:pt x="3941918" y="186967"/>
                  </a:lnTo>
                  <a:lnTo>
                    <a:pt x="3953755" y="183698"/>
                  </a:lnTo>
                  <a:lnTo>
                    <a:pt x="3965593" y="179999"/>
                  </a:lnTo>
                  <a:lnTo>
                    <a:pt x="3977431" y="175838"/>
                  </a:lnTo>
                  <a:lnTo>
                    <a:pt x="3989268" y="171186"/>
                  </a:lnTo>
                  <a:lnTo>
                    <a:pt x="4001106" y="166023"/>
                  </a:lnTo>
                  <a:lnTo>
                    <a:pt x="4012943" y="160339"/>
                  </a:lnTo>
                  <a:lnTo>
                    <a:pt x="4024781" y="154136"/>
                  </a:lnTo>
                  <a:lnTo>
                    <a:pt x="4036619" y="147431"/>
                  </a:lnTo>
                  <a:lnTo>
                    <a:pt x="4048456" y="140260"/>
                  </a:lnTo>
                  <a:lnTo>
                    <a:pt x="4060294" y="132674"/>
                  </a:lnTo>
                  <a:lnTo>
                    <a:pt x="4072131" y="124743"/>
                  </a:lnTo>
                  <a:lnTo>
                    <a:pt x="4083969" y="116554"/>
                  </a:lnTo>
                  <a:lnTo>
                    <a:pt x="4095806" y="108203"/>
                  </a:lnTo>
                  <a:lnTo>
                    <a:pt x="4107644" y="99798"/>
                  </a:lnTo>
                  <a:lnTo>
                    <a:pt x="4119482" y="91447"/>
                  </a:lnTo>
                  <a:lnTo>
                    <a:pt x="4131319" y="83257"/>
                  </a:lnTo>
                  <a:lnTo>
                    <a:pt x="4143157" y="75327"/>
                  </a:lnTo>
                  <a:lnTo>
                    <a:pt x="4154994" y="67741"/>
                  </a:lnTo>
                  <a:lnTo>
                    <a:pt x="4166832" y="60569"/>
                  </a:lnTo>
                  <a:lnTo>
                    <a:pt x="4178670" y="53865"/>
                  </a:lnTo>
                  <a:lnTo>
                    <a:pt x="4190507" y="47662"/>
                  </a:lnTo>
                  <a:lnTo>
                    <a:pt x="4202345" y="41978"/>
                  </a:lnTo>
                  <a:lnTo>
                    <a:pt x="4214182" y="36815"/>
                  </a:lnTo>
                  <a:lnTo>
                    <a:pt x="4226020" y="32163"/>
                  </a:lnTo>
                  <a:lnTo>
                    <a:pt x="4237858" y="28001"/>
                  </a:lnTo>
                  <a:lnTo>
                    <a:pt x="4249695" y="24303"/>
                  </a:lnTo>
                  <a:lnTo>
                    <a:pt x="4261533" y="21034"/>
                  </a:lnTo>
                  <a:lnTo>
                    <a:pt x="4273370" y="18161"/>
                  </a:lnTo>
                  <a:lnTo>
                    <a:pt x="4285208" y="15645"/>
                  </a:lnTo>
                  <a:lnTo>
                    <a:pt x="4297046" y="13452"/>
                  </a:lnTo>
                  <a:lnTo>
                    <a:pt x="4308883" y="11547"/>
                  </a:lnTo>
                  <a:lnTo>
                    <a:pt x="4320721" y="9896"/>
                  </a:lnTo>
                  <a:lnTo>
                    <a:pt x="4332558" y="8470"/>
                  </a:lnTo>
                  <a:lnTo>
                    <a:pt x="4344396" y="7240"/>
                  </a:lnTo>
                  <a:lnTo>
                    <a:pt x="4356234" y="6182"/>
                  </a:lnTo>
                  <a:lnTo>
                    <a:pt x="4368071" y="5273"/>
                  </a:lnTo>
                  <a:lnTo>
                    <a:pt x="4379909" y="4493"/>
                  </a:lnTo>
                  <a:lnTo>
                    <a:pt x="4391746" y="3825"/>
                  </a:lnTo>
                  <a:lnTo>
                    <a:pt x="4403584" y="3253"/>
                  </a:lnTo>
                  <a:lnTo>
                    <a:pt x="4415421" y="2764"/>
                  </a:lnTo>
                  <a:lnTo>
                    <a:pt x="4427259" y="2346"/>
                  </a:lnTo>
                  <a:lnTo>
                    <a:pt x="4439097" y="1989"/>
                  </a:lnTo>
                  <a:lnTo>
                    <a:pt x="4450934" y="1684"/>
                  </a:lnTo>
                  <a:lnTo>
                    <a:pt x="4462772" y="1424"/>
                  </a:lnTo>
                  <a:lnTo>
                    <a:pt x="4474609" y="1202"/>
                  </a:lnTo>
                  <a:lnTo>
                    <a:pt x="4486447" y="1013"/>
                  </a:lnTo>
                  <a:lnTo>
                    <a:pt x="4498285" y="852"/>
                  </a:lnTo>
                  <a:lnTo>
                    <a:pt x="4510122" y="715"/>
                  </a:lnTo>
                  <a:lnTo>
                    <a:pt x="4521960" y="598"/>
                  </a:lnTo>
                  <a:lnTo>
                    <a:pt x="4533797" y="499"/>
                  </a:lnTo>
                  <a:lnTo>
                    <a:pt x="4545635" y="414"/>
                  </a:lnTo>
                  <a:lnTo>
                    <a:pt x="4557473" y="342"/>
                  </a:lnTo>
                  <a:lnTo>
                    <a:pt x="4569310" y="281"/>
                  </a:lnTo>
                  <a:lnTo>
                    <a:pt x="4581148" y="228"/>
                  </a:lnTo>
                  <a:lnTo>
                    <a:pt x="4592985" y="184"/>
                  </a:lnTo>
                  <a:lnTo>
                    <a:pt x="4604823" y="146"/>
                  </a:lnTo>
                  <a:lnTo>
                    <a:pt x="4616661" y="114"/>
                  </a:lnTo>
                  <a:lnTo>
                    <a:pt x="4628498" y="86"/>
                  </a:lnTo>
                  <a:lnTo>
                    <a:pt x="4640336" y="63"/>
                  </a:lnTo>
                  <a:lnTo>
                    <a:pt x="4652173" y="43"/>
                  </a:lnTo>
                  <a:lnTo>
                    <a:pt x="4664011" y="26"/>
                  </a:lnTo>
                  <a:lnTo>
                    <a:pt x="4675849" y="12"/>
                  </a:lnTo>
                  <a:lnTo>
                    <a:pt x="4687686" y="0"/>
                  </a:lnTo>
                </a:path>
              </a:pathLst>
            </a:custGeom>
            <a:ln w="40651" cap="flat">
              <a:solidFill>
                <a:srgbClr val="9F8CFF">
                  <a:alpha val="100000"/>
                </a:srgbClr>
              </a:solidFill>
              <a:prstDash val="solid"/>
              <a:round/>
            </a:ln>
          </p:spPr>
          <p:txBody>
            <a:bodyPr/>
            <a:lstStyle/>
            <a:p/>
          </p:txBody>
        </p:sp>
        <p:sp>
          <p:nvSpPr>
            <p:cNvPr id="46" name="pl46"/>
            <p:cNvSpPr/>
            <p:nvPr/>
          </p:nvSpPr>
          <p:spPr>
            <a:xfrm>
              <a:off x="2482351" y="3605311"/>
              <a:ext cx="4687686" cy="208141"/>
            </a:xfrm>
            <a:custGeom>
              <a:avLst/>
              <a:pathLst>
                <a:path w="4687686" h="208141">
                  <a:moveTo>
                    <a:pt x="0" y="208141"/>
                  </a:moveTo>
                  <a:lnTo>
                    <a:pt x="11837" y="208141"/>
                  </a:lnTo>
                  <a:lnTo>
                    <a:pt x="23675" y="208141"/>
                  </a:lnTo>
                  <a:lnTo>
                    <a:pt x="35512" y="208141"/>
                  </a:lnTo>
                  <a:lnTo>
                    <a:pt x="47350" y="208141"/>
                  </a:lnTo>
                  <a:lnTo>
                    <a:pt x="59187" y="208141"/>
                  </a:lnTo>
                  <a:lnTo>
                    <a:pt x="71025" y="208141"/>
                  </a:lnTo>
                  <a:lnTo>
                    <a:pt x="82863" y="208141"/>
                  </a:lnTo>
                  <a:lnTo>
                    <a:pt x="94700" y="208141"/>
                  </a:lnTo>
                  <a:lnTo>
                    <a:pt x="106538" y="208141"/>
                  </a:lnTo>
                  <a:lnTo>
                    <a:pt x="118375" y="208141"/>
                  </a:lnTo>
                  <a:lnTo>
                    <a:pt x="130213" y="208141"/>
                  </a:lnTo>
                  <a:lnTo>
                    <a:pt x="142051" y="208141"/>
                  </a:lnTo>
                  <a:lnTo>
                    <a:pt x="153888" y="208141"/>
                  </a:lnTo>
                  <a:lnTo>
                    <a:pt x="165726" y="208141"/>
                  </a:lnTo>
                  <a:lnTo>
                    <a:pt x="177563" y="208141"/>
                  </a:lnTo>
                  <a:lnTo>
                    <a:pt x="189401" y="208141"/>
                  </a:lnTo>
                  <a:lnTo>
                    <a:pt x="201239" y="208141"/>
                  </a:lnTo>
                  <a:lnTo>
                    <a:pt x="213076" y="208141"/>
                  </a:lnTo>
                  <a:lnTo>
                    <a:pt x="224914" y="208141"/>
                  </a:lnTo>
                  <a:lnTo>
                    <a:pt x="236751" y="208141"/>
                  </a:lnTo>
                  <a:lnTo>
                    <a:pt x="248589" y="208141"/>
                  </a:lnTo>
                  <a:lnTo>
                    <a:pt x="260427" y="208141"/>
                  </a:lnTo>
                  <a:lnTo>
                    <a:pt x="272264" y="208141"/>
                  </a:lnTo>
                  <a:lnTo>
                    <a:pt x="284102" y="208141"/>
                  </a:lnTo>
                  <a:lnTo>
                    <a:pt x="295939" y="208141"/>
                  </a:lnTo>
                  <a:lnTo>
                    <a:pt x="307777" y="208141"/>
                  </a:lnTo>
                  <a:lnTo>
                    <a:pt x="319614" y="208141"/>
                  </a:lnTo>
                  <a:lnTo>
                    <a:pt x="331452" y="208141"/>
                  </a:lnTo>
                  <a:lnTo>
                    <a:pt x="343290" y="208141"/>
                  </a:lnTo>
                  <a:lnTo>
                    <a:pt x="355127" y="208141"/>
                  </a:lnTo>
                  <a:lnTo>
                    <a:pt x="366965" y="208141"/>
                  </a:lnTo>
                  <a:lnTo>
                    <a:pt x="378802" y="208141"/>
                  </a:lnTo>
                  <a:lnTo>
                    <a:pt x="390640" y="208141"/>
                  </a:lnTo>
                  <a:lnTo>
                    <a:pt x="402478" y="208141"/>
                  </a:lnTo>
                  <a:lnTo>
                    <a:pt x="414315" y="208141"/>
                  </a:lnTo>
                  <a:lnTo>
                    <a:pt x="426153" y="208141"/>
                  </a:lnTo>
                  <a:lnTo>
                    <a:pt x="437990" y="208141"/>
                  </a:lnTo>
                  <a:lnTo>
                    <a:pt x="449828" y="208141"/>
                  </a:lnTo>
                  <a:lnTo>
                    <a:pt x="461666" y="208141"/>
                  </a:lnTo>
                  <a:lnTo>
                    <a:pt x="473503" y="208141"/>
                  </a:lnTo>
                  <a:lnTo>
                    <a:pt x="485341" y="208141"/>
                  </a:lnTo>
                  <a:lnTo>
                    <a:pt x="497178" y="208141"/>
                  </a:lnTo>
                  <a:lnTo>
                    <a:pt x="509016" y="208141"/>
                  </a:lnTo>
                  <a:lnTo>
                    <a:pt x="520854" y="208141"/>
                  </a:lnTo>
                  <a:lnTo>
                    <a:pt x="532691" y="208141"/>
                  </a:lnTo>
                  <a:lnTo>
                    <a:pt x="544529" y="208141"/>
                  </a:lnTo>
                  <a:lnTo>
                    <a:pt x="556366" y="208141"/>
                  </a:lnTo>
                  <a:lnTo>
                    <a:pt x="568204" y="208141"/>
                  </a:lnTo>
                  <a:lnTo>
                    <a:pt x="580042" y="208141"/>
                  </a:lnTo>
                  <a:lnTo>
                    <a:pt x="591879" y="208141"/>
                  </a:lnTo>
                  <a:lnTo>
                    <a:pt x="603717" y="208141"/>
                  </a:lnTo>
                  <a:lnTo>
                    <a:pt x="615554" y="208141"/>
                  </a:lnTo>
                  <a:lnTo>
                    <a:pt x="627392" y="208141"/>
                  </a:lnTo>
                  <a:lnTo>
                    <a:pt x="639229" y="208141"/>
                  </a:lnTo>
                  <a:lnTo>
                    <a:pt x="651067" y="208141"/>
                  </a:lnTo>
                  <a:lnTo>
                    <a:pt x="662905" y="208141"/>
                  </a:lnTo>
                  <a:lnTo>
                    <a:pt x="674742" y="208141"/>
                  </a:lnTo>
                  <a:lnTo>
                    <a:pt x="686580" y="208141"/>
                  </a:lnTo>
                  <a:lnTo>
                    <a:pt x="698417" y="208141"/>
                  </a:lnTo>
                  <a:lnTo>
                    <a:pt x="710255" y="208141"/>
                  </a:lnTo>
                  <a:lnTo>
                    <a:pt x="722093" y="208141"/>
                  </a:lnTo>
                  <a:lnTo>
                    <a:pt x="733930" y="208141"/>
                  </a:lnTo>
                  <a:lnTo>
                    <a:pt x="745768" y="208141"/>
                  </a:lnTo>
                  <a:lnTo>
                    <a:pt x="757605" y="208141"/>
                  </a:lnTo>
                  <a:lnTo>
                    <a:pt x="769443" y="208141"/>
                  </a:lnTo>
                  <a:lnTo>
                    <a:pt x="781281" y="208141"/>
                  </a:lnTo>
                  <a:lnTo>
                    <a:pt x="793118" y="208141"/>
                  </a:lnTo>
                  <a:lnTo>
                    <a:pt x="804956" y="208141"/>
                  </a:lnTo>
                  <a:lnTo>
                    <a:pt x="816793" y="208141"/>
                  </a:lnTo>
                  <a:lnTo>
                    <a:pt x="828631" y="208141"/>
                  </a:lnTo>
                  <a:lnTo>
                    <a:pt x="840469" y="208141"/>
                  </a:lnTo>
                  <a:lnTo>
                    <a:pt x="852306" y="208141"/>
                  </a:lnTo>
                  <a:lnTo>
                    <a:pt x="864144" y="208141"/>
                  </a:lnTo>
                  <a:lnTo>
                    <a:pt x="875981" y="208141"/>
                  </a:lnTo>
                  <a:lnTo>
                    <a:pt x="887819" y="208141"/>
                  </a:lnTo>
                  <a:lnTo>
                    <a:pt x="899657" y="208141"/>
                  </a:lnTo>
                  <a:lnTo>
                    <a:pt x="911494" y="208141"/>
                  </a:lnTo>
                  <a:lnTo>
                    <a:pt x="923332" y="208141"/>
                  </a:lnTo>
                  <a:lnTo>
                    <a:pt x="935169" y="208141"/>
                  </a:lnTo>
                  <a:lnTo>
                    <a:pt x="947007" y="208141"/>
                  </a:lnTo>
                  <a:lnTo>
                    <a:pt x="958844" y="208141"/>
                  </a:lnTo>
                  <a:lnTo>
                    <a:pt x="970682" y="208141"/>
                  </a:lnTo>
                  <a:lnTo>
                    <a:pt x="982520" y="208141"/>
                  </a:lnTo>
                  <a:lnTo>
                    <a:pt x="994357" y="208141"/>
                  </a:lnTo>
                  <a:lnTo>
                    <a:pt x="1006195" y="208141"/>
                  </a:lnTo>
                  <a:lnTo>
                    <a:pt x="1018032" y="208141"/>
                  </a:lnTo>
                  <a:lnTo>
                    <a:pt x="1029870" y="208141"/>
                  </a:lnTo>
                  <a:lnTo>
                    <a:pt x="1041708" y="208141"/>
                  </a:lnTo>
                  <a:lnTo>
                    <a:pt x="1053545" y="208141"/>
                  </a:lnTo>
                  <a:lnTo>
                    <a:pt x="1065383" y="208141"/>
                  </a:lnTo>
                  <a:lnTo>
                    <a:pt x="1077220" y="208141"/>
                  </a:lnTo>
                  <a:lnTo>
                    <a:pt x="1089058" y="208141"/>
                  </a:lnTo>
                  <a:lnTo>
                    <a:pt x="1100896" y="208141"/>
                  </a:lnTo>
                  <a:lnTo>
                    <a:pt x="1112733" y="208141"/>
                  </a:lnTo>
                  <a:lnTo>
                    <a:pt x="1124571" y="208141"/>
                  </a:lnTo>
                  <a:lnTo>
                    <a:pt x="1136408" y="208141"/>
                  </a:lnTo>
                  <a:lnTo>
                    <a:pt x="1148246" y="208141"/>
                  </a:lnTo>
                  <a:lnTo>
                    <a:pt x="1160084" y="208141"/>
                  </a:lnTo>
                  <a:lnTo>
                    <a:pt x="1171921" y="208141"/>
                  </a:lnTo>
                  <a:lnTo>
                    <a:pt x="1171921" y="208071"/>
                  </a:lnTo>
                  <a:lnTo>
                    <a:pt x="1183759" y="208059"/>
                  </a:lnTo>
                  <a:lnTo>
                    <a:pt x="1195596" y="208044"/>
                  </a:lnTo>
                  <a:lnTo>
                    <a:pt x="1207434" y="208028"/>
                  </a:lnTo>
                  <a:lnTo>
                    <a:pt x="1219272" y="208008"/>
                  </a:lnTo>
                  <a:lnTo>
                    <a:pt x="1231109" y="207984"/>
                  </a:lnTo>
                  <a:lnTo>
                    <a:pt x="1242947" y="207957"/>
                  </a:lnTo>
                  <a:lnTo>
                    <a:pt x="1254784" y="207925"/>
                  </a:lnTo>
                  <a:lnTo>
                    <a:pt x="1266622" y="207887"/>
                  </a:lnTo>
                  <a:lnTo>
                    <a:pt x="1278459" y="207842"/>
                  </a:lnTo>
                  <a:lnTo>
                    <a:pt x="1290297" y="207790"/>
                  </a:lnTo>
                  <a:lnTo>
                    <a:pt x="1302135" y="207729"/>
                  </a:lnTo>
                  <a:lnTo>
                    <a:pt x="1313972" y="207656"/>
                  </a:lnTo>
                  <a:lnTo>
                    <a:pt x="1325810" y="207572"/>
                  </a:lnTo>
                  <a:lnTo>
                    <a:pt x="1337647" y="207472"/>
                  </a:lnTo>
                  <a:lnTo>
                    <a:pt x="1349485" y="207355"/>
                  </a:lnTo>
                  <a:lnTo>
                    <a:pt x="1361323" y="207218"/>
                  </a:lnTo>
                  <a:lnTo>
                    <a:pt x="1373160" y="207057"/>
                  </a:lnTo>
                  <a:lnTo>
                    <a:pt x="1384998" y="206868"/>
                  </a:lnTo>
                  <a:lnTo>
                    <a:pt x="1396835" y="206646"/>
                  </a:lnTo>
                  <a:lnTo>
                    <a:pt x="1408673" y="206387"/>
                  </a:lnTo>
                  <a:lnTo>
                    <a:pt x="1420511" y="206082"/>
                  </a:lnTo>
                  <a:lnTo>
                    <a:pt x="1432348" y="205725"/>
                  </a:lnTo>
                  <a:lnTo>
                    <a:pt x="1444186" y="205307"/>
                  </a:lnTo>
                  <a:lnTo>
                    <a:pt x="1456023" y="204818"/>
                  </a:lnTo>
                  <a:lnTo>
                    <a:pt x="1467861" y="204246"/>
                  </a:lnTo>
                  <a:lnTo>
                    <a:pt x="1479699" y="203577"/>
                  </a:lnTo>
                  <a:lnTo>
                    <a:pt x="1491536" y="202798"/>
                  </a:lnTo>
                  <a:lnTo>
                    <a:pt x="1503374" y="201888"/>
                  </a:lnTo>
                  <a:lnTo>
                    <a:pt x="1515211" y="200830"/>
                  </a:lnTo>
                  <a:lnTo>
                    <a:pt x="1527049" y="199600"/>
                  </a:lnTo>
                  <a:lnTo>
                    <a:pt x="1538887" y="198174"/>
                  </a:lnTo>
                  <a:lnTo>
                    <a:pt x="1550724" y="196523"/>
                  </a:lnTo>
                  <a:lnTo>
                    <a:pt x="1562562" y="194618"/>
                  </a:lnTo>
                  <a:lnTo>
                    <a:pt x="1574399" y="192425"/>
                  </a:lnTo>
                  <a:lnTo>
                    <a:pt x="1586237" y="189910"/>
                  </a:lnTo>
                  <a:lnTo>
                    <a:pt x="1598074" y="187036"/>
                  </a:lnTo>
                  <a:lnTo>
                    <a:pt x="1609912" y="183768"/>
                  </a:lnTo>
                  <a:lnTo>
                    <a:pt x="1621750" y="180069"/>
                  </a:lnTo>
                  <a:lnTo>
                    <a:pt x="1633587" y="175908"/>
                  </a:lnTo>
                  <a:lnTo>
                    <a:pt x="1645425" y="171256"/>
                  </a:lnTo>
                  <a:lnTo>
                    <a:pt x="1657262" y="166093"/>
                  </a:lnTo>
                  <a:lnTo>
                    <a:pt x="1669100" y="160409"/>
                  </a:lnTo>
                  <a:lnTo>
                    <a:pt x="1680938" y="154206"/>
                  </a:lnTo>
                  <a:lnTo>
                    <a:pt x="1692775" y="147501"/>
                  </a:lnTo>
                  <a:lnTo>
                    <a:pt x="1704613" y="140330"/>
                  </a:lnTo>
                  <a:lnTo>
                    <a:pt x="1716450" y="132744"/>
                  </a:lnTo>
                  <a:lnTo>
                    <a:pt x="1728288" y="124813"/>
                  </a:lnTo>
                  <a:lnTo>
                    <a:pt x="1740126" y="116623"/>
                  </a:lnTo>
                  <a:lnTo>
                    <a:pt x="1751963" y="108273"/>
                  </a:lnTo>
                  <a:lnTo>
                    <a:pt x="1763801" y="99868"/>
                  </a:lnTo>
                  <a:lnTo>
                    <a:pt x="1775638" y="91517"/>
                  </a:lnTo>
                  <a:lnTo>
                    <a:pt x="1787476" y="83327"/>
                  </a:lnTo>
                  <a:lnTo>
                    <a:pt x="1799314" y="75397"/>
                  </a:lnTo>
                  <a:lnTo>
                    <a:pt x="1811151" y="67811"/>
                  </a:lnTo>
                  <a:lnTo>
                    <a:pt x="1822989" y="60639"/>
                  </a:lnTo>
                  <a:lnTo>
                    <a:pt x="1834826" y="53935"/>
                  </a:lnTo>
                  <a:lnTo>
                    <a:pt x="1846664" y="47732"/>
                  </a:lnTo>
                  <a:lnTo>
                    <a:pt x="1858502" y="42048"/>
                  </a:lnTo>
                  <a:lnTo>
                    <a:pt x="1870339" y="36885"/>
                  </a:lnTo>
                  <a:lnTo>
                    <a:pt x="1882177" y="32233"/>
                  </a:lnTo>
                  <a:lnTo>
                    <a:pt x="1894014" y="28071"/>
                  </a:lnTo>
                  <a:lnTo>
                    <a:pt x="1905852" y="24372"/>
                  </a:lnTo>
                  <a:lnTo>
                    <a:pt x="1917689" y="21104"/>
                  </a:lnTo>
                  <a:lnTo>
                    <a:pt x="1929527" y="18230"/>
                  </a:lnTo>
                  <a:lnTo>
                    <a:pt x="1941365" y="15715"/>
                  </a:lnTo>
                  <a:lnTo>
                    <a:pt x="1953202" y="13522"/>
                  </a:lnTo>
                  <a:lnTo>
                    <a:pt x="1965040" y="11617"/>
                  </a:lnTo>
                  <a:lnTo>
                    <a:pt x="1976877" y="9966"/>
                  </a:lnTo>
                  <a:lnTo>
                    <a:pt x="1988715" y="8540"/>
                  </a:lnTo>
                  <a:lnTo>
                    <a:pt x="2000553" y="7310"/>
                  </a:lnTo>
                  <a:lnTo>
                    <a:pt x="2012390" y="6252"/>
                  </a:lnTo>
                  <a:lnTo>
                    <a:pt x="2024228" y="5343"/>
                  </a:lnTo>
                  <a:lnTo>
                    <a:pt x="2036065" y="4563"/>
                  </a:lnTo>
                  <a:lnTo>
                    <a:pt x="2047903" y="3895"/>
                  </a:lnTo>
                  <a:lnTo>
                    <a:pt x="2059741" y="3323"/>
                  </a:lnTo>
                  <a:lnTo>
                    <a:pt x="2071578" y="2833"/>
                  </a:lnTo>
                  <a:lnTo>
                    <a:pt x="2083416" y="2415"/>
                  </a:lnTo>
                  <a:lnTo>
                    <a:pt x="2095253" y="2058"/>
                  </a:lnTo>
                  <a:lnTo>
                    <a:pt x="2107091" y="1754"/>
                  </a:lnTo>
                  <a:lnTo>
                    <a:pt x="2118929" y="1494"/>
                  </a:lnTo>
                  <a:lnTo>
                    <a:pt x="2130766" y="1272"/>
                  </a:lnTo>
                  <a:lnTo>
                    <a:pt x="2142604" y="1083"/>
                  </a:lnTo>
                  <a:lnTo>
                    <a:pt x="2154441" y="922"/>
                  </a:lnTo>
                  <a:lnTo>
                    <a:pt x="2166279" y="785"/>
                  </a:lnTo>
                  <a:lnTo>
                    <a:pt x="2178117" y="668"/>
                  </a:lnTo>
                  <a:lnTo>
                    <a:pt x="2189954" y="569"/>
                  </a:lnTo>
                  <a:lnTo>
                    <a:pt x="2201792" y="484"/>
                  </a:lnTo>
                  <a:lnTo>
                    <a:pt x="2213629" y="412"/>
                  </a:lnTo>
                  <a:lnTo>
                    <a:pt x="2225467" y="350"/>
                  </a:lnTo>
                  <a:lnTo>
                    <a:pt x="2237304" y="298"/>
                  </a:lnTo>
                  <a:lnTo>
                    <a:pt x="2249142" y="254"/>
                  </a:lnTo>
                  <a:lnTo>
                    <a:pt x="2260980" y="216"/>
                  </a:lnTo>
                  <a:lnTo>
                    <a:pt x="2272817" y="183"/>
                  </a:lnTo>
                  <a:lnTo>
                    <a:pt x="2284655" y="156"/>
                  </a:lnTo>
                  <a:lnTo>
                    <a:pt x="2296492" y="133"/>
                  </a:lnTo>
                  <a:lnTo>
                    <a:pt x="2308330" y="113"/>
                  </a:lnTo>
                  <a:lnTo>
                    <a:pt x="2320168" y="96"/>
                  </a:lnTo>
                  <a:lnTo>
                    <a:pt x="2332005" y="82"/>
                  </a:lnTo>
                  <a:lnTo>
                    <a:pt x="2343843" y="69"/>
                  </a:lnTo>
                  <a:lnTo>
                    <a:pt x="2343843" y="0"/>
                  </a:lnTo>
                  <a:lnTo>
                    <a:pt x="2355680" y="0"/>
                  </a:lnTo>
                  <a:lnTo>
                    <a:pt x="2367518" y="0"/>
                  </a:lnTo>
                  <a:lnTo>
                    <a:pt x="2379356" y="0"/>
                  </a:lnTo>
                  <a:lnTo>
                    <a:pt x="2391193" y="0"/>
                  </a:lnTo>
                  <a:lnTo>
                    <a:pt x="2403031" y="0"/>
                  </a:lnTo>
                  <a:lnTo>
                    <a:pt x="2414868" y="0"/>
                  </a:lnTo>
                  <a:lnTo>
                    <a:pt x="2426706" y="0"/>
                  </a:lnTo>
                  <a:lnTo>
                    <a:pt x="2438544" y="0"/>
                  </a:lnTo>
                  <a:lnTo>
                    <a:pt x="2450381" y="0"/>
                  </a:lnTo>
                  <a:lnTo>
                    <a:pt x="2462219" y="0"/>
                  </a:lnTo>
                  <a:lnTo>
                    <a:pt x="2474056" y="0"/>
                  </a:lnTo>
                  <a:lnTo>
                    <a:pt x="2485894" y="0"/>
                  </a:lnTo>
                  <a:lnTo>
                    <a:pt x="2497732" y="0"/>
                  </a:lnTo>
                  <a:lnTo>
                    <a:pt x="2509569" y="0"/>
                  </a:lnTo>
                  <a:lnTo>
                    <a:pt x="2521407" y="0"/>
                  </a:lnTo>
                  <a:lnTo>
                    <a:pt x="2533244" y="0"/>
                  </a:lnTo>
                  <a:lnTo>
                    <a:pt x="2545082" y="0"/>
                  </a:lnTo>
                  <a:lnTo>
                    <a:pt x="2556919" y="0"/>
                  </a:lnTo>
                  <a:lnTo>
                    <a:pt x="2568757" y="0"/>
                  </a:lnTo>
                  <a:lnTo>
                    <a:pt x="2580595" y="0"/>
                  </a:lnTo>
                  <a:lnTo>
                    <a:pt x="2592432" y="0"/>
                  </a:lnTo>
                  <a:lnTo>
                    <a:pt x="2604270" y="0"/>
                  </a:lnTo>
                  <a:lnTo>
                    <a:pt x="2616107" y="0"/>
                  </a:lnTo>
                  <a:lnTo>
                    <a:pt x="2627945" y="0"/>
                  </a:lnTo>
                  <a:lnTo>
                    <a:pt x="2639783" y="0"/>
                  </a:lnTo>
                  <a:lnTo>
                    <a:pt x="2651620" y="0"/>
                  </a:lnTo>
                  <a:lnTo>
                    <a:pt x="2663458" y="0"/>
                  </a:lnTo>
                  <a:lnTo>
                    <a:pt x="2675295" y="0"/>
                  </a:lnTo>
                  <a:lnTo>
                    <a:pt x="2687133" y="0"/>
                  </a:lnTo>
                  <a:lnTo>
                    <a:pt x="2698971" y="0"/>
                  </a:lnTo>
                  <a:lnTo>
                    <a:pt x="2710808" y="0"/>
                  </a:lnTo>
                  <a:lnTo>
                    <a:pt x="2722646" y="0"/>
                  </a:lnTo>
                  <a:lnTo>
                    <a:pt x="2734483" y="0"/>
                  </a:lnTo>
                  <a:lnTo>
                    <a:pt x="2746321" y="0"/>
                  </a:lnTo>
                  <a:lnTo>
                    <a:pt x="2758159" y="0"/>
                  </a:lnTo>
                  <a:lnTo>
                    <a:pt x="2769996" y="0"/>
                  </a:lnTo>
                  <a:lnTo>
                    <a:pt x="2781834" y="0"/>
                  </a:lnTo>
                  <a:lnTo>
                    <a:pt x="2793671" y="0"/>
                  </a:lnTo>
                  <a:lnTo>
                    <a:pt x="2805509" y="0"/>
                  </a:lnTo>
                  <a:lnTo>
                    <a:pt x="2817347" y="0"/>
                  </a:lnTo>
                  <a:lnTo>
                    <a:pt x="2829184" y="0"/>
                  </a:lnTo>
                  <a:lnTo>
                    <a:pt x="2841022" y="0"/>
                  </a:lnTo>
                  <a:lnTo>
                    <a:pt x="2852859" y="0"/>
                  </a:lnTo>
                  <a:lnTo>
                    <a:pt x="2864697" y="0"/>
                  </a:lnTo>
                  <a:lnTo>
                    <a:pt x="2876534" y="0"/>
                  </a:lnTo>
                  <a:lnTo>
                    <a:pt x="2888372" y="0"/>
                  </a:lnTo>
                  <a:lnTo>
                    <a:pt x="2900210" y="0"/>
                  </a:lnTo>
                  <a:lnTo>
                    <a:pt x="2912047" y="0"/>
                  </a:lnTo>
                  <a:lnTo>
                    <a:pt x="2923885" y="0"/>
                  </a:lnTo>
                  <a:lnTo>
                    <a:pt x="2935722" y="0"/>
                  </a:lnTo>
                  <a:lnTo>
                    <a:pt x="2947560" y="0"/>
                  </a:lnTo>
                  <a:lnTo>
                    <a:pt x="2959398" y="0"/>
                  </a:lnTo>
                  <a:lnTo>
                    <a:pt x="2971235" y="0"/>
                  </a:lnTo>
                  <a:lnTo>
                    <a:pt x="2983073" y="0"/>
                  </a:lnTo>
                  <a:lnTo>
                    <a:pt x="2994910" y="0"/>
                  </a:lnTo>
                  <a:lnTo>
                    <a:pt x="3006748" y="0"/>
                  </a:lnTo>
                  <a:lnTo>
                    <a:pt x="3018586" y="0"/>
                  </a:lnTo>
                  <a:lnTo>
                    <a:pt x="3030423" y="0"/>
                  </a:lnTo>
                  <a:lnTo>
                    <a:pt x="3042261" y="0"/>
                  </a:lnTo>
                  <a:lnTo>
                    <a:pt x="3054098" y="0"/>
                  </a:lnTo>
                  <a:lnTo>
                    <a:pt x="3065936" y="0"/>
                  </a:lnTo>
                  <a:lnTo>
                    <a:pt x="3077774" y="0"/>
                  </a:lnTo>
                  <a:lnTo>
                    <a:pt x="3089611" y="0"/>
                  </a:lnTo>
                  <a:lnTo>
                    <a:pt x="3101449" y="0"/>
                  </a:lnTo>
                  <a:lnTo>
                    <a:pt x="3113286" y="0"/>
                  </a:lnTo>
                  <a:lnTo>
                    <a:pt x="3125124" y="0"/>
                  </a:lnTo>
                  <a:lnTo>
                    <a:pt x="3136962" y="0"/>
                  </a:lnTo>
                  <a:lnTo>
                    <a:pt x="3148799" y="0"/>
                  </a:lnTo>
                  <a:lnTo>
                    <a:pt x="3160637" y="0"/>
                  </a:lnTo>
                  <a:lnTo>
                    <a:pt x="3172474" y="0"/>
                  </a:lnTo>
                  <a:lnTo>
                    <a:pt x="3184312" y="0"/>
                  </a:lnTo>
                  <a:lnTo>
                    <a:pt x="3196149" y="0"/>
                  </a:lnTo>
                  <a:lnTo>
                    <a:pt x="3207987" y="0"/>
                  </a:lnTo>
                  <a:lnTo>
                    <a:pt x="3219825" y="0"/>
                  </a:lnTo>
                  <a:lnTo>
                    <a:pt x="3231662" y="0"/>
                  </a:lnTo>
                  <a:lnTo>
                    <a:pt x="3243500" y="0"/>
                  </a:lnTo>
                  <a:lnTo>
                    <a:pt x="3255337" y="0"/>
                  </a:lnTo>
                  <a:lnTo>
                    <a:pt x="3267175" y="0"/>
                  </a:lnTo>
                  <a:lnTo>
                    <a:pt x="3279013" y="0"/>
                  </a:lnTo>
                  <a:lnTo>
                    <a:pt x="3290850" y="0"/>
                  </a:lnTo>
                  <a:lnTo>
                    <a:pt x="3302688" y="0"/>
                  </a:lnTo>
                  <a:lnTo>
                    <a:pt x="3314525" y="0"/>
                  </a:lnTo>
                  <a:lnTo>
                    <a:pt x="3326363" y="0"/>
                  </a:lnTo>
                  <a:lnTo>
                    <a:pt x="3338201" y="0"/>
                  </a:lnTo>
                  <a:lnTo>
                    <a:pt x="3350038" y="0"/>
                  </a:lnTo>
                  <a:lnTo>
                    <a:pt x="3361876" y="0"/>
                  </a:lnTo>
                  <a:lnTo>
                    <a:pt x="3373713" y="0"/>
                  </a:lnTo>
                  <a:lnTo>
                    <a:pt x="3385551" y="0"/>
                  </a:lnTo>
                  <a:lnTo>
                    <a:pt x="3397389" y="0"/>
                  </a:lnTo>
                  <a:lnTo>
                    <a:pt x="3409226" y="0"/>
                  </a:lnTo>
                  <a:lnTo>
                    <a:pt x="3421064" y="0"/>
                  </a:lnTo>
                  <a:lnTo>
                    <a:pt x="3432901" y="0"/>
                  </a:lnTo>
                  <a:lnTo>
                    <a:pt x="3444739" y="0"/>
                  </a:lnTo>
                  <a:lnTo>
                    <a:pt x="3456576" y="0"/>
                  </a:lnTo>
                  <a:lnTo>
                    <a:pt x="3468414" y="0"/>
                  </a:lnTo>
                  <a:lnTo>
                    <a:pt x="3480252" y="0"/>
                  </a:lnTo>
                  <a:lnTo>
                    <a:pt x="3492089" y="0"/>
                  </a:lnTo>
                  <a:lnTo>
                    <a:pt x="3503927" y="0"/>
                  </a:lnTo>
                  <a:lnTo>
                    <a:pt x="3515764" y="0"/>
                  </a:lnTo>
                  <a:lnTo>
                    <a:pt x="3515764" y="0"/>
                  </a:lnTo>
                  <a:lnTo>
                    <a:pt x="3527602" y="0"/>
                  </a:lnTo>
                  <a:lnTo>
                    <a:pt x="3539440" y="0"/>
                  </a:lnTo>
                  <a:lnTo>
                    <a:pt x="3551277" y="0"/>
                  </a:lnTo>
                  <a:lnTo>
                    <a:pt x="3563115" y="0"/>
                  </a:lnTo>
                  <a:lnTo>
                    <a:pt x="3574952" y="0"/>
                  </a:lnTo>
                  <a:lnTo>
                    <a:pt x="3586790" y="0"/>
                  </a:lnTo>
                  <a:lnTo>
                    <a:pt x="3598628" y="0"/>
                  </a:lnTo>
                  <a:lnTo>
                    <a:pt x="3610465" y="0"/>
                  </a:lnTo>
                  <a:lnTo>
                    <a:pt x="3622303" y="0"/>
                  </a:lnTo>
                  <a:lnTo>
                    <a:pt x="3634140" y="0"/>
                  </a:lnTo>
                  <a:lnTo>
                    <a:pt x="3645978" y="0"/>
                  </a:lnTo>
                  <a:lnTo>
                    <a:pt x="3657816" y="0"/>
                  </a:lnTo>
                  <a:lnTo>
                    <a:pt x="3669653" y="0"/>
                  </a:lnTo>
                  <a:lnTo>
                    <a:pt x="3681491" y="0"/>
                  </a:lnTo>
                  <a:lnTo>
                    <a:pt x="3693328" y="0"/>
                  </a:lnTo>
                  <a:lnTo>
                    <a:pt x="3705166" y="0"/>
                  </a:lnTo>
                  <a:lnTo>
                    <a:pt x="3717004" y="0"/>
                  </a:lnTo>
                  <a:lnTo>
                    <a:pt x="3728841" y="0"/>
                  </a:lnTo>
                  <a:lnTo>
                    <a:pt x="3740679" y="0"/>
                  </a:lnTo>
                  <a:lnTo>
                    <a:pt x="3752516" y="0"/>
                  </a:lnTo>
                  <a:lnTo>
                    <a:pt x="3764354" y="0"/>
                  </a:lnTo>
                  <a:lnTo>
                    <a:pt x="3776191" y="0"/>
                  </a:lnTo>
                  <a:lnTo>
                    <a:pt x="3788029" y="0"/>
                  </a:lnTo>
                  <a:lnTo>
                    <a:pt x="3799867" y="0"/>
                  </a:lnTo>
                  <a:lnTo>
                    <a:pt x="3811704" y="0"/>
                  </a:lnTo>
                  <a:lnTo>
                    <a:pt x="3823542" y="0"/>
                  </a:lnTo>
                  <a:lnTo>
                    <a:pt x="3835379" y="0"/>
                  </a:lnTo>
                  <a:lnTo>
                    <a:pt x="3847217" y="0"/>
                  </a:lnTo>
                  <a:lnTo>
                    <a:pt x="3859055" y="0"/>
                  </a:lnTo>
                  <a:lnTo>
                    <a:pt x="3870892" y="0"/>
                  </a:lnTo>
                  <a:lnTo>
                    <a:pt x="3882730" y="0"/>
                  </a:lnTo>
                  <a:lnTo>
                    <a:pt x="3894567" y="0"/>
                  </a:lnTo>
                  <a:lnTo>
                    <a:pt x="3906405" y="0"/>
                  </a:lnTo>
                  <a:lnTo>
                    <a:pt x="3918243" y="0"/>
                  </a:lnTo>
                  <a:lnTo>
                    <a:pt x="3930080" y="0"/>
                  </a:lnTo>
                  <a:lnTo>
                    <a:pt x="3941918" y="0"/>
                  </a:lnTo>
                  <a:lnTo>
                    <a:pt x="3953755" y="0"/>
                  </a:lnTo>
                  <a:lnTo>
                    <a:pt x="3965593" y="0"/>
                  </a:lnTo>
                  <a:lnTo>
                    <a:pt x="3977431" y="0"/>
                  </a:lnTo>
                  <a:lnTo>
                    <a:pt x="3989268" y="0"/>
                  </a:lnTo>
                  <a:lnTo>
                    <a:pt x="4001106" y="0"/>
                  </a:lnTo>
                  <a:lnTo>
                    <a:pt x="4012943" y="0"/>
                  </a:lnTo>
                  <a:lnTo>
                    <a:pt x="4024781" y="0"/>
                  </a:lnTo>
                  <a:lnTo>
                    <a:pt x="4036619" y="0"/>
                  </a:lnTo>
                  <a:lnTo>
                    <a:pt x="4048456" y="0"/>
                  </a:lnTo>
                  <a:lnTo>
                    <a:pt x="4060294" y="0"/>
                  </a:lnTo>
                  <a:lnTo>
                    <a:pt x="4072131" y="0"/>
                  </a:lnTo>
                  <a:lnTo>
                    <a:pt x="4083969" y="0"/>
                  </a:lnTo>
                  <a:lnTo>
                    <a:pt x="4095806" y="0"/>
                  </a:lnTo>
                  <a:lnTo>
                    <a:pt x="4107644" y="0"/>
                  </a:lnTo>
                  <a:lnTo>
                    <a:pt x="4119482" y="0"/>
                  </a:lnTo>
                  <a:lnTo>
                    <a:pt x="4131319" y="0"/>
                  </a:lnTo>
                  <a:lnTo>
                    <a:pt x="4143157" y="0"/>
                  </a:lnTo>
                  <a:lnTo>
                    <a:pt x="4154994" y="0"/>
                  </a:lnTo>
                  <a:lnTo>
                    <a:pt x="4166832" y="0"/>
                  </a:lnTo>
                  <a:lnTo>
                    <a:pt x="4178670" y="0"/>
                  </a:lnTo>
                  <a:lnTo>
                    <a:pt x="4190507" y="0"/>
                  </a:lnTo>
                  <a:lnTo>
                    <a:pt x="4202345" y="0"/>
                  </a:lnTo>
                  <a:lnTo>
                    <a:pt x="4214182" y="0"/>
                  </a:lnTo>
                  <a:lnTo>
                    <a:pt x="4226020" y="0"/>
                  </a:lnTo>
                  <a:lnTo>
                    <a:pt x="4237858" y="0"/>
                  </a:lnTo>
                  <a:lnTo>
                    <a:pt x="4249695" y="0"/>
                  </a:lnTo>
                  <a:lnTo>
                    <a:pt x="4261533" y="0"/>
                  </a:lnTo>
                  <a:lnTo>
                    <a:pt x="4273370" y="0"/>
                  </a:lnTo>
                  <a:lnTo>
                    <a:pt x="4285208" y="0"/>
                  </a:lnTo>
                  <a:lnTo>
                    <a:pt x="4297046" y="0"/>
                  </a:lnTo>
                  <a:lnTo>
                    <a:pt x="4308883" y="0"/>
                  </a:lnTo>
                  <a:lnTo>
                    <a:pt x="4320721" y="0"/>
                  </a:lnTo>
                  <a:lnTo>
                    <a:pt x="4332558" y="0"/>
                  </a:lnTo>
                  <a:lnTo>
                    <a:pt x="4344396" y="0"/>
                  </a:lnTo>
                  <a:lnTo>
                    <a:pt x="4356234" y="0"/>
                  </a:lnTo>
                  <a:lnTo>
                    <a:pt x="4368071" y="0"/>
                  </a:lnTo>
                  <a:lnTo>
                    <a:pt x="4379909" y="0"/>
                  </a:lnTo>
                  <a:lnTo>
                    <a:pt x="4391746" y="0"/>
                  </a:lnTo>
                  <a:lnTo>
                    <a:pt x="4403584" y="0"/>
                  </a:lnTo>
                  <a:lnTo>
                    <a:pt x="4415421" y="0"/>
                  </a:lnTo>
                  <a:lnTo>
                    <a:pt x="4427259" y="0"/>
                  </a:lnTo>
                  <a:lnTo>
                    <a:pt x="4439097" y="0"/>
                  </a:lnTo>
                  <a:lnTo>
                    <a:pt x="4450934" y="0"/>
                  </a:lnTo>
                  <a:lnTo>
                    <a:pt x="4462772" y="0"/>
                  </a:lnTo>
                  <a:lnTo>
                    <a:pt x="4474609" y="0"/>
                  </a:lnTo>
                  <a:lnTo>
                    <a:pt x="4486447" y="0"/>
                  </a:lnTo>
                  <a:lnTo>
                    <a:pt x="4498285" y="0"/>
                  </a:lnTo>
                  <a:lnTo>
                    <a:pt x="4510122" y="0"/>
                  </a:lnTo>
                  <a:lnTo>
                    <a:pt x="4521960" y="0"/>
                  </a:lnTo>
                  <a:lnTo>
                    <a:pt x="4533797" y="0"/>
                  </a:lnTo>
                  <a:lnTo>
                    <a:pt x="4545635" y="0"/>
                  </a:lnTo>
                  <a:lnTo>
                    <a:pt x="4557473" y="0"/>
                  </a:lnTo>
                  <a:lnTo>
                    <a:pt x="4569310" y="0"/>
                  </a:lnTo>
                  <a:lnTo>
                    <a:pt x="4581148" y="0"/>
                  </a:lnTo>
                  <a:lnTo>
                    <a:pt x="4592985" y="0"/>
                  </a:lnTo>
                  <a:lnTo>
                    <a:pt x="4604823" y="0"/>
                  </a:lnTo>
                  <a:lnTo>
                    <a:pt x="4616661" y="0"/>
                  </a:lnTo>
                  <a:lnTo>
                    <a:pt x="4628498" y="0"/>
                  </a:lnTo>
                  <a:lnTo>
                    <a:pt x="4640336" y="0"/>
                  </a:lnTo>
                  <a:lnTo>
                    <a:pt x="4652173" y="0"/>
                  </a:lnTo>
                  <a:lnTo>
                    <a:pt x="4664011" y="0"/>
                  </a:lnTo>
                  <a:lnTo>
                    <a:pt x="4675849" y="0"/>
                  </a:lnTo>
                  <a:lnTo>
                    <a:pt x="4687686" y="0"/>
                  </a:lnTo>
                </a:path>
              </a:pathLst>
            </a:custGeom>
            <a:ln w="40651" cap="flat">
              <a:solidFill>
                <a:srgbClr val="C77CFF">
                  <a:alpha val="100000"/>
                </a:srgbClr>
              </a:solidFill>
              <a:prstDash val="solid"/>
              <a:round/>
            </a:ln>
          </p:spPr>
          <p:txBody>
            <a:bodyPr/>
            <a:lstStyle/>
            <a:p/>
          </p:txBody>
        </p:sp>
        <p:sp>
          <p:nvSpPr>
            <p:cNvPr id="47" name="pl47"/>
            <p:cNvSpPr/>
            <p:nvPr/>
          </p:nvSpPr>
          <p:spPr>
            <a:xfrm>
              <a:off x="2482351" y="5062510"/>
              <a:ext cx="4687686" cy="624214"/>
            </a:xfrm>
            <a:custGeom>
              <a:avLst/>
              <a:pathLst>
                <a:path w="4687686" h="624214">
                  <a:moveTo>
                    <a:pt x="0" y="624214"/>
                  </a:moveTo>
                  <a:lnTo>
                    <a:pt x="11837" y="624214"/>
                  </a:lnTo>
                  <a:lnTo>
                    <a:pt x="23675" y="624214"/>
                  </a:lnTo>
                  <a:lnTo>
                    <a:pt x="35512" y="624214"/>
                  </a:lnTo>
                  <a:lnTo>
                    <a:pt x="47350" y="624214"/>
                  </a:lnTo>
                  <a:lnTo>
                    <a:pt x="59187" y="624214"/>
                  </a:lnTo>
                  <a:lnTo>
                    <a:pt x="71025" y="624214"/>
                  </a:lnTo>
                  <a:lnTo>
                    <a:pt x="82863" y="624214"/>
                  </a:lnTo>
                  <a:lnTo>
                    <a:pt x="94700" y="624214"/>
                  </a:lnTo>
                  <a:lnTo>
                    <a:pt x="106538" y="624214"/>
                  </a:lnTo>
                  <a:lnTo>
                    <a:pt x="118375" y="624214"/>
                  </a:lnTo>
                  <a:lnTo>
                    <a:pt x="130213" y="624214"/>
                  </a:lnTo>
                  <a:lnTo>
                    <a:pt x="142051" y="624214"/>
                  </a:lnTo>
                  <a:lnTo>
                    <a:pt x="153888" y="624214"/>
                  </a:lnTo>
                  <a:lnTo>
                    <a:pt x="165726" y="624214"/>
                  </a:lnTo>
                  <a:lnTo>
                    <a:pt x="177563" y="624214"/>
                  </a:lnTo>
                  <a:lnTo>
                    <a:pt x="189401" y="624214"/>
                  </a:lnTo>
                  <a:lnTo>
                    <a:pt x="201239" y="624214"/>
                  </a:lnTo>
                  <a:lnTo>
                    <a:pt x="213076" y="624214"/>
                  </a:lnTo>
                  <a:lnTo>
                    <a:pt x="224914" y="624214"/>
                  </a:lnTo>
                  <a:lnTo>
                    <a:pt x="236751" y="624214"/>
                  </a:lnTo>
                  <a:lnTo>
                    <a:pt x="248589" y="624214"/>
                  </a:lnTo>
                  <a:lnTo>
                    <a:pt x="260427" y="624214"/>
                  </a:lnTo>
                  <a:lnTo>
                    <a:pt x="272264" y="624214"/>
                  </a:lnTo>
                  <a:lnTo>
                    <a:pt x="284102" y="624214"/>
                  </a:lnTo>
                  <a:lnTo>
                    <a:pt x="295939" y="624214"/>
                  </a:lnTo>
                  <a:lnTo>
                    <a:pt x="307777" y="624214"/>
                  </a:lnTo>
                  <a:lnTo>
                    <a:pt x="319614" y="624214"/>
                  </a:lnTo>
                  <a:lnTo>
                    <a:pt x="331452" y="624214"/>
                  </a:lnTo>
                  <a:lnTo>
                    <a:pt x="343290" y="624214"/>
                  </a:lnTo>
                  <a:lnTo>
                    <a:pt x="355127" y="624214"/>
                  </a:lnTo>
                  <a:lnTo>
                    <a:pt x="366965" y="624214"/>
                  </a:lnTo>
                  <a:lnTo>
                    <a:pt x="378802" y="624214"/>
                  </a:lnTo>
                  <a:lnTo>
                    <a:pt x="390640" y="624214"/>
                  </a:lnTo>
                  <a:lnTo>
                    <a:pt x="402478" y="624214"/>
                  </a:lnTo>
                  <a:lnTo>
                    <a:pt x="414315" y="624214"/>
                  </a:lnTo>
                  <a:lnTo>
                    <a:pt x="426153" y="624214"/>
                  </a:lnTo>
                  <a:lnTo>
                    <a:pt x="437990" y="624214"/>
                  </a:lnTo>
                  <a:lnTo>
                    <a:pt x="449828" y="624214"/>
                  </a:lnTo>
                  <a:lnTo>
                    <a:pt x="461666" y="624214"/>
                  </a:lnTo>
                  <a:lnTo>
                    <a:pt x="473503" y="624214"/>
                  </a:lnTo>
                  <a:lnTo>
                    <a:pt x="485341" y="624214"/>
                  </a:lnTo>
                  <a:lnTo>
                    <a:pt x="497178" y="624214"/>
                  </a:lnTo>
                  <a:lnTo>
                    <a:pt x="509016" y="624214"/>
                  </a:lnTo>
                  <a:lnTo>
                    <a:pt x="520854" y="624214"/>
                  </a:lnTo>
                  <a:lnTo>
                    <a:pt x="532691" y="624214"/>
                  </a:lnTo>
                  <a:lnTo>
                    <a:pt x="544529" y="624214"/>
                  </a:lnTo>
                  <a:lnTo>
                    <a:pt x="556366" y="624214"/>
                  </a:lnTo>
                  <a:lnTo>
                    <a:pt x="568204" y="624214"/>
                  </a:lnTo>
                  <a:lnTo>
                    <a:pt x="580042" y="624214"/>
                  </a:lnTo>
                  <a:lnTo>
                    <a:pt x="591879" y="624214"/>
                  </a:lnTo>
                  <a:lnTo>
                    <a:pt x="603717" y="624214"/>
                  </a:lnTo>
                  <a:lnTo>
                    <a:pt x="615554" y="624214"/>
                  </a:lnTo>
                  <a:lnTo>
                    <a:pt x="627392" y="624214"/>
                  </a:lnTo>
                  <a:lnTo>
                    <a:pt x="639229" y="624214"/>
                  </a:lnTo>
                  <a:lnTo>
                    <a:pt x="651067" y="624214"/>
                  </a:lnTo>
                  <a:lnTo>
                    <a:pt x="662905" y="624214"/>
                  </a:lnTo>
                  <a:lnTo>
                    <a:pt x="674742" y="624214"/>
                  </a:lnTo>
                  <a:lnTo>
                    <a:pt x="686580" y="624214"/>
                  </a:lnTo>
                  <a:lnTo>
                    <a:pt x="698417" y="624214"/>
                  </a:lnTo>
                  <a:lnTo>
                    <a:pt x="710255" y="624214"/>
                  </a:lnTo>
                  <a:lnTo>
                    <a:pt x="722093" y="624214"/>
                  </a:lnTo>
                  <a:lnTo>
                    <a:pt x="733930" y="624214"/>
                  </a:lnTo>
                  <a:lnTo>
                    <a:pt x="745768" y="624214"/>
                  </a:lnTo>
                  <a:lnTo>
                    <a:pt x="757605" y="624214"/>
                  </a:lnTo>
                  <a:lnTo>
                    <a:pt x="769443" y="624214"/>
                  </a:lnTo>
                  <a:lnTo>
                    <a:pt x="781281" y="624214"/>
                  </a:lnTo>
                  <a:lnTo>
                    <a:pt x="793118" y="624214"/>
                  </a:lnTo>
                  <a:lnTo>
                    <a:pt x="804956" y="624214"/>
                  </a:lnTo>
                  <a:lnTo>
                    <a:pt x="816793" y="624214"/>
                  </a:lnTo>
                  <a:lnTo>
                    <a:pt x="828631" y="624214"/>
                  </a:lnTo>
                  <a:lnTo>
                    <a:pt x="840469" y="624214"/>
                  </a:lnTo>
                  <a:lnTo>
                    <a:pt x="852306" y="624214"/>
                  </a:lnTo>
                  <a:lnTo>
                    <a:pt x="864144" y="624214"/>
                  </a:lnTo>
                  <a:lnTo>
                    <a:pt x="875981" y="624214"/>
                  </a:lnTo>
                  <a:lnTo>
                    <a:pt x="887819" y="624214"/>
                  </a:lnTo>
                  <a:lnTo>
                    <a:pt x="899657" y="624214"/>
                  </a:lnTo>
                  <a:lnTo>
                    <a:pt x="911494" y="624214"/>
                  </a:lnTo>
                  <a:lnTo>
                    <a:pt x="923332" y="624214"/>
                  </a:lnTo>
                  <a:lnTo>
                    <a:pt x="935169" y="624214"/>
                  </a:lnTo>
                  <a:lnTo>
                    <a:pt x="947007" y="624214"/>
                  </a:lnTo>
                  <a:lnTo>
                    <a:pt x="958844" y="624214"/>
                  </a:lnTo>
                  <a:lnTo>
                    <a:pt x="970682" y="624214"/>
                  </a:lnTo>
                  <a:lnTo>
                    <a:pt x="982520" y="624214"/>
                  </a:lnTo>
                  <a:lnTo>
                    <a:pt x="994357" y="624214"/>
                  </a:lnTo>
                  <a:lnTo>
                    <a:pt x="1006195" y="624214"/>
                  </a:lnTo>
                  <a:lnTo>
                    <a:pt x="1018032" y="624214"/>
                  </a:lnTo>
                  <a:lnTo>
                    <a:pt x="1029870" y="624214"/>
                  </a:lnTo>
                  <a:lnTo>
                    <a:pt x="1041708" y="624214"/>
                  </a:lnTo>
                  <a:lnTo>
                    <a:pt x="1053545" y="624214"/>
                  </a:lnTo>
                  <a:lnTo>
                    <a:pt x="1065383" y="624214"/>
                  </a:lnTo>
                  <a:lnTo>
                    <a:pt x="1077220" y="624214"/>
                  </a:lnTo>
                  <a:lnTo>
                    <a:pt x="1089058" y="624214"/>
                  </a:lnTo>
                  <a:lnTo>
                    <a:pt x="1100896" y="624214"/>
                  </a:lnTo>
                  <a:lnTo>
                    <a:pt x="1112733" y="624214"/>
                  </a:lnTo>
                  <a:lnTo>
                    <a:pt x="1124571" y="624214"/>
                  </a:lnTo>
                  <a:lnTo>
                    <a:pt x="1136408" y="624214"/>
                  </a:lnTo>
                  <a:lnTo>
                    <a:pt x="1148246" y="624214"/>
                  </a:lnTo>
                  <a:lnTo>
                    <a:pt x="1160084" y="624214"/>
                  </a:lnTo>
                  <a:lnTo>
                    <a:pt x="1171921" y="624214"/>
                  </a:lnTo>
                  <a:lnTo>
                    <a:pt x="1171921" y="624005"/>
                  </a:lnTo>
                  <a:lnTo>
                    <a:pt x="1183759" y="623968"/>
                  </a:lnTo>
                  <a:lnTo>
                    <a:pt x="1195596" y="623925"/>
                  </a:lnTo>
                  <a:lnTo>
                    <a:pt x="1207434" y="623874"/>
                  </a:lnTo>
                  <a:lnTo>
                    <a:pt x="1219272" y="623815"/>
                  </a:lnTo>
                  <a:lnTo>
                    <a:pt x="1231109" y="623744"/>
                  </a:lnTo>
                  <a:lnTo>
                    <a:pt x="1242947" y="623662"/>
                  </a:lnTo>
                  <a:lnTo>
                    <a:pt x="1254784" y="623565"/>
                  </a:lnTo>
                  <a:lnTo>
                    <a:pt x="1266622" y="623452"/>
                  </a:lnTo>
                  <a:lnTo>
                    <a:pt x="1278459" y="623318"/>
                  </a:lnTo>
                  <a:lnTo>
                    <a:pt x="1290297" y="623161"/>
                  </a:lnTo>
                  <a:lnTo>
                    <a:pt x="1302135" y="622977"/>
                  </a:lnTo>
                  <a:lnTo>
                    <a:pt x="1313972" y="622761"/>
                  </a:lnTo>
                  <a:lnTo>
                    <a:pt x="1325810" y="622506"/>
                  </a:lnTo>
                  <a:lnTo>
                    <a:pt x="1337647" y="622208"/>
                  </a:lnTo>
                  <a:lnTo>
                    <a:pt x="1349485" y="621857"/>
                  </a:lnTo>
                  <a:lnTo>
                    <a:pt x="1361323" y="621446"/>
                  </a:lnTo>
                  <a:lnTo>
                    <a:pt x="1373160" y="620963"/>
                  </a:lnTo>
                  <a:lnTo>
                    <a:pt x="1384998" y="620396"/>
                  </a:lnTo>
                  <a:lnTo>
                    <a:pt x="1396835" y="619731"/>
                  </a:lnTo>
                  <a:lnTo>
                    <a:pt x="1408673" y="618951"/>
                  </a:lnTo>
                  <a:lnTo>
                    <a:pt x="1420511" y="618037"/>
                  </a:lnTo>
                  <a:lnTo>
                    <a:pt x="1432348" y="616966"/>
                  </a:lnTo>
                  <a:lnTo>
                    <a:pt x="1444186" y="615712"/>
                  </a:lnTo>
                  <a:lnTo>
                    <a:pt x="1456023" y="614245"/>
                  </a:lnTo>
                  <a:lnTo>
                    <a:pt x="1467861" y="612529"/>
                  </a:lnTo>
                  <a:lnTo>
                    <a:pt x="1479699" y="610524"/>
                  </a:lnTo>
                  <a:lnTo>
                    <a:pt x="1491536" y="608184"/>
                  </a:lnTo>
                  <a:lnTo>
                    <a:pt x="1503374" y="605457"/>
                  </a:lnTo>
                  <a:lnTo>
                    <a:pt x="1515211" y="602282"/>
                  </a:lnTo>
                  <a:lnTo>
                    <a:pt x="1527049" y="598593"/>
                  </a:lnTo>
                  <a:lnTo>
                    <a:pt x="1538887" y="594314"/>
                  </a:lnTo>
                  <a:lnTo>
                    <a:pt x="1550724" y="589362"/>
                  </a:lnTo>
                  <a:lnTo>
                    <a:pt x="1562562" y="583646"/>
                  </a:lnTo>
                  <a:lnTo>
                    <a:pt x="1574399" y="577067"/>
                  </a:lnTo>
                  <a:lnTo>
                    <a:pt x="1586237" y="569521"/>
                  </a:lnTo>
                  <a:lnTo>
                    <a:pt x="1598074" y="560901"/>
                  </a:lnTo>
                  <a:lnTo>
                    <a:pt x="1609912" y="551095"/>
                  </a:lnTo>
                  <a:lnTo>
                    <a:pt x="1621750" y="539999"/>
                  </a:lnTo>
                  <a:lnTo>
                    <a:pt x="1633587" y="527515"/>
                  </a:lnTo>
                  <a:lnTo>
                    <a:pt x="1645425" y="513559"/>
                  </a:lnTo>
                  <a:lnTo>
                    <a:pt x="1657262" y="498070"/>
                  </a:lnTo>
                  <a:lnTo>
                    <a:pt x="1669100" y="481017"/>
                  </a:lnTo>
                  <a:lnTo>
                    <a:pt x="1680938" y="462408"/>
                  </a:lnTo>
                  <a:lnTo>
                    <a:pt x="1692775" y="442295"/>
                  </a:lnTo>
                  <a:lnTo>
                    <a:pt x="1704613" y="420781"/>
                  </a:lnTo>
                  <a:lnTo>
                    <a:pt x="1716450" y="398023"/>
                  </a:lnTo>
                  <a:lnTo>
                    <a:pt x="1728288" y="374231"/>
                  </a:lnTo>
                  <a:lnTo>
                    <a:pt x="1740126" y="349662"/>
                  </a:lnTo>
                  <a:lnTo>
                    <a:pt x="1751963" y="324610"/>
                  </a:lnTo>
                  <a:lnTo>
                    <a:pt x="1763801" y="299394"/>
                  </a:lnTo>
                  <a:lnTo>
                    <a:pt x="1775638" y="274342"/>
                  </a:lnTo>
                  <a:lnTo>
                    <a:pt x="1787476" y="249773"/>
                  </a:lnTo>
                  <a:lnTo>
                    <a:pt x="1799314" y="225981"/>
                  </a:lnTo>
                  <a:lnTo>
                    <a:pt x="1811151" y="203223"/>
                  </a:lnTo>
                  <a:lnTo>
                    <a:pt x="1822989" y="181709"/>
                  </a:lnTo>
                  <a:lnTo>
                    <a:pt x="1834826" y="161596"/>
                  </a:lnTo>
                  <a:lnTo>
                    <a:pt x="1846664" y="142987"/>
                  </a:lnTo>
                  <a:lnTo>
                    <a:pt x="1858502" y="125934"/>
                  </a:lnTo>
                  <a:lnTo>
                    <a:pt x="1870339" y="110445"/>
                  </a:lnTo>
                  <a:lnTo>
                    <a:pt x="1882177" y="96489"/>
                  </a:lnTo>
                  <a:lnTo>
                    <a:pt x="1894014" y="84005"/>
                  </a:lnTo>
                  <a:lnTo>
                    <a:pt x="1905852" y="72909"/>
                  </a:lnTo>
                  <a:lnTo>
                    <a:pt x="1917689" y="63104"/>
                  </a:lnTo>
                  <a:lnTo>
                    <a:pt x="1929527" y="54483"/>
                  </a:lnTo>
                  <a:lnTo>
                    <a:pt x="1941365" y="46937"/>
                  </a:lnTo>
                  <a:lnTo>
                    <a:pt x="1953202" y="40358"/>
                  </a:lnTo>
                  <a:lnTo>
                    <a:pt x="1965040" y="34642"/>
                  </a:lnTo>
                  <a:lnTo>
                    <a:pt x="1976877" y="29690"/>
                  </a:lnTo>
                  <a:lnTo>
                    <a:pt x="1988715" y="25411"/>
                  </a:lnTo>
                  <a:lnTo>
                    <a:pt x="2000553" y="21722"/>
                  </a:lnTo>
                  <a:lnTo>
                    <a:pt x="2012390" y="18547"/>
                  </a:lnTo>
                  <a:lnTo>
                    <a:pt x="2024228" y="15820"/>
                  </a:lnTo>
                  <a:lnTo>
                    <a:pt x="2036065" y="13480"/>
                  </a:lnTo>
                  <a:lnTo>
                    <a:pt x="2047903" y="11476"/>
                  </a:lnTo>
                  <a:lnTo>
                    <a:pt x="2059741" y="9760"/>
                  </a:lnTo>
                  <a:lnTo>
                    <a:pt x="2071578" y="8292"/>
                  </a:lnTo>
                  <a:lnTo>
                    <a:pt x="2083416" y="7038"/>
                  </a:lnTo>
                  <a:lnTo>
                    <a:pt x="2095253" y="5967"/>
                  </a:lnTo>
                  <a:lnTo>
                    <a:pt x="2107091" y="5053"/>
                  </a:lnTo>
                  <a:lnTo>
                    <a:pt x="2118929" y="4273"/>
                  </a:lnTo>
                  <a:lnTo>
                    <a:pt x="2130766" y="3608"/>
                  </a:lnTo>
                  <a:lnTo>
                    <a:pt x="2142604" y="3041"/>
                  </a:lnTo>
                  <a:lnTo>
                    <a:pt x="2154441" y="2558"/>
                  </a:lnTo>
                  <a:lnTo>
                    <a:pt x="2166279" y="2147"/>
                  </a:lnTo>
                  <a:lnTo>
                    <a:pt x="2178117" y="1796"/>
                  </a:lnTo>
                  <a:lnTo>
                    <a:pt x="2189954" y="1498"/>
                  </a:lnTo>
                  <a:lnTo>
                    <a:pt x="2201792" y="1243"/>
                  </a:lnTo>
                  <a:lnTo>
                    <a:pt x="2213629" y="1027"/>
                  </a:lnTo>
                  <a:lnTo>
                    <a:pt x="2225467" y="843"/>
                  </a:lnTo>
                  <a:lnTo>
                    <a:pt x="2237304" y="686"/>
                  </a:lnTo>
                  <a:lnTo>
                    <a:pt x="2249142" y="552"/>
                  </a:lnTo>
                  <a:lnTo>
                    <a:pt x="2260980" y="439"/>
                  </a:lnTo>
                  <a:lnTo>
                    <a:pt x="2272817" y="342"/>
                  </a:lnTo>
                  <a:lnTo>
                    <a:pt x="2284655" y="260"/>
                  </a:lnTo>
                  <a:lnTo>
                    <a:pt x="2296492" y="190"/>
                  </a:lnTo>
                  <a:lnTo>
                    <a:pt x="2308330" y="130"/>
                  </a:lnTo>
                  <a:lnTo>
                    <a:pt x="2320168" y="79"/>
                  </a:lnTo>
                  <a:lnTo>
                    <a:pt x="2332005" y="36"/>
                  </a:lnTo>
                  <a:lnTo>
                    <a:pt x="2343843" y="0"/>
                  </a:lnTo>
                  <a:lnTo>
                    <a:pt x="2343843" y="0"/>
                  </a:lnTo>
                  <a:lnTo>
                    <a:pt x="2355680" y="36"/>
                  </a:lnTo>
                  <a:lnTo>
                    <a:pt x="2367518" y="79"/>
                  </a:lnTo>
                  <a:lnTo>
                    <a:pt x="2379356" y="130"/>
                  </a:lnTo>
                  <a:lnTo>
                    <a:pt x="2391193" y="190"/>
                  </a:lnTo>
                  <a:lnTo>
                    <a:pt x="2403031" y="260"/>
                  </a:lnTo>
                  <a:lnTo>
                    <a:pt x="2414868" y="342"/>
                  </a:lnTo>
                  <a:lnTo>
                    <a:pt x="2426706" y="439"/>
                  </a:lnTo>
                  <a:lnTo>
                    <a:pt x="2438544" y="552"/>
                  </a:lnTo>
                  <a:lnTo>
                    <a:pt x="2450381" y="686"/>
                  </a:lnTo>
                  <a:lnTo>
                    <a:pt x="2462219" y="843"/>
                  </a:lnTo>
                  <a:lnTo>
                    <a:pt x="2474056" y="1027"/>
                  </a:lnTo>
                  <a:lnTo>
                    <a:pt x="2485894" y="1243"/>
                  </a:lnTo>
                  <a:lnTo>
                    <a:pt x="2497732" y="1498"/>
                  </a:lnTo>
                  <a:lnTo>
                    <a:pt x="2509569" y="1796"/>
                  </a:lnTo>
                  <a:lnTo>
                    <a:pt x="2521407" y="2147"/>
                  </a:lnTo>
                  <a:lnTo>
                    <a:pt x="2533244" y="2558"/>
                  </a:lnTo>
                  <a:lnTo>
                    <a:pt x="2545082" y="3041"/>
                  </a:lnTo>
                  <a:lnTo>
                    <a:pt x="2556919" y="3608"/>
                  </a:lnTo>
                  <a:lnTo>
                    <a:pt x="2568757" y="4273"/>
                  </a:lnTo>
                  <a:lnTo>
                    <a:pt x="2580595" y="5053"/>
                  </a:lnTo>
                  <a:lnTo>
                    <a:pt x="2592432" y="5967"/>
                  </a:lnTo>
                  <a:lnTo>
                    <a:pt x="2604270" y="7038"/>
                  </a:lnTo>
                  <a:lnTo>
                    <a:pt x="2616107" y="8292"/>
                  </a:lnTo>
                  <a:lnTo>
                    <a:pt x="2627945" y="9760"/>
                  </a:lnTo>
                  <a:lnTo>
                    <a:pt x="2639783" y="11476"/>
                  </a:lnTo>
                  <a:lnTo>
                    <a:pt x="2651620" y="13480"/>
                  </a:lnTo>
                  <a:lnTo>
                    <a:pt x="2663458" y="15820"/>
                  </a:lnTo>
                  <a:lnTo>
                    <a:pt x="2675295" y="18547"/>
                  </a:lnTo>
                  <a:lnTo>
                    <a:pt x="2687133" y="21722"/>
                  </a:lnTo>
                  <a:lnTo>
                    <a:pt x="2698971" y="25411"/>
                  </a:lnTo>
                  <a:lnTo>
                    <a:pt x="2710808" y="29690"/>
                  </a:lnTo>
                  <a:lnTo>
                    <a:pt x="2722646" y="34642"/>
                  </a:lnTo>
                  <a:lnTo>
                    <a:pt x="2734483" y="40358"/>
                  </a:lnTo>
                  <a:lnTo>
                    <a:pt x="2746321" y="46937"/>
                  </a:lnTo>
                  <a:lnTo>
                    <a:pt x="2758159" y="54483"/>
                  </a:lnTo>
                  <a:lnTo>
                    <a:pt x="2769996" y="63104"/>
                  </a:lnTo>
                  <a:lnTo>
                    <a:pt x="2781834" y="72909"/>
                  </a:lnTo>
                  <a:lnTo>
                    <a:pt x="2793671" y="84005"/>
                  </a:lnTo>
                  <a:lnTo>
                    <a:pt x="2805509" y="96489"/>
                  </a:lnTo>
                  <a:lnTo>
                    <a:pt x="2817347" y="110445"/>
                  </a:lnTo>
                  <a:lnTo>
                    <a:pt x="2829184" y="125934"/>
                  </a:lnTo>
                  <a:lnTo>
                    <a:pt x="2841022" y="142987"/>
                  </a:lnTo>
                  <a:lnTo>
                    <a:pt x="2852859" y="161596"/>
                  </a:lnTo>
                  <a:lnTo>
                    <a:pt x="2864697" y="181709"/>
                  </a:lnTo>
                  <a:lnTo>
                    <a:pt x="2876534" y="203223"/>
                  </a:lnTo>
                  <a:lnTo>
                    <a:pt x="2888372" y="225981"/>
                  </a:lnTo>
                  <a:lnTo>
                    <a:pt x="2900210" y="249773"/>
                  </a:lnTo>
                  <a:lnTo>
                    <a:pt x="2912047" y="274342"/>
                  </a:lnTo>
                  <a:lnTo>
                    <a:pt x="2923885" y="299394"/>
                  </a:lnTo>
                  <a:lnTo>
                    <a:pt x="2935722" y="324610"/>
                  </a:lnTo>
                  <a:lnTo>
                    <a:pt x="2947560" y="349662"/>
                  </a:lnTo>
                  <a:lnTo>
                    <a:pt x="2959398" y="374231"/>
                  </a:lnTo>
                  <a:lnTo>
                    <a:pt x="2971235" y="398023"/>
                  </a:lnTo>
                  <a:lnTo>
                    <a:pt x="2983073" y="420781"/>
                  </a:lnTo>
                  <a:lnTo>
                    <a:pt x="2994910" y="442295"/>
                  </a:lnTo>
                  <a:lnTo>
                    <a:pt x="3006748" y="462408"/>
                  </a:lnTo>
                  <a:lnTo>
                    <a:pt x="3018586" y="481017"/>
                  </a:lnTo>
                  <a:lnTo>
                    <a:pt x="3030423" y="498070"/>
                  </a:lnTo>
                  <a:lnTo>
                    <a:pt x="3042261" y="513559"/>
                  </a:lnTo>
                  <a:lnTo>
                    <a:pt x="3054098" y="527515"/>
                  </a:lnTo>
                  <a:lnTo>
                    <a:pt x="3065936" y="539999"/>
                  </a:lnTo>
                  <a:lnTo>
                    <a:pt x="3077774" y="551095"/>
                  </a:lnTo>
                  <a:lnTo>
                    <a:pt x="3089611" y="560901"/>
                  </a:lnTo>
                  <a:lnTo>
                    <a:pt x="3101449" y="569521"/>
                  </a:lnTo>
                  <a:lnTo>
                    <a:pt x="3113286" y="577067"/>
                  </a:lnTo>
                  <a:lnTo>
                    <a:pt x="3125124" y="583646"/>
                  </a:lnTo>
                  <a:lnTo>
                    <a:pt x="3136962" y="589362"/>
                  </a:lnTo>
                  <a:lnTo>
                    <a:pt x="3148799" y="594314"/>
                  </a:lnTo>
                  <a:lnTo>
                    <a:pt x="3160637" y="598593"/>
                  </a:lnTo>
                  <a:lnTo>
                    <a:pt x="3172474" y="602282"/>
                  </a:lnTo>
                  <a:lnTo>
                    <a:pt x="3184312" y="605457"/>
                  </a:lnTo>
                  <a:lnTo>
                    <a:pt x="3196149" y="608184"/>
                  </a:lnTo>
                  <a:lnTo>
                    <a:pt x="3207987" y="610524"/>
                  </a:lnTo>
                  <a:lnTo>
                    <a:pt x="3219825" y="612529"/>
                  </a:lnTo>
                  <a:lnTo>
                    <a:pt x="3231662" y="614245"/>
                  </a:lnTo>
                  <a:lnTo>
                    <a:pt x="3243500" y="615712"/>
                  </a:lnTo>
                  <a:lnTo>
                    <a:pt x="3255337" y="616966"/>
                  </a:lnTo>
                  <a:lnTo>
                    <a:pt x="3267175" y="618037"/>
                  </a:lnTo>
                  <a:lnTo>
                    <a:pt x="3279013" y="618951"/>
                  </a:lnTo>
                  <a:lnTo>
                    <a:pt x="3290850" y="619731"/>
                  </a:lnTo>
                  <a:lnTo>
                    <a:pt x="3302688" y="620396"/>
                  </a:lnTo>
                  <a:lnTo>
                    <a:pt x="3314525" y="620963"/>
                  </a:lnTo>
                  <a:lnTo>
                    <a:pt x="3326363" y="621446"/>
                  </a:lnTo>
                  <a:lnTo>
                    <a:pt x="3338201" y="621857"/>
                  </a:lnTo>
                  <a:lnTo>
                    <a:pt x="3350038" y="622208"/>
                  </a:lnTo>
                  <a:lnTo>
                    <a:pt x="3361876" y="622506"/>
                  </a:lnTo>
                  <a:lnTo>
                    <a:pt x="3373713" y="622761"/>
                  </a:lnTo>
                  <a:lnTo>
                    <a:pt x="3385551" y="622977"/>
                  </a:lnTo>
                  <a:lnTo>
                    <a:pt x="3397389" y="623161"/>
                  </a:lnTo>
                  <a:lnTo>
                    <a:pt x="3409226" y="623318"/>
                  </a:lnTo>
                  <a:lnTo>
                    <a:pt x="3421064" y="623452"/>
                  </a:lnTo>
                  <a:lnTo>
                    <a:pt x="3432901" y="623565"/>
                  </a:lnTo>
                  <a:lnTo>
                    <a:pt x="3444739" y="623662"/>
                  </a:lnTo>
                  <a:lnTo>
                    <a:pt x="3456576" y="623744"/>
                  </a:lnTo>
                  <a:lnTo>
                    <a:pt x="3468414" y="623815"/>
                  </a:lnTo>
                  <a:lnTo>
                    <a:pt x="3480252" y="623874"/>
                  </a:lnTo>
                  <a:lnTo>
                    <a:pt x="3492089" y="623925"/>
                  </a:lnTo>
                  <a:lnTo>
                    <a:pt x="3503927" y="623968"/>
                  </a:lnTo>
                  <a:lnTo>
                    <a:pt x="3515764" y="624005"/>
                  </a:lnTo>
                  <a:lnTo>
                    <a:pt x="3515764" y="624214"/>
                  </a:lnTo>
                  <a:lnTo>
                    <a:pt x="3527602" y="624214"/>
                  </a:lnTo>
                  <a:lnTo>
                    <a:pt x="3539440" y="624214"/>
                  </a:lnTo>
                  <a:lnTo>
                    <a:pt x="3551277" y="624214"/>
                  </a:lnTo>
                  <a:lnTo>
                    <a:pt x="3563115" y="624214"/>
                  </a:lnTo>
                  <a:lnTo>
                    <a:pt x="3574952" y="624214"/>
                  </a:lnTo>
                  <a:lnTo>
                    <a:pt x="3586790" y="624214"/>
                  </a:lnTo>
                  <a:lnTo>
                    <a:pt x="3598628" y="624214"/>
                  </a:lnTo>
                  <a:lnTo>
                    <a:pt x="3610465" y="624214"/>
                  </a:lnTo>
                  <a:lnTo>
                    <a:pt x="3622303" y="624214"/>
                  </a:lnTo>
                  <a:lnTo>
                    <a:pt x="3634140" y="624214"/>
                  </a:lnTo>
                  <a:lnTo>
                    <a:pt x="3645978" y="624214"/>
                  </a:lnTo>
                  <a:lnTo>
                    <a:pt x="3657816" y="624214"/>
                  </a:lnTo>
                  <a:lnTo>
                    <a:pt x="3669653" y="624214"/>
                  </a:lnTo>
                  <a:lnTo>
                    <a:pt x="3681491" y="624214"/>
                  </a:lnTo>
                  <a:lnTo>
                    <a:pt x="3693328" y="624214"/>
                  </a:lnTo>
                  <a:lnTo>
                    <a:pt x="3705166" y="624214"/>
                  </a:lnTo>
                  <a:lnTo>
                    <a:pt x="3717004" y="624214"/>
                  </a:lnTo>
                  <a:lnTo>
                    <a:pt x="3728841" y="624214"/>
                  </a:lnTo>
                  <a:lnTo>
                    <a:pt x="3740679" y="624214"/>
                  </a:lnTo>
                  <a:lnTo>
                    <a:pt x="3752516" y="624214"/>
                  </a:lnTo>
                  <a:lnTo>
                    <a:pt x="3764354" y="624214"/>
                  </a:lnTo>
                  <a:lnTo>
                    <a:pt x="3776191" y="624214"/>
                  </a:lnTo>
                  <a:lnTo>
                    <a:pt x="3788029" y="624214"/>
                  </a:lnTo>
                  <a:lnTo>
                    <a:pt x="3799867" y="624214"/>
                  </a:lnTo>
                  <a:lnTo>
                    <a:pt x="3811704" y="624214"/>
                  </a:lnTo>
                  <a:lnTo>
                    <a:pt x="3823542" y="624214"/>
                  </a:lnTo>
                  <a:lnTo>
                    <a:pt x="3835379" y="624214"/>
                  </a:lnTo>
                  <a:lnTo>
                    <a:pt x="3847217" y="624214"/>
                  </a:lnTo>
                  <a:lnTo>
                    <a:pt x="3859055" y="624214"/>
                  </a:lnTo>
                  <a:lnTo>
                    <a:pt x="3870892" y="624214"/>
                  </a:lnTo>
                  <a:lnTo>
                    <a:pt x="3882730" y="624214"/>
                  </a:lnTo>
                  <a:lnTo>
                    <a:pt x="3894567" y="624214"/>
                  </a:lnTo>
                  <a:lnTo>
                    <a:pt x="3906405" y="624214"/>
                  </a:lnTo>
                  <a:lnTo>
                    <a:pt x="3918243" y="624214"/>
                  </a:lnTo>
                  <a:lnTo>
                    <a:pt x="3930080" y="624214"/>
                  </a:lnTo>
                  <a:lnTo>
                    <a:pt x="3941918" y="624214"/>
                  </a:lnTo>
                  <a:lnTo>
                    <a:pt x="3953755" y="624214"/>
                  </a:lnTo>
                  <a:lnTo>
                    <a:pt x="3965593" y="624214"/>
                  </a:lnTo>
                  <a:lnTo>
                    <a:pt x="3977431" y="624214"/>
                  </a:lnTo>
                  <a:lnTo>
                    <a:pt x="3989268" y="624214"/>
                  </a:lnTo>
                  <a:lnTo>
                    <a:pt x="4001106" y="624214"/>
                  </a:lnTo>
                  <a:lnTo>
                    <a:pt x="4012943" y="624214"/>
                  </a:lnTo>
                  <a:lnTo>
                    <a:pt x="4024781" y="624214"/>
                  </a:lnTo>
                  <a:lnTo>
                    <a:pt x="4036619" y="624214"/>
                  </a:lnTo>
                  <a:lnTo>
                    <a:pt x="4048456" y="624214"/>
                  </a:lnTo>
                  <a:lnTo>
                    <a:pt x="4060294" y="624214"/>
                  </a:lnTo>
                  <a:lnTo>
                    <a:pt x="4072131" y="624214"/>
                  </a:lnTo>
                  <a:lnTo>
                    <a:pt x="4083969" y="624214"/>
                  </a:lnTo>
                  <a:lnTo>
                    <a:pt x="4095806" y="624214"/>
                  </a:lnTo>
                  <a:lnTo>
                    <a:pt x="4107644" y="624214"/>
                  </a:lnTo>
                  <a:lnTo>
                    <a:pt x="4119482" y="624214"/>
                  </a:lnTo>
                  <a:lnTo>
                    <a:pt x="4131319" y="624214"/>
                  </a:lnTo>
                  <a:lnTo>
                    <a:pt x="4143157" y="624214"/>
                  </a:lnTo>
                  <a:lnTo>
                    <a:pt x="4154994" y="624214"/>
                  </a:lnTo>
                  <a:lnTo>
                    <a:pt x="4166832" y="624214"/>
                  </a:lnTo>
                  <a:lnTo>
                    <a:pt x="4178670" y="624214"/>
                  </a:lnTo>
                  <a:lnTo>
                    <a:pt x="4190507" y="624214"/>
                  </a:lnTo>
                  <a:lnTo>
                    <a:pt x="4202345" y="624214"/>
                  </a:lnTo>
                  <a:lnTo>
                    <a:pt x="4214182" y="624214"/>
                  </a:lnTo>
                  <a:lnTo>
                    <a:pt x="4226020" y="624214"/>
                  </a:lnTo>
                  <a:lnTo>
                    <a:pt x="4237858" y="624214"/>
                  </a:lnTo>
                  <a:lnTo>
                    <a:pt x="4249695" y="624214"/>
                  </a:lnTo>
                  <a:lnTo>
                    <a:pt x="4261533" y="624214"/>
                  </a:lnTo>
                  <a:lnTo>
                    <a:pt x="4273370" y="624214"/>
                  </a:lnTo>
                  <a:lnTo>
                    <a:pt x="4285208" y="624214"/>
                  </a:lnTo>
                  <a:lnTo>
                    <a:pt x="4297046" y="624214"/>
                  </a:lnTo>
                  <a:lnTo>
                    <a:pt x="4308883" y="624214"/>
                  </a:lnTo>
                  <a:lnTo>
                    <a:pt x="4320721" y="624214"/>
                  </a:lnTo>
                  <a:lnTo>
                    <a:pt x="4332558" y="624214"/>
                  </a:lnTo>
                  <a:lnTo>
                    <a:pt x="4344396" y="624214"/>
                  </a:lnTo>
                  <a:lnTo>
                    <a:pt x="4356234" y="624214"/>
                  </a:lnTo>
                  <a:lnTo>
                    <a:pt x="4368071" y="624214"/>
                  </a:lnTo>
                  <a:lnTo>
                    <a:pt x="4379909" y="624214"/>
                  </a:lnTo>
                  <a:lnTo>
                    <a:pt x="4391746" y="624214"/>
                  </a:lnTo>
                  <a:lnTo>
                    <a:pt x="4403584" y="624214"/>
                  </a:lnTo>
                  <a:lnTo>
                    <a:pt x="4415421" y="624214"/>
                  </a:lnTo>
                  <a:lnTo>
                    <a:pt x="4427259" y="624214"/>
                  </a:lnTo>
                  <a:lnTo>
                    <a:pt x="4439097" y="624214"/>
                  </a:lnTo>
                  <a:lnTo>
                    <a:pt x="4450934" y="624214"/>
                  </a:lnTo>
                  <a:lnTo>
                    <a:pt x="4462772" y="624214"/>
                  </a:lnTo>
                  <a:lnTo>
                    <a:pt x="4474609" y="624214"/>
                  </a:lnTo>
                  <a:lnTo>
                    <a:pt x="4486447" y="624214"/>
                  </a:lnTo>
                  <a:lnTo>
                    <a:pt x="4498285" y="624214"/>
                  </a:lnTo>
                  <a:lnTo>
                    <a:pt x="4510122" y="624214"/>
                  </a:lnTo>
                  <a:lnTo>
                    <a:pt x="4521960" y="624214"/>
                  </a:lnTo>
                  <a:lnTo>
                    <a:pt x="4533797" y="624214"/>
                  </a:lnTo>
                  <a:lnTo>
                    <a:pt x="4545635" y="624214"/>
                  </a:lnTo>
                  <a:lnTo>
                    <a:pt x="4557473" y="624214"/>
                  </a:lnTo>
                  <a:lnTo>
                    <a:pt x="4569310" y="624214"/>
                  </a:lnTo>
                  <a:lnTo>
                    <a:pt x="4581148" y="624214"/>
                  </a:lnTo>
                  <a:lnTo>
                    <a:pt x="4592985" y="624214"/>
                  </a:lnTo>
                  <a:lnTo>
                    <a:pt x="4604823" y="624214"/>
                  </a:lnTo>
                  <a:lnTo>
                    <a:pt x="4616661" y="624214"/>
                  </a:lnTo>
                  <a:lnTo>
                    <a:pt x="4628498" y="624214"/>
                  </a:lnTo>
                  <a:lnTo>
                    <a:pt x="4640336" y="624214"/>
                  </a:lnTo>
                  <a:lnTo>
                    <a:pt x="4652173" y="624214"/>
                  </a:lnTo>
                  <a:lnTo>
                    <a:pt x="4664011" y="624214"/>
                  </a:lnTo>
                  <a:lnTo>
                    <a:pt x="4675849" y="624214"/>
                  </a:lnTo>
                  <a:lnTo>
                    <a:pt x="4687686" y="624214"/>
                  </a:lnTo>
                </a:path>
              </a:pathLst>
            </a:custGeom>
            <a:ln w="40651" cap="flat">
              <a:solidFill>
                <a:srgbClr val="E36EF6">
                  <a:alpha val="100000"/>
                </a:srgbClr>
              </a:solidFill>
              <a:prstDash val="solid"/>
              <a:round/>
            </a:ln>
          </p:spPr>
          <p:txBody>
            <a:bodyPr/>
            <a:lstStyle/>
            <a:p/>
          </p:txBody>
        </p:sp>
        <p:sp>
          <p:nvSpPr>
            <p:cNvPr id="48" name="pl48"/>
            <p:cNvSpPr/>
            <p:nvPr/>
          </p:nvSpPr>
          <p:spPr>
            <a:xfrm>
              <a:off x="2482351" y="1315756"/>
              <a:ext cx="4687686" cy="2289484"/>
            </a:xfrm>
            <a:custGeom>
              <a:avLst/>
              <a:pathLst>
                <a:path w="4687686" h="2289484">
                  <a:moveTo>
                    <a:pt x="0" y="2289484"/>
                  </a:moveTo>
                  <a:lnTo>
                    <a:pt x="11837" y="2289472"/>
                  </a:lnTo>
                  <a:lnTo>
                    <a:pt x="23675" y="2289458"/>
                  </a:lnTo>
                  <a:lnTo>
                    <a:pt x="35512" y="2289441"/>
                  </a:lnTo>
                  <a:lnTo>
                    <a:pt x="47350" y="2289421"/>
                  </a:lnTo>
                  <a:lnTo>
                    <a:pt x="59187" y="2289398"/>
                  </a:lnTo>
                  <a:lnTo>
                    <a:pt x="71025" y="2289370"/>
                  </a:lnTo>
                  <a:lnTo>
                    <a:pt x="82863" y="2289338"/>
                  </a:lnTo>
                  <a:lnTo>
                    <a:pt x="94700" y="2289300"/>
                  </a:lnTo>
                  <a:lnTo>
                    <a:pt x="106538" y="2289256"/>
                  </a:lnTo>
                  <a:lnTo>
                    <a:pt x="118375" y="2289203"/>
                  </a:lnTo>
                  <a:lnTo>
                    <a:pt x="130213" y="2289142"/>
                  </a:lnTo>
                  <a:lnTo>
                    <a:pt x="142051" y="2289070"/>
                  </a:lnTo>
                  <a:lnTo>
                    <a:pt x="153888" y="2288985"/>
                  </a:lnTo>
                  <a:lnTo>
                    <a:pt x="165726" y="2288885"/>
                  </a:lnTo>
                  <a:lnTo>
                    <a:pt x="177563" y="2288769"/>
                  </a:lnTo>
                  <a:lnTo>
                    <a:pt x="189401" y="2288631"/>
                  </a:lnTo>
                  <a:lnTo>
                    <a:pt x="201239" y="2288470"/>
                  </a:lnTo>
                  <a:lnTo>
                    <a:pt x="213076" y="2288281"/>
                  </a:lnTo>
                  <a:lnTo>
                    <a:pt x="224914" y="2288060"/>
                  </a:lnTo>
                  <a:lnTo>
                    <a:pt x="236751" y="2287800"/>
                  </a:lnTo>
                  <a:lnTo>
                    <a:pt x="248589" y="2287495"/>
                  </a:lnTo>
                  <a:lnTo>
                    <a:pt x="260427" y="2287138"/>
                  </a:lnTo>
                  <a:lnTo>
                    <a:pt x="272264" y="2286720"/>
                  </a:lnTo>
                  <a:lnTo>
                    <a:pt x="284102" y="2286231"/>
                  </a:lnTo>
                  <a:lnTo>
                    <a:pt x="295939" y="2285659"/>
                  </a:lnTo>
                  <a:lnTo>
                    <a:pt x="307777" y="2284991"/>
                  </a:lnTo>
                  <a:lnTo>
                    <a:pt x="319614" y="2284211"/>
                  </a:lnTo>
                  <a:lnTo>
                    <a:pt x="331452" y="2283302"/>
                  </a:lnTo>
                  <a:lnTo>
                    <a:pt x="343290" y="2282244"/>
                  </a:lnTo>
                  <a:lnTo>
                    <a:pt x="355127" y="2281014"/>
                  </a:lnTo>
                  <a:lnTo>
                    <a:pt x="366965" y="2279587"/>
                  </a:lnTo>
                  <a:lnTo>
                    <a:pt x="378802" y="2277937"/>
                  </a:lnTo>
                  <a:lnTo>
                    <a:pt x="390640" y="2276031"/>
                  </a:lnTo>
                  <a:lnTo>
                    <a:pt x="402478" y="2273838"/>
                  </a:lnTo>
                  <a:lnTo>
                    <a:pt x="414315" y="2271323"/>
                  </a:lnTo>
                  <a:lnTo>
                    <a:pt x="426153" y="2268450"/>
                  </a:lnTo>
                  <a:lnTo>
                    <a:pt x="437990" y="2265181"/>
                  </a:lnTo>
                  <a:lnTo>
                    <a:pt x="449828" y="2261483"/>
                  </a:lnTo>
                  <a:lnTo>
                    <a:pt x="461666" y="2257321"/>
                  </a:lnTo>
                  <a:lnTo>
                    <a:pt x="473503" y="2252669"/>
                  </a:lnTo>
                  <a:lnTo>
                    <a:pt x="485341" y="2247506"/>
                  </a:lnTo>
                  <a:lnTo>
                    <a:pt x="497178" y="2241822"/>
                  </a:lnTo>
                  <a:lnTo>
                    <a:pt x="509016" y="2235619"/>
                  </a:lnTo>
                  <a:lnTo>
                    <a:pt x="520854" y="2228914"/>
                  </a:lnTo>
                  <a:lnTo>
                    <a:pt x="532691" y="2221743"/>
                  </a:lnTo>
                  <a:lnTo>
                    <a:pt x="544529" y="2214157"/>
                  </a:lnTo>
                  <a:lnTo>
                    <a:pt x="556366" y="2206226"/>
                  </a:lnTo>
                  <a:lnTo>
                    <a:pt x="568204" y="2198037"/>
                  </a:lnTo>
                  <a:lnTo>
                    <a:pt x="580042" y="2189686"/>
                  </a:lnTo>
                  <a:lnTo>
                    <a:pt x="591879" y="2181281"/>
                  </a:lnTo>
                  <a:lnTo>
                    <a:pt x="603717" y="2172930"/>
                  </a:lnTo>
                  <a:lnTo>
                    <a:pt x="615554" y="2164741"/>
                  </a:lnTo>
                  <a:lnTo>
                    <a:pt x="627392" y="2156810"/>
                  </a:lnTo>
                  <a:lnTo>
                    <a:pt x="639229" y="2149224"/>
                  </a:lnTo>
                  <a:lnTo>
                    <a:pt x="651067" y="2142053"/>
                  </a:lnTo>
                  <a:lnTo>
                    <a:pt x="662905" y="2135348"/>
                  </a:lnTo>
                  <a:lnTo>
                    <a:pt x="674742" y="2129145"/>
                  </a:lnTo>
                  <a:lnTo>
                    <a:pt x="686580" y="2123461"/>
                  </a:lnTo>
                  <a:lnTo>
                    <a:pt x="698417" y="2118298"/>
                  </a:lnTo>
                  <a:lnTo>
                    <a:pt x="710255" y="2113646"/>
                  </a:lnTo>
                  <a:lnTo>
                    <a:pt x="722093" y="2109484"/>
                  </a:lnTo>
                  <a:lnTo>
                    <a:pt x="733930" y="2105786"/>
                  </a:lnTo>
                  <a:lnTo>
                    <a:pt x="745768" y="2102517"/>
                  </a:lnTo>
                  <a:lnTo>
                    <a:pt x="757605" y="2099644"/>
                  </a:lnTo>
                  <a:lnTo>
                    <a:pt x="769443" y="2097129"/>
                  </a:lnTo>
                  <a:lnTo>
                    <a:pt x="781281" y="2094936"/>
                  </a:lnTo>
                  <a:lnTo>
                    <a:pt x="793118" y="2093030"/>
                  </a:lnTo>
                  <a:lnTo>
                    <a:pt x="804956" y="2091380"/>
                  </a:lnTo>
                  <a:lnTo>
                    <a:pt x="816793" y="2089953"/>
                  </a:lnTo>
                  <a:lnTo>
                    <a:pt x="828631" y="2088723"/>
                  </a:lnTo>
                  <a:lnTo>
                    <a:pt x="840469" y="2087665"/>
                  </a:lnTo>
                  <a:lnTo>
                    <a:pt x="852306" y="2086756"/>
                  </a:lnTo>
                  <a:lnTo>
                    <a:pt x="864144" y="2085976"/>
                  </a:lnTo>
                  <a:lnTo>
                    <a:pt x="875981" y="2085308"/>
                  </a:lnTo>
                  <a:lnTo>
                    <a:pt x="887819" y="2084736"/>
                  </a:lnTo>
                  <a:lnTo>
                    <a:pt x="899657" y="2084247"/>
                  </a:lnTo>
                  <a:lnTo>
                    <a:pt x="911494" y="2083829"/>
                  </a:lnTo>
                  <a:lnTo>
                    <a:pt x="923332" y="2083472"/>
                  </a:lnTo>
                  <a:lnTo>
                    <a:pt x="935169" y="2083167"/>
                  </a:lnTo>
                  <a:lnTo>
                    <a:pt x="947007" y="2082907"/>
                  </a:lnTo>
                  <a:lnTo>
                    <a:pt x="958844" y="2082686"/>
                  </a:lnTo>
                  <a:lnTo>
                    <a:pt x="970682" y="2082497"/>
                  </a:lnTo>
                  <a:lnTo>
                    <a:pt x="982520" y="2082336"/>
                  </a:lnTo>
                  <a:lnTo>
                    <a:pt x="994357" y="2082198"/>
                  </a:lnTo>
                  <a:lnTo>
                    <a:pt x="1006195" y="2082082"/>
                  </a:lnTo>
                  <a:lnTo>
                    <a:pt x="1018032" y="2081982"/>
                  </a:lnTo>
                  <a:lnTo>
                    <a:pt x="1029870" y="2081897"/>
                  </a:lnTo>
                  <a:lnTo>
                    <a:pt x="1041708" y="2081825"/>
                  </a:lnTo>
                  <a:lnTo>
                    <a:pt x="1053545" y="2081764"/>
                  </a:lnTo>
                  <a:lnTo>
                    <a:pt x="1065383" y="2081711"/>
                  </a:lnTo>
                  <a:lnTo>
                    <a:pt x="1077220" y="2081667"/>
                  </a:lnTo>
                  <a:lnTo>
                    <a:pt x="1089058" y="2081629"/>
                  </a:lnTo>
                  <a:lnTo>
                    <a:pt x="1100896" y="2081597"/>
                  </a:lnTo>
                  <a:lnTo>
                    <a:pt x="1112733" y="2081569"/>
                  </a:lnTo>
                  <a:lnTo>
                    <a:pt x="1124571" y="2081546"/>
                  </a:lnTo>
                  <a:lnTo>
                    <a:pt x="1136408" y="2081526"/>
                  </a:lnTo>
                  <a:lnTo>
                    <a:pt x="1148246" y="2081509"/>
                  </a:lnTo>
                  <a:lnTo>
                    <a:pt x="1160084" y="2081495"/>
                  </a:lnTo>
                  <a:lnTo>
                    <a:pt x="1171921" y="2081483"/>
                  </a:lnTo>
                  <a:lnTo>
                    <a:pt x="1171921" y="2080715"/>
                  </a:lnTo>
                  <a:lnTo>
                    <a:pt x="1183759" y="2080592"/>
                  </a:lnTo>
                  <a:lnTo>
                    <a:pt x="1195596" y="2080449"/>
                  </a:lnTo>
                  <a:lnTo>
                    <a:pt x="1207434" y="2080280"/>
                  </a:lnTo>
                  <a:lnTo>
                    <a:pt x="1219272" y="2080081"/>
                  </a:lnTo>
                  <a:lnTo>
                    <a:pt x="1231109" y="2079847"/>
                  </a:lnTo>
                  <a:lnTo>
                    <a:pt x="1242947" y="2079573"/>
                  </a:lnTo>
                  <a:lnTo>
                    <a:pt x="1254784" y="2079251"/>
                  </a:lnTo>
                  <a:lnTo>
                    <a:pt x="1266622" y="2078872"/>
                  </a:lnTo>
                  <a:lnTo>
                    <a:pt x="1278459" y="2078427"/>
                  </a:lnTo>
                  <a:lnTo>
                    <a:pt x="1290297" y="2077904"/>
                  </a:lnTo>
                  <a:lnTo>
                    <a:pt x="1302135" y="2077290"/>
                  </a:lnTo>
                  <a:lnTo>
                    <a:pt x="1313972" y="2076568"/>
                  </a:lnTo>
                  <a:lnTo>
                    <a:pt x="1325810" y="2075721"/>
                  </a:lnTo>
                  <a:lnTo>
                    <a:pt x="1337647" y="2074726"/>
                  </a:lnTo>
                  <a:lnTo>
                    <a:pt x="1349485" y="2073557"/>
                  </a:lnTo>
                  <a:lnTo>
                    <a:pt x="1361323" y="2072185"/>
                  </a:lnTo>
                  <a:lnTo>
                    <a:pt x="1373160" y="2070575"/>
                  </a:lnTo>
                  <a:lnTo>
                    <a:pt x="1384998" y="2068685"/>
                  </a:lnTo>
                  <a:lnTo>
                    <a:pt x="1396835" y="2066469"/>
                  </a:lnTo>
                  <a:lnTo>
                    <a:pt x="1408673" y="2063870"/>
                  </a:lnTo>
                  <a:lnTo>
                    <a:pt x="1420511" y="2060823"/>
                  </a:lnTo>
                  <a:lnTo>
                    <a:pt x="1432348" y="2057253"/>
                  </a:lnTo>
                  <a:lnTo>
                    <a:pt x="1444186" y="2053073"/>
                  </a:lnTo>
                  <a:lnTo>
                    <a:pt x="1456023" y="2048181"/>
                  </a:lnTo>
                  <a:lnTo>
                    <a:pt x="1467861" y="2042461"/>
                  </a:lnTo>
                  <a:lnTo>
                    <a:pt x="1479699" y="2035779"/>
                  </a:lnTo>
                  <a:lnTo>
                    <a:pt x="1491536" y="2027980"/>
                  </a:lnTo>
                  <a:lnTo>
                    <a:pt x="1503374" y="2018889"/>
                  </a:lnTo>
                  <a:lnTo>
                    <a:pt x="1515211" y="2008306"/>
                  </a:lnTo>
                  <a:lnTo>
                    <a:pt x="1527049" y="1996009"/>
                  </a:lnTo>
                  <a:lnTo>
                    <a:pt x="1538887" y="1981746"/>
                  </a:lnTo>
                  <a:lnTo>
                    <a:pt x="1550724" y="1965239"/>
                  </a:lnTo>
                  <a:lnTo>
                    <a:pt x="1562562" y="1946185"/>
                  </a:lnTo>
                  <a:lnTo>
                    <a:pt x="1574399" y="1924256"/>
                  </a:lnTo>
                  <a:lnTo>
                    <a:pt x="1586237" y="1899104"/>
                  </a:lnTo>
                  <a:lnTo>
                    <a:pt x="1598074" y="1870368"/>
                  </a:lnTo>
                  <a:lnTo>
                    <a:pt x="1609912" y="1837683"/>
                  </a:lnTo>
                  <a:lnTo>
                    <a:pt x="1621750" y="1800697"/>
                  </a:lnTo>
                  <a:lnTo>
                    <a:pt x="1633587" y="1759082"/>
                  </a:lnTo>
                  <a:lnTo>
                    <a:pt x="1645425" y="1712562"/>
                  </a:lnTo>
                  <a:lnTo>
                    <a:pt x="1657262" y="1660933"/>
                  </a:lnTo>
                  <a:lnTo>
                    <a:pt x="1669100" y="1604091"/>
                  </a:lnTo>
                  <a:lnTo>
                    <a:pt x="1680938" y="1542060"/>
                  </a:lnTo>
                  <a:lnTo>
                    <a:pt x="1692775" y="1475016"/>
                  </a:lnTo>
                  <a:lnTo>
                    <a:pt x="1704613" y="1403302"/>
                  </a:lnTo>
                  <a:lnTo>
                    <a:pt x="1716450" y="1327442"/>
                  </a:lnTo>
                  <a:lnTo>
                    <a:pt x="1728288" y="1248136"/>
                  </a:lnTo>
                  <a:lnTo>
                    <a:pt x="1740126" y="1166238"/>
                  </a:lnTo>
                  <a:lnTo>
                    <a:pt x="1751963" y="1082732"/>
                  </a:lnTo>
                  <a:lnTo>
                    <a:pt x="1763801" y="998680"/>
                  </a:lnTo>
                  <a:lnTo>
                    <a:pt x="1775638" y="915174"/>
                  </a:lnTo>
                  <a:lnTo>
                    <a:pt x="1787476" y="833277"/>
                  </a:lnTo>
                  <a:lnTo>
                    <a:pt x="1799314" y="753970"/>
                  </a:lnTo>
                  <a:lnTo>
                    <a:pt x="1811151" y="678110"/>
                  </a:lnTo>
                  <a:lnTo>
                    <a:pt x="1822989" y="606397"/>
                  </a:lnTo>
                  <a:lnTo>
                    <a:pt x="1834826" y="539352"/>
                  </a:lnTo>
                  <a:lnTo>
                    <a:pt x="1846664" y="477322"/>
                  </a:lnTo>
                  <a:lnTo>
                    <a:pt x="1858502" y="420480"/>
                  </a:lnTo>
                  <a:lnTo>
                    <a:pt x="1870339" y="368850"/>
                  </a:lnTo>
                  <a:lnTo>
                    <a:pt x="1882177" y="322330"/>
                  </a:lnTo>
                  <a:lnTo>
                    <a:pt x="1894014" y="280715"/>
                  </a:lnTo>
                  <a:lnTo>
                    <a:pt x="1905852" y="243729"/>
                  </a:lnTo>
                  <a:lnTo>
                    <a:pt x="1917689" y="211045"/>
                  </a:lnTo>
                  <a:lnTo>
                    <a:pt x="1929527" y="182309"/>
                  </a:lnTo>
                  <a:lnTo>
                    <a:pt x="1941365" y="157156"/>
                  </a:lnTo>
                  <a:lnTo>
                    <a:pt x="1953202" y="135227"/>
                  </a:lnTo>
                  <a:lnTo>
                    <a:pt x="1965040" y="116173"/>
                  </a:lnTo>
                  <a:lnTo>
                    <a:pt x="1976877" y="99667"/>
                  </a:lnTo>
                  <a:lnTo>
                    <a:pt x="1988715" y="85403"/>
                  </a:lnTo>
                  <a:lnTo>
                    <a:pt x="2000553" y="73106"/>
                  </a:lnTo>
                  <a:lnTo>
                    <a:pt x="2012390" y="62524"/>
                  </a:lnTo>
                  <a:lnTo>
                    <a:pt x="2024228" y="53433"/>
                  </a:lnTo>
                  <a:lnTo>
                    <a:pt x="2036065" y="45634"/>
                  </a:lnTo>
                  <a:lnTo>
                    <a:pt x="2047903" y="38951"/>
                  </a:lnTo>
                  <a:lnTo>
                    <a:pt x="2059741" y="33231"/>
                  </a:lnTo>
                  <a:lnTo>
                    <a:pt x="2071578" y="28339"/>
                  </a:lnTo>
                  <a:lnTo>
                    <a:pt x="2083416" y="24159"/>
                  </a:lnTo>
                  <a:lnTo>
                    <a:pt x="2095253" y="20589"/>
                  </a:lnTo>
                  <a:lnTo>
                    <a:pt x="2107091" y="17543"/>
                  </a:lnTo>
                  <a:lnTo>
                    <a:pt x="2118929" y="14943"/>
                  </a:lnTo>
                  <a:lnTo>
                    <a:pt x="2130766" y="12727"/>
                  </a:lnTo>
                  <a:lnTo>
                    <a:pt x="2142604" y="10837"/>
                  </a:lnTo>
                  <a:lnTo>
                    <a:pt x="2154441" y="9227"/>
                  </a:lnTo>
                  <a:lnTo>
                    <a:pt x="2166279" y="7855"/>
                  </a:lnTo>
                  <a:lnTo>
                    <a:pt x="2178117" y="6687"/>
                  </a:lnTo>
                  <a:lnTo>
                    <a:pt x="2189954" y="5692"/>
                  </a:lnTo>
                  <a:lnTo>
                    <a:pt x="2201792" y="4844"/>
                  </a:lnTo>
                  <a:lnTo>
                    <a:pt x="2213629" y="4123"/>
                  </a:lnTo>
                  <a:lnTo>
                    <a:pt x="2225467" y="3508"/>
                  </a:lnTo>
                  <a:lnTo>
                    <a:pt x="2237304" y="2985"/>
                  </a:lnTo>
                  <a:lnTo>
                    <a:pt x="2249142" y="2540"/>
                  </a:lnTo>
                  <a:lnTo>
                    <a:pt x="2260980" y="2162"/>
                  </a:lnTo>
                  <a:lnTo>
                    <a:pt x="2272817" y="1839"/>
                  </a:lnTo>
                  <a:lnTo>
                    <a:pt x="2284655" y="1565"/>
                  </a:lnTo>
                  <a:lnTo>
                    <a:pt x="2296492" y="1331"/>
                  </a:lnTo>
                  <a:lnTo>
                    <a:pt x="2308330" y="1133"/>
                  </a:lnTo>
                  <a:lnTo>
                    <a:pt x="2320168" y="964"/>
                  </a:lnTo>
                  <a:lnTo>
                    <a:pt x="2332005" y="820"/>
                  </a:lnTo>
                  <a:lnTo>
                    <a:pt x="2343843" y="698"/>
                  </a:lnTo>
                  <a:lnTo>
                    <a:pt x="2343843" y="0"/>
                  </a:lnTo>
                  <a:lnTo>
                    <a:pt x="2355680" y="0"/>
                  </a:lnTo>
                  <a:lnTo>
                    <a:pt x="2367518" y="0"/>
                  </a:lnTo>
                  <a:lnTo>
                    <a:pt x="2379356" y="0"/>
                  </a:lnTo>
                  <a:lnTo>
                    <a:pt x="2391193" y="0"/>
                  </a:lnTo>
                  <a:lnTo>
                    <a:pt x="2403031" y="0"/>
                  </a:lnTo>
                  <a:lnTo>
                    <a:pt x="2414868" y="0"/>
                  </a:lnTo>
                  <a:lnTo>
                    <a:pt x="2426706" y="0"/>
                  </a:lnTo>
                  <a:lnTo>
                    <a:pt x="2438544" y="0"/>
                  </a:lnTo>
                  <a:lnTo>
                    <a:pt x="2450381" y="0"/>
                  </a:lnTo>
                  <a:lnTo>
                    <a:pt x="2462219" y="0"/>
                  </a:lnTo>
                  <a:lnTo>
                    <a:pt x="2474056" y="0"/>
                  </a:lnTo>
                  <a:lnTo>
                    <a:pt x="2485894" y="0"/>
                  </a:lnTo>
                  <a:lnTo>
                    <a:pt x="2497732" y="0"/>
                  </a:lnTo>
                  <a:lnTo>
                    <a:pt x="2509569" y="0"/>
                  </a:lnTo>
                  <a:lnTo>
                    <a:pt x="2521407" y="0"/>
                  </a:lnTo>
                  <a:lnTo>
                    <a:pt x="2533244" y="0"/>
                  </a:lnTo>
                  <a:lnTo>
                    <a:pt x="2545082" y="0"/>
                  </a:lnTo>
                  <a:lnTo>
                    <a:pt x="2556919" y="0"/>
                  </a:lnTo>
                  <a:lnTo>
                    <a:pt x="2568757" y="0"/>
                  </a:lnTo>
                  <a:lnTo>
                    <a:pt x="2580595" y="0"/>
                  </a:lnTo>
                  <a:lnTo>
                    <a:pt x="2592432" y="0"/>
                  </a:lnTo>
                  <a:lnTo>
                    <a:pt x="2604270" y="0"/>
                  </a:lnTo>
                  <a:lnTo>
                    <a:pt x="2616107" y="0"/>
                  </a:lnTo>
                  <a:lnTo>
                    <a:pt x="2627945" y="0"/>
                  </a:lnTo>
                  <a:lnTo>
                    <a:pt x="2639783" y="0"/>
                  </a:lnTo>
                  <a:lnTo>
                    <a:pt x="2651620" y="0"/>
                  </a:lnTo>
                  <a:lnTo>
                    <a:pt x="2663458" y="0"/>
                  </a:lnTo>
                  <a:lnTo>
                    <a:pt x="2675295" y="0"/>
                  </a:lnTo>
                  <a:lnTo>
                    <a:pt x="2687133" y="0"/>
                  </a:lnTo>
                  <a:lnTo>
                    <a:pt x="2698971" y="0"/>
                  </a:lnTo>
                  <a:lnTo>
                    <a:pt x="2710808" y="0"/>
                  </a:lnTo>
                  <a:lnTo>
                    <a:pt x="2722646" y="0"/>
                  </a:lnTo>
                  <a:lnTo>
                    <a:pt x="2734483" y="0"/>
                  </a:lnTo>
                  <a:lnTo>
                    <a:pt x="2746321" y="0"/>
                  </a:lnTo>
                  <a:lnTo>
                    <a:pt x="2758159" y="0"/>
                  </a:lnTo>
                  <a:lnTo>
                    <a:pt x="2769996" y="0"/>
                  </a:lnTo>
                  <a:lnTo>
                    <a:pt x="2781834" y="0"/>
                  </a:lnTo>
                  <a:lnTo>
                    <a:pt x="2793671" y="0"/>
                  </a:lnTo>
                  <a:lnTo>
                    <a:pt x="2805509" y="0"/>
                  </a:lnTo>
                  <a:lnTo>
                    <a:pt x="2817347" y="0"/>
                  </a:lnTo>
                  <a:lnTo>
                    <a:pt x="2829184" y="0"/>
                  </a:lnTo>
                  <a:lnTo>
                    <a:pt x="2841022" y="0"/>
                  </a:lnTo>
                  <a:lnTo>
                    <a:pt x="2852859" y="0"/>
                  </a:lnTo>
                  <a:lnTo>
                    <a:pt x="2864697" y="0"/>
                  </a:lnTo>
                  <a:lnTo>
                    <a:pt x="2876534" y="0"/>
                  </a:lnTo>
                  <a:lnTo>
                    <a:pt x="2888372" y="0"/>
                  </a:lnTo>
                  <a:lnTo>
                    <a:pt x="2900210" y="0"/>
                  </a:lnTo>
                  <a:lnTo>
                    <a:pt x="2912047" y="0"/>
                  </a:lnTo>
                  <a:lnTo>
                    <a:pt x="2923885" y="0"/>
                  </a:lnTo>
                  <a:lnTo>
                    <a:pt x="2935722" y="0"/>
                  </a:lnTo>
                  <a:lnTo>
                    <a:pt x="2947560" y="0"/>
                  </a:lnTo>
                  <a:lnTo>
                    <a:pt x="2959398" y="0"/>
                  </a:lnTo>
                  <a:lnTo>
                    <a:pt x="2971235" y="0"/>
                  </a:lnTo>
                  <a:lnTo>
                    <a:pt x="2983073" y="0"/>
                  </a:lnTo>
                  <a:lnTo>
                    <a:pt x="2994910" y="0"/>
                  </a:lnTo>
                  <a:lnTo>
                    <a:pt x="3006748" y="0"/>
                  </a:lnTo>
                  <a:lnTo>
                    <a:pt x="3018586" y="0"/>
                  </a:lnTo>
                  <a:lnTo>
                    <a:pt x="3030423" y="0"/>
                  </a:lnTo>
                  <a:lnTo>
                    <a:pt x="3042261" y="0"/>
                  </a:lnTo>
                  <a:lnTo>
                    <a:pt x="3054098" y="0"/>
                  </a:lnTo>
                  <a:lnTo>
                    <a:pt x="3065936" y="0"/>
                  </a:lnTo>
                  <a:lnTo>
                    <a:pt x="3077774" y="0"/>
                  </a:lnTo>
                  <a:lnTo>
                    <a:pt x="3089611" y="0"/>
                  </a:lnTo>
                  <a:lnTo>
                    <a:pt x="3101449" y="0"/>
                  </a:lnTo>
                  <a:lnTo>
                    <a:pt x="3113286" y="0"/>
                  </a:lnTo>
                  <a:lnTo>
                    <a:pt x="3125124" y="0"/>
                  </a:lnTo>
                  <a:lnTo>
                    <a:pt x="3136962" y="0"/>
                  </a:lnTo>
                  <a:lnTo>
                    <a:pt x="3148799" y="0"/>
                  </a:lnTo>
                  <a:lnTo>
                    <a:pt x="3160637" y="0"/>
                  </a:lnTo>
                  <a:lnTo>
                    <a:pt x="3172474" y="0"/>
                  </a:lnTo>
                  <a:lnTo>
                    <a:pt x="3184312" y="0"/>
                  </a:lnTo>
                  <a:lnTo>
                    <a:pt x="3196149" y="0"/>
                  </a:lnTo>
                  <a:lnTo>
                    <a:pt x="3207987" y="0"/>
                  </a:lnTo>
                  <a:lnTo>
                    <a:pt x="3219825" y="0"/>
                  </a:lnTo>
                  <a:lnTo>
                    <a:pt x="3231662" y="0"/>
                  </a:lnTo>
                  <a:lnTo>
                    <a:pt x="3243500" y="0"/>
                  </a:lnTo>
                  <a:lnTo>
                    <a:pt x="3255337" y="0"/>
                  </a:lnTo>
                  <a:lnTo>
                    <a:pt x="3267175" y="0"/>
                  </a:lnTo>
                  <a:lnTo>
                    <a:pt x="3279013" y="0"/>
                  </a:lnTo>
                  <a:lnTo>
                    <a:pt x="3290850" y="0"/>
                  </a:lnTo>
                  <a:lnTo>
                    <a:pt x="3302688" y="0"/>
                  </a:lnTo>
                  <a:lnTo>
                    <a:pt x="3314525" y="0"/>
                  </a:lnTo>
                  <a:lnTo>
                    <a:pt x="3326363" y="0"/>
                  </a:lnTo>
                  <a:lnTo>
                    <a:pt x="3338201" y="0"/>
                  </a:lnTo>
                  <a:lnTo>
                    <a:pt x="3350038" y="0"/>
                  </a:lnTo>
                  <a:lnTo>
                    <a:pt x="3361876" y="0"/>
                  </a:lnTo>
                  <a:lnTo>
                    <a:pt x="3373713" y="0"/>
                  </a:lnTo>
                  <a:lnTo>
                    <a:pt x="3385551" y="0"/>
                  </a:lnTo>
                  <a:lnTo>
                    <a:pt x="3397389" y="0"/>
                  </a:lnTo>
                  <a:lnTo>
                    <a:pt x="3409226" y="0"/>
                  </a:lnTo>
                  <a:lnTo>
                    <a:pt x="3421064" y="0"/>
                  </a:lnTo>
                  <a:lnTo>
                    <a:pt x="3432901" y="0"/>
                  </a:lnTo>
                  <a:lnTo>
                    <a:pt x="3444739" y="0"/>
                  </a:lnTo>
                  <a:lnTo>
                    <a:pt x="3456576" y="0"/>
                  </a:lnTo>
                  <a:lnTo>
                    <a:pt x="3468414" y="0"/>
                  </a:lnTo>
                  <a:lnTo>
                    <a:pt x="3480252" y="0"/>
                  </a:lnTo>
                  <a:lnTo>
                    <a:pt x="3492089" y="0"/>
                  </a:lnTo>
                  <a:lnTo>
                    <a:pt x="3503927" y="0"/>
                  </a:lnTo>
                  <a:lnTo>
                    <a:pt x="3515764" y="0"/>
                  </a:lnTo>
                  <a:lnTo>
                    <a:pt x="3515764" y="139"/>
                  </a:lnTo>
                  <a:lnTo>
                    <a:pt x="3527602" y="164"/>
                  </a:lnTo>
                  <a:lnTo>
                    <a:pt x="3539440" y="192"/>
                  </a:lnTo>
                  <a:lnTo>
                    <a:pt x="3551277" y="226"/>
                  </a:lnTo>
                  <a:lnTo>
                    <a:pt x="3563115" y="266"/>
                  </a:lnTo>
                  <a:lnTo>
                    <a:pt x="3574952" y="313"/>
                  </a:lnTo>
                  <a:lnTo>
                    <a:pt x="3586790" y="367"/>
                  </a:lnTo>
                  <a:lnTo>
                    <a:pt x="3598628" y="432"/>
                  </a:lnTo>
                  <a:lnTo>
                    <a:pt x="3610465" y="508"/>
                  </a:lnTo>
                  <a:lnTo>
                    <a:pt x="3622303" y="597"/>
                  </a:lnTo>
                  <a:lnTo>
                    <a:pt x="3634140" y="701"/>
                  </a:lnTo>
                  <a:lnTo>
                    <a:pt x="3645978" y="824"/>
                  </a:lnTo>
                  <a:lnTo>
                    <a:pt x="3657816" y="968"/>
                  </a:lnTo>
                  <a:lnTo>
                    <a:pt x="3669653" y="1138"/>
                  </a:lnTo>
                  <a:lnTo>
                    <a:pt x="3681491" y="1337"/>
                  </a:lnTo>
                  <a:lnTo>
                    <a:pt x="3693328" y="1571"/>
                  </a:lnTo>
                  <a:lnTo>
                    <a:pt x="3705166" y="1845"/>
                  </a:lnTo>
                  <a:lnTo>
                    <a:pt x="3717004" y="2167"/>
                  </a:lnTo>
                  <a:lnTo>
                    <a:pt x="3728841" y="2545"/>
                  </a:lnTo>
                  <a:lnTo>
                    <a:pt x="3740679" y="2988"/>
                  </a:lnTo>
                  <a:lnTo>
                    <a:pt x="3752516" y="3508"/>
                  </a:lnTo>
                  <a:lnTo>
                    <a:pt x="3764354" y="4117"/>
                  </a:lnTo>
                  <a:lnTo>
                    <a:pt x="3776191" y="4831"/>
                  </a:lnTo>
                  <a:lnTo>
                    <a:pt x="3788029" y="5667"/>
                  </a:lnTo>
                  <a:lnTo>
                    <a:pt x="3799867" y="6646"/>
                  </a:lnTo>
                  <a:lnTo>
                    <a:pt x="3811704" y="7790"/>
                  </a:lnTo>
                  <a:lnTo>
                    <a:pt x="3823542" y="9126"/>
                  </a:lnTo>
                  <a:lnTo>
                    <a:pt x="3835379" y="10686"/>
                  </a:lnTo>
                  <a:lnTo>
                    <a:pt x="3847217" y="12504"/>
                  </a:lnTo>
                  <a:lnTo>
                    <a:pt x="3859055" y="14621"/>
                  </a:lnTo>
                  <a:lnTo>
                    <a:pt x="3870892" y="17080"/>
                  </a:lnTo>
                  <a:lnTo>
                    <a:pt x="3882730" y="19933"/>
                  </a:lnTo>
                  <a:lnTo>
                    <a:pt x="3894567" y="23234"/>
                  </a:lnTo>
                  <a:lnTo>
                    <a:pt x="3906405" y="27045"/>
                  </a:lnTo>
                  <a:lnTo>
                    <a:pt x="3918243" y="31431"/>
                  </a:lnTo>
                  <a:lnTo>
                    <a:pt x="3930080" y="36461"/>
                  </a:lnTo>
                  <a:lnTo>
                    <a:pt x="3941918" y="42209"/>
                  </a:lnTo>
                  <a:lnTo>
                    <a:pt x="3953755" y="48745"/>
                  </a:lnTo>
                  <a:lnTo>
                    <a:pt x="3965593" y="56143"/>
                  </a:lnTo>
                  <a:lnTo>
                    <a:pt x="3977431" y="64466"/>
                  </a:lnTo>
                  <a:lnTo>
                    <a:pt x="3989268" y="73770"/>
                  </a:lnTo>
                  <a:lnTo>
                    <a:pt x="4001106" y="84096"/>
                  </a:lnTo>
                  <a:lnTo>
                    <a:pt x="4012943" y="95464"/>
                  </a:lnTo>
                  <a:lnTo>
                    <a:pt x="4024781" y="107870"/>
                  </a:lnTo>
                  <a:lnTo>
                    <a:pt x="4036619" y="121279"/>
                  </a:lnTo>
                  <a:lnTo>
                    <a:pt x="4048456" y="135622"/>
                  </a:lnTo>
                  <a:lnTo>
                    <a:pt x="4060294" y="150794"/>
                  </a:lnTo>
                  <a:lnTo>
                    <a:pt x="4072131" y="166655"/>
                  </a:lnTo>
                  <a:lnTo>
                    <a:pt x="4083969" y="183034"/>
                  </a:lnTo>
                  <a:lnTo>
                    <a:pt x="4095806" y="199736"/>
                  </a:lnTo>
                  <a:lnTo>
                    <a:pt x="4107644" y="216546"/>
                  </a:lnTo>
                  <a:lnTo>
                    <a:pt x="4119482" y="233247"/>
                  </a:lnTo>
                  <a:lnTo>
                    <a:pt x="4131319" y="249627"/>
                  </a:lnTo>
                  <a:lnTo>
                    <a:pt x="4143157" y="265488"/>
                  </a:lnTo>
                  <a:lnTo>
                    <a:pt x="4154994" y="280660"/>
                  </a:lnTo>
                  <a:lnTo>
                    <a:pt x="4166832" y="295003"/>
                  </a:lnTo>
                  <a:lnTo>
                    <a:pt x="4178670" y="308412"/>
                  </a:lnTo>
                  <a:lnTo>
                    <a:pt x="4190507" y="320818"/>
                  </a:lnTo>
                  <a:lnTo>
                    <a:pt x="4202345" y="332186"/>
                  </a:lnTo>
                  <a:lnTo>
                    <a:pt x="4214182" y="342512"/>
                  </a:lnTo>
                  <a:lnTo>
                    <a:pt x="4226020" y="351816"/>
                  </a:lnTo>
                  <a:lnTo>
                    <a:pt x="4237858" y="360139"/>
                  </a:lnTo>
                  <a:lnTo>
                    <a:pt x="4249695" y="367536"/>
                  </a:lnTo>
                  <a:lnTo>
                    <a:pt x="4261533" y="374073"/>
                  </a:lnTo>
                  <a:lnTo>
                    <a:pt x="4273370" y="379820"/>
                  </a:lnTo>
                  <a:lnTo>
                    <a:pt x="4285208" y="384851"/>
                  </a:lnTo>
                  <a:lnTo>
                    <a:pt x="4297046" y="389237"/>
                  </a:lnTo>
                  <a:lnTo>
                    <a:pt x="4308883" y="393047"/>
                  </a:lnTo>
                  <a:lnTo>
                    <a:pt x="4320721" y="396349"/>
                  </a:lnTo>
                  <a:lnTo>
                    <a:pt x="4332558" y="399201"/>
                  </a:lnTo>
                  <a:lnTo>
                    <a:pt x="4344396" y="401661"/>
                  </a:lnTo>
                  <a:lnTo>
                    <a:pt x="4356234" y="403777"/>
                  </a:lnTo>
                  <a:lnTo>
                    <a:pt x="4368071" y="405596"/>
                  </a:lnTo>
                  <a:lnTo>
                    <a:pt x="4379909" y="407155"/>
                  </a:lnTo>
                  <a:lnTo>
                    <a:pt x="4391746" y="408492"/>
                  </a:lnTo>
                  <a:lnTo>
                    <a:pt x="4403584" y="409636"/>
                  </a:lnTo>
                  <a:lnTo>
                    <a:pt x="4415421" y="410614"/>
                  </a:lnTo>
                  <a:lnTo>
                    <a:pt x="4427259" y="411450"/>
                  </a:lnTo>
                  <a:lnTo>
                    <a:pt x="4439097" y="412164"/>
                  </a:lnTo>
                  <a:lnTo>
                    <a:pt x="4450934" y="412774"/>
                  </a:lnTo>
                  <a:lnTo>
                    <a:pt x="4462772" y="413293"/>
                  </a:lnTo>
                  <a:lnTo>
                    <a:pt x="4474609" y="413737"/>
                  </a:lnTo>
                  <a:lnTo>
                    <a:pt x="4486447" y="414115"/>
                  </a:lnTo>
                  <a:lnTo>
                    <a:pt x="4498285" y="414437"/>
                  </a:lnTo>
                  <a:lnTo>
                    <a:pt x="4510122" y="414711"/>
                  </a:lnTo>
                  <a:lnTo>
                    <a:pt x="4521960" y="414945"/>
                  </a:lnTo>
                  <a:lnTo>
                    <a:pt x="4533797" y="415144"/>
                  </a:lnTo>
                  <a:lnTo>
                    <a:pt x="4545635" y="415313"/>
                  </a:lnTo>
                  <a:lnTo>
                    <a:pt x="4557473" y="415458"/>
                  </a:lnTo>
                  <a:lnTo>
                    <a:pt x="4569310" y="415580"/>
                  </a:lnTo>
                  <a:lnTo>
                    <a:pt x="4581148" y="415685"/>
                  </a:lnTo>
                  <a:lnTo>
                    <a:pt x="4592985" y="415774"/>
                  </a:lnTo>
                  <a:lnTo>
                    <a:pt x="4604823" y="415850"/>
                  </a:lnTo>
                  <a:lnTo>
                    <a:pt x="4616661" y="415914"/>
                  </a:lnTo>
                  <a:lnTo>
                    <a:pt x="4628498" y="415969"/>
                  </a:lnTo>
                  <a:lnTo>
                    <a:pt x="4640336" y="416016"/>
                  </a:lnTo>
                  <a:lnTo>
                    <a:pt x="4652173" y="416056"/>
                  </a:lnTo>
                  <a:lnTo>
                    <a:pt x="4664011" y="416089"/>
                  </a:lnTo>
                  <a:lnTo>
                    <a:pt x="4675849" y="416118"/>
                  </a:lnTo>
                  <a:lnTo>
                    <a:pt x="4687686" y="416143"/>
                  </a:lnTo>
                </a:path>
              </a:pathLst>
            </a:custGeom>
            <a:ln w="40651" cap="flat">
              <a:solidFill>
                <a:srgbClr val="F564E3">
                  <a:alpha val="100000"/>
                </a:srgbClr>
              </a:solidFill>
              <a:prstDash val="solid"/>
              <a:round/>
            </a:ln>
          </p:spPr>
          <p:txBody>
            <a:bodyPr/>
            <a:lstStyle/>
            <a:p/>
          </p:txBody>
        </p:sp>
        <p:sp>
          <p:nvSpPr>
            <p:cNvPr id="49" name="pl49"/>
            <p:cNvSpPr/>
            <p:nvPr/>
          </p:nvSpPr>
          <p:spPr>
            <a:xfrm>
              <a:off x="2482351" y="2356742"/>
              <a:ext cx="4687686" cy="832076"/>
            </a:xfrm>
            <a:custGeom>
              <a:avLst/>
              <a:pathLst>
                <a:path w="4687686" h="832076">
                  <a:moveTo>
                    <a:pt x="0" y="624005"/>
                  </a:moveTo>
                  <a:lnTo>
                    <a:pt x="11837" y="623980"/>
                  </a:lnTo>
                  <a:lnTo>
                    <a:pt x="23675" y="623951"/>
                  </a:lnTo>
                  <a:lnTo>
                    <a:pt x="35512" y="623918"/>
                  </a:lnTo>
                  <a:lnTo>
                    <a:pt x="47350" y="623878"/>
                  </a:lnTo>
                  <a:lnTo>
                    <a:pt x="59187" y="623831"/>
                  </a:lnTo>
                  <a:lnTo>
                    <a:pt x="71025" y="623776"/>
                  </a:lnTo>
                  <a:lnTo>
                    <a:pt x="82863" y="623712"/>
                  </a:lnTo>
                  <a:lnTo>
                    <a:pt x="94700" y="623636"/>
                  </a:lnTo>
                  <a:lnTo>
                    <a:pt x="106538" y="623547"/>
                  </a:lnTo>
                  <a:lnTo>
                    <a:pt x="118375" y="623443"/>
                  </a:lnTo>
                  <a:lnTo>
                    <a:pt x="130213" y="623320"/>
                  </a:lnTo>
                  <a:lnTo>
                    <a:pt x="142051" y="623175"/>
                  </a:lnTo>
                  <a:lnTo>
                    <a:pt x="153888" y="623006"/>
                  </a:lnTo>
                  <a:lnTo>
                    <a:pt x="165726" y="622807"/>
                  </a:lnTo>
                  <a:lnTo>
                    <a:pt x="177563" y="622573"/>
                  </a:lnTo>
                  <a:lnTo>
                    <a:pt x="189401" y="622299"/>
                  </a:lnTo>
                  <a:lnTo>
                    <a:pt x="201239" y="621977"/>
                  </a:lnTo>
                  <a:lnTo>
                    <a:pt x="213076" y="621599"/>
                  </a:lnTo>
                  <a:lnTo>
                    <a:pt x="224914" y="621156"/>
                  </a:lnTo>
                  <a:lnTo>
                    <a:pt x="236751" y="620636"/>
                  </a:lnTo>
                  <a:lnTo>
                    <a:pt x="248589" y="620026"/>
                  </a:lnTo>
                  <a:lnTo>
                    <a:pt x="260427" y="619312"/>
                  </a:lnTo>
                  <a:lnTo>
                    <a:pt x="272264" y="618476"/>
                  </a:lnTo>
                  <a:lnTo>
                    <a:pt x="284102" y="617498"/>
                  </a:lnTo>
                  <a:lnTo>
                    <a:pt x="295939" y="616354"/>
                  </a:lnTo>
                  <a:lnTo>
                    <a:pt x="307777" y="615017"/>
                  </a:lnTo>
                  <a:lnTo>
                    <a:pt x="319614" y="613458"/>
                  </a:lnTo>
                  <a:lnTo>
                    <a:pt x="331452" y="611639"/>
                  </a:lnTo>
                  <a:lnTo>
                    <a:pt x="343290" y="609523"/>
                  </a:lnTo>
                  <a:lnTo>
                    <a:pt x="355127" y="607064"/>
                  </a:lnTo>
                  <a:lnTo>
                    <a:pt x="366965" y="604211"/>
                  </a:lnTo>
                  <a:lnTo>
                    <a:pt x="378802" y="600910"/>
                  </a:lnTo>
                  <a:lnTo>
                    <a:pt x="390640" y="597099"/>
                  </a:lnTo>
                  <a:lnTo>
                    <a:pt x="402478" y="592713"/>
                  </a:lnTo>
                  <a:lnTo>
                    <a:pt x="414315" y="587682"/>
                  </a:lnTo>
                  <a:lnTo>
                    <a:pt x="426153" y="581935"/>
                  </a:lnTo>
                  <a:lnTo>
                    <a:pt x="437990" y="575398"/>
                  </a:lnTo>
                  <a:lnTo>
                    <a:pt x="449828" y="568001"/>
                  </a:lnTo>
                  <a:lnTo>
                    <a:pt x="461666" y="559678"/>
                  </a:lnTo>
                  <a:lnTo>
                    <a:pt x="473503" y="550374"/>
                  </a:lnTo>
                  <a:lnTo>
                    <a:pt x="485341" y="540048"/>
                  </a:lnTo>
                  <a:lnTo>
                    <a:pt x="497178" y="528680"/>
                  </a:lnTo>
                  <a:lnTo>
                    <a:pt x="509016" y="516274"/>
                  </a:lnTo>
                  <a:lnTo>
                    <a:pt x="520854" y="502865"/>
                  </a:lnTo>
                  <a:lnTo>
                    <a:pt x="532691" y="488522"/>
                  </a:lnTo>
                  <a:lnTo>
                    <a:pt x="544529" y="473350"/>
                  </a:lnTo>
                  <a:lnTo>
                    <a:pt x="556366" y="457489"/>
                  </a:lnTo>
                  <a:lnTo>
                    <a:pt x="568204" y="441109"/>
                  </a:lnTo>
                  <a:lnTo>
                    <a:pt x="580042" y="424408"/>
                  </a:lnTo>
                  <a:lnTo>
                    <a:pt x="591879" y="407598"/>
                  </a:lnTo>
                  <a:lnTo>
                    <a:pt x="603717" y="390897"/>
                  </a:lnTo>
                  <a:lnTo>
                    <a:pt x="615554" y="374517"/>
                  </a:lnTo>
                  <a:lnTo>
                    <a:pt x="627392" y="358656"/>
                  </a:lnTo>
                  <a:lnTo>
                    <a:pt x="639229" y="343484"/>
                  </a:lnTo>
                  <a:lnTo>
                    <a:pt x="651067" y="329141"/>
                  </a:lnTo>
                  <a:lnTo>
                    <a:pt x="662905" y="315732"/>
                  </a:lnTo>
                  <a:lnTo>
                    <a:pt x="674742" y="303326"/>
                  </a:lnTo>
                  <a:lnTo>
                    <a:pt x="686580" y="291958"/>
                  </a:lnTo>
                  <a:lnTo>
                    <a:pt x="698417" y="281632"/>
                  </a:lnTo>
                  <a:lnTo>
                    <a:pt x="710255" y="272328"/>
                  </a:lnTo>
                  <a:lnTo>
                    <a:pt x="722093" y="264005"/>
                  </a:lnTo>
                  <a:lnTo>
                    <a:pt x="733930" y="256608"/>
                  </a:lnTo>
                  <a:lnTo>
                    <a:pt x="745768" y="250071"/>
                  </a:lnTo>
                  <a:lnTo>
                    <a:pt x="757605" y="244323"/>
                  </a:lnTo>
                  <a:lnTo>
                    <a:pt x="769443" y="239293"/>
                  </a:lnTo>
                  <a:lnTo>
                    <a:pt x="781281" y="234907"/>
                  </a:lnTo>
                  <a:lnTo>
                    <a:pt x="793118" y="231096"/>
                  </a:lnTo>
                  <a:lnTo>
                    <a:pt x="804956" y="227795"/>
                  </a:lnTo>
                  <a:lnTo>
                    <a:pt x="816793" y="224942"/>
                  </a:lnTo>
                  <a:lnTo>
                    <a:pt x="828631" y="222483"/>
                  </a:lnTo>
                  <a:lnTo>
                    <a:pt x="840469" y="220366"/>
                  </a:lnTo>
                  <a:lnTo>
                    <a:pt x="852306" y="218548"/>
                  </a:lnTo>
                  <a:lnTo>
                    <a:pt x="864144" y="216988"/>
                  </a:lnTo>
                  <a:lnTo>
                    <a:pt x="875981" y="215652"/>
                  </a:lnTo>
                  <a:lnTo>
                    <a:pt x="887819" y="214508"/>
                  </a:lnTo>
                  <a:lnTo>
                    <a:pt x="899657" y="213530"/>
                  </a:lnTo>
                  <a:lnTo>
                    <a:pt x="911494" y="212694"/>
                  </a:lnTo>
                  <a:lnTo>
                    <a:pt x="923332" y="211980"/>
                  </a:lnTo>
                  <a:lnTo>
                    <a:pt x="935169" y="211370"/>
                  </a:lnTo>
                  <a:lnTo>
                    <a:pt x="947007" y="210850"/>
                  </a:lnTo>
                  <a:lnTo>
                    <a:pt x="958844" y="210407"/>
                  </a:lnTo>
                  <a:lnTo>
                    <a:pt x="970682" y="210029"/>
                  </a:lnTo>
                  <a:lnTo>
                    <a:pt x="982520" y="209707"/>
                  </a:lnTo>
                  <a:lnTo>
                    <a:pt x="994357" y="209433"/>
                  </a:lnTo>
                  <a:lnTo>
                    <a:pt x="1006195" y="209199"/>
                  </a:lnTo>
                  <a:lnTo>
                    <a:pt x="1018032" y="209000"/>
                  </a:lnTo>
                  <a:lnTo>
                    <a:pt x="1029870" y="208831"/>
                  </a:lnTo>
                  <a:lnTo>
                    <a:pt x="1041708" y="208686"/>
                  </a:lnTo>
                  <a:lnTo>
                    <a:pt x="1053545" y="208563"/>
                  </a:lnTo>
                  <a:lnTo>
                    <a:pt x="1065383" y="208459"/>
                  </a:lnTo>
                  <a:lnTo>
                    <a:pt x="1077220" y="208370"/>
                  </a:lnTo>
                  <a:lnTo>
                    <a:pt x="1089058" y="208294"/>
                  </a:lnTo>
                  <a:lnTo>
                    <a:pt x="1100896" y="208230"/>
                  </a:lnTo>
                  <a:lnTo>
                    <a:pt x="1112733" y="208175"/>
                  </a:lnTo>
                  <a:lnTo>
                    <a:pt x="1124571" y="208128"/>
                  </a:lnTo>
                  <a:lnTo>
                    <a:pt x="1136408" y="208088"/>
                  </a:lnTo>
                  <a:lnTo>
                    <a:pt x="1148246" y="208054"/>
                  </a:lnTo>
                  <a:lnTo>
                    <a:pt x="1160084" y="208026"/>
                  </a:lnTo>
                  <a:lnTo>
                    <a:pt x="1171921" y="208001"/>
                  </a:lnTo>
                  <a:lnTo>
                    <a:pt x="1171921" y="207862"/>
                  </a:lnTo>
                  <a:lnTo>
                    <a:pt x="1183759" y="207862"/>
                  </a:lnTo>
                  <a:lnTo>
                    <a:pt x="1195596" y="207862"/>
                  </a:lnTo>
                  <a:lnTo>
                    <a:pt x="1207434" y="207862"/>
                  </a:lnTo>
                  <a:lnTo>
                    <a:pt x="1219272" y="207862"/>
                  </a:lnTo>
                  <a:lnTo>
                    <a:pt x="1231109" y="207862"/>
                  </a:lnTo>
                  <a:lnTo>
                    <a:pt x="1242947" y="207862"/>
                  </a:lnTo>
                  <a:lnTo>
                    <a:pt x="1254784" y="207862"/>
                  </a:lnTo>
                  <a:lnTo>
                    <a:pt x="1266622" y="207862"/>
                  </a:lnTo>
                  <a:lnTo>
                    <a:pt x="1278459" y="207862"/>
                  </a:lnTo>
                  <a:lnTo>
                    <a:pt x="1290297" y="207862"/>
                  </a:lnTo>
                  <a:lnTo>
                    <a:pt x="1302135" y="207862"/>
                  </a:lnTo>
                  <a:lnTo>
                    <a:pt x="1313972" y="207862"/>
                  </a:lnTo>
                  <a:lnTo>
                    <a:pt x="1325810" y="207862"/>
                  </a:lnTo>
                  <a:lnTo>
                    <a:pt x="1337647" y="207862"/>
                  </a:lnTo>
                  <a:lnTo>
                    <a:pt x="1349485" y="207862"/>
                  </a:lnTo>
                  <a:lnTo>
                    <a:pt x="1361323" y="207862"/>
                  </a:lnTo>
                  <a:lnTo>
                    <a:pt x="1373160" y="207862"/>
                  </a:lnTo>
                  <a:lnTo>
                    <a:pt x="1384998" y="207862"/>
                  </a:lnTo>
                  <a:lnTo>
                    <a:pt x="1396835" y="207862"/>
                  </a:lnTo>
                  <a:lnTo>
                    <a:pt x="1408673" y="207862"/>
                  </a:lnTo>
                  <a:lnTo>
                    <a:pt x="1420511" y="207862"/>
                  </a:lnTo>
                  <a:lnTo>
                    <a:pt x="1432348" y="207862"/>
                  </a:lnTo>
                  <a:lnTo>
                    <a:pt x="1444186" y="207862"/>
                  </a:lnTo>
                  <a:lnTo>
                    <a:pt x="1456023" y="207862"/>
                  </a:lnTo>
                  <a:lnTo>
                    <a:pt x="1467861" y="207862"/>
                  </a:lnTo>
                  <a:lnTo>
                    <a:pt x="1479699" y="207862"/>
                  </a:lnTo>
                  <a:lnTo>
                    <a:pt x="1491536" y="207862"/>
                  </a:lnTo>
                  <a:lnTo>
                    <a:pt x="1503374" y="207862"/>
                  </a:lnTo>
                  <a:lnTo>
                    <a:pt x="1515211" y="207862"/>
                  </a:lnTo>
                  <a:lnTo>
                    <a:pt x="1527049" y="207862"/>
                  </a:lnTo>
                  <a:lnTo>
                    <a:pt x="1538887" y="207862"/>
                  </a:lnTo>
                  <a:lnTo>
                    <a:pt x="1550724" y="207862"/>
                  </a:lnTo>
                  <a:lnTo>
                    <a:pt x="1562562" y="207862"/>
                  </a:lnTo>
                  <a:lnTo>
                    <a:pt x="1574399" y="207862"/>
                  </a:lnTo>
                  <a:lnTo>
                    <a:pt x="1586237" y="207862"/>
                  </a:lnTo>
                  <a:lnTo>
                    <a:pt x="1598074" y="207862"/>
                  </a:lnTo>
                  <a:lnTo>
                    <a:pt x="1609912" y="207862"/>
                  </a:lnTo>
                  <a:lnTo>
                    <a:pt x="1621750" y="207862"/>
                  </a:lnTo>
                  <a:lnTo>
                    <a:pt x="1633587" y="207862"/>
                  </a:lnTo>
                  <a:lnTo>
                    <a:pt x="1645425" y="207862"/>
                  </a:lnTo>
                  <a:lnTo>
                    <a:pt x="1657262" y="207862"/>
                  </a:lnTo>
                  <a:lnTo>
                    <a:pt x="1669100" y="207862"/>
                  </a:lnTo>
                  <a:lnTo>
                    <a:pt x="1680938" y="207862"/>
                  </a:lnTo>
                  <a:lnTo>
                    <a:pt x="1692775" y="207862"/>
                  </a:lnTo>
                  <a:lnTo>
                    <a:pt x="1704613" y="207862"/>
                  </a:lnTo>
                  <a:lnTo>
                    <a:pt x="1716450" y="207862"/>
                  </a:lnTo>
                  <a:lnTo>
                    <a:pt x="1728288" y="207862"/>
                  </a:lnTo>
                  <a:lnTo>
                    <a:pt x="1740126" y="207862"/>
                  </a:lnTo>
                  <a:lnTo>
                    <a:pt x="1751963" y="207862"/>
                  </a:lnTo>
                  <a:lnTo>
                    <a:pt x="1763801" y="207862"/>
                  </a:lnTo>
                  <a:lnTo>
                    <a:pt x="1775638" y="207862"/>
                  </a:lnTo>
                  <a:lnTo>
                    <a:pt x="1787476" y="207862"/>
                  </a:lnTo>
                  <a:lnTo>
                    <a:pt x="1799314" y="207862"/>
                  </a:lnTo>
                  <a:lnTo>
                    <a:pt x="1811151" y="207862"/>
                  </a:lnTo>
                  <a:lnTo>
                    <a:pt x="1822989" y="207862"/>
                  </a:lnTo>
                  <a:lnTo>
                    <a:pt x="1834826" y="207862"/>
                  </a:lnTo>
                  <a:lnTo>
                    <a:pt x="1846664" y="207862"/>
                  </a:lnTo>
                  <a:lnTo>
                    <a:pt x="1858502" y="207862"/>
                  </a:lnTo>
                  <a:lnTo>
                    <a:pt x="1870339" y="207862"/>
                  </a:lnTo>
                  <a:lnTo>
                    <a:pt x="1882177" y="207862"/>
                  </a:lnTo>
                  <a:lnTo>
                    <a:pt x="1894014" y="207862"/>
                  </a:lnTo>
                  <a:lnTo>
                    <a:pt x="1905852" y="207862"/>
                  </a:lnTo>
                  <a:lnTo>
                    <a:pt x="1917689" y="207862"/>
                  </a:lnTo>
                  <a:lnTo>
                    <a:pt x="1929527" y="207862"/>
                  </a:lnTo>
                  <a:lnTo>
                    <a:pt x="1941365" y="207862"/>
                  </a:lnTo>
                  <a:lnTo>
                    <a:pt x="1953202" y="207862"/>
                  </a:lnTo>
                  <a:lnTo>
                    <a:pt x="1965040" y="207862"/>
                  </a:lnTo>
                  <a:lnTo>
                    <a:pt x="1976877" y="207862"/>
                  </a:lnTo>
                  <a:lnTo>
                    <a:pt x="1988715" y="207862"/>
                  </a:lnTo>
                  <a:lnTo>
                    <a:pt x="2000553" y="207862"/>
                  </a:lnTo>
                  <a:lnTo>
                    <a:pt x="2012390" y="207862"/>
                  </a:lnTo>
                  <a:lnTo>
                    <a:pt x="2024228" y="207862"/>
                  </a:lnTo>
                  <a:lnTo>
                    <a:pt x="2036065" y="207862"/>
                  </a:lnTo>
                  <a:lnTo>
                    <a:pt x="2047903" y="207862"/>
                  </a:lnTo>
                  <a:lnTo>
                    <a:pt x="2059741" y="207862"/>
                  </a:lnTo>
                  <a:lnTo>
                    <a:pt x="2071578" y="207862"/>
                  </a:lnTo>
                  <a:lnTo>
                    <a:pt x="2083416" y="207862"/>
                  </a:lnTo>
                  <a:lnTo>
                    <a:pt x="2095253" y="207862"/>
                  </a:lnTo>
                  <a:lnTo>
                    <a:pt x="2107091" y="207862"/>
                  </a:lnTo>
                  <a:lnTo>
                    <a:pt x="2118929" y="207862"/>
                  </a:lnTo>
                  <a:lnTo>
                    <a:pt x="2130766" y="207862"/>
                  </a:lnTo>
                  <a:lnTo>
                    <a:pt x="2142604" y="207862"/>
                  </a:lnTo>
                  <a:lnTo>
                    <a:pt x="2154441" y="207862"/>
                  </a:lnTo>
                  <a:lnTo>
                    <a:pt x="2166279" y="207862"/>
                  </a:lnTo>
                  <a:lnTo>
                    <a:pt x="2178117" y="207862"/>
                  </a:lnTo>
                  <a:lnTo>
                    <a:pt x="2189954" y="207862"/>
                  </a:lnTo>
                  <a:lnTo>
                    <a:pt x="2201792" y="207862"/>
                  </a:lnTo>
                  <a:lnTo>
                    <a:pt x="2213629" y="207862"/>
                  </a:lnTo>
                  <a:lnTo>
                    <a:pt x="2225467" y="207862"/>
                  </a:lnTo>
                  <a:lnTo>
                    <a:pt x="2237304" y="207862"/>
                  </a:lnTo>
                  <a:lnTo>
                    <a:pt x="2249142" y="207862"/>
                  </a:lnTo>
                  <a:lnTo>
                    <a:pt x="2260980" y="207862"/>
                  </a:lnTo>
                  <a:lnTo>
                    <a:pt x="2272817" y="207862"/>
                  </a:lnTo>
                  <a:lnTo>
                    <a:pt x="2284655" y="207862"/>
                  </a:lnTo>
                  <a:lnTo>
                    <a:pt x="2296492" y="207862"/>
                  </a:lnTo>
                  <a:lnTo>
                    <a:pt x="2308330" y="207862"/>
                  </a:lnTo>
                  <a:lnTo>
                    <a:pt x="2320168" y="207862"/>
                  </a:lnTo>
                  <a:lnTo>
                    <a:pt x="2332005" y="207862"/>
                  </a:lnTo>
                  <a:lnTo>
                    <a:pt x="2343843" y="207862"/>
                  </a:lnTo>
                  <a:lnTo>
                    <a:pt x="2343843" y="208071"/>
                  </a:lnTo>
                  <a:lnTo>
                    <a:pt x="2355680" y="208108"/>
                  </a:lnTo>
                  <a:lnTo>
                    <a:pt x="2367518" y="208151"/>
                  </a:lnTo>
                  <a:lnTo>
                    <a:pt x="2379356" y="208202"/>
                  </a:lnTo>
                  <a:lnTo>
                    <a:pt x="2391193" y="208261"/>
                  </a:lnTo>
                  <a:lnTo>
                    <a:pt x="2403031" y="208331"/>
                  </a:lnTo>
                  <a:lnTo>
                    <a:pt x="2414868" y="208414"/>
                  </a:lnTo>
                  <a:lnTo>
                    <a:pt x="2426706" y="208510"/>
                  </a:lnTo>
                  <a:lnTo>
                    <a:pt x="2438544" y="208624"/>
                  </a:lnTo>
                  <a:lnTo>
                    <a:pt x="2450381" y="208757"/>
                  </a:lnTo>
                  <a:lnTo>
                    <a:pt x="2462219" y="208914"/>
                  </a:lnTo>
                  <a:lnTo>
                    <a:pt x="2474056" y="209099"/>
                  </a:lnTo>
                  <a:lnTo>
                    <a:pt x="2485894" y="209315"/>
                  </a:lnTo>
                  <a:lnTo>
                    <a:pt x="2497732" y="209569"/>
                  </a:lnTo>
                  <a:lnTo>
                    <a:pt x="2509569" y="209868"/>
                  </a:lnTo>
                  <a:lnTo>
                    <a:pt x="2521407" y="210218"/>
                  </a:lnTo>
                  <a:lnTo>
                    <a:pt x="2533244" y="210630"/>
                  </a:lnTo>
                  <a:lnTo>
                    <a:pt x="2545082" y="211113"/>
                  </a:lnTo>
                  <a:lnTo>
                    <a:pt x="2556919" y="211680"/>
                  </a:lnTo>
                  <a:lnTo>
                    <a:pt x="2568757" y="212345"/>
                  </a:lnTo>
                  <a:lnTo>
                    <a:pt x="2580595" y="213125"/>
                  </a:lnTo>
                  <a:lnTo>
                    <a:pt x="2592432" y="214039"/>
                  </a:lnTo>
                  <a:lnTo>
                    <a:pt x="2604270" y="215110"/>
                  </a:lnTo>
                  <a:lnTo>
                    <a:pt x="2616107" y="216364"/>
                  </a:lnTo>
                  <a:lnTo>
                    <a:pt x="2627945" y="217831"/>
                  </a:lnTo>
                  <a:lnTo>
                    <a:pt x="2639783" y="219547"/>
                  </a:lnTo>
                  <a:lnTo>
                    <a:pt x="2651620" y="221552"/>
                  </a:lnTo>
                  <a:lnTo>
                    <a:pt x="2663458" y="223892"/>
                  </a:lnTo>
                  <a:lnTo>
                    <a:pt x="2675295" y="226619"/>
                  </a:lnTo>
                  <a:lnTo>
                    <a:pt x="2687133" y="229794"/>
                  </a:lnTo>
                  <a:lnTo>
                    <a:pt x="2698971" y="233483"/>
                  </a:lnTo>
                  <a:lnTo>
                    <a:pt x="2710808" y="237762"/>
                  </a:lnTo>
                  <a:lnTo>
                    <a:pt x="2722646" y="242714"/>
                  </a:lnTo>
                  <a:lnTo>
                    <a:pt x="2734483" y="248430"/>
                  </a:lnTo>
                  <a:lnTo>
                    <a:pt x="2746321" y="255009"/>
                  </a:lnTo>
                  <a:lnTo>
                    <a:pt x="2758159" y="262554"/>
                  </a:lnTo>
                  <a:lnTo>
                    <a:pt x="2769996" y="271175"/>
                  </a:lnTo>
                  <a:lnTo>
                    <a:pt x="2781834" y="280980"/>
                  </a:lnTo>
                  <a:lnTo>
                    <a:pt x="2793671" y="292076"/>
                  </a:lnTo>
                  <a:lnTo>
                    <a:pt x="2805509" y="304561"/>
                  </a:lnTo>
                  <a:lnTo>
                    <a:pt x="2817347" y="318517"/>
                  </a:lnTo>
                  <a:lnTo>
                    <a:pt x="2829184" y="334006"/>
                  </a:lnTo>
                  <a:lnTo>
                    <a:pt x="2841022" y="351058"/>
                  </a:lnTo>
                  <a:lnTo>
                    <a:pt x="2852859" y="369667"/>
                  </a:lnTo>
                  <a:lnTo>
                    <a:pt x="2864697" y="389781"/>
                  </a:lnTo>
                  <a:lnTo>
                    <a:pt x="2876534" y="411295"/>
                  </a:lnTo>
                  <a:lnTo>
                    <a:pt x="2888372" y="434053"/>
                  </a:lnTo>
                  <a:lnTo>
                    <a:pt x="2900210" y="457845"/>
                  </a:lnTo>
                  <a:lnTo>
                    <a:pt x="2912047" y="482414"/>
                  </a:lnTo>
                  <a:lnTo>
                    <a:pt x="2923885" y="507466"/>
                  </a:lnTo>
                  <a:lnTo>
                    <a:pt x="2935722" y="532681"/>
                  </a:lnTo>
                  <a:lnTo>
                    <a:pt x="2947560" y="557733"/>
                  </a:lnTo>
                  <a:lnTo>
                    <a:pt x="2959398" y="582302"/>
                  </a:lnTo>
                  <a:lnTo>
                    <a:pt x="2971235" y="606095"/>
                  </a:lnTo>
                  <a:lnTo>
                    <a:pt x="2983073" y="628852"/>
                  </a:lnTo>
                  <a:lnTo>
                    <a:pt x="2994910" y="650366"/>
                  </a:lnTo>
                  <a:lnTo>
                    <a:pt x="3006748" y="670480"/>
                  </a:lnTo>
                  <a:lnTo>
                    <a:pt x="3018586" y="689089"/>
                  </a:lnTo>
                  <a:lnTo>
                    <a:pt x="3030423" y="706142"/>
                  </a:lnTo>
                  <a:lnTo>
                    <a:pt x="3042261" y="721630"/>
                  </a:lnTo>
                  <a:lnTo>
                    <a:pt x="3054098" y="735586"/>
                  </a:lnTo>
                  <a:lnTo>
                    <a:pt x="3065936" y="748071"/>
                  </a:lnTo>
                  <a:lnTo>
                    <a:pt x="3077774" y="759167"/>
                  </a:lnTo>
                  <a:lnTo>
                    <a:pt x="3089611" y="768972"/>
                  </a:lnTo>
                  <a:lnTo>
                    <a:pt x="3101449" y="777593"/>
                  </a:lnTo>
                  <a:lnTo>
                    <a:pt x="3113286" y="785139"/>
                  </a:lnTo>
                  <a:lnTo>
                    <a:pt x="3125124" y="791717"/>
                  </a:lnTo>
                  <a:lnTo>
                    <a:pt x="3136962" y="797434"/>
                  </a:lnTo>
                  <a:lnTo>
                    <a:pt x="3148799" y="802386"/>
                  </a:lnTo>
                  <a:lnTo>
                    <a:pt x="3160637" y="806665"/>
                  </a:lnTo>
                  <a:lnTo>
                    <a:pt x="3172474" y="810354"/>
                  </a:lnTo>
                  <a:lnTo>
                    <a:pt x="3184312" y="813528"/>
                  </a:lnTo>
                  <a:lnTo>
                    <a:pt x="3196149" y="816256"/>
                  </a:lnTo>
                  <a:lnTo>
                    <a:pt x="3207987" y="818595"/>
                  </a:lnTo>
                  <a:lnTo>
                    <a:pt x="3219825" y="820600"/>
                  </a:lnTo>
                  <a:lnTo>
                    <a:pt x="3231662" y="822316"/>
                  </a:lnTo>
                  <a:lnTo>
                    <a:pt x="3243500" y="823784"/>
                  </a:lnTo>
                  <a:lnTo>
                    <a:pt x="3255337" y="825038"/>
                  </a:lnTo>
                  <a:lnTo>
                    <a:pt x="3267175" y="826109"/>
                  </a:lnTo>
                  <a:lnTo>
                    <a:pt x="3279013" y="827023"/>
                  </a:lnTo>
                  <a:lnTo>
                    <a:pt x="3290850" y="827802"/>
                  </a:lnTo>
                  <a:lnTo>
                    <a:pt x="3302688" y="828467"/>
                  </a:lnTo>
                  <a:lnTo>
                    <a:pt x="3314525" y="829034"/>
                  </a:lnTo>
                  <a:lnTo>
                    <a:pt x="3326363" y="829517"/>
                  </a:lnTo>
                  <a:lnTo>
                    <a:pt x="3338201" y="829929"/>
                  </a:lnTo>
                  <a:lnTo>
                    <a:pt x="3350038" y="830279"/>
                  </a:lnTo>
                  <a:lnTo>
                    <a:pt x="3361876" y="830578"/>
                  </a:lnTo>
                  <a:lnTo>
                    <a:pt x="3373713" y="830832"/>
                  </a:lnTo>
                  <a:lnTo>
                    <a:pt x="3385551" y="831049"/>
                  </a:lnTo>
                  <a:lnTo>
                    <a:pt x="3397389" y="831233"/>
                  </a:lnTo>
                  <a:lnTo>
                    <a:pt x="3409226" y="831390"/>
                  </a:lnTo>
                  <a:lnTo>
                    <a:pt x="3421064" y="831523"/>
                  </a:lnTo>
                  <a:lnTo>
                    <a:pt x="3432901" y="831637"/>
                  </a:lnTo>
                  <a:lnTo>
                    <a:pt x="3444739" y="831734"/>
                  </a:lnTo>
                  <a:lnTo>
                    <a:pt x="3456576" y="831816"/>
                  </a:lnTo>
                  <a:lnTo>
                    <a:pt x="3468414" y="831886"/>
                  </a:lnTo>
                  <a:lnTo>
                    <a:pt x="3480252" y="831946"/>
                  </a:lnTo>
                  <a:lnTo>
                    <a:pt x="3492089" y="831996"/>
                  </a:lnTo>
                  <a:lnTo>
                    <a:pt x="3503927" y="832040"/>
                  </a:lnTo>
                  <a:lnTo>
                    <a:pt x="3515764" y="832076"/>
                  </a:lnTo>
                  <a:lnTo>
                    <a:pt x="3515764" y="832006"/>
                  </a:lnTo>
                  <a:lnTo>
                    <a:pt x="3527602" y="831957"/>
                  </a:lnTo>
                  <a:lnTo>
                    <a:pt x="3539440" y="831900"/>
                  </a:lnTo>
                  <a:lnTo>
                    <a:pt x="3551277" y="831832"/>
                  </a:lnTo>
                  <a:lnTo>
                    <a:pt x="3563115" y="831753"/>
                  </a:lnTo>
                  <a:lnTo>
                    <a:pt x="3574952" y="831659"/>
                  </a:lnTo>
                  <a:lnTo>
                    <a:pt x="3586790" y="831550"/>
                  </a:lnTo>
                  <a:lnTo>
                    <a:pt x="3598628" y="831421"/>
                  </a:lnTo>
                  <a:lnTo>
                    <a:pt x="3610465" y="831269"/>
                  </a:lnTo>
                  <a:lnTo>
                    <a:pt x="3622303" y="831091"/>
                  </a:lnTo>
                  <a:lnTo>
                    <a:pt x="3634140" y="830882"/>
                  </a:lnTo>
                  <a:lnTo>
                    <a:pt x="3645978" y="830636"/>
                  </a:lnTo>
                  <a:lnTo>
                    <a:pt x="3657816" y="830348"/>
                  </a:lnTo>
                  <a:lnTo>
                    <a:pt x="3669653" y="830009"/>
                  </a:lnTo>
                  <a:lnTo>
                    <a:pt x="3681491" y="829611"/>
                  </a:lnTo>
                  <a:lnTo>
                    <a:pt x="3693328" y="829143"/>
                  </a:lnTo>
                  <a:lnTo>
                    <a:pt x="3705166" y="828595"/>
                  </a:lnTo>
                  <a:lnTo>
                    <a:pt x="3717004" y="827950"/>
                  </a:lnTo>
                  <a:lnTo>
                    <a:pt x="3728841" y="827195"/>
                  </a:lnTo>
                  <a:lnTo>
                    <a:pt x="3740679" y="826308"/>
                  </a:lnTo>
                  <a:lnTo>
                    <a:pt x="3752516" y="825268"/>
                  </a:lnTo>
                  <a:lnTo>
                    <a:pt x="3764354" y="824050"/>
                  </a:lnTo>
                  <a:lnTo>
                    <a:pt x="3776191" y="822622"/>
                  </a:lnTo>
                  <a:lnTo>
                    <a:pt x="3788029" y="820950"/>
                  </a:lnTo>
                  <a:lnTo>
                    <a:pt x="3799867" y="818993"/>
                  </a:lnTo>
                  <a:lnTo>
                    <a:pt x="3811704" y="816705"/>
                  </a:lnTo>
                  <a:lnTo>
                    <a:pt x="3823542" y="814032"/>
                  </a:lnTo>
                  <a:lnTo>
                    <a:pt x="3835379" y="810912"/>
                  </a:lnTo>
                  <a:lnTo>
                    <a:pt x="3847217" y="807276"/>
                  </a:lnTo>
                  <a:lnTo>
                    <a:pt x="3859055" y="803043"/>
                  </a:lnTo>
                  <a:lnTo>
                    <a:pt x="3870892" y="798124"/>
                  </a:lnTo>
                  <a:lnTo>
                    <a:pt x="3882730" y="792419"/>
                  </a:lnTo>
                  <a:lnTo>
                    <a:pt x="3894567" y="785816"/>
                  </a:lnTo>
                  <a:lnTo>
                    <a:pt x="3906405" y="778195"/>
                  </a:lnTo>
                  <a:lnTo>
                    <a:pt x="3918243" y="769423"/>
                  </a:lnTo>
                  <a:lnTo>
                    <a:pt x="3930080" y="759362"/>
                  </a:lnTo>
                  <a:lnTo>
                    <a:pt x="3941918" y="747868"/>
                  </a:lnTo>
                  <a:lnTo>
                    <a:pt x="3953755" y="734794"/>
                  </a:lnTo>
                  <a:lnTo>
                    <a:pt x="3965593" y="719999"/>
                  </a:lnTo>
                  <a:lnTo>
                    <a:pt x="3977431" y="703353"/>
                  </a:lnTo>
                  <a:lnTo>
                    <a:pt x="3989268" y="684745"/>
                  </a:lnTo>
                  <a:lnTo>
                    <a:pt x="4001106" y="664094"/>
                  </a:lnTo>
                  <a:lnTo>
                    <a:pt x="4012943" y="641357"/>
                  </a:lnTo>
                  <a:lnTo>
                    <a:pt x="4024781" y="616545"/>
                  </a:lnTo>
                  <a:lnTo>
                    <a:pt x="4036619" y="589727"/>
                  </a:lnTo>
                  <a:lnTo>
                    <a:pt x="4048456" y="561041"/>
                  </a:lnTo>
                  <a:lnTo>
                    <a:pt x="4060294" y="530697"/>
                  </a:lnTo>
                  <a:lnTo>
                    <a:pt x="4072131" y="498975"/>
                  </a:lnTo>
                  <a:lnTo>
                    <a:pt x="4083969" y="466216"/>
                  </a:lnTo>
                  <a:lnTo>
                    <a:pt x="4095806" y="432813"/>
                  </a:lnTo>
                  <a:lnTo>
                    <a:pt x="4107644" y="399193"/>
                  </a:lnTo>
                  <a:lnTo>
                    <a:pt x="4119482" y="365790"/>
                  </a:lnTo>
                  <a:lnTo>
                    <a:pt x="4131319" y="333031"/>
                  </a:lnTo>
                  <a:lnTo>
                    <a:pt x="4143157" y="301308"/>
                  </a:lnTo>
                  <a:lnTo>
                    <a:pt x="4154994" y="270965"/>
                  </a:lnTo>
                  <a:lnTo>
                    <a:pt x="4166832" y="242279"/>
                  </a:lnTo>
                  <a:lnTo>
                    <a:pt x="4178670" y="215461"/>
                  </a:lnTo>
                  <a:lnTo>
                    <a:pt x="4190507" y="190649"/>
                  </a:lnTo>
                  <a:lnTo>
                    <a:pt x="4202345" y="167912"/>
                  </a:lnTo>
                  <a:lnTo>
                    <a:pt x="4214182" y="147261"/>
                  </a:lnTo>
                  <a:lnTo>
                    <a:pt x="4226020" y="128653"/>
                  </a:lnTo>
                  <a:lnTo>
                    <a:pt x="4237858" y="112007"/>
                  </a:lnTo>
                  <a:lnTo>
                    <a:pt x="4249695" y="97212"/>
                  </a:lnTo>
                  <a:lnTo>
                    <a:pt x="4261533" y="84138"/>
                  </a:lnTo>
                  <a:lnTo>
                    <a:pt x="4273370" y="72644"/>
                  </a:lnTo>
                  <a:lnTo>
                    <a:pt x="4285208" y="62583"/>
                  </a:lnTo>
                  <a:lnTo>
                    <a:pt x="4297046" y="53811"/>
                  </a:lnTo>
                  <a:lnTo>
                    <a:pt x="4308883" y="46190"/>
                  </a:lnTo>
                  <a:lnTo>
                    <a:pt x="4320721" y="39587"/>
                  </a:lnTo>
                  <a:lnTo>
                    <a:pt x="4332558" y="33882"/>
                  </a:lnTo>
                  <a:lnTo>
                    <a:pt x="4344396" y="28963"/>
                  </a:lnTo>
                  <a:lnTo>
                    <a:pt x="4356234" y="24730"/>
                  </a:lnTo>
                  <a:lnTo>
                    <a:pt x="4368071" y="21094"/>
                  </a:lnTo>
                  <a:lnTo>
                    <a:pt x="4379909" y="17974"/>
                  </a:lnTo>
                  <a:lnTo>
                    <a:pt x="4391746" y="15301"/>
                  </a:lnTo>
                  <a:lnTo>
                    <a:pt x="4403584" y="13013"/>
                  </a:lnTo>
                  <a:lnTo>
                    <a:pt x="4415421" y="11056"/>
                  </a:lnTo>
                  <a:lnTo>
                    <a:pt x="4427259" y="9384"/>
                  </a:lnTo>
                  <a:lnTo>
                    <a:pt x="4439097" y="7956"/>
                  </a:lnTo>
                  <a:lnTo>
                    <a:pt x="4450934" y="6738"/>
                  </a:lnTo>
                  <a:lnTo>
                    <a:pt x="4462772" y="5698"/>
                  </a:lnTo>
                  <a:lnTo>
                    <a:pt x="4474609" y="4811"/>
                  </a:lnTo>
                  <a:lnTo>
                    <a:pt x="4486447" y="4055"/>
                  </a:lnTo>
                  <a:lnTo>
                    <a:pt x="4498285" y="3411"/>
                  </a:lnTo>
                  <a:lnTo>
                    <a:pt x="4510122" y="2863"/>
                  </a:lnTo>
                  <a:lnTo>
                    <a:pt x="4521960" y="2395"/>
                  </a:lnTo>
                  <a:lnTo>
                    <a:pt x="4533797" y="1997"/>
                  </a:lnTo>
                  <a:lnTo>
                    <a:pt x="4545635" y="1658"/>
                  </a:lnTo>
                  <a:lnTo>
                    <a:pt x="4557473" y="1370"/>
                  </a:lnTo>
                  <a:lnTo>
                    <a:pt x="4569310" y="1124"/>
                  </a:lnTo>
                  <a:lnTo>
                    <a:pt x="4581148" y="915"/>
                  </a:lnTo>
                  <a:lnTo>
                    <a:pt x="4592985" y="737"/>
                  </a:lnTo>
                  <a:lnTo>
                    <a:pt x="4604823" y="585"/>
                  </a:lnTo>
                  <a:lnTo>
                    <a:pt x="4616661" y="456"/>
                  </a:lnTo>
                  <a:lnTo>
                    <a:pt x="4628498" y="346"/>
                  </a:lnTo>
                  <a:lnTo>
                    <a:pt x="4640336" y="253"/>
                  </a:lnTo>
                  <a:lnTo>
                    <a:pt x="4652173" y="174"/>
                  </a:lnTo>
                  <a:lnTo>
                    <a:pt x="4664011" y="106"/>
                  </a:lnTo>
                  <a:lnTo>
                    <a:pt x="4675849" y="48"/>
                  </a:lnTo>
                  <a:lnTo>
                    <a:pt x="4687686" y="0"/>
                  </a:lnTo>
                </a:path>
              </a:pathLst>
            </a:custGeom>
            <a:ln w="40651" cap="flat">
              <a:solidFill>
                <a:srgbClr val="FF61CC">
                  <a:alpha val="100000"/>
                </a:srgbClr>
              </a:solidFill>
              <a:prstDash val="solid"/>
              <a:round/>
            </a:ln>
          </p:spPr>
          <p:txBody>
            <a:bodyPr/>
            <a:lstStyle/>
            <a:p/>
          </p:txBody>
        </p:sp>
        <p:sp>
          <p:nvSpPr>
            <p:cNvPr id="50" name="pl50"/>
            <p:cNvSpPr/>
            <p:nvPr/>
          </p:nvSpPr>
          <p:spPr>
            <a:xfrm>
              <a:off x="2482351" y="4021943"/>
              <a:ext cx="4687686" cy="1456570"/>
            </a:xfrm>
            <a:custGeom>
              <a:avLst/>
              <a:pathLst>
                <a:path w="4687686" h="1456570">
                  <a:moveTo>
                    <a:pt x="0" y="1040008"/>
                  </a:moveTo>
                  <a:lnTo>
                    <a:pt x="11837" y="1039947"/>
                  </a:lnTo>
                  <a:lnTo>
                    <a:pt x="23675" y="1039875"/>
                  </a:lnTo>
                  <a:lnTo>
                    <a:pt x="35512" y="1039791"/>
                  </a:lnTo>
                  <a:lnTo>
                    <a:pt x="47350" y="1039691"/>
                  </a:lnTo>
                  <a:lnTo>
                    <a:pt x="59187" y="1039574"/>
                  </a:lnTo>
                  <a:lnTo>
                    <a:pt x="71025" y="1039437"/>
                  </a:lnTo>
                  <a:lnTo>
                    <a:pt x="82863" y="1039276"/>
                  </a:lnTo>
                  <a:lnTo>
                    <a:pt x="94700" y="1039087"/>
                  </a:lnTo>
                  <a:lnTo>
                    <a:pt x="106538" y="1038864"/>
                  </a:lnTo>
                  <a:lnTo>
                    <a:pt x="118375" y="1038603"/>
                  </a:lnTo>
                  <a:lnTo>
                    <a:pt x="130213" y="1038296"/>
                  </a:lnTo>
                  <a:lnTo>
                    <a:pt x="142051" y="1037935"/>
                  </a:lnTo>
                  <a:lnTo>
                    <a:pt x="153888" y="1037511"/>
                  </a:lnTo>
                  <a:lnTo>
                    <a:pt x="165726" y="1037014"/>
                  </a:lnTo>
                  <a:lnTo>
                    <a:pt x="177563" y="1036429"/>
                  </a:lnTo>
                  <a:lnTo>
                    <a:pt x="189401" y="1035743"/>
                  </a:lnTo>
                  <a:lnTo>
                    <a:pt x="201239" y="1034938"/>
                  </a:lnTo>
                  <a:lnTo>
                    <a:pt x="213076" y="1033993"/>
                  </a:lnTo>
                  <a:lnTo>
                    <a:pt x="224914" y="1032885"/>
                  </a:lnTo>
                  <a:lnTo>
                    <a:pt x="236751" y="1031586"/>
                  </a:lnTo>
                  <a:lnTo>
                    <a:pt x="248589" y="1030062"/>
                  </a:lnTo>
                  <a:lnTo>
                    <a:pt x="260427" y="1028277"/>
                  </a:lnTo>
                  <a:lnTo>
                    <a:pt x="272264" y="1026187"/>
                  </a:lnTo>
                  <a:lnTo>
                    <a:pt x="284102" y="1023741"/>
                  </a:lnTo>
                  <a:lnTo>
                    <a:pt x="295939" y="1020881"/>
                  </a:lnTo>
                  <a:lnTo>
                    <a:pt x="307777" y="1017540"/>
                  </a:lnTo>
                  <a:lnTo>
                    <a:pt x="319614" y="1013641"/>
                  </a:lnTo>
                  <a:lnTo>
                    <a:pt x="331452" y="1009095"/>
                  </a:lnTo>
                  <a:lnTo>
                    <a:pt x="343290" y="1003804"/>
                  </a:lnTo>
                  <a:lnTo>
                    <a:pt x="355127" y="997655"/>
                  </a:lnTo>
                  <a:lnTo>
                    <a:pt x="366965" y="990524"/>
                  </a:lnTo>
                  <a:lnTo>
                    <a:pt x="378802" y="982270"/>
                  </a:lnTo>
                  <a:lnTo>
                    <a:pt x="390640" y="972743"/>
                  </a:lnTo>
                  <a:lnTo>
                    <a:pt x="402478" y="961779"/>
                  </a:lnTo>
                  <a:lnTo>
                    <a:pt x="414315" y="949203"/>
                  </a:lnTo>
                  <a:lnTo>
                    <a:pt x="426153" y="934835"/>
                  </a:lnTo>
                  <a:lnTo>
                    <a:pt x="437990" y="918492"/>
                  </a:lnTo>
                  <a:lnTo>
                    <a:pt x="449828" y="899999"/>
                  </a:lnTo>
                  <a:lnTo>
                    <a:pt x="461666" y="879192"/>
                  </a:lnTo>
                  <a:lnTo>
                    <a:pt x="473503" y="855932"/>
                  </a:lnTo>
                  <a:lnTo>
                    <a:pt x="485341" y="830117"/>
                  </a:lnTo>
                  <a:lnTo>
                    <a:pt x="497178" y="801696"/>
                  </a:lnTo>
                  <a:lnTo>
                    <a:pt x="509016" y="770681"/>
                  </a:lnTo>
                  <a:lnTo>
                    <a:pt x="520854" y="737159"/>
                  </a:lnTo>
                  <a:lnTo>
                    <a:pt x="532691" y="701302"/>
                  </a:lnTo>
                  <a:lnTo>
                    <a:pt x="544529" y="663372"/>
                  </a:lnTo>
                  <a:lnTo>
                    <a:pt x="556366" y="623719"/>
                  </a:lnTo>
                  <a:lnTo>
                    <a:pt x="568204" y="582770"/>
                  </a:lnTo>
                  <a:lnTo>
                    <a:pt x="580042" y="541017"/>
                  </a:lnTo>
                  <a:lnTo>
                    <a:pt x="591879" y="498991"/>
                  </a:lnTo>
                  <a:lnTo>
                    <a:pt x="603717" y="457238"/>
                  </a:lnTo>
                  <a:lnTo>
                    <a:pt x="615554" y="416289"/>
                  </a:lnTo>
                  <a:lnTo>
                    <a:pt x="627392" y="376636"/>
                  </a:lnTo>
                  <a:lnTo>
                    <a:pt x="639229" y="338706"/>
                  </a:lnTo>
                  <a:lnTo>
                    <a:pt x="651067" y="302849"/>
                  </a:lnTo>
                  <a:lnTo>
                    <a:pt x="662905" y="269327"/>
                  </a:lnTo>
                  <a:lnTo>
                    <a:pt x="674742" y="238312"/>
                  </a:lnTo>
                  <a:lnTo>
                    <a:pt x="686580" y="209891"/>
                  </a:lnTo>
                  <a:lnTo>
                    <a:pt x="698417" y="184076"/>
                  </a:lnTo>
                  <a:lnTo>
                    <a:pt x="710255" y="160816"/>
                  </a:lnTo>
                  <a:lnTo>
                    <a:pt x="722093" y="140008"/>
                  </a:lnTo>
                  <a:lnTo>
                    <a:pt x="733930" y="121515"/>
                  </a:lnTo>
                  <a:lnTo>
                    <a:pt x="745768" y="105173"/>
                  </a:lnTo>
                  <a:lnTo>
                    <a:pt x="757605" y="90805"/>
                  </a:lnTo>
                  <a:lnTo>
                    <a:pt x="769443" y="78229"/>
                  </a:lnTo>
                  <a:lnTo>
                    <a:pt x="781281" y="67264"/>
                  </a:lnTo>
                  <a:lnTo>
                    <a:pt x="793118" y="57737"/>
                  </a:lnTo>
                  <a:lnTo>
                    <a:pt x="804956" y="49484"/>
                  </a:lnTo>
                  <a:lnTo>
                    <a:pt x="816793" y="42352"/>
                  </a:lnTo>
                  <a:lnTo>
                    <a:pt x="828631" y="36204"/>
                  </a:lnTo>
                  <a:lnTo>
                    <a:pt x="840469" y="30913"/>
                  </a:lnTo>
                  <a:lnTo>
                    <a:pt x="852306" y="26367"/>
                  </a:lnTo>
                  <a:lnTo>
                    <a:pt x="864144" y="22468"/>
                  </a:lnTo>
                  <a:lnTo>
                    <a:pt x="875981" y="19126"/>
                  </a:lnTo>
                  <a:lnTo>
                    <a:pt x="887819" y="16266"/>
                  </a:lnTo>
                  <a:lnTo>
                    <a:pt x="899657" y="13820"/>
                  </a:lnTo>
                  <a:lnTo>
                    <a:pt x="911494" y="11730"/>
                  </a:lnTo>
                  <a:lnTo>
                    <a:pt x="923332" y="9945"/>
                  </a:lnTo>
                  <a:lnTo>
                    <a:pt x="935169" y="8422"/>
                  </a:lnTo>
                  <a:lnTo>
                    <a:pt x="947007" y="7122"/>
                  </a:lnTo>
                  <a:lnTo>
                    <a:pt x="958844" y="6014"/>
                  </a:lnTo>
                  <a:lnTo>
                    <a:pt x="970682" y="5069"/>
                  </a:lnTo>
                  <a:lnTo>
                    <a:pt x="982520" y="4264"/>
                  </a:lnTo>
                  <a:lnTo>
                    <a:pt x="994357" y="3578"/>
                  </a:lnTo>
                  <a:lnTo>
                    <a:pt x="1006195" y="2994"/>
                  </a:lnTo>
                  <a:lnTo>
                    <a:pt x="1018032" y="2497"/>
                  </a:lnTo>
                  <a:lnTo>
                    <a:pt x="1029870" y="2073"/>
                  </a:lnTo>
                  <a:lnTo>
                    <a:pt x="1041708" y="1712"/>
                  </a:lnTo>
                  <a:lnTo>
                    <a:pt x="1053545" y="1405"/>
                  </a:lnTo>
                  <a:lnTo>
                    <a:pt x="1065383" y="1143"/>
                  </a:lnTo>
                  <a:lnTo>
                    <a:pt x="1077220" y="921"/>
                  </a:lnTo>
                  <a:lnTo>
                    <a:pt x="1089058" y="732"/>
                  </a:lnTo>
                  <a:lnTo>
                    <a:pt x="1100896" y="570"/>
                  </a:lnTo>
                  <a:lnTo>
                    <a:pt x="1112733" y="433"/>
                  </a:lnTo>
                  <a:lnTo>
                    <a:pt x="1124571" y="316"/>
                  </a:lnTo>
                  <a:lnTo>
                    <a:pt x="1136408" y="217"/>
                  </a:lnTo>
                  <a:lnTo>
                    <a:pt x="1148246" y="133"/>
                  </a:lnTo>
                  <a:lnTo>
                    <a:pt x="1160084" y="61"/>
                  </a:lnTo>
                  <a:lnTo>
                    <a:pt x="1171921" y="0"/>
                  </a:lnTo>
                  <a:lnTo>
                    <a:pt x="1171921" y="69"/>
                  </a:lnTo>
                  <a:lnTo>
                    <a:pt x="1183759" y="143"/>
                  </a:lnTo>
                  <a:lnTo>
                    <a:pt x="1195596" y="229"/>
                  </a:lnTo>
                  <a:lnTo>
                    <a:pt x="1207434" y="330"/>
                  </a:lnTo>
                  <a:lnTo>
                    <a:pt x="1219272" y="450"/>
                  </a:lnTo>
                  <a:lnTo>
                    <a:pt x="1231109" y="590"/>
                  </a:lnTo>
                  <a:lnTo>
                    <a:pt x="1242947" y="754"/>
                  </a:lnTo>
                  <a:lnTo>
                    <a:pt x="1254784" y="948"/>
                  </a:lnTo>
                  <a:lnTo>
                    <a:pt x="1266622" y="1175"/>
                  </a:lnTo>
                  <a:lnTo>
                    <a:pt x="1278459" y="1442"/>
                  </a:lnTo>
                  <a:lnTo>
                    <a:pt x="1290297" y="1756"/>
                  </a:lnTo>
                  <a:lnTo>
                    <a:pt x="1302135" y="2124"/>
                  </a:lnTo>
                  <a:lnTo>
                    <a:pt x="1313972" y="2557"/>
                  </a:lnTo>
                  <a:lnTo>
                    <a:pt x="1325810" y="3066"/>
                  </a:lnTo>
                  <a:lnTo>
                    <a:pt x="1337647" y="3663"/>
                  </a:lnTo>
                  <a:lnTo>
                    <a:pt x="1349485" y="4364"/>
                  </a:lnTo>
                  <a:lnTo>
                    <a:pt x="1361323" y="5187"/>
                  </a:lnTo>
                  <a:lnTo>
                    <a:pt x="1373160" y="6153"/>
                  </a:lnTo>
                  <a:lnTo>
                    <a:pt x="1384998" y="7287"/>
                  </a:lnTo>
                  <a:lnTo>
                    <a:pt x="1396835" y="8617"/>
                  </a:lnTo>
                  <a:lnTo>
                    <a:pt x="1408673" y="10176"/>
                  </a:lnTo>
                  <a:lnTo>
                    <a:pt x="1420511" y="12004"/>
                  </a:lnTo>
                  <a:lnTo>
                    <a:pt x="1432348" y="14146"/>
                  </a:lnTo>
                  <a:lnTo>
                    <a:pt x="1444186" y="16654"/>
                  </a:lnTo>
                  <a:lnTo>
                    <a:pt x="1456023" y="19589"/>
                  </a:lnTo>
                  <a:lnTo>
                    <a:pt x="1467861" y="23021"/>
                  </a:lnTo>
                  <a:lnTo>
                    <a:pt x="1479699" y="27031"/>
                  </a:lnTo>
                  <a:lnTo>
                    <a:pt x="1491536" y="31710"/>
                  </a:lnTo>
                  <a:lnTo>
                    <a:pt x="1503374" y="37165"/>
                  </a:lnTo>
                  <a:lnTo>
                    <a:pt x="1515211" y="43514"/>
                  </a:lnTo>
                  <a:lnTo>
                    <a:pt x="1527049" y="50893"/>
                  </a:lnTo>
                  <a:lnTo>
                    <a:pt x="1538887" y="59451"/>
                  </a:lnTo>
                  <a:lnTo>
                    <a:pt x="1550724" y="69355"/>
                  </a:lnTo>
                  <a:lnTo>
                    <a:pt x="1562562" y="80787"/>
                  </a:lnTo>
                  <a:lnTo>
                    <a:pt x="1574399" y="93945"/>
                  </a:lnTo>
                  <a:lnTo>
                    <a:pt x="1586237" y="109036"/>
                  </a:lnTo>
                  <a:lnTo>
                    <a:pt x="1598074" y="126278"/>
                  </a:lnTo>
                  <a:lnTo>
                    <a:pt x="1609912" y="145888"/>
                  </a:lnTo>
                  <a:lnTo>
                    <a:pt x="1621750" y="168080"/>
                  </a:lnTo>
                  <a:lnTo>
                    <a:pt x="1633587" y="193049"/>
                  </a:lnTo>
                  <a:lnTo>
                    <a:pt x="1645425" y="220961"/>
                  </a:lnTo>
                  <a:lnTo>
                    <a:pt x="1657262" y="251939"/>
                  </a:lnTo>
                  <a:lnTo>
                    <a:pt x="1669100" y="286044"/>
                  </a:lnTo>
                  <a:lnTo>
                    <a:pt x="1680938" y="323262"/>
                  </a:lnTo>
                  <a:lnTo>
                    <a:pt x="1692775" y="363489"/>
                  </a:lnTo>
                  <a:lnTo>
                    <a:pt x="1704613" y="406517"/>
                  </a:lnTo>
                  <a:lnTo>
                    <a:pt x="1716450" y="452033"/>
                  </a:lnTo>
                  <a:lnTo>
                    <a:pt x="1728288" y="499617"/>
                  </a:lnTo>
                  <a:lnTo>
                    <a:pt x="1740126" y="548755"/>
                  </a:lnTo>
                  <a:lnTo>
                    <a:pt x="1751963" y="598859"/>
                  </a:lnTo>
                  <a:lnTo>
                    <a:pt x="1763801" y="649290"/>
                  </a:lnTo>
                  <a:lnTo>
                    <a:pt x="1775638" y="699394"/>
                  </a:lnTo>
                  <a:lnTo>
                    <a:pt x="1787476" y="748532"/>
                  </a:lnTo>
                  <a:lnTo>
                    <a:pt x="1799314" y="796116"/>
                  </a:lnTo>
                  <a:lnTo>
                    <a:pt x="1811151" y="841632"/>
                  </a:lnTo>
                  <a:lnTo>
                    <a:pt x="1822989" y="884660"/>
                  </a:lnTo>
                  <a:lnTo>
                    <a:pt x="1834826" y="924887"/>
                  </a:lnTo>
                  <a:lnTo>
                    <a:pt x="1846664" y="962105"/>
                  </a:lnTo>
                  <a:lnTo>
                    <a:pt x="1858502" y="996210"/>
                  </a:lnTo>
                  <a:lnTo>
                    <a:pt x="1870339" y="1027188"/>
                  </a:lnTo>
                  <a:lnTo>
                    <a:pt x="1882177" y="1055100"/>
                  </a:lnTo>
                  <a:lnTo>
                    <a:pt x="1894014" y="1080069"/>
                  </a:lnTo>
                  <a:lnTo>
                    <a:pt x="1905852" y="1102261"/>
                  </a:lnTo>
                  <a:lnTo>
                    <a:pt x="1917689" y="1121871"/>
                  </a:lnTo>
                  <a:lnTo>
                    <a:pt x="1929527" y="1139113"/>
                  </a:lnTo>
                  <a:lnTo>
                    <a:pt x="1941365" y="1154204"/>
                  </a:lnTo>
                  <a:lnTo>
                    <a:pt x="1953202" y="1167362"/>
                  </a:lnTo>
                  <a:lnTo>
                    <a:pt x="1965040" y="1178794"/>
                  </a:lnTo>
                  <a:lnTo>
                    <a:pt x="1976877" y="1188698"/>
                  </a:lnTo>
                  <a:lnTo>
                    <a:pt x="1988715" y="1197256"/>
                  </a:lnTo>
                  <a:lnTo>
                    <a:pt x="2000553" y="1204635"/>
                  </a:lnTo>
                  <a:lnTo>
                    <a:pt x="2012390" y="1210984"/>
                  </a:lnTo>
                  <a:lnTo>
                    <a:pt x="2024228" y="1216439"/>
                  </a:lnTo>
                  <a:lnTo>
                    <a:pt x="2036065" y="1221118"/>
                  </a:lnTo>
                  <a:lnTo>
                    <a:pt x="2047903" y="1225128"/>
                  </a:lnTo>
                  <a:lnTo>
                    <a:pt x="2059741" y="1228560"/>
                  </a:lnTo>
                  <a:lnTo>
                    <a:pt x="2071578" y="1231495"/>
                  </a:lnTo>
                  <a:lnTo>
                    <a:pt x="2083416" y="1234003"/>
                  </a:lnTo>
                  <a:lnTo>
                    <a:pt x="2095253" y="1236145"/>
                  </a:lnTo>
                  <a:lnTo>
                    <a:pt x="2107091" y="1237973"/>
                  </a:lnTo>
                  <a:lnTo>
                    <a:pt x="2118929" y="1239532"/>
                  </a:lnTo>
                  <a:lnTo>
                    <a:pt x="2130766" y="1240862"/>
                  </a:lnTo>
                  <a:lnTo>
                    <a:pt x="2142604" y="1241996"/>
                  </a:lnTo>
                  <a:lnTo>
                    <a:pt x="2154441" y="1242962"/>
                  </a:lnTo>
                  <a:lnTo>
                    <a:pt x="2166279" y="1243785"/>
                  </a:lnTo>
                  <a:lnTo>
                    <a:pt x="2178117" y="1244486"/>
                  </a:lnTo>
                  <a:lnTo>
                    <a:pt x="2189954" y="1245083"/>
                  </a:lnTo>
                  <a:lnTo>
                    <a:pt x="2201792" y="1245592"/>
                  </a:lnTo>
                  <a:lnTo>
                    <a:pt x="2213629" y="1246025"/>
                  </a:lnTo>
                  <a:lnTo>
                    <a:pt x="2225467" y="1246393"/>
                  </a:lnTo>
                  <a:lnTo>
                    <a:pt x="2237304" y="1246707"/>
                  </a:lnTo>
                  <a:lnTo>
                    <a:pt x="2249142" y="1246974"/>
                  </a:lnTo>
                  <a:lnTo>
                    <a:pt x="2260980" y="1247201"/>
                  </a:lnTo>
                  <a:lnTo>
                    <a:pt x="2272817" y="1247395"/>
                  </a:lnTo>
                  <a:lnTo>
                    <a:pt x="2284655" y="1247559"/>
                  </a:lnTo>
                  <a:lnTo>
                    <a:pt x="2296492" y="1247699"/>
                  </a:lnTo>
                  <a:lnTo>
                    <a:pt x="2308330" y="1247819"/>
                  </a:lnTo>
                  <a:lnTo>
                    <a:pt x="2320168" y="1247920"/>
                  </a:lnTo>
                  <a:lnTo>
                    <a:pt x="2332005" y="1248006"/>
                  </a:lnTo>
                  <a:lnTo>
                    <a:pt x="2343843" y="1248080"/>
                  </a:lnTo>
                  <a:lnTo>
                    <a:pt x="2343843" y="1248568"/>
                  </a:lnTo>
                  <a:lnTo>
                    <a:pt x="2355680" y="1248581"/>
                  </a:lnTo>
                  <a:lnTo>
                    <a:pt x="2367518" y="1248595"/>
                  </a:lnTo>
                  <a:lnTo>
                    <a:pt x="2379356" y="1248612"/>
                  </a:lnTo>
                  <a:lnTo>
                    <a:pt x="2391193" y="1248632"/>
                  </a:lnTo>
                  <a:lnTo>
                    <a:pt x="2403031" y="1248655"/>
                  </a:lnTo>
                  <a:lnTo>
                    <a:pt x="2414868" y="1248682"/>
                  </a:lnTo>
                  <a:lnTo>
                    <a:pt x="2426706" y="1248715"/>
                  </a:lnTo>
                  <a:lnTo>
                    <a:pt x="2438544" y="1248753"/>
                  </a:lnTo>
                  <a:lnTo>
                    <a:pt x="2450381" y="1248797"/>
                  </a:lnTo>
                  <a:lnTo>
                    <a:pt x="2462219" y="1248849"/>
                  </a:lnTo>
                  <a:lnTo>
                    <a:pt x="2474056" y="1248911"/>
                  </a:lnTo>
                  <a:lnTo>
                    <a:pt x="2485894" y="1248983"/>
                  </a:lnTo>
                  <a:lnTo>
                    <a:pt x="2497732" y="1249068"/>
                  </a:lnTo>
                  <a:lnTo>
                    <a:pt x="2509569" y="1249167"/>
                  </a:lnTo>
                  <a:lnTo>
                    <a:pt x="2521407" y="1249284"/>
                  </a:lnTo>
                  <a:lnTo>
                    <a:pt x="2533244" y="1249421"/>
                  </a:lnTo>
                  <a:lnTo>
                    <a:pt x="2545082" y="1249582"/>
                  </a:lnTo>
                  <a:lnTo>
                    <a:pt x="2556919" y="1249771"/>
                  </a:lnTo>
                  <a:lnTo>
                    <a:pt x="2568757" y="1249993"/>
                  </a:lnTo>
                  <a:lnTo>
                    <a:pt x="2580595" y="1250253"/>
                  </a:lnTo>
                  <a:lnTo>
                    <a:pt x="2592432" y="1250557"/>
                  </a:lnTo>
                  <a:lnTo>
                    <a:pt x="2604270" y="1250914"/>
                  </a:lnTo>
                  <a:lnTo>
                    <a:pt x="2616107" y="1251332"/>
                  </a:lnTo>
                  <a:lnTo>
                    <a:pt x="2627945" y="1251822"/>
                  </a:lnTo>
                  <a:lnTo>
                    <a:pt x="2639783" y="1252394"/>
                  </a:lnTo>
                  <a:lnTo>
                    <a:pt x="2651620" y="1253062"/>
                  </a:lnTo>
                  <a:lnTo>
                    <a:pt x="2663458" y="1253842"/>
                  </a:lnTo>
                  <a:lnTo>
                    <a:pt x="2675295" y="1254751"/>
                  </a:lnTo>
                  <a:lnTo>
                    <a:pt x="2687133" y="1255809"/>
                  </a:lnTo>
                  <a:lnTo>
                    <a:pt x="2698971" y="1257039"/>
                  </a:lnTo>
                  <a:lnTo>
                    <a:pt x="2710808" y="1258465"/>
                  </a:lnTo>
                  <a:lnTo>
                    <a:pt x="2722646" y="1260116"/>
                  </a:lnTo>
                  <a:lnTo>
                    <a:pt x="2734483" y="1262021"/>
                  </a:lnTo>
                  <a:lnTo>
                    <a:pt x="2746321" y="1264214"/>
                  </a:lnTo>
                  <a:lnTo>
                    <a:pt x="2758159" y="1266729"/>
                  </a:lnTo>
                  <a:lnTo>
                    <a:pt x="2769996" y="1269603"/>
                  </a:lnTo>
                  <a:lnTo>
                    <a:pt x="2781834" y="1272871"/>
                  </a:lnTo>
                  <a:lnTo>
                    <a:pt x="2793671" y="1276570"/>
                  </a:lnTo>
                  <a:lnTo>
                    <a:pt x="2805509" y="1280732"/>
                  </a:lnTo>
                  <a:lnTo>
                    <a:pt x="2817347" y="1285384"/>
                  </a:lnTo>
                  <a:lnTo>
                    <a:pt x="2829184" y="1290547"/>
                  </a:lnTo>
                  <a:lnTo>
                    <a:pt x="2841022" y="1296231"/>
                  </a:lnTo>
                  <a:lnTo>
                    <a:pt x="2852859" y="1302434"/>
                  </a:lnTo>
                  <a:lnTo>
                    <a:pt x="2864697" y="1309138"/>
                  </a:lnTo>
                  <a:lnTo>
                    <a:pt x="2876534" y="1316310"/>
                  </a:lnTo>
                  <a:lnTo>
                    <a:pt x="2888372" y="1323896"/>
                  </a:lnTo>
                  <a:lnTo>
                    <a:pt x="2900210" y="1331826"/>
                  </a:lnTo>
                  <a:lnTo>
                    <a:pt x="2912047" y="1340016"/>
                  </a:lnTo>
                  <a:lnTo>
                    <a:pt x="2923885" y="1348367"/>
                  </a:lnTo>
                  <a:lnTo>
                    <a:pt x="2935722" y="1356772"/>
                  </a:lnTo>
                  <a:lnTo>
                    <a:pt x="2947560" y="1365122"/>
                  </a:lnTo>
                  <a:lnTo>
                    <a:pt x="2959398" y="1373312"/>
                  </a:lnTo>
                  <a:lnTo>
                    <a:pt x="2971235" y="1381243"/>
                  </a:lnTo>
                  <a:lnTo>
                    <a:pt x="2983073" y="1388829"/>
                  </a:lnTo>
                  <a:lnTo>
                    <a:pt x="2994910" y="1396000"/>
                  </a:lnTo>
                  <a:lnTo>
                    <a:pt x="3006748" y="1402705"/>
                  </a:lnTo>
                  <a:lnTo>
                    <a:pt x="3018586" y="1408908"/>
                  </a:lnTo>
                  <a:lnTo>
                    <a:pt x="3030423" y="1414592"/>
                  </a:lnTo>
                  <a:lnTo>
                    <a:pt x="3042261" y="1419755"/>
                  </a:lnTo>
                  <a:lnTo>
                    <a:pt x="3054098" y="1424407"/>
                  </a:lnTo>
                  <a:lnTo>
                    <a:pt x="3065936" y="1428568"/>
                  </a:lnTo>
                  <a:lnTo>
                    <a:pt x="3077774" y="1432267"/>
                  </a:lnTo>
                  <a:lnTo>
                    <a:pt x="3089611" y="1435535"/>
                  </a:lnTo>
                  <a:lnTo>
                    <a:pt x="3101449" y="1438409"/>
                  </a:lnTo>
                  <a:lnTo>
                    <a:pt x="3113286" y="1440924"/>
                  </a:lnTo>
                  <a:lnTo>
                    <a:pt x="3125124" y="1443117"/>
                  </a:lnTo>
                  <a:lnTo>
                    <a:pt x="3136962" y="1445022"/>
                  </a:lnTo>
                  <a:lnTo>
                    <a:pt x="3148799" y="1446673"/>
                  </a:lnTo>
                  <a:lnTo>
                    <a:pt x="3160637" y="1448099"/>
                  </a:lnTo>
                  <a:lnTo>
                    <a:pt x="3172474" y="1449329"/>
                  </a:lnTo>
                  <a:lnTo>
                    <a:pt x="3184312" y="1450387"/>
                  </a:lnTo>
                  <a:lnTo>
                    <a:pt x="3196149" y="1451297"/>
                  </a:lnTo>
                  <a:lnTo>
                    <a:pt x="3207987" y="1452076"/>
                  </a:lnTo>
                  <a:lnTo>
                    <a:pt x="3219825" y="1452745"/>
                  </a:lnTo>
                  <a:lnTo>
                    <a:pt x="3231662" y="1453317"/>
                  </a:lnTo>
                  <a:lnTo>
                    <a:pt x="3243500" y="1453806"/>
                  </a:lnTo>
                  <a:lnTo>
                    <a:pt x="3255337" y="1454224"/>
                  </a:lnTo>
                  <a:lnTo>
                    <a:pt x="3267175" y="1454581"/>
                  </a:lnTo>
                  <a:lnTo>
                    <a:pt x="3279013" y="1454886"/>
                  </a:lnTo>
                  <a:lnTo>
                    <a:pt x="3290850" y="1455145"/>
                  </a:lnTo>
                  <a:lnTo>
                    <a:pt x="3302688" y="1455367"/>
                  </a:lnTo>
                  <a:lnTo>
                    <a:pt x="3314525" y="1455556"/>
                  </a:lnTo>
                  <a:lnTo>
                    <a:pt x="3326363" y="1455717"/>
                  </a:lnTo>
                  <a:lnTo>
                    <a:pt x="3338201" y="1455854"/>
                  </a:lnTo>
                  <a:lnTo>
                    <a:pt x="3350038" y="1455971"/>
                  </a:lnTo>
                  <a:lnTo>
                    <a:pt x="3361876" y="1456071"/>
                  </a:lnTo>
                  <a:lnTo>
                    <a:pt x="3373713" y="1456155"/>
                  </a:lnTo>
                  <a:lnTo>
                    <a:pt x="3385551" y="1456228"/>
                  </a:lnTo>
                  <a:lnTo>
                    <a:pt x="3397389" y="1456289"/>
                  </a:lnTo>
                  <a:lnTo>
                    <a:pt x="3409226" y="1456341"/>
                  </a:lnTo>
                  <a:lnTo>
                    <a:pt x="3421064" y="1456386"/>
                  </a:lnTo>
                  <a:lnTo>
                    <a:pt x="3432901" y="1456424"/>
                  </a:lnTo>
                  <a:lnTo>
                    <a:pt x="3444739" y="1456456"/>
                  </a:lnTo>
                  <a:lnTo>
                    <a:pt x="3456576" y="1456483"/>
                  </a:lnTo>
                  <a:lnTo>
                    <a:pt x="3468414" y="1456507"/>
                  </a:lnTo>
                  <a:lnTo>
                    <a:pt x="3480252" y="1456527"/>
                  </a:lnTo>
                  <a:lnTo>
                    <a:pt x="3492089" y="1456543"/>
                  </a:lnTo>
                  <a:lnTo>
                    <a:pt x="3503927" y="1456558"/>
                  </a:lnTo>
                  <a:lnTo>
                    <a:pt x="3515764" y="1456570"/>
                  </a:lnTo>
                  <a:lnTo>
                    <a:pt x="3515764" y="1456500"/>
                  </a:lnTo>
                  <a:lnTo>
                    <a:pt x="3527602" y="1456476"/>
                  </a:lnTo>
                  <a:lnTo>
                    <a:pt x="3539440" y="1456447"/>
                  </a:lnTo>
                  <a:lnTo>
                    <a:pt x="3551277" y="1456413"/>
                  </a:lnTo>
                  <a:lnTo>
                    <a:pt x="3563115" y="1456373"/>
                  </a:lnTo>
                  <a:lnTo>
                    <a:pt x="3574952" y="1456327"/>
                  </a:lnTo>
                  <a:lnTo>
                    <a:pt x="3586790" y="1456272"/>
                  </a:lnTo>
                  <a:lnTo>
                    <a:pt x="3598628" y="1456207"/>
                  </a:lnTo>
                  <a:lnTo>
                    <a:pt x="3610465" y="1456132"/>
                  </a:lnTo>
                  <a:lnTo>
                    <a:pt x="3622303" y="1456043"/>
                  </a:lnTo>
                  <a:lnTo>
                    <a:pt x="3634140" y="1455938"/>
                  </a:lnTo>
                  <a:lnTo>
                    <a:pt x="3645978" y="1455815"/>
                  </a:lnTo>
                  <a:lnTo>
                    <a:pt x="3657816" y="1455671"/>
                  </a:lnTo>
                  <a:lnTo>
                    <a:pt x="3669653" y="1455501"/>
                  </a:lnTo>
                  <a:lnTo>
                    <a:pt x="3681491" y="1455302"/>
                  </a:lnTo>
                  <a:lnTo>
                    <a:pt x="3693328" y="1455069"/>
                  </a:lnTo>
                  <a:lnTo>
                    <a:pt x="3705166" y="1454794"/>
                  </a:lnTo>
                  <a:lnTo>
                    <a:pt x="3717004" y="1454472"/>
                  </a:lnTo>
                  <a:lnTo>
                    <a:pt x="3728841" y="1454094"/>
                  </a:lnTo>
                  <a:lnTo>
                    <a:pt x="3740679" y="1453651"/>
                  </a:lnTo>
                  <a:lnTo>
                    <a:pt x="3752516" y="1453131"/>
                  </a:lnTo>
                  <a:lnTo>
                    <a:pt x="3764354" y="1452522"/>
                  </a:lnTo>
                  <a:lnTo>
                    <a:pt x="3776191" y="1451808"/>
                  </a:lnTo>
                  <a:lnTo>
                    <a:pt x="3788029" y="1450972"/>
                  </a:lnTo>
                  <a:lnTo>
                    <a:pt x="3799867" y="1449994"/>
                  </a:lnTo>
                  <a:lnTo>
                    <a:pt x="3811704" y="1448850"/>
                  </a:lnTo>
                  <a:lnTo>
                    <a:pt x="3823542" y="1447513"/>
                  </a:lnTo>
                  <a:lnTo>
                    <a:pt x="3835379" y="1445953"/>
                  </a:lnTo>
                  <a:lnTo>
                    <a:pt x="3847217" y="1444135"/>
                  </a:lnTo>
                  <a:lnTo>
                    <a:pt x="3859055" y="1442019"/>
                  </a:lnTo>
                  <a:lnTo>
                    <a:pt x="3870892" y="1439559"/>
                  </a:lnTo>
                  <a:lnTo>
                    <a:pt x="3882730" y="1436706"/>
                  </a:lnTo>
                  <a:lnTo>
                    <a:pt x="3894567" y="1433405"/>
                  </a:lnTo>
                  <a:lnTo>
                    <a:pt x="3906405" y="1429594"/>
                  </a:lnTo>
                  <a:lnTo>
                    <a:pt x="3918243" y="1425208"/>
                  </a:lnTo>
                  <a:lnTo>
                    <a:pt x="3930080" y="1420178"/>
                  </a:lnTo>
                  <a:lnTo>
                    <a:pt x="3941918" y="1414431"/>
                  </a:lnTo>
                  <a:lnTo>
                    <a:pt x="3953755" y="1407894"/>
                  </a:lnTo>
                  <a:lnTo>
                    <a:pt x="3965593" y="1400497"/>
                  </a:lnTo>
                  <a:lnTo>
                    <a:pt x="3977431" y="1392174"/>
                  </a:lnTo>
                  <a:lnTo>
                    <a:pt x="3989268" y="1382870"/>
                  </a:lnTo>
                  <a:lnTo>
                    <a:pt x="4001106" y="1372544"/>
                  </a:lnTo>
                  <a:lnTo>
                    <a:pt x="4012943" y="1361175"/>
                  </a:lnTo>
                  <a:lnTo>
                    <a:pt x="4024781" y="1348769"/>
                  </a:lnTo>
                  <a:lnTo>
                    <a:pt x="4036619" y="1335360"/>
                  </a:lnTo>
                  <a:lnTo>
                    <a:pt x="4048456" y="1321018"/>
                  </a:lnTo>
                  <a:lnTo>
                    <a:pt x="4060294" y="1305846"/>
                  </a:lnTo>
                  <a:lnTo>
                    <a:pt x="4072131" y="1289984"/>
                  </a:lnTo>
                  <a:lnTo>
                    <a:pt x="4083969" y="1273605"/>
                  </a:lnTo>
                  <a:lnTo>
                    <a:pt x="4095806" y="1256904"/>
                  </a:lnTo>
                  <a:lnTo>
                    <a:pt x="4107644" y="1240093"/>
                  </a:lnTo>
                  <a:lnTo>
                    <a:pt x="4119482" y="1223392"/>
                  </a:lnTo>
                  <a:lnTo>
                    <a:pt x="4131319" y="1207013"/>
                  </a:lnTo>
                  <a:lnTo>
                    <a:pt x="4143157" y="1191151"/>
                  </a:lnTo>
                  <a:lnTo>
                    <a:pt x="4154994" y="1175979"/>
                  </a:lnTo>
                  <a:lnTo>
                    <a:pt x="4166832" y="1161637"/>
                  </a:lnTo>
                  <a:lnTo>
                    <a:pt x="4178670" y="1148228"/>
                  </a:lnTo>
                  <a:lnTo>
                    <a:pt x="4190507" y="1135822"/>
                  </a:lnTo>
                  <a:lnTo>
                    <a:pt x="4202345" y="1124453"/>
                  </a:lnTo>
                  <a:lnTo>
                    <a:pt x="4214182" y="1114127"/>
                  </a:lnTo>
                  <a:lnTo>
                    <a:pt x="4226020" y="1104823"/>
                  </a:lnTo>
                  <a:lnTo>
                    <a:pt x="4237858" y="1096500"/>
                  </a:lnTo>
                  <a:lnTo>
                    <a:pt x="4249695" y="1089103"/>
                  </a:lnTo>
                  <a:lnTo>
                    <a:pt x="4261533" y="1082566"/>
                  </a:lnTo>
                  <a:lnTo>
                    <a:pt x="4273370" y="1076819"/>
                  </a:lnTo>
                  <a:lnTo>
                    <a:pt x="4285208" y="1071789"/>
                  </a:lnTo>
                  <a:lnTo>
                    <a:pt x="4297046" y="1067403"/>
                  </a:lnTo>
                  <a:lnTo>
                    <a:pt x="4308883" y="1063592"/>
                  </a:lnTo>
                  <a:lnTo>
                    <a:pt x="4320721" y="1060291"/>
                  </a:lnTo>
                  <a:lnTo>
                    <a:pt x="4332558" y="1057438"/>
                  </a:lnTo>
                  <a:lnTo>
                    <a:pt x="4344396" y="1054978"/>
                  </a:lnTo>
                  <a:lnTo>
                    <a:pt x="4356234" y="1052862"/>
                  </a:lnTo>
                  <a:lnTo>
                    <a:pt x="4368071" y="1051044"/>
                  </a:lnTo>
                  <a:lnTo>
                    <a:pt x="4379909" y="1049484"/>
                  </a:lnTo>
                  <a:lnTo>
                    <a:pt x="4391746" y="1048147"/>
                  </a:lnTo>
                  <a:lnTo>
                    <a:pt x="4403584" y="1047003"/>
                  </a:lnTo>
                  <a:lnTo>
                    <a:pt x="4415421" y="1046025"/>
                  </a:lnTo>
                  <a:lnTo>
                    <a:pt x="4427259" y="1045189"/>
                  </a:lnTo>
                  <a:lnTo>
                    <a:pt x="4439097" y="1044475"/>
                  </a:lnTo>
                  <a:lnTo>
                    <a:pt x="4450934" y="1043866"/>
                  </a:lnTo>
                  <a:lnTo>
                    <a:pt x="4462772" y="1043346"/>
                  </a:lnTo>
                  <a:lnTo>
                    <a:pt x="4474609" y="1042903"/>
                  </a:lnTo>
                  <a:lnTo>
                    <a:pt x="4486447" y="1042525"/>
                  </a:lnTo>
                  <a:lnTo>
                    <a:pt x="4498285" y="1042203"/>
                  </a:lnTo>
                  <a:lnTo>
                    <a:pt x="4510122" y="1041928"/>
                  </a:lnTo>
                  <a:lnTo>
                    <a:pt x="4521960" y="1041695"/>
                  </a:lnTo>
                  <a:lnTo>
                    <a:pt x="4533797" y="1041496"/>
                  </a:lnTo>
                  <a:lnTo>
                    <a:pt x="4545635" y="1041326"/>
                  </a:lnTo>
                  <a:lnTo>
                    <a:pt x="4557473" y="1041182"/>
                  </a:lnTo>
                  <a:lnTo>
                    <a:pt x="4569310" y="1041059"/>
                  </a:lnTo>
                  <a:lnTo>
                    <a:pt x="4581148" y="1040954"/>
                  </a:lnTo>
                  <a:lnTo>
                    <a:pt x="4592985" y="1040865"/>
                  </a:lnTo>
                  <a:lnTo>
                    <a:pt x="4604823" y="1040790"/>
                  </a:lnTo>
                  <a:lnTo>
                    <a:pt x="4616661" y="1040725"/>
                  </a:lnTo>
                  <a:lnTo>
                    <a:pt x="4628498" y="1040670"/>
                  </a:lnTo>
                  <a:lnTo>
                    <a:pt x="4640336" y="1040624"/>
                  </a:lnTo>
                  <a:lnTo>
                    <a:pt x="4652173" y="1040584"/>
                  </a:lnTo>
                  <a:lnTo>
                    <a:pt x="4664011" y="1040550"/>
                  </a:lnTo>
                  <a:lnTo>
                    <a:pt x="4675849" y="1040521"/>
                  </a:lnTo>
                  <a:lnTo>
                    <a:pt x="4687686" y="1040497"/>
                  </a:lnTo>
                </a:path>
              </a:pathLst>
            </a:custGeom>
            <a:ln w="40651" cap="flat">
              <a:solidFill>
                <a:srgbClr val="FF64B0">
                  <a:alpha val="100000"/>
                </a:srgbClr>
              </a:solidFill>
              <a:prstDash val="solid"/>
              <a:round/>
            </a:ln>
          </p:spPr>
          <p:txBody>
            <a:bodyPr/>
            <a:lstStyle/>
            <a:p/>
          </p:txBody>
        </p:sp>
        <p:sp>
          <p:nvSpPr>
            <p:cNvPr id="51" name="pl51"/>
            <p:cNvSpPr/>
            <p:nvPr/>
          </p:nvSpPr>
          <p:spPr>
            <a:xfrm>
              <a:off x="2482351" y="1107755"/>
              <a:ext cx="4687686" cy="624214"/>
            </a:xfrm>
            <a:custGeom>
              <a:avLst/>
              <a:pathLst>
                <a:path w="4687686" h="624214">
                  <a:moveTo>
                    <a:pt x="0" y="624214"/>
                  </a:moveTo>
                  <a:lnTo>
                    <a:pt x="11837" y="624202"/>
                  </a:lnTo>
                  <a:lnTo>
                    <a:pt x="23675" y="624187"/>
                  </a:lnTo>
                  <a:lnTo>
                    <a:pt x="35512" y="624171"/>
                  </a:lnTo>
                  <a:lnTo>
                    <a:pt x="47350" y="624151"/>
                  </a:lnTo>
                  <a:lnTo>
                    <a:pt x="59187" y="624127"/>
                  </a:lnTo>
                  <a:lnTo>
                    <a:pt x="71025" y="624100"/>
                  </a:lnTo>
                  <a:lnTo>
                    <a:pt x="82863" y="624068"/>
                  </a:lnTo>
                  <a:lnTo>
                    <a:pt x="94700" y="624030"/>
                  </a:lnTo>
                  <a:lnTo>
                    <a:pt x="106538" y="623985"/>
                  </a:lnTo>
                  <a:lnTo>
                    <a:pt x="118375" y="623933"/>
                  </a:lnTo>
                  <a:lnTo>
                    <a:pt x="130213" y="623872"/>
                  </a:lnTo>
                  <a:lnTo>
                    <a:pt x="142051" y="623799"/>
                  </a:lnTo>
                  <a:lnTo>
                    <a:pt x="153888" y="623715"/>
                  </a:lnTo>
                  <a:lnTo>
                    <a:pt x="165726" y="623615"/>
                  </a:lnTo>
                  <a:lnTo>
                    <a:pt x="177563" y="623498"/>
                  </a:lnTo>
                  <a:lnTo>
                    <a:pt x="189401" y="623361"/>
                  </a:lnTo>
                  <a:lnTo>
                    <a:pt x="201239" y="623200"/>
                  </a:lnTo>
                  <a:lnTo>
                    <a:pt x="213076" y="623011"/>
                  </a:lnTo>
                  <a:lnTo>
                    <a:pt x="224914" y="622790"/>
                  </a:lnTo>
                  <a:lnTo>
                    <a:pt x="236751" y="622530"/>
                  </a:lnTo>
                  <a:lnTo>
                    <a:pt x="248589" y="622225"/>
                  </a:lnTo>
                  <a:lnTo>
                    <a:pt x="260427" y="621868"/>
                  </a:lnTo>
                  <a:lnTo>
                    <a:pt x="272264" y="621450"/>
                  </a:lnTo>
                  <a:lnTo>
                    <a:pt x="284102" y="620961"/>
                  </a:lnTo>
                  <a:lnTo>
                    <a:pt x="295939" y="620389"/>
                  </a:lnTo>
                  <a:lnTo>
                    <a:pt x="307777" y="619720"/>
                  </a:lnTo>
                  <a:lnTo>
                    <a:pt x="319614" y="618941"/>
                  </a:lnTo>
                  <a:lnTo>
                    <a:pt x="331452" y="618031"/>
                  </a:lnTo>
                  <a:lnTo>
                    <a:pt x="343290" y="616973"/>
                  </a:lnTo>
                  <a:lnTo>
                    <a:pt x="355127" y="615744"/>
                  </a:lnTo>
                  <a:lnTo>
                    <a:pt x="366965" y="614317"/>
                  </a:lnTo>
                  <a:lnTo>
                    <a:pt x="378802" y="612667"/>
                  </a:lnTo>
                  <a:lnTo>
                    <a:pt x="390640" y="610761"/>
                  </a:lnTo>
                  <a:lnTo>
                    <a:pt x="402478" y="608568"/>
                  </a:lnTo>
                  <a:lnTo>
                    <a:pt x="414315" y="606053"/>
                  </a:lnTo>
                  <a:lnTo>
                    <a:pt x="426153" y="603179"/>
                  </a:lnTo>
                  <a:lnTo>
                    <a:pt x="437990" y="599911"/>
                  </a:lnTo>
                  <a:lnTo>
                    <a:pt x="449828" y="596212"/>
                  </a:lnTo>
                  <a:lnTo>
                    <a:pt x="461666" y="592051"/>
                  </a:lnTo>
                  <a:lnTo>
                    <a:pt x="473503" y="587399"/>
                  </a:lnTo>
                  <a:lnTo>
                    <a:pt x="485341" y="582236"/>
                  </a:lnTo>
                  <a:lnTo>
                    <a:pt x="497178" y="576552"/>
                  </a:lnTo>
                  <a:lnTo>
                    <a:pt x="509016" y="570349"/>
                  </a:lnTo>
                  <a:lnTo>
                    <a:pt x="520854" y="563644"/>
                  </a:lnTo>
                  <a:lnTo>
                    <a:pt x="532691" y="556473"/>
                  </a:lnTo>
                  <a:lnTo>
                    <a:pt x="544529" y="548887"/>
                  </a:lnTo>
                  <a:lnTo>
                    <a:pt x="556366" y="540956"/>
                  </a:lnTo>
                  <a:lnTo>
                    <a:pt x="568204" y="532766"/>
                  </a:lnTo>
                  <a:lnTo>
                    <a:pt x="580042" y="524416"/>
                  </a:lnTo>
                  <a:lnTo>
                    <a:pt x="591879" y="516011"/>
                  </a:lnTo>
                  <a:lnTo>
                    <a:pt x="603717" y="507660"/>
                  </a:lnTo>
                  <a:lnTo>
                    <a:pt x="615554" y="499470"/>
                  </a:lnTo>
                  <a:lnTo>
                    <a:pt x="627392" y="491540"/>
                  </a:lnTo>
                  <a:lnTo>
                    <a:pt x="639229" y="483954"/>
                  </a:lnTo>
                  <a:lnTo>
                    <a:pt x="651067" y="476782"/>
                  </a:lnTo>
                  <a:lnTo>
                    <a:pt x="662905" y="470078"/>
                  </a:lnTo>
                  <a:lnTo>
                    <a:pt x="674742" y="463875"/>
                  </a:lnTo>
                  <a:lnTo>
                    <a:pt x="686580" y="458191"/>
                  </a:lnTo>
                  <a:lnTo>
                    <a:pt x="698417" y="453028"/>
                  </a:lnTo>
                  <a:lnTo>
                    <a:pt x="710255" y="448376"/>
                  </a:lnTo>
                  <a:lnTo>
                    <a:pt x="722093" y="444214"/>
                  </a:lnTo>
                  <a:lnTo>
                    <a:pt x="733930" y="440516"/>
                  </a:lnTo>
                  <a:lnTo>
                    <a:pt x="745768" y="437247"/>
                  </a:lnTo>
                  <a:lnTo>
                    <a:pt x="757605" y="434373"/>
                  </a:lnTo>
                  <a:lnTo>
                    <a:pt x="769443" y="431858"/>
                  </a:lnTo>
                  <a:lnTo>
                    <a:pt x="781281" y="429665"/>
                  </a:lnTo>
                  <a:lnTo>
                    <a:pt x="793118" y="427760"/>
                  </a:lnTo>
                  <a:lnTo>
                    <a:pt x="804956" y="426109"/>
                  </a:lnTo>
                  <a:lnTo>
                    <a:pt x="816793" y="424683"/>
                  </a:lnTo>
                  <a:lnTo>
                    <a:pt x="828631" y="423453"/>
                  </a:lnTo>
                  <a:lnTo>
                    <a:pt x="840469" y="422395"/>
                  </a:lnTo>
                  <a:lnTo>
                    <a:pt x="852306" y="421486"/>
                  </a:lnTo>
                  <a:lnTo>
                    <a:pt x="864144" y="420706"/>
                  </a:lnTo>
                  <a:lnTo>
                    <a:pt x="875981" y="420038"/>
                  </a:lnTo>
                  <a:lnTo>
                    <a:pt x="887819" y="419466"/>
                  </a:lnTo>
                  <a:lnTo>
                    <a:pt x="899657" y="418977"/>
                  </a:lnTo>
                  <a:lnTo>
                    <a:pt x="911494" y="418559"/>
                  </a:lnTo>
                  <a:lnTo>
                    <a:pt x="923332" y="418202"/>
                  </a:lnTo>
                  <a:lnTo>
                    <a:pt x="935169" y="417897"/>
                  </a:lnTo>
                  <a:lnTo>
                    <a:pt x="947007" y="417637"/>
                  </a:lnTo>
                  <a:lnTo>
                    <a:pt x="958844" y="417415"/>
                  </a:lnTo>
                  <a:lnTo>
                    <a:pt x="970682" y="417226"/>
                  </a:lnTo>
                  <a:lnTo>
                    <a:pt x="982520" y="417065"/>
                  </a:lnTo>
                  <a:lnTo>
                    <a:pt x="994357" y="416928"/>
                  </a:lnTo>
                  <a:lnTo>
                    <a:pt x="1006195" y="416811"/>
                  </a:lnTo>
                  <a:lnTo>
                    <a:pt x="1018032" y="416712"/>
                  </a:lnTo>
                  <a:lnTo>
                    <a:pt x="1029870" y="416627"/>
                  </a:lnTo>
                  <a:lnTo>
                    <a:pt x="1041708" y="416555"/>
                  </a:lnTo>
                  <a:lnTo>
                    <a:pt x="1053545" y="416493"/>
                  </a:lnTo>
                  <a:lnTo>
                    <a:pt x="1065383" y="416441"/>
                  </a:lnTo>
                  <a:lnTo>
                    <a:pt x="1077220" y="416397"/>
                  </a:lnTo>
                  <a:lnTo>
                    <a:pt x="1089058" y="416359"/>
                  </a:lnTo>
                  <a:lnTo>
                    <a:pt x="1100896" y="416327"/>
                  </a:lnTo>
                  <a:lnTo>
                    <a:pt x="1112733" y="416299"/>
                  </a:lnTo>
                  <a:lnTo>
                    <a:pt x="1124571" y="416276"/>
                  </a:lnTo>
                  <a:lnTo>
                    <a:pt x="1136408" y="416256"/>
                  </a:lnTo>
                  <a:lnTo>
                    <a:pt x="1148246" y="416239"/>
                  </a:lnTo>
                  <a:lnTo>
                    <a:pt x="1160084" y="416225"/>
                  </a:lnTo>
                  <a:lnTo>
                    <a:pt x="1171921" y="416212"/>
                  </a:lnTo>
                  <a:lnTo>
                    <a:pt x="1171921" y="416143"/>
                  </a:lnTo>
                  <a:lnTo>
                    <a:pt x="1183759" y="416143"/>
                  </a:lnTo>
                  <a:lnTo>
                    <a:pt x="1195596" y="416143"/>
                  </a:lnTo>
                  <a:lnTo>
                    <a:pt x="1207434" y="416143"/>
                  </a:lnTo>
                  <a:lnTo>
                    <a:pt x="1219272" y="416143"/>
                  </a:lnTo>
                  <a:lnTo>
                    <a:pt x="1231109" y="416143"/>
                  </a:lnTo>
                  <a:lnTo>
                    <a:pt x="1242947" y="416143"/>
                  </a:lnTo>
                  <a:lnTo>
                    <a:pt x="1254784" y="416143"/>
                  </a:lnTo>
                  <a:lnTo>
                    <a:pt x="1266622" y="416143"/>
                  </a:lnTo>
                  <a:lnTo>
                    <a:pt x="1278459" y="416143"/>
                  </a:lnTo>
                  <a:lnTo>
                    <a:pt x="1290297" y="416143"/>
                  </a:lnTo>
                  <a:lnTo>
                    <a:pt x="1302135" y="416143"/>
                  </a:lnTo>
                  <a:lnTo>
                    <a:pt x="1313972" y="416143"/>
                  </a:lnTo>
                  <a:lnTo>
                    <a:pt x="1325810" y="416143"/>
                  </a:lnTo>
                  <a:lnTo>
                    <a:pt x="1337647" y="416143"/>
                  </a:lnTo>
                  <a:lnTo>
                    <a:pt x="1349485" y="416143"/>
                  </a:lnTo>
                  <a:lnTo>
                    <a:pt x="1361323" y="416143"/>
                  </a:lnTo>
                  <a:lnTo>
                    <a:pt x="1373160" y="416143"/>
                  </a:lnTo>
                  <a:lnTo>
                    <a:pt x="1384998" y="416143"/>
                  </a:lnTo>
                  <a:lnTo>
                    <a:pt x="1396835" y="416143"/>
                  </a:lnTo>
                  <a:lnTo>
                    <a:pt x="1408673" y="416143"/>
                  </a:lnTo>
                  <a:lnTo>
                    <a:pt x="1420511" y="416143"/>
                  </a:lnTo>
                  <a:lnTo>
                    <a:pt x="1432348" y="416143"/>
                  </a:lnTo>
                  <a:lnTo>
                    <a:pt x="1444186" y="416143"/>
                  </a:lnTo>
                  <a:lnTo>
                    <a:pt x="1456023" y="416143"/>
                  </a:lnTo>
                  <a:lnTo>
                    <a:pt x="1467861" y="416143"/>
                  </a:lnTo>
                  <a:lnTo>
                    <a:pt x="1479699" y="416143"/>
                  </a:lnTo>
                  <a:lnTo>
                    <a:pt x="1491536" y="416143"/>
                  </a:lnTo>
                  <a:lnTo>
                    <a:pt x="1503374" y="416143"/>
                  </a:lnTo>
                  <a:lnTo>
                    <a:pt x="1515211" y="416143"/>
                  </a:lnTo>
                  <a:lnTo>
                    <a:pt x="1527049" y="416143"/>
                  </a:lnTo>
                  <a:lnTo>
                    <a:pt x="1538887" y="416143"/>
                  </a:lnTo>
                  <a:lnTo>
                    <a:pt x="1550724" y="416143"/>
                  </a:lnTo>
                  <a:lnTo>
                    <a:pt x="1562562" y="416143"/>
                  </a:lnTo>
                  <a:lnTo>
                    <a:pt x="1574399" y="416143"/>
                  </a:lnTo>
                  <a:lnTo>
                    <a:pt x="1586237" y="416143"/>
                  </a:lnTo>
                  <a:lnTo>
                    <a:pt x="1598074" y="416143"/>
                  </a:lnTo>
                  <a:lnTo>
                    <a:pt x="1609912" y="416143"/>
                  </a:lnTo>
                  <a:lnTo>
                    <a:pt x="1621750" y="416143"/>
                  </a:lnTo>
                  <a:lnTo>
                    <a:pt x="1633587" y="416143"/>
                  </a:lnTo>
                  <a:lnTo>
                    <a:pt x="1645425" y="416143"/>
                  </a:lnTo>
                  <a:lnTo>
                    <a:pt x="1657262" y="416143"/>
                  </a:lnTo>
                  <a:lnTo>
                    <a:pt x="1669100" y="416143"/>
                  </a:lnTo>
                  <a:lnTo>
                    <a:pt x="1680938" y="416143"/>
                  </a:lnTo>
                  <a:lnTo>
                    <a:pt x="1692775" y="416143"/>
                  </a:lnTo>
                  <a:lnTo>
                    <a:pt x="1704613" y="416143"/>
                  </a:lnTo>
                  <a:lnTo>
                    <a:pt x="1716450" y="416143"/>
                  </a:lnTo>
                  <a:lnTo>
                    <a:pt x="1728288" y="416143"/>
                  </a:lnTo>
                  <a:lnTo>
                    <a:pt x="1740126" y="416143"/>
                  </a:lnTo>
                  <a:lnTo>
                    <a:pt x="1751963" y="416143"/>
                  </a:lnTo>
                  <a:lnTo>
                    <a:pt x="1763801" y="416143"/>
                  </a:lnTo>
                  <a:lnTo>
                    <a:pt x="1775638" y="416143"/>
                  </a:lnTo>
                  <a:lnTo>
                    <a:pt x="1787476" y="416143"/>
                  </a:lnTo>
                  <a:lnTo>
                    <a:pt x="1799314" y="416143"/>
                  </a:lnTo>
                  <a:lnTo>
                    <a:pt x="1811151" y="416143"/>
                  </a:lnTo>
                  <a:lnTo>
                    <a:pt x="1822989" y="416143"/>
                  </a:lnTo>
                  <a:lnTo>
                    <a:pt x="1834826" y="416143"/>
                  </a:lnTo>
                  <a:lnTo>
                    <a:pt x="1846664" y="416143"/>
                  </a:lnTo>
                  <a:lnTo>
                    <a:pt x="1858502" y="416143"/>
                  </a:lnTo>
                  <a:lnTo>
                    <a:pt x="1870339" y="416143"/>
                  </a:lnTo>
                  <a:lnTo>
                    <a:pt x="1882177" y="416143"/>
                  </a:lnTo>
                  <a:lnTo>
                    <a:pt x="1894014" y="416143"/>
                  </a:lnTo>
                  <a:lnTo>
                    <a:pt x="1905852" y="416143"/>
                  </a:lnTo>
                  <a:lnTo>
                    <a:pt x="1917689" y="416143"/>
                  </a:lnTo>
                  <a:lnTo>
                    <a:pt x="1929527" y="416143"/>
                  </a:lnTo>
                  <a:lnTo>
                    <a:pt x="1941365" y="416143"/>
                  </a:lnTo>
                  <a:lnTo>
                    <a:pt x="1953202" y="416143"/>
                  </a:lnTo>
                  <a:lnTo>
                    <a:pt x="1965040" y="416143"/>
                  </a:lnTo>
                  <a:lnTo>
                    <a:pt x="1976877" y="416143"/>
                  </a:lnTo>
                  <a:lnTo>
                    <a:pt x="1988715" y="416143"/>
                  </a:lnTo>
                  <a:lnTo>
                    <a:pt x="2000553" y="416143"/>
                  </a:lnTo>
                  <a:lnTo>
                    <a:pt x="2012390" y="416143"/>
                  </a:lnTo>
                  <a:lnTo>
                    <a:pt x="2024228" y="416143"/>
                  </a:lnTo>
                  <a:lnTo>
                    <a:pt x="2036065" y="416143"/>
                  </a:lnTo>
                  <a:lnTo>
                    <a:pt x="2047903" y="416143"/>
                  </a:lnTo>
                  <a:lnTo>
                    <a:pt x="2059741" y="416143"/>
                  </a:lnTo>
                  <a:lnTo>
                    <a:pt x="2071578" y="416143"/>
                  </a:lnTo>
                  <a:lnTo>
                    <a:pt x="2083416" y="416143"/>
                  </a:lnTo>
                  <a:lnTo>
                    <a:pt x="2095253" y="416143"/>
                  </a:lnTo>
                  <a:lnTo>
                    <a:pt x="2107091" y="416143"/>
                  </a:lnTo>
                  <a:lnTo>
                    <a:pt x="2118929" y="416143"/>
                  </a:lnTo>
                  <a:lnTo>
                    <a:pt x="2130766" y="416143"/>
                  </a:lnTo>
                  <a:lnTo>
                    <a:pt x="2142604" y="416143"/>
                  </a:lnTo>
                  <a:lnTo>
                    <a:pt x="2154441" y="416143"/>
                  </a:lnTo>
                  <a:lnTo>
                    <a:pt x="2166279" y="416143"/>
                  </a:lnTo>
                  <a:lnTo>
                    <a:pt x="2178117" y="416143"/>
                  </a:lnTo>
                  <a:lnTo>
                    <a:pt x="2189954" y="416143"/>
                  </a:lnTo>
                  <a:lnTo>
                    <a:pt x="2201792" y="416143"/>
                  </a:lnTo>
                  <a:lnTo>
                    <a:pt x="2213629" y="416143"/>
                  </a:lnTo>
                  <a:lnTo>
                    <a:pt x="2225467" y="416143"/>
                  </a:lnTo>
                  <a:lnTo>
                    <a:pt x="2237304" y="416143"/>
                  </a:lnTo>
                  <a:lnTo>
                    <a:pt x="2249142" y="416143"/>
                  </a:lnTo>
                  <a:lnTo>
                    <a:pt x="2260980" y="416143"/>
                  </a:lnTo>
                  <a:lnTo>
                    <a:pt x="2272817" y="416143"/>
                  </a:lnTo>
                  <a:lnTo>
                    <a:pt x="2284655" y="416143"/>
                  </a:lnTo>
                  <a:lnTo>
                    <a:pt x="2296492" y="416143"/>
                  </a:lnTo>
                  <a:lnTo>
                    <a:pt x="2308330" y="416143"/>
                  </a:lnTo>
                  <a:lnTo>
                    <a:pt x="2320168" y="416143"/>
                  </a:lnTo>
                  <a:lnTo>
                    <a:pt x="2332005" y="416143"/>
                  </a:lnTo>
                  <a:lnTo>
                    <a:pt x="2343843" y="416143"/>
                  </a:lnTo>
                  <a:lnTo>
                    <a:pt x="2343843" y="416143"/>
                  </a:lnTo>
                  <a:lnTo>
                    <a:pt x="2355680" y="416143"/>
                  </a:lnTo>
                  <a:lnTo>
                    <a:pt x="2367518" y="416143"/>
                  </a:lnTo>
                  <a:lnTo>
                    <a:pt x="2379356" y="416143"/>
                  </a:lnTo>
                  <a:lnTo>
                    <a:pt x="2391193" y="416143"/>
                  </a:lnTo>
                  <a:lnTo>
                    <a:pt x="2403031" y="416143"/>
                  </a:lnTo>
                  <a:lnTo>
                    <a:pt x="2414868" y="416143"/>
                  </a:lnTo>
                  <a:lnTo>
                    <a:pt x="2426706" y="416143"/>
                  </a:lnTo>
                  <a:lnTo>
                    <a:pt x="2438544" y="416143"/>
                  </a:lnTo>
                  <a:lnTo>
                    <a:pt x="2450381" y="416143"/>
                  </a:lnTo>
                  <a:lnTo>
                    <a:pt x="2462219" y="416143"/>
                  </a:lnTo>
                  <a:lnTo>
                    <a:pt x="2474056" y="416143"/>
                  </a:lnTo>
                  <a:lnTo>
                    <a:pt x="2485894" y="416143"/>
                  </a:lnTo>
                  <a:lnTo>
                    <a:pt x="2497732" y="416143"/>
                  </a:lnTo>
                  <a:lnTo>
                    <a:pt x="2509569" y="416143"/>
                  </a:lnTo>
                  <a:lnTo>
                    <a:pt x="2521407" y="416143"/>
                  </a:lnTo>
                  <a:lnTo>
                    <a:pt x="2533244" y="416143"/>
                  </a:lnTo>
                  <a:lnTo>
                    <a:pt x="2545082" y="416143"/>
                  </a:lnTo>
                  <a:lnTo>
                    <a:pt x="2556919" y="416143"/>
                  </a:lnTo>
                  <a:lnTo>
                    <a:pt x="2568757" y="416143"/>
                  </a:lnTo>
                  <a:lnTo>
                    <a:pt x="2580595" y="416143"/>
                  </a:lnTo>
                  <a:lnTo>
                    <a:pt x="2592432" y="416143"/>
                  </a:lnTo>
                  <a:lnTo>
                    <a:pt x="2604270" y="416143"/>
                  </a:lnTo>
                  <a:lnTo>
                    <a:pt x="2616107" y="416143"/>
                  </a:lnTo>
                  <a:lnTo>
                    <a:pt x="2627945" y="416143"/>
                  </a:lnTo>
                  <a:lnTo>
                    <a:pt x="2639783" y="416143"/>
                  </a:lnTo>
                  <a:lnTo>
                    <a:pt x="2651620" y="416143"/>
                  </a:lnTo>
                  <a:lnTo>
                    <a:pt x="2663458" y="416143"/>
                  </a:lnTo>
                  <a:lnTo>
                    <a:pt x="2675295" y="416143"/>
                  </a:lnTo>
                  <a:lnTo>
                    <a:pt x="2687133" y="416143"/>
                  </a:lnTo>
                  <a:lnTo>
                    <a:pt x="2698971" y="416143"/>
                  </a:lnTo>
                  <a:lnTo>
                    <a:pt x="2710808" y="416143"/>
                  </a:lnTo>
                  <a:lnTo>
                    <a:pt x="2722646" y="416143"/>
                  </a:lnTo>
                  <a:lnTo>
                    <a:pt x="2734483" y="416143"/>
                  </a:lnTo>
                  <a:lnTo>
                    <a:pt x="2746321" y="416143"/>
                  </a:lnTo>
                  <a:lnTo>
                    <a:pt x="2758159" y="416143"/>
                  </a:lnTo>
                  <a:lnTo>
                    <a:pt x="2769996" y="416143"/>
                  </a:lnTo>
                  <a:lnTo>
                    <a:pt x="2781834" y="416143"/>
                  </a:lnTo>
                  <a:lnTo>
                    <a:pt x="2793671" y="416143"/>
                  </a:lnTo>
                  <a:lnTo>
                    <a:pt x="2805509" y="416143"/>
                  </a:lnTo>
                  <a:lnTo>
                    <a:pt x="2817347" y="416143"/>
                  </a:lnTo>
                  <a:lnTo>
                    <a:pt x="2829184" y="416143"/>
                  </a:lnTo>
                  <a:lnTo>
                    <a:pt x="2841022" y="416143"/>
                  </a:lnTo>
                  <a:lnTo>
                    <a:pt x="2852859" y="416143"/>
                  </a:lnTo>
                  <a:lnTo>
                    <a:pt x="2864697" y="416143"/>
                  </a:lnTo>
                  <a:lnTo>
                    <a:pt x="2876534" y="416143"/>
                  </a:lnTo>
                  <a:lnTo>
                    <a:pt x="2888372" y="416143"/>
                  </a:lnTo>
                  <a:lnTo>
                    <a:pt x="2900210" y="416143"/>
                  </a:lnTo>
                  <a:lnTo>
                    <a:pt x="2912047" y="416143"/>
                  </a:lnTo>
                  <a:lnTo>
                    <a:pt x="2923885" y="416143"/>
                  </a:lnTo>
                  <a:lnTo>
                    <a:pt x="2935722" y="416143"/>
                  </a:lnTo>
                  <a:lnTo>
                    <a:pt x="2947560" y="416143"/>
                  </a:lnTo>
                  <a:lnTo>
                    <a:pt x="2959398" y="416143"/>
                  </a:lnTo>
                  <a:lnTo>
                    <a:pt x="2971235" y="416143"/>
                  </a:lnTo>
                  <a:lnTo>
                    <a:pt x="2983073" y="416143"/>
                  </a:lnTo>
                  <a:lnTo>
                    <a:pt x="2994910" y="416143"/>
                  </a:lnTo>
                  <a:lnTo>
                    <a:pt x="3006748" y="416143"/>
                  </a:lnTo>
                  <a:lnTo>
                    <a:pt x="3018586" y="416143"/>
                  </a:lnTo>
                  <a:lnTo>
                    <a:pt x="3030423" y="416143"/>
                  </a:lnTo>
                  <a:lnTo>
                    <a:pt x="3042261" y="416143"/>
                  </a:lnTo>
                  <a:lnTo>
                    <a:pt x="3054098" y="416143"/>
                  </a:lnTo>
                  <a:lnTo>
                    <a:pt x="3065936" y="416143"/>
                  </a:lnTo>
                  <a:lnTo>
                    <a:pt x="3077774" y="416143"/>
                  </a:lnTo>
                  <a:lnTo>
                    <a:pt x="3089611" y="416143"/>
                  </a:lnTo>
                  <a:lnTo>
                    <a:pt x="3101449" y="416143"/>
                  </a:lnTo>
                  <a:lnTo>
                    <a:pt x="3113286" y="416143"/>
                  </a:lnTo>
                  <a:lnTo>
                    <a:pt x="3125124" y="416143"/>
                  </a:lnTo>
                  <a:lnTo>
                    <a:pt x="3136962" y="416143"/>
                  </a:lnTo>
                  <a:lnTo>
                    <a:pt x="3148799" y="416143"/>
                  </a:lnTo>
                  <a:lnTo>
                    <a:pt x="3160637" y="416143"/>
                  </a:lnTo>
                  <a:lnTo>
                    <a:pt x="3172474" y="416143"/>
                  </a:lnTo>
                  <a:lnTo>
                    <a:pt x="3184312" y="416143"/>
                  </a:lnTo>
                  <a:lnTo>
                    <a:pt x="3196149" y="416143"/>
                  </a:lnTo>
                  <a:lnTo>
                    <a:pt x="3207987" y="416143"/>
                  </a:lnTo>
                  <a:lnTo>
                    <a:pt x="3219825" y="416143"/>
                  </a:lnTo>
                  <a:lnTo>
                    <a:pt x="3231662" y="416143"/>
                  </a:lnTo>
                  <a:lnTo>
                    <a:pt x="3243500" y="416143"/>
                  </a:lnTo>
                  <a:lnTo>
                    <a:pt x="3255337" y="416143"/>
                  </a:lnTo>
                  <a:lnTo>
                    <a:pt x="3267175" y="416143"/>
                  </a:lnTo>
                  <a:lnTo>
                    <a:pt x="3279013" y="416143"/>
                  </a:lnTo>
                  <a:lnTo>
                    <a:pt x="3290850" y="416143"/>
                  </a:lnTo>
                  <a:lnTo>
                    <a:pt x="3302688" y="416143"/>
                  </a:lnTo>
                  <a:lnTo>
                    <a:pt x="3314525" y="416143"/>
                  </a:lnTo>
                  <a:lnTo>
                    <a:pt x="3326363" y="416143"/>
                  </a:lnTo>
                  <a:lnTo>
                    <a:pt x="3338201" y="416143"/>
                  </a:lnTo>
                  <a:lnTo>
                    <a:pt x="3350038" y="416143"/>
                  </a:lnTo>
                  <a:lnTo>
                    <a:pt x="3361876" y="416143"/>
                  </a:lnTo>
                  <a:lnTo>
                    <a:pt x="3373713" y="416143"/>
                  </a:lnTo>
                  <a:lnTo>
                    <a:pt x="3385551" y="416143"/>
                  </a:lnTo>
                  <a:lnTo>
                    <a:pt x="3397389" y="416143"/>
                  </a:lnTo>
                  <a:lnTo>
                    <a:pt x="3409226" y="416143"/>
                  </a:lnTo>
                  <a:lnTo>
                    <a:pt x="3421064" y="416143"/>
                  </a:lnTo>
                  <a:lnTo>
                    <a:pt x="3432901" y="416143"/>
                  </a:lnTo>
                  <a:lnTo>
                    <a:pt x="3444739" y="416143"/>
                  </a:lnTo>
                  <a:lnTo>
                    <a:pt x="3456576" y="416143"/>
                  </a:lnTo>
                  <a:lnTo>
                    <a:pt x="3468414" y="416143"/>
                  </a:lnTo>
                  <a:lnTo>
                    <a:pt x="3480252" y="416143"/>
                  </a:lnTo>
                  <a:lnTo>
                    <a:pt x="3492089" y="416143"/>
                  </a:lnTo>
                  <a:lnTo>
                    <a:pt x="3503927" y="416143"/>
                  </a:lnTo>
                  <a:lnTo>
                    <a:pt x="3515764" y="416143"/>
                  </a:lnTo>
                  <a:lnTo>
                    <a:pt x="3515764" y="416003"/>
                  </a:lnTo>
                  <a:lnTo>
                    <a:pt x="3527602" y="415978"/>
                  </a:lnTo>
                  <a:lnTo>
                    <a:pt x="3539440" y="415950"/>
                  </a:lnTo>
                  <a:lnTo>
                    <a:pt x="3551277" y="415916"/>
                  </a:lnTo>
                  <a:lnTo>
                    <a:pt x="3563115" y="415876"/>
                  </a:lnTo>
                  <a:lnTo>
                    <a:pt x="3574952" y="415829"/>
                  </a:lnTo>
                  <a:lnTo>
                    <a:pt x="3586790" y="415775"/>
                  </a:lnTo>
                  <a:lnTo>
                    <a:pt x="3598628" y="415710"/>
                  </a:lnTo>
                  <a:lnTo>
                    <a:pt x="3610465" y="415634"/>
                  </a:lnTo>
                  <a:lnTo>
                    <a:pt x="3622303" y="415545"/>
                  </a:lnTo>
                  <a:lnTo>
                    <a:pt x="3634140" y="415441"/>
                  </a:lnTo>
                  <a:lnTo>
                    <a:pt x="3645978" y="415318"/>
                  </a:lnTo>
                  <a:lnTo>
                    <a:pt x="3657816" y="415174"/>
                  </a:lnTo>
                  <a:lnTo>
                    <a:pt x="3669653" y="415004"/>
                  </a:lnTo>
                  <a:lnTo>
                    <a:pt x="3681491" y="414805"/>
                  </a:lnTo>
                  <a:lnTo>
                    <a:pt x="3693328" y="414571"/>
                  </a:lnTo>
                  <a:lnTo>
                    <a:pt x="3705166" y="414297"/>
                  </a:lnTo>
                  <a:lnTo>
                    <a:pt x="3717004" y="413975"/>
                  </a:lnTo>
                  <a:lnTo>
                    <a:pt x="3728841" y="413597"/>
                  </a:lnTo>
                  <a:lnTo>
                    <a:pt x="3740679" y="413154"/>
                  </a:lnTo>
                  <a:lnTo>
                    <a:pt x="3752516" y="412634"/>
                  </a:lnTo>
                  <a:lnTo>
                    <a:pt x="3764354" y="412025"/>
                  </a:lnTo>
                  <a:lnTo>
                    <a:pt x="3776191" y="411311"/>
                  </a:lnTo>
                  <a:lnTo>
                    <a:pt x="3788029" y="410475"/>
                  </a:lnTo>
                  <a:lnTo>
                    <a:pt x="3799867" y="409496"/>
                  </a:lnTo>
                  <a:lnTo>
                    <a:pt x="3811704" y="408352"/>
                  </a:lnTo>
                  <a:lnTo>
                    <a:pt x="3823542" y="407016"/>
                  </a:lnTo>
                  <a:lnTo>
                    <a:pt x="3835379" y="405456"/>
                  </a:lnTo>
                  <a:lnTo>
                    <a:pt x="3847217" y="403638"/>
                  </a:lnTo>
                  <a:lnTo>
                    <a:pt x="3859055" y="401521"/>
                  </a:lnTo>
                  <a:lnTo>
                    <a:pt x="3870892" y="399062"/>
                  </a:lnTo>
                  <a:lnTo>
                    <a:pt x="3882730" y="396209"/>
                  </a:lnTo>
                  <a:lnTo>
                    <a:pt x="3894567" y="392908"/>
                  </a:lnTo>
                  <a:lnTo>
                    <a:pt x="3906405" y="389097"/>
                  </a:lnTo>
                  <a:lnTo>
                    <a:pt x="3918243" y="384711"/>
                  </a:lnTo>
                  <a:lnTo>
                    <a:pt x="3930080" y="379681"/>
                  </a:lnTo>
                  <a:lnTo>
                    <a:pt x="3941918" y="373934"/>
                  </a:lnTo>
                  <a:lnTo>
                    <a:pt x="3953755" y="367397"/>
                  </a:lnTo>
                  <a:lnTo>
                    <a:pt x="3965593" y="359999"/>
                  </a:lnTo>
                  <a:lnTo>
                    <a:pt x="3977431" y="351676"/>
                  </a:lnTo>
                  <a:lnTo>
                    <a:pt x="3989268" y="342372"/>
                  </a:lnTo>
                  <a:lnTo>
                    <a:pt x="4001106" y="332047"/>
                  </a:lnTo>
                  <a:lnTo>
                    <a:pt x="4012943" y="320678"/>
                  </a:lnTo>
                  <a:lnTo>
                    <a:pt x="4024781" y="308272"/>
                  </a:lnTo>
                  <a:lnTo>
                    <a:pt x="4036619" y="294863"/>
                  </a:lnTo>
                  <a:lnTo>
                    <a:pt x="4048456" y="280520"/>
                  </a:lnTo>
                  <a:lnTo>
                    <a:pt x="4060294" y="265348"/>
                  </a:lnTo>
                  <a:lnTo>
                    <a:pt x="4072131" y="249487"/>
                  </a:lnTo>
                  <a:lnTo>
                    <a:pt x="4083969" y="233108"/>
                  </a:lnTo>
                  <a:lnTo>
                    <a:pt x="4095806" y="216406"/>
                  </a:lnTo>
                  <a:lnTo>
                    <a:pt x="4107644" y="199596"/>
                  </a:lnTo>
                  <a:lnTo>
                    <a:pt x="4119482" y="182895"/>
                  </a:lnTo>
                  <a:lnTo>
                    <a:pt x="4131319" y="166515"/>
                  </a:lnTo>
                  <a:lnTo>
                    <a:pt x="4143157" y="150654"/>
                  </a:lnTo>
                  <a:lnTo>
                    <a:pt x="4154994" y="135482"/>
                  </a:lnTo>
                  <a:lnTo>
                    <a:pt x="4166832" y="121139"/>
                  </a:lnTo>
                  <a:lnTo>
                    <a:pt x="4178670" y="107730"/>
                  </a:lnTo>
                  <a:lnTo>
                    <a:pt x="4190507" y="95324"/>
                  </a:lnTo>
                  <a:lnTo>
                    <a:pt x="4202345" y="83956"/>
                  </a:lnTo>
                  <a:lnTo>
                    <a:pt x="4214182" y="73630"/>
                  </a:lnTo>
                  <a:lnTo>
                    <a:pt x="4226020" y="64326"/>
                  </a:lnTo>
                  <a:lnTo>
                    <a:pt x="4237858" y="56003"/>
                  </a:lnTo>
                  <a:lnTo>
                    <a:pt x="4249695" y="48606"/>
                  </a:lnTo>
                  <a:lnTo>
                    <a:pt x="4261533" y="42069"/>
                  </a:lnTo>
                  <a:lnTo>
                    <a:pt x="4273370" y="36322"/>
                  </a:lnTo>
                  <a:lnTo>
                    <a:pt x="4285208" y="31291"/>
                  </a:lnTo>
                  <a:lnTo>
                    <a:pt x="4297046" y="26905"/>
                  </a:lnTo>
                  <a:lnTo>
                    <a:pt x="4308883" y="23095"/>
                  </a:lnTo>
                  <a:lnTo>
                    <a:pt x="4320721" y="19793"/>
                  </a:lnTo>
                  <a:lnTo>
                    <a:pt x="4332558" y="16941"/>
                  </a:lnTo>
                  <a:lnTo>
                    <a:pt x="4344396" y="14481"/>
                  </a:lnTo>
                  <a:lnTo>
                    <a:pt x="4356234" y="12365"/>
                  </a:lnTo>
                  <a:lnTo>
                    <a:pt x="4368071" y="10547"/>
                  </a:lnTo>
                  <a:lnTo>
                    <a:pt x="4379909" y="8987"/>
                  </a:lnTo>
                  <a:lnTo>
                    <a:pt x="4391746" y="7650"/>
                  </a:lnTo>
                  <a:lnTo>
                    <a:pt x="4403584" y="6506"/>
                  </a:lnTo>
                  <a:lnTo>
                    <a:pt x="4415421" y="5528"/>
                  </a:lnTo>
                  <a:lnTo>
                    <a:pt x="4427259" y="4692"/>
                  </a:lnTo>
                  <a:lnTo>
                    <a:pt x="4439097" y="3978"/>
                  </a:lnTo>
                  <a:lnTo>
                    <a:pt x="4450934" y="3369"/>
                  </a:lnTo>
                  <a:lnTo>
                    <a:pt x="4462772" y="2849"/>
                  </a:lnTo>
                  <a:lnTo>
                    <a:pt x="4474609" y="2405"/>
                  </a:lnTo>
                  <a:lnTo>
                    <a:pt x="4486447" y="2027"/>
                  </a:lnTo>
                  <a:lnTo>
                    <a:pt x="4498285" y="1705"/>
                  </a:lnTo>
                  <a:lnTo>
                    <a:pt x="4510122" y="1431"/>
                  </a:lnTo>
                  <a:lnTo>
                    <a:pt x="4521960" y="1197"/>
                  </a:lnTo>
                  <a:lnTo>
                    <a:pt x="4533797" y="998"/>
                  </a:lnTo>
                  <a:lnTo>
                    <a:pt x="4545635" y="829"/>
                  </a:lnTo>
                  <a:lnTo>
                    <a:pt x="4557473" y="685"/>
                  </a:lnTo>
                  <a:lnTo>
                    <a:pt x="4569310" y="562"/>
                  </a:lnTo>
                  <a:lnTo>
                    <a:pt x="4581148" y="457"/>
                  </a:lnTo>
                  <a:lnTo>
                    <a:pt x="4592985" y="368"/>
                  </a:lnTo>
                  <a:lnTo>
                    <a:pt x="4604823" y="292"/>
                  </a:lnTo>
                  <a:lnTo>
                    <a:pt x="4616661" y="228"/>
                  </a:lnTo>
                  <a:lnTo>
                    <a:pt x="4628498" y="173"/>
                  </a:lnTo>
                  <a:lnTo>
                    <a:pt x="4640336" y="126"/>
                  </a:lnTo>
                  <a:lnTo>
                    <a:pt x="4652173" y="87"/>
                  </a:lnTo>
                  <a:lnTo>
                    <a:pt x="4664011" y="53"/>
                  </a:lnTo>
                  <a:lnTo>
                    <a:pt x="4675849" y="24"/>
                  </a:lnTo>
                  <a:lnTo>
                    <a:pt x="4687686" y="0"/>
                  </a:lnTo>
                </a:path>
              </a:pathLst>
            </a:custGeom>
            <a:ln w="40651" cap="flat">
              <a:solidFill>
                <a:srgbClr val="FF6C91">
                  <a:alpha val="100000"/>
                </a:srgbClr>
              </a:solidFill>
              <a:prstDash val="solid"/>
              <a:round/>
            </a:ln>
          </p:spPr>
          <p:txBody>
            <a:bodyPr/>
            <a:lstStyle/>
            <a:p/>
          </p:txBody>
        </p:sp>
        <p:sp>
          <p:nvSpPr>
            <p:cNvPr id="52" name="pt52"/>
            <p:cNvSpPr/>
            <p:nvPr/>
          </p:nvSpPr>
          <p:spPr>
            <a:xfrm>
              <a:off x="2423649" y="840771"/>
              <a:ext cx="117405" cy="117405"/>
            </a:xfrm>
            <a:prstGeom prst="ellipse">
              <a:avLst/>
            </a:prstGeom>
            <a:solidFill>
              <a:srgbClr val="00A9FF">
                <a:alpha val="100000"/>
              </a:srgbClr>
            </a:solidFill>
            <a:ln w="9000" cap="rnd">
              <a:solidFill>
                <a:srgbClr val="00A9FF">
                  <a:alpha val="100000"/>
                </a:srgbClr>
              </a:solidFill>
              <a:prstDash val="solid"/>
              <a:round/>
            </a:ln>
          </p:spPr>
          <p:txBody>
            <a:bodyPr/>
            <a:lstStyle/>
            <a:p/>
          </p:txBody>
        </p:sp>
        <p:sp>
          <p:nvSpPr>
            <p:cNvPr id="53" name="pt53"/>
            <p:cNvSpPr/>
            <p:nvPr/>
          </p:nvSpPr>
          <p:spPr>
            <a:xfrm>
              <a:off x="3595570" y="840771"/>
              <a:ext cx="117405" cy="117405"/>
            </a:xfrm>
            <a:prstGeom prst="ellipse">
              <a:avLst/>
            </a:prstGeom>
            <a:solidFill>
              <a:srgbClr val="00A9FF">
                <a:alpha val="100000"/>
              </a:srgbClr>
            </a:solidFill>
            <a:ln w="9000" cap="rnd">
              <a:solidFill>
                <a:srgbClr val="00A9FF">
                  <a:alpha val="100000"/>
                </a:srgbClr>
              </a:solidFill>
              <a:prstDash val="solid"/>
              <a:round/>
            </a:ln>
          </p:spPr>
          <p:txBody>
            <a:bodyPr/>
            <a:lstStyle/>
            <a:p/>
          </p:txBody>
        </p:sp>
        <p:sp>
          <p:nvSpPr>
            <p:cNvPr id="54" name="pt54"/>
            <p:cNvSpPr/>
            <p:nvPr/>
          </p:nvSpPr>
          <p:spPr>
            <a:xfrm>
              <a:off x="7111335" y="840771"/>
              <a:ext cx="117405" cy="117405"/>
            </a:xfrm>
            <a:prstGeom prst="ellipse">
              <a:avLst/>
            </a:prstGeom>
            <a:solidFill>
              <a:srgbClr val="00A9FF">
                <a:alpha val="100000"/>
              </a:srgbClr>
            </a:solidFill>
            <a:ln w="9000" cap="rnd">
              <a:solidFill>
                <a:srgbClr val="00A9FF">
                  <a:alpha val="100000"/>
                </a:srgbClr>
              </a:solidFill>
              <a:prstDash val="solid"/>
              <a:round/>
            </a:ln>
          </p:spPr>
          <p:txBody>
            <a:bodyPr/>
            <a:lstStyle/>
            <a:p/>
          </p:txBody>
        </p:sp>
        <p:sp>
          <p:nvSpPr>
            <p:cNvPr id="55" name="pt55"/>
            <p:cNvSpPr/>
            <p:nvPr/>
          </p:nvSpPr>
          <p:spPr>
            <a:xfrm>
              <a:off x="5939414" y="840771"/>
              <a:ext cx="117405" cy="117405"/>
            </a:xfrm>
            <a:prstGeom prst="ellipse">
              <a:avLst/>
            </a:prstGeom>
            <a:solidFill>
              <a:srgbClr val="00A9FF">
                <a:alpha val="100000"/>
              </a:srgbClr>
            </a:solidFill>
            <a:ln w="9000" cap="rnd">
              <a:solidFill>
                <a:srgbClr val="00A9FF">
                  <a:alpha val="100000"/>
                </a:srgbClr>
              </a:solidFill>
              <a:prstDash val="solid"/>
              <a:round/>
            </a:ln>
          </p:spPr>
          <p:txBody>
            <a:bodyPr/>
            <a:lstStyle/>
            <a:p/>
          </p:txBody>
        </p:sp>
        <p:sp>
          <p:nvSpPr>
            <p:cNvPr id="56" name="pt56"/>
            <p:cNvSpPr/>
            <p:nvPr/>
          </p:nvSpPr>
          <p:spPr>
            <a:xfrm>
              <a:off x="4767492" y="840771"/>
              <a:ext cx="117405" cy="117405"/>
            </a:xfrm>
            <a:prstGeom prst="ellipse">
              <a:avLst/>
            </a:prstGeom>
            <a:solidFill>
              <a:srgbClr val="00A9FF">
                <a:alpha val="100000"/>
              </a:srgbClr>
            </a:solidFill>
            <a:ln w="9000" cap="rnd">
              <a:solidFill>
                <a:srgbClr val="00A9FF">
                  <a:alpha val="100000"/>
                </a:srgbClr>
              </a:solidFill>
              <a:prstDash val="solid"/>
              <a:round/>
            </a:ln>
          </p:spPr>
          <p:txBody>
            <a:bodyPr/>
            <a:lstStyle/>
            <a:p/>
          </p:txBody>
        </p:sp>
        <p:sp>
          <p:nvSpPr>
            <p:cNvPr id="57" name="pt57"/>
            <p:cNvSpPr/>
            <p:nvPr/>
          </p:nvSpPr>
          <p:spPr>
            <a:xfrm>
              <a:off x="2423649" y="1048913"/>
              <a:ext cx="117405" cy="117405"/>
            </a:xfrm>
            <a:prstGeom prst="ellipse">
              <a:avLst/>
            </a:prstGeom>
            <a:solidFill>
              <a:srgbClr val="9DA700">
                <a:alpha val="100000"/>
              </a:srgbClr>
            </a:solidFill>
            <a:ln w="9000" cap="rnd">
              <a:solidFill>
                <a:srgbClr val="9DA700">
                  <a:alpha val="100000"/>
                </a:srgbClr>
              </a:solidFill>
              <a:prstDash val="solid"/>
              <a:round/>
            </a:ln>
          </p:spPr>
          <p:txBody>
            <a:bodyPr/>
            <a:lstStyle/>
            <a:p/>
          </p:txBody>
        </p:sp>
        <p:sp>
          <p:nvSpPr>
            <p:cNvPr id="58" name="pt58"/>
            <p:cNvSpPr/>
            <p:nvPr/>
          </p:nvSpPr>
          <p:spPr>
            <a:xfrm>
              <a:off x="3595570" y="1048913"/>
              <a:ext cx="117405" cy="117405"/>
            </a:xfrm>
            <a:prstGeom prst="ellipse">
              <a:avLst/>
            </a:prstGeom>
            <a:solidFill>
              <a:srgbClr val="9DA700">
                <a:alpha val="100000"/>
              </a:srgbClr>
            </a:solidFill>
            <a:ln w="9000" cap="rnd">
              <a:solidFill>
                <a:srgbClr val="9DA700">
                  <a:alpha val="100000"/>
                </a:srgbClr>
              </a:solidFill>
              <a:prstDash val="solid"/>
              <a:round/>
            </a:ln>
          </p:spPr>
          <p:txBody>
            <a:bodyPr/>
            <a:lstStyle/>
            <a:p/>
          </p:txBody>
        </p:sp>
        <p:sp>
          <p:nvSpPr>
            <p:cNvPr id="59" name="pt59"/>
            <p:cNvSpPr/>
            <p:nvPr/>
          </p:nvSpPr>
          <p:spPr>
            <a:xfrm>
              <a:off x="5939414" y="1048913"/>
              <a:ext cx="117405" cy="117405"/>
            </a:xfrm>
            <a:prstGeom prst="ellipse">
              <a:avLst/>
            </a:prstGeom>
            <a:solidFill>
              <a:srgbClr val="9DA700">
                <a:alpha val="100000"/>
              </a:srgbClr>
            </a:solidFill>
            <a:ln w="9000" cap="rnd">
              <a:solidFill>
                <a:srgbClr val="9DA700">
                  <a:alpha val="100000"/>
                </a:srgbClr>
              </a:solidFill>
              <a:prstDash val="solid"/>
              <a:round/>
            </a:ln>
          </p:spPr>
          <p:txBody>
            <a:bodyPr/>
            <a:lstStyle/>
            <a:p/>
          </p:txBody>
        </p:sp>
        <p:sp>
          <p:nvSpPr>
            <p:cNvPr id="60" name="pt60"/>
            <p:cNvSpPr/>
            <p:nvPr/>
          </p:nvSpPr>
          <p:spPr>
            <a:xfrm>
              <a:off x="5939414" y="1257054"/>
              <a:ext cx="117405" cy="117405"/>
            </a:xfrm>
            <a:prstGeom prst="ellipse">
              <a:avLst/>
            </a:prstGeom>
            <a:solidFill>
              <a:srgbClr val="F564E3">
                <a:alpha val="100000"/>
              </a:srgbClr>
            </a:solidFill>
            <a:ln w="9000" cap="rnd">
              <a:solidFill>
                <a:srgbClr val="F564E3">
                  <a:alpha val="100000"/>
                </a:srgbClr>
              </a:solidFill>
              <a:prstDash val="solid"/>
              <a:round/>
            </a:ln>
          </p:spPr>
          <p:txBody>
            <a:bodyPr/>
            <a:lstStyle/>
            <a:p/>
          </p:txBody>
        </p:sp>
        <p:sp>
          <p:nvSpPr>
            <p:cNvPr id="61" name="pt61"/>
            <p:cNvSpPr/>
            <p:nvPr/>
          </p:nvSpPr>
          <p:spPr>
            <a:xfrm>
              <a:off x="4767492" y="1048913"/>
              <a:ext cx="117405" cy="117405"/>
            </a:xfrm>
            <a:prstGeom prst="ellipse">
              <a:avLst/>
            </a:prstGeom>
            <a:solidFill>
              <a:srgbClr val="9DA700">
                <a:alpha val="100000"/>
              </a:srgbClr>
            </a:solidFill>
            <a:ln w="9000" cap="rnd">
              <a:solidFill>
                <a:srgbClr val="9DA700">
                  <a:alpha val="100000"/>
                </a:srgbClr>
              </a:solidFill>
              <a:prstDash val="solid"/>
              <a:round/>
            </a:ln>
          </p:spPr>
          <p:txBody>
            <a:bodyPr/>
            <a:lstStyle/>
            <a:p/>
          </p:txBody>
        </p:sp>
        <p:sp>
          <p:nvSpPr>
            <p:cNvPr id="62" name="pt62"/>
            <p:cNvSpPr/>
            <p:nvPr/>
          </p:nvSpPr>
          <p:spPr>
            <a:xfrm>
              <a:off x="4767492" y="1257054"/>
              <a:ext cx="117405" cy="117405"/>
            </a:xfrm>
            <a:prstGeom prst="ellipse">
              <a:avLst/>
            </a:prstGeom>
            <a:solidFill>
              <a:srgbClr val="F564E3">
                <a:alpha val="100000"/>
              </a:srgbClr>
            </a:solidFill>
            <a:ln w="9000" cap="rnd">
              <a:solidFill>
                <a:srgbClr val="F564E3">
                  <a:alpha val="100000"/>
                </a:srgbClr>
              </a:solidFill>
              <a:prstDash val="solid"/>
              <a:round/>
            </a:ln>
          </p:spPr>
          <p:txBody>
            <a:bodyPr/>
            <a:lstStyle/>
            <a:p/>
          </p:txBody>
        </p:sp>
        <p:sp>
          <p:nvSpPr>
            <p:cNvPr id="63" name="pt63"/>
            <p:cNvSpPr/>
            <p:nvPr/>
          </p:nvSpPr>
          <p:spPr>
            <a:xfrm>
              <a:off x="7111335" y="1048913"/>
              <a:ext cx="117405" cy="117405"/>
            </a:xfrm>
            <a:prstGeom prst="ellipse">
              <a:avLst/>
            </a:prstGeom>
            <a:solidFill>
              <a:srgbClr val="FF6C91">
                <a:alpha val="100000"/>
              </a:srgbClr>
            </a:solidFill>
            <a:ln w="9000" cap="rnd">
              <a:solidFill>
                <a:srgbClr val="FF6C91">
                  <a:alpha val="100000"/>
                </a:srgbClr>
              </a:solidFill>
              <a:prstDash val="solid"/>
              <a:round/>
            </a:ln>
          </p:spPr>
          <p:txBody>
            <a:bodyPr/>
            <a:lstStyle/>
            <a:p/>
          </p:txBody>
        </p:sp>
        <p:sp>
          <p:nvSpPr>
            <p:cNvPr id="64" name="pt64"/>
            <p:cNvSpPr/>
            <p:nvPr/>
          </p:nvSpPr>
          <p:spPr>
            <a:xfrm>
              <a:off x="7111335" y="1257054"/>
              <a:ext cx="117405" cy="117405"/>
            </a:xfrm>
            <a:prstGeom prst="ellipse">
              <a:avLst/>
            </a:prstGeom>
            <a:solidFill>
              <a:srgbClr val="9DA700">
                <a:alpha val="100000"/>
              </a:srgbClr>
            </a:solidFill>
            <a:ln w="9000" cap="rnd">
              <a:solidFill>
                <a:srgbClr val="9DA700">
                  <a:alpha val="100000"/>
                </a:srgbClr>
              </a:solidFill>
              <a:prstDash val="solid"/>
              <a:round/>
            </a:ln>
          </p:spPr>
          <p:txBody>
            <a:bodyPr/>
            <a:lstStyle/>
            <a:p/>
          </p:txBody>
        </p:sp>
        <p:sp>
          <p:nvSpPr>
            <p:cNvPr id="65" name="pt65"/>
            <p:cNvSpPr/>
            <p:nvPr/>
          </p:nvSpPr>
          <p:spPr>
            <a:xfrm>
              <a:off x="5939414" y="1465195"/>
              <a:ext cx="117405" cy="117405"/>
            </a:xfrm>
            <a:prstGeom prst="ellipse">
              <a:avLst/>
            </a:prstGeom>
            <a:solidFill>
              <a:srgbClr val="FF6C91">
                <a:alpha val="100000"/>
              </a:srgbClr>
            </a:solidFill>
            <a:ln w="9000" cap="rnd">
              <a:solidFill>
                <a:srgbClr val="FF6C91">
                  <a:alpha val="100000"/>
                </a:srgbClr>
              </a:solidFill>
              <a:prstDash val="solid"/>
              <a:round/>
            </a:ln>
          </p:spPr>
          <p:txBody>
            <a:bodyPr/>
            <a:lstStyle/>
            <a:p/>
          </p:txBody>
        </p:sp>
        <p:sp>
          <p:nvSpPr>
            <p:cNvPr id="66" name="pt66"/>
            <p:cNvSpPr/>
            <p:nvPr/>
          </p:nvSpPr>
          <p:spPr>
            <a:xfrm>
              <a:off x="4767492" y="1465195"/>
              <a:ext cx="117405" cy="117405"/>
            </a:xfrm>
            <a:prstGeom prst="ellipse">
              <a:avLst/>
            </a:prstGeom>
            <a:solidFill>
              <a:srgbClr val="FF6C91">
                <a:alpha val="100000"/>
              </a:srgbClr>
            </a:solidFill>
            <a:ln w="9000" cap="rnd">
              <a:solidFill>
                <a:srgbClr val="FF6C91">
                  <a:alpha val="100000"/>
                </a:srgbClr>
              </a:solidFill>
              <a:prstDash val="solid"/>
              <a:round/>
            </a:ln>
          </p:spPr>
          <p:txBody>
            <a:bodyPr/>
            <a:lstStyle/>
            <a:p/>
          </p:txBody>
        </p:sp>
        <p:sp>
          <p:nvSpPr>
            <p:cNvPr id="67" name="pt67"/>
            <p:cNvSpPr/>
            <p:nvPr/>
          </p:nvSpPr>
          <p:spPr>
            <a:xfrm>
              <a:off x="2423649" y="1257054"/>
              <a:ext cx="117405" cy="117405"/>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68" name="pt68"/>
            <p:cNvSpPr/>
            <p:nvPr/>
          </p:nvSpPr>
          <p:spPr>
            <a:xfrm>
              <a:off x="2423649" y="1465195"/>
              <a:ext cx="117405" cy="117405"/>
            </a:xfrm>
            <a:prstGeom prst="ellipse">
              <a:avLst/>
            </a:prstGeom>
            <a:solidFill>
              <a:srgbClr val="00BBDC">
                <a:alpha val="100000"/>
              </a:srgbClr>
            </a:solidFill>
            <a:ln w="9000" cap="rnd">
              <a:solidFill>
                <a:srgbClr val="00BBDC">
                  <a:alpha val="100000"/>
                </a:srgbClr>
              </a:solidFill>
              <a:prstDash val="solid"/>
              <a:round/>
            </a:ln>
          </p:spPr>
          <p:txBody>
            <a:bodyPr/>
            <a:lstStyle/>
            <a:p/>
          </p:txBody>
        </p:sp>
        <p:sp>
          <p:nvSpPr>
            <p:cNvPr id="69" name="pt69"/>
            <p:cNvSpPr/>
            <p:nvPr/>
          </p:nvSpPr>
          <p:spPr>
            <a:xfrm>
              <a:off x="7111335" y="1465195"/>
              <a:ext cx="117405" cy="117405"/>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70" name="pt70"/>
            <p:cNvSpPr/>
            <p:nvPr/>
          </p:nvSpPr>
          <p:spPr>
            <a:xfrm>
              <a:off x="3595570" y="1257054"/>
              <a:ext cx="117405" cy="117405"/>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71" name="pt71"/>
            <p:cNvSpPr/>
            <p:nvPr/>
          </p:nvSpPr>
          <p:spPr>
            <a:xfrm>
              <a:off x="5939414" y="1673337"/>
              <a:ext cx="117405" cy="117405"/>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72" name="pt72"/>
            <p:cNvSpPr/>
            <p:nvPr/>
          </p:nvSpPr>
          <p:spPr>
            <a:xfrm>
              <a:off x="4767492" y="1673337"/>
              <a:ext cx="117405" cy="117405"/>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73" name="pt73"/>
            <p:cNvSpPr/>
            <p:nvPr/>
          </p:nvSpPr>
          <p:spPr>
            <a:xfrm>
              <a:off x="2423649" y="1673337"/>
              <a:ext cx="117405" cy="117405"/>
            </a:xfrm>
            <a:prstGeom prst="ellipse">
              <a:avLst/>
            </a:prstGeom>
            <a:solidFill>
              <a:srgbClr val="FF6C91">
                <a:alpha val="100000"/>
              </a:srgbClr>
            </a:solidFill>
            <a:ln w="9000" cap="rnd">
              <a:solidFill>
                <a:srgbClr val="FF6C91">
                  <a:alpha val="100000"/>
                </a:srgbClr>
              </a:solidFill>
              <a:prstDash val="solid"/>
              <a:round/>
            </a:ln>
          </p:spPr>
          <p:txBody>
            <a:bodyPr/>
            <a:lstStyle/>
            <a:p/>
          </p:txBody>
        </p:sp>
        <p:sp>
          <p:nvSpPr>
            <p:cNvPr id="74" name="pt74"/>
            <p:cNvSpPr/>
            <p:nvPr/>
          </p:nvSpPr>
          <p:spPr>
            <a:xfrm>
              <a:off x="3595570" y="1465195"/>
              <a:ext cx="117405" cy="117405"/>
            </a:xfrm>
            <a:prstGeom prst="ellipse">
              <a:avLst/>
            </a:prstGeom>
            <a:solidFill>
              <a:srgbClr val="FF6C91">
                <a:alpha val="100000"/>
              </a:srgbClr>
            </a:solidFill>
            <a:ln w="9000" cap="rnd">
              <a:solidFill>
                <a:srgbClr val="FF6C91">
                  <a:alpha val="100000"/>
                </a:srgbClr>
              </a:solidFill>
              <a:prstDash val="solid"/>
              <a:round/>
            </a:ln>
          </p:spPr>
          <p:txBody>
            <a:bodyPr/>
            <a:lstStyle/>
            <a:p/>
          </p:txBody>
        </p:sp>
        <p:sp>
          <p:nvSpPr>
            <p:cNvPr id="75" name="pt75"/>
            <p:cNvSpPr/>
            <p:nvPr/>
          </p:nvSpPr>
          <p:spPr>
            <a:xfrm>
              <a:off x="2423649" y="1881478"/>
              <a:ext cx="117405" cy="117405"/>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76" name="pt76"/>
            <p:cNvSpPr/>
            <p:nvPr/>
          </p:nvSpPr>
          <p:spPr>
            <a:xfrm>
              <a:off x="7111335" y="1673337"/>
              <a:ext cx="117405" cy="117405"/>
            </a:xfrm>
            <a:prstGeom prst="ellipse">
              <a:avLst/>
            </a:prstGeom>
            <a:solidFill>
              <a:srgbClr val="F564E3">
                <a:alpha val="100000"/>
              </a:srgbClr>
            </a:solidFill>
            <a:ln w="9000" cap="rnd">
              <a:solidFill>
                <a:srgbClr val="F564E3">
                  <a:alpha val="100000"/>
                </a:srgbClr>
              </a:solidFill>
              <a:prstDash val="solid"/>
              <a:round/>
            </a:ln>
          </p:spPr>
          <p:txBody>
            <a:bodyPr/>
            <a:lstStyle/>
            <a:p/>
          </p:txBody>
        </p:sp>
        <p:sp>
          <p:nvSpPr>
            <p:cNvPr id="77" name="pt77"/>
            <p:cNvSpPr/>
            <p:nvPr/>
          </p:nvSpPr>
          <p:spPr>
            <a:xfrm>
              <a:off x="2423649" y="2089619"/>
              <a:ext cx="117405" cy="117405"/>
            </a:xfrm>
            <a:prstGeom prst="ellipse">
              <a:avLst/>
            </a:prstGeom>
            <a:solidFill>
              <a:srgbClr val="9F8CFF">
                <a:alpha val="100000"/>
              </a:srgbClr>
            </a:solidFill>
            <a:ln w="9000" cap="rnd">
              <a:solidFill>
                <a:srgbClr val="9F8CFF">
                  <a:alpha val="100000"/>
                </a:srgbClr>
              </a:solidFill>
              <a:prstDash val="solid"/>
              <a:round/>
            </a:ln>
          </p:spPr>
          <p:txBody>
            <a:bodyPr/>
            <a:lstStyle/>
            <a:p/>
          </p:txBody>
        </p:sp>
        <p:sp>
          <p:nvSpPr>
            <p:cNvPr id="78" name="pt78"/>
            <p:cNvSpPr/>
            <p:nvPr/>
          </p:nvSpPr>
          <p:spPr>
            <a:xfrm>
              <a:off x="3595570" y="1673337"/>
              <a:ext cx="117405" cy="117405"/>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79" name="pt79"/>
            <p:cNvSpPr/>
            <p:nvPr/>
          </p:nvSpPr>
          <p:spPr>
            <a:xfrm>
              <a:off x="3595570" y="1881478"/>
              <a:ext cx="117405" cy="117405"/>
            </a:xfrm>
            <a:prstGeom prst="ellipse">
              <a:avLst/>
            </a:prstGeom>
            <a:solidFill>
              <a:srgbClr val="DE8C00">
                <a:alpha val="100000"/>
              </a:srgbClr>
            </a:solidFill>
            <a:ln w="9000" cap="rnd">
              <a:solidFill>
                <a:srgbClr val="DE8C00">
                  <a:alpha val="100000"/>
                </a:srgbClr>
              </a:solidFill>
              <a:prstDash val="solid"/>
              <a:round/>
            </a:ln>
          </p:spPr>
          <p:txBody>
            <a:bodyPr/>
            <a:lstStyle/>
            <a:p/>
          </p:txBody>
        </p:sp>
        <p:sp>
          <p:nvSpPr>
            <p:cNvPr id="80" name="pt80"/>
            <p:cNvSpPr/>
            <p:nvPr/>
          </p:nvSpPr>
          <p:spPr>
            <a:xfrm>
              <a:off x="2423649" y="2297761"/>
              <a:ext cx="117405" cy="117405"/>
            </a:xfrm>
            <a:prstGeom prst="ellipse">
              <a:avLst/>
            </a:prstGeom>
            <a:solidFill>
              <a:srgbClr val="DE8C00">
                <a:alpha val="100000"/>
              </a:srgbClr>
            </a:solidFill>
            <a:ln w="9000" cap="rnd">
              <a:solidFill>
                <a:srgbClr val="DE8C00">
                  <a:alpha val="100000"/>
                </a:srgbClr>
              </a:solidFill>
              <a:prstDash val="solid"/>
              <a:round/>
            </a:ln>
          </p:spPr>
          <p:txBody>
            <a:bodyPr/>
            <a:lstStyle/>
            <a:p/>
          </p:txBody>
        </p:sp>
        <p:sp>
          <p:nvSpPr>
            <p:cNvPr id="81" name="pt81"/>
            <p:cNvSpPr/>
            <p:nvPr/>
          </p:nvSpPr>
          <p:spPr>
            <a:xfrm>
              <a:off x="5939414" y="1881478"/>
              <a:ext cx="117405" cy="117405"/>
            </a:xfrm>
            <a:prstGeom prst="ellipse">
              <a:avLst/>
            </a:prstGeom>
            <a:solidFill>
              <a:srgbClr val="00BBDC">
                <a:alpha val="100000"/>
              </a:srgbClr>
            </a:solidFill>
            <a:ln w="9000" cap="rnd">
              <a:solidFill>
                <a:srgbClr val="00BBDC">
                  <a:alpha val="100000"/>
                </a:srgbClr>
              </a:solidFill>
              <a:prstDash val="solid"/>
              <a:round/>
            </a:ln>
          </p:spPr>
          <p:txBody>
            <a:bodyPr/>
            <a:lstStyle/>
            <a:p/>
          </p:txBody>
        </p:sp>
        <p:sp>
          <p:nvSpPr>
            <p:cNvPr id="82" name="pt82"/>
            <p:cNvSpPr/>
            <p:nvPr/>
          </p:nvSpPr>
          <p:spPr>
            <a:xfrm>
              <a:off x="7111335" y="1881478"/>
              <a:ext cx="117405" cy="117405"/>
            </a:xfrm>
            <a:prstGeom prst="ellipse">
              <a:avLst/>
            </a:prstGeom>
            <a:solidFill>
              <a:srgbClr val="00BBDC">
                <a:alpha val="100000"/>
              </a:srgbClr>
            </a:solidFill>
            <a:ln w="9000" cap="rnd">
              <a:solidFill>
                <a:srgbClr val="00BBDC">
                  <a:alpha val="100000"/>
                </a:srgbClr>
              </a:solidFill>
              <a:prstDash val="solid"/>
              <a:round/>
            </a:ln>
          </p:spPr>
          <p:txBody>
            <a:bodyPr/>
            <a:lstStyle/>
            <a:p/>
          </p:txBody>
        </p:sp>
        <p:sp>
          <p:nvSpPr>
            <p:cNvPr id="83" name="pt83"/>
            <p:cNvSpPr/>
            <p:nvPr/>
          </p:nvSpPr>
          <p:spPr>
            <a:xfrm>
              <a:off x="4767492" y="1881478"/>
              <a:ext cx="117405" cy="117405"/>
            </a:xfrm>
            <a:prstGeom prst="ellipse">
              <a:avLst/>
            </a:prstGeom>
            <a:solidFill>
              <a:srgbClr val="00BBDC">
                <a:alpha val="100000"/>
              </a:srgbClr>
            </a:solidFill>
            <a:ln w="9000" cap="rnd">
              <a:solidFill>
                <a:srgbClr val="00BBDC">
                  <a:alpha val="100000"/>
                </a:srgbClr>
              </a:solidFill>
              <a:prstDash val="solid"/>
              <a:round/>
            </a:ln>
          </p:spPr>
          <p:txBody>
            <a:bodyPr/>
            <a:lstStyle/>
            <a:p/>
          </p:txBody>
        </p:sp>
        <p:sp>
          <p:nvSpPr>
            <p:cNvPr id="84" name="pt84"/>
            <p:cNvSpPr/>
            <p:nvPr/>
          </p:nvSpPr>
          <p:spPr>
            <a:xfrm>
              <a:off x="7111335" y="2089619"/>
              <a:ext cx="117405" cy="117405"/>
            </a:xfrm>
            <a:prstGeom prst="ellipse">
              <a:avLst/>
            </a:prstGeom>
            <a:solidFill>
              <a:srgbClr val="9F8CFF">
                <a:alpha val="100000"/>
              </a:srgbClr>
            </a:solidFill>
            <a:ln w="9000" cap="rnd">
              <a:solidFill>
                <a:srgbClr val="9F8CFF">
                  <a:alpha val="100000"/>
                </a:srgbClr>
              </a:solidFill>
              <a:prstDash val="solid"/>
              <a:round/>
            </a:ln>
          </p:spPr>
          <p:txBody>
            <a:bodyPr/>
            <a:lstStyle/>
            <a:p/>
          </p:txBody>
        </p:sp>
        <p:sp>
          <p:nvSpPr>
            <p:cNvPr id="85" name="pt85"/>
            <p:cNvSpPr/>
            <p:nvPr/>
          </p:nvSpPr>
          <p:spPr>
            <a:xfrm>
              <a:off x="4767492" y="2089619"/>
              <a:ext cx="117405" cy="117405"/>
            </a:xfrm>
            <a:prstGeom prst="ellipse">
              <a:avLst/>
            </a:prstGeom>
            <a:solidFill>
              <a:srgbClr val="DE8C00">
                <a:alpha val="100000"/>
              </a:srgbClr>
            </a:solidFill>
            <a:ln w="9000" cap="rnd">
              <a:solidFill>
                <a:srgbClr val="DE8C00">
                  <a:alpha val="100000"/>
                </a:srgbClr>
              </a:solidFill>
              <a:prstDash val="solid"/>
              <a:round/>
            </a:ln>
          </p:spPr>
          <p:txBody>
            <a:bodyPr/>
            <a:lstStyle/>
            <a:p/>
          </p:txBody>
        </p:sp>
        <p:sp>
          <p:nvSpPr>
            <p:cNvPr id="86" name="pt86"/>
            <p:cNvSpPr/>
            <p:nvPr/>
          </p:nvSpPr>
          <p:spPr>
            <a:xfrm>
              <a:off x="4767492" y="2297761"/>
              <a:ext cx="117405" cy="117405"/>
            </a:xfrm>
            <a:prstGeom prst="ellipse">
              <a:avLst/>
            </a:prstGeom>
            <a:solidFill>
              <a:srgbClr val="9F8CFF">
                <a:alpha val="100000"/>
              </a:srgbClr>
            </a:solidFill>
            <a:ln w="9000" cap="rnd">
              <a:solidFill>
                <a:srgbClr val="9F8CFF">
                  <a:alpha val="100000"/>
                </a:srgbClr>
              </a:solidFill>
              <a:prstDash val="solid"/>
              <a:round/>
            </a:ln>
          </p:spPr>
          <p:txBody>
            <a:bodyPr/>
            <a:lstStyle/>
            <a:p/>
          </p:txBody>
        </p:sp>
        <p:sp>
          <p:nvSpPr>
            <p:cNvPr id="87" name="pt87"/>
            <p:cNvSpPr/>
            <p:nvPr/>
          </p:nvSpPr>
          <p:spPr>
            <a:xfrm>
              <a:off x="5939414" y="2089619"/>
              <a:ext cx="117405" cy="117405"/>
            </a:xfrm>
            <a:prstGeom prst="ellipse">
              <a:avLst/>
            </a:prstGeom>
            <a:solidFill>
              <a:srgbClr val="DE8C00">
                <a:alpha val="100000"/>
              </a:srgbClr>
            </a:solidFill>
            <a:ln w="9000" cap="rnd">
              <a:solidFill>
                <a:srgbClr val="DE8C00">
                  <a:alpha val="100000"/>
                </a:srgbClr>
              </a:solidFill>
              <a:prstDash val="solid"/>
              <a:round/>
            </a:ln>
          </p:spPr>
          <p:txBody>
            <a:bodyPr/>
            <a:lstStyle/>
            <a:p/>
          </p:txBody>
        </p:sp>
        <p:sp>
          <p:nvSpPr>
            <p:cNvPr id="88" name="pt88"/>
            <p:cNvSpPr/>
            <p:nvPr/>
          </p:nvSpPr>
          <p:spPr>
            <a:xfrm>
              <a:off x="5939414" y="2297761"/>
              <a:ext cx="117405" cy="117405"/>
            </a:xfrm>
            <a:prstGeom prst="ellipse">
              <a:avLst/>
            </a:prstGeom>
            <a:solidFill>
              <a:srgbClr val="9F8CFF">
                <a:alpha val="100000"/>
              </a:srgbClr>
            </a:solidFill>
            <a:ln w="9000" cap="rnd">
              <a:solidFill>
                <a:srgbClr val="9F8CFF">
                  <a:alpha val="100000"/>
                </a:srgbClr>
              </a:solidFill>
              <a:prstDash val="solid"/>
              <a:round/>
            </a:ln>
          </p:spPr>
          <p:txBody>
            <a:bodyPr/>
            <a:lstStyle/>
            <a:p/>
          </p:txBody>
        </p:sp>
        <p:sp>
          <p:nvSpPr>
            <p:cNvPr id="89" name="pt89"/>
            <p:cNvSpPr/>
            <p:nvPr/>
          </p:nvSpPr>
          <p:spPr>
            <a:xfrm>
              <a:off x="3595570" y="2089619"/>
              <a:ext cx="117405" cy="117405"/>
            </a:xfrm>
            <a:prstGeom prst="ellipse">
              <a:avLst/>
            </a:prstGeom>
            <a:solidFill>
              <a:srgbClr val="00BBDC">
                <a:alpha val="100000"/>
              </a:srgbClr>
            </a:solidFill>
            <a:ln w="9000" cap="rnd">
              <a:solidFill>
                <a:srgbClr val="00BBDC">
                  <a:alpha val="100000"/>
                </a:srgbClr>
              </a:solidFill>
              <a:prstDash val="solid"/>
              <a:round/>
            </a:ln>
          </p:spPr>
          <p:txBody>
            <a:bodyPr/>
            <a:lstStyle/>
            <a:p/>
          </p:txBody>
        </p:sp>
        <p:sp>
          <p:nvSpPr>
            <p:cNvPr id="90" name="pt90"/>
            <p:cNvSpPr/>
            <p:nvPr/>
          </p:nvSpPr>
          <p:spPr>
            <a:xfrm>
              <a:off x="2423649" y="2505902"/>
              <a:ext cx="117405" cy="117405"/>
            </a:xfrm>
            <a:prstGeom prst="ellipse">
              <a:avLst/>
            </a:prstGeom>
            <a:solidFill>
              <a:srgbClr val="00C1A9">
                <a:alpha val="100000"/>
              </a:srgbClr>
            </a:solidFill>
            <a:ln w="9000" cap="rnd">
              <a:solidFill>
                <a:srgbClr val="00C1A9">
                  <a:alpha val="100000"/>
                </a:srgbClr>
              </a:solidFill>
              <a:prstDash val="solid"/>
              <a:round/>
            </a:ln>
          </p:spPr>
          <p:txBody>
            <a:bodyPr/>
            <a:lstStyle/>
            <a:p/>
          </p:txBody>
        </p:sp>
        <p:sp>
          <p:nvSpPr>
            <p:cNvPr id="91" name="pt91"/>
            <p:cNvSpPr/>
            <p:nvPr/>
          </p:nvSpPr>
          <p:spPr>
            <a:xfrm>
              <a:off x="3595570" y="2297761"/>
              <a:ext cx="117405" cy="117405"/>
            </a:xfrm>
            <a:prstGeom prst="ellipse">
              <a:avLst/>
            </a:prstGeom>
            <a:solidFill>
              <a:srgbClr val="9F8CFF">
                <a:alpha val="100000"/>
              </a:srgbClr>
            </a:solidFill>
            <a:ln w="9000" cap="rnd">
              <a:solidFill>
                <a:srgbClr val="9F8CFF">
                  <a:alpha val="100000"/>
                </a:srgbClr>
              </a:solidFill>
              <a:prstDash val="solid"/>
              <a:round/>
            </a:ln>
          </p:spPr>
          <p:txBody>
            <a:bodyPr/>
            <a:lstStyle/>
            <a:p/>
          </p:txBody>
        </p:sp>
        <p:sp>
          <p:nvSpPr>
            <p:cNvPr id="92" name="pt92"/>
            <p:cNvSpPr/>
            <p:nvPr/>
          </p:nvSpPr>
          <p:spPr>
            <a:xfrm>
              <a:off x="7111335" y="2297761"/>
              <a:ext cx="117405" cy="117405"/>
            </a:xfrm>
            <a:prstGeom prst="ellipse">
              <a:avLst/>
            </a:prstGeom>
            <a:solidFill>
              <a:srgbClr val="FF61CC">
                <a:alpha val="100000"/>
              </a:srgbClr>
            </a:solidFill>
            <a:ln w="9000" cap="rnd">
              <a:solidFill>
                <a:srgbClr val="FF61CC">
                  <a:alpha val="100000"/>
                </a:srgbClr>
              </a:solidFill>
              <a:prstDash val="solid"/>
              <a:round/>
            </a:ln>
          </p:spPr>
          <p:txBody>
            <a:bodyPr/>
            <a:lstStyle/>
            <a:p/>
          </p:txBody>
        </p:sp>
        <p:sp>
          <p:nvSpPr>
            <p:cNvPr id="93" name="pt93"/>
            <p:cNvSpPr/>
            <p:nvPr/>
          </p:nvSpPr>
          <p:spPr>
            <a:xfrm>
              <a:off x="2423649" y="2714043"/>
              <a:ext cx="117405" cy="117405"/>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94" name="pt94"/>
            <p:cNvSpPr/>
            <p:nvPr/>
          </p:nvSpPr>
          <p:spPr>
            <a:xfrm>
              <a:off x="3595570" y="2505902"/>
              <a:ext cx="117405" cy="117405"/>
            </a:xfrm>
            <a:prstGeom prst="ellipse">
              <a:avLst/>
            </a:prstGeom>
            <a:solidFill>
              <a:srgbClr val="FF61CC">
                <a:alpha val="100000"/>
              </a:srgbClr>
            </a:solidFill>
            <a:ln w="9000" cap="rnd">
              <a:solidFill>
                <a:srgbClr val="FF61CC">
                  <a:alpha val="100000"/>
                </a:srgbClr>
              </a:solidFill>
              <a:prstDash val="solid"/>
              <a:round/>
            </a:ln>
          </p:spPr>
          <p:txBody>
            <a:bodyPr/>
            <a:lstStyle/>
            <a:p/>
          </p:txBody>
        </p:sp>
        <p:sp>
          <p:nvSpPr>
            <p:cNvPr id="95" name="pt95"/>
            <p:cNvSpPr/>
            <p:nvPr/>
          </p:nvSpPr>
          <p:spPr>
            <a:xfrm>
              <a:off x="4767492" y="2505902"/>
              <a:ext cx="117405" cy="117405"/>
            </a:xfrm>
            <a:prstGeom prst="ellipse">
              <a:avLst/>
            </a:prstGeom>
            <a:solidFill>
              <a:srgbClr val="FF61CC">
                <a:alpha val="100000"/>
              </a:srgbClr>
            </a:solidFill>
            <a:ln w="9000" cap="rnd">
              <a:solidFill>
                <a:srgbClr val="FF61CC">
                  <a:alpha val="100000"/>
                </a:srgbClr>
              </a:solidFill>
              <a:prstDash val="solid"/>
              <a:round/>
            </a:ln>
          </p:spPr>
          <p:txBody>
            <a:bodyPr/>
            <a:lstStyle/>
            <a:p/>
          </p:txBody>
        </p:sp>
        <p:sp>
          <p:nvSpPr>
            <p:cNvPr id="96" name="pt96"/>
            <p:cNvSpPr/>
            <p:nvPr/>
          </p:nvSpPr>
          <p:spPr>
            <a:xfrm>
              <a:off x="3595570" y="2714043"/>
              <a:ext cx="117405" cy="117405"/>
            </a:xfrm>
            <a:prstGeom prst="ellipse">
              <a:avLst/>
            </a:prstGeom>
            <a:solidFill>
              <a:srgbClr val="00C1A9">
                <a:alpha val="100000"/>
              </a:srgbClr>
            </a:solidFill>
            <a:ln w="9000" cap="rnd">
              <a:solidFill>
                <a:srgbClr val="00C1A9">
                  <a:alpha val="100000"/>
                </a:srgbClr>
              </a:solidFill>
              <a:prstDash val="solid"/>
              <a:round/>
            </a:ln>
          </p:spPr>
          <p:txBody>
            <a:bodyPr/>
            <a:lstStyle/>
            <a:p/>
          </p:txBody>
        </p:sp>
        <p:sp>
          <p:nvSpPr>
            <p:cNvPr id="97" name="pt97"/>
            <p:cNvSpPr/>
            <p:nvPr/>
          </p:nvSpPr>
          <p:spPr>
            <a:xfrm>
              <a:off x="4767492" y="2714043"/>
              <a:ext cx="117405" cy="117405"/>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98" name="pt98"/>
            <p:cNvSpPr/>
            <p:nvPr/>
          </p:nvSpPr>
          <p:spPr>
            <a:xfrm>
              <a:off x="4767492" y="2922185"/>
              <a:ext cx="117405" cy="117405"/>
            </a:xfrm>
            <a:prstGeom prst="ellipse">
              <a:avLst/>
            </a:prstGeom>
            <a:solidFill>
              <a:srgbClr val="00C1A9">
                <a:alpha val="100000"/>
              </a:srgbClr>
            </a:solidFill>
            <a:ln w="9000" cap="rnd">
              <a:solidFill>
                <a:srgbClr val="00C1A9">
                  <a:alpha val="100000"/>
                </a:srgbClr>
              </a:solidFill>
              <a:prstDash val="solid"/>
              <a:round/>
            </a:ln>
          </p:spPr>
          <p:txBody>
            <a:bodyPr/>
            <a:lstStyle/>
            <a:p/>
          </p:txBody>
        </p:sp>
        <p:sp>
          <p:nvSpPr>
            <p:cNvPr id="99" name="pt99"/>
            <p:cNvSpPr/>
            <p:nvPr/>
          </p:nvSpPr>
          <p:spPr>
            <a:xfrm>
              <a:off x="2423649" y="2922185"/>
              <a:ext cx="117405" cy="117405"/>
            </a:xfrm>
            <a:prstGeom prst="ellipse">
              <a:avLst/>
            </a:prstGeom>
            <a:solidFill>
              <a:srgbClr val="FF61CC">
                <a:alpha val="100000"/>
              </a:srgbClr>
            </a:solidFill>
            <a:ln w="9000" cap="rnd">
              <a:solidFill>
                <a:srgbClr val="FF61CC">
                  <a:alpha val="100000"/>
                </a:srgbClr>
              </a:solidFill>
              <a:prstDash val="solid"/>
              <a:round/>
            </a:ln>
          </p:spPr>
          <p:txBody>
            <a:bodyPr/>
            <a:lstStyle/>
            <a:p/>
          </p:txBody>
        </p:sp>
        <p:sp>
          <p:nvSpPr>
            <p:cNvPr id="100" name="pt100"/>
            <p:cNvSpPr/>
            <p:nvPr/>
          </p:nvSpPr>
          <p:spPr>
            <a:xfrm>
              <a:off x="7111335" y="2505902"/>
              <a:ext cx="117405" cy="117405"/>
            </a:xfrm>
            <a:prstGeom prst="ellipse">
              <a:avLst/>
            </a:prstGeom>
            <a:solidFill>
              <a:srgbClr val="DE8C00">
                <a:alpha val="100000"/>
              </a:srgbClr>
            </a:solidFill>
            <a:ln w="9000" cap="rnd">
              <a:solidFill>
                <a:srgbClr val="DE8C00">
                  <a:alpha val="100000"/>
                </a:srgbClr>
              </a:solidFill>
              <a:prstDash val="solid"/>
              <a:round/>
            </a:ln>
          </p:spPr>
          <p:txBody>
            <a:bodyPr/>
            <a:lstStyle/>
            <a:p/>
          </p:txBody>
        </p:sp>
        <p:sp>
          <p:nvSpPr>
            <p:cNvPr id="101" name="pt101"/>
            <p:cNvSpPr/>
            <p:nvPr/>
          </p:nvSpPr>
          <p:spPr>
            <a:xfrm>
              <a:off x="3595570" y="2922185"/>
              <a:ext cx="117405" cy="117405"/>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102" name="pt102"/>
            <p:cNvSpPr/>
            <p:nvPr/>
          </p:nvSpPr>
          <p:spPr>
            <a:xfrm>
              <a:off x="7111335" y="2714043"/>
              <a:ext cx="117405" cy="117405"/>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103" name="pt103"/>
            <p:cNvSpPr/>
            <p:nvPr/>
          </p:nvSpPr>
          <p:spPr>
            <a:xfrm>
              <a:off x="5939414" y="2505902"/>
              <a:ext cx="117405" cy="117405"/>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104" name="pt104"/>
            <p:cNvSpPr/>
            <p:nvPr/>
          </p:nvSpPr>
          <p:spPr>
            <a:xfrm>
              <a:off x="7111335" y="2922185"/>
              <a:ext cx="117405" cy="117405"/>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105" name="pt105"/>
            <p:cNvSpPr/>
            <p:nvPr/>
          </p:nvSpPr>
          <p:spPr>
            <a:xfrm>
              <a:off x="5939414" y="2714043"/>
              <a:ext cx="117405" cy="117405"/>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106" name="pt106"/>
            <p:cNvSpPr/>
            <p:nvPr/>
          </p:nvSpPr>
          <p:spPr>
            <a:xfrm>
              <a:off x="2423649" y="3130326"/>
              <a:ext cx="117405" cy="117405"/>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107" name="pt107"/>
            <p:cNvSpPr/>
            <p:nvPr/>
          </p:nvSpPr>
          <p:spPr>
            <a:xfrm>
              <a:off x="4767492" y="3130326"/>
              <a:ext cx="117405" cy="117405"/>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108" name="pt108"/>
            <p:cNvSpPr/>
            <p:nvPr/>
          </p:nvSpPr>
          <p:spPr>
            <a:xfrm>
              <a:off x="2423649" y="3338467"/>
              <a:ext cx="117405" cy="117405"/>
            </a:xfrm>
            <a:prstGeom prst="ellipse">
              <a:avLst/>
            </a:prstGeom>
            <a:solidFill>
              <a:srgbClr val="CD9600">
                <a:alpha val="100000"/>
              </a:srgbClr>
            </a:solidFill>
            <a:ln w="9000" cap="rnd">
              <a:solidFill>
                <a:srgbClr val="CD9600">
                  <a:alpha val="100000"/>
                </a:srgbClr>
              </a:solidFill>
              <a:prstDash val="solid"/>
              <a:round/>
            </a:ln>
          </p:spPr>
          <p:txBody>
            <a:bodyPr/>
            <a:lstStyle/>
            <a:p/>
          </p:txBody>
        </p:sp>
        <p:sp>
          <p:nvSpPr>
            <p:cNvPr id="109" name="pt109"/>
            <p:cNvSpPr/>
            <p:nvPr/>
          </p:nvSpPr>
          <p:spPr>
            <a:xfrm>
              <a:off x="4767492" y="3338467"/>
              <a:ext cx="117405" cy="117405"/>
            </a:xfrm>
            <a:prstGeom prst="ellipse">
              <a:avLst/>
            </a:prstGeom>
            <a:solidFill>
              <a:srgbClr val="CD9600">
                <a:alpha val="100000"/>
              </a:srgbClr>
            </a:solidFill>
            <a:ln w="9000" cap="rnd">
              <a:solidFill>
                <a:srgbClr val="CD9600">
                  <a:alpha val="100000"/>
                </a:srgbClr>
              </a:solidFill>
              <a:prstDash val="solid"/>
              <a:round/>
            </a:ln>
          </p:spPr>
          <p:txBody>
            <a:bodyPr/>
            <a:lstStyle/>
            <a:p/>
          </p:txBody>
        </p:sp>
        <p:sp>
          <p:nvSpPr>
            <p:cNvPr id="110" name="pt110"/>
            <p:cNvSpPr/>
            <p:nvPr/>
          </p:nvSpPr>
          <p:spPr>
            <a:xfrm>
              <a:off x="3595570" y="3130326"/>
              <a:ext cx="117405" cy="117405"/>
            </a:xfrm>
            <a:prstGeom prst="ellipse">
              <a:avLst/>
            </a:prstGeom>
            <a:solidFill>
              <a:srgbClr val="CD9600">
                <a:alpha val="100000"/>
              </a:srgbClr>
            </a:solidFill>
            <a:ln w="9000" cap="rnd">
              <a:solidFill>
                <a:srgbClr val="CD9600">
                  <a:alpha val="100000"/>
                </a:srgbClr>
              </a:solidFill>
              <a:prstDash val="solid"/>
              <a:round/>
            </a:ln>
          </p:spPr>
          <p:txBody>
            <a:bodyPr/>
            <a:lstStyle/>
            <a:p/>
          </p:txBody>
        </p:sp>
        <p:sp>
          <p:nvSpPr>
            <p:cNvPr id="111" name="pt111"/>
            <p:cNvSpPr/>
            <p:nvPr/>
          </p:nvSpPr>
          <p:spPr>
            <a:xfrm>
              <a:off x="5939414" y="2922185"/>
              <a:ext cx="117405" cy="117405"/>
            </a:xfrm>
            <a:prstGeom prst="ellipse">
              <a:avLst/>
            </a:prstGeom>
            <a:solidFill>
              <a:srgbClr val="CD9600">
                <a:alpha val="100000"/>
              </a:srgbClr>
            </a:solidFill>
            <a:ln w="9000" cap="rnd">
              <a:solidFill>
                <a:srgbClr val="CD9600">
                  <a:alpha val="100000"/>
                </a:srgbClr>
              </a:solidFill>
              <a:prstDash val="solid"/>
              <a:round/>
            </a:ln>
          </p:spPr>
          <p:txBody>
            <a:bodyPr/>
            <a:lstStyle/>
            <a:p/>
          </p:txBody>
        </p:sp>
        <p:sp>
          <p:nvSpPr>
            <p:cNvPr id="112" name="pt112"/>
            <p:cNvSpPr/>
            <p:nvPr/>
          </p:nvSpPr>
          <p:spPr>
            <a:xfrm>
              <a:off x="3595570" y="3338467"/>
              <a:ext cx="117405" cy="117405"/>
            </a:xfrm>
            <a:prstGeom prst="ellipse">
              <a:avLst/>
            </a:prstGeom>
            <a:solidFill>
              <a:srgbClr val="F564E3">
                <a:alpha val="100000"/>
              </a:srgbClr>
            </a:solidFill>
            <a:ln w="9000" cap="rnd">
              <a:solidFill>
                <a:srgbClr val="F564E3">
                  <a:alpha val="100000"/>
                </a:srgbClr>
              </a:solidFill>
              <a:prstDash val="solid"/>
              <a:round/>
            </a:ln>
          </p:spPr>
          <p:txBody>
            <a:bodyPr/>
            <a:lstStyle/>
            <a:p/>
          </p:txBody>
        </p:sp>
        <p:sp>
          <p:nvSpPr>
            <p:cNvPr id="113" name="pt113"/>
            <p:cNvSpPr/>
            <p:nvPr/>
          </p:nvSpPr>
          <p:spPr>
            <a:xfrm>
              <a:off x="2423649" y="3546609"/>
              <a:ext cx="117405" cy="117405"/>
            </a:xfrm>
            <a:prstGeom prst="ellipse">
              <a:avLst/>
            </a:prstGeom>
            <a:solidFill>
              <a:srgbClr val="F564E3">
                <a:alpha val="100000"/>
              </a:srgbClr>
            </a:solidFill>
            <a:ln w="9000" cap="rnd">
              <a:solidFill>
                <a:srgbClr val="F564E3">
                  <a:alpha val="100000"/>
                </a:srgbClr>
              </a:solidFill>
              <a:prstDash val="solid"/>
              <a:round/>
            </a:ln>
          </p:spPr>
          <p:txBody>
            <a:bodyPr/>
            <a:lstStyle/>
            <a:p/>
          </p:txBody>
        </p:sp>
        <p:sp>
          <p:nvSpPr>
            <p:cNvPr id="114" name="pt114"/>
            <p:cNvSpPr/>
            <p:nvPr/>
          </p:nvSpPr>
          <p:spPr>
            <a:xfrm>
              <a:off x="5939414" y="3130326"/>
              <a:ext cx="117405" cy="117405"/>
            </a:xfrm>
            <a:prstGeom prst="ellipse">
              <a:avLst/>
            </a:prstGeom>
            <a:solidFill>
              <a:srgbClr val="FF61CC">
                <a:alpha val="100000"/>
              </a:srgbClr>
            </a:solidFill>
            <a:ln w="9000" cap="rnd">
              <a:solidFill>
                <a:srgbClr val="FF61CC">
                  <a:alpha val="100000"/>
                </a:srgbClr>
              </a:solidFill>
              <a:prstDash val="solid"/>
              <a:round/>
            </a:ln>
          </p:spPr>
          <p:txBody>
            <a:bodyPr/>
            <a:lstStyle/>
            <a:p/>
          </p:txBody>
        </p:sp>
        <p:sp>
          <p:nvSpPr>
            <p:cNvPr id="115" name="pt115"/>
            <p:cNvSpPr/>
            <p:nvPr/>
          </p:nvSpPr>
          <p:spPr>
            <a:xfrm>
              <a:off x="7111335" y="3130326"/>
              <a:ext cx="117405" cy="117405"/>
            </a:xfrm>
            <a:prstGeom prst="ellipse">
              <a:avLst/>
            </a:prstGeom>
            <a:solidFill>
              <a:srgbClr val="CD9600">
                <a:alpha val="100000"/>
              </a:srgbClr>
            </a:solidFill>
            <a:ln w="9000" cap="rnd">
              <a:solidFill>
                <a:srgbClr val="CD9600">
                  <a:alpha val="100000"/>
                </a:srgbClr>
              </a:solidFill>
              <a:prstDash val="solid"/>
              <a:round/>
            </a:ln>
          </p:spPr>
          <p:txBody>
            <a:bodyPr/>
            <a:lstStyle/>
            <a:p/>
          </p:txBody>
        </p:sp>
        <p:sp>
          <p:nvSpPr>
            <p:cNvPr id="116" name="pt116"/>
            <p:cNvSpPr/>
            <p:nvPr/>
          </p:nvSpPr>
          <p:spPr>
            <a:xfrm>
              <a:off x="7111335" y="3338467"/>
              <a:ext cx="117405" cy="117405"/>
            </a:xfrm>
            <a:prstGeom prst="ellipse">
              <a:avLst/>
            </a:prstGeom>
            <a:solidFill>
              <a:srgbClr val="00C1A9">
                <a:alpha val="100000"/>
              </a:srgbClr>
            </a:solidFill>
            <a:ln w="9000" cap="rnd">
              <a:solidFill>
                <a:srgbClr val="00C1A9">
                  <a:alpha val="100000"/>
                </a:srgbClr>
              </a:solidFill>
              <a:prstDash val="solid"/>
              <a:round/>
            </a:ln>
          </p:spPr>
          <p:txBody>
            <a:bodyPr/>
            <a:lstStyle/>
            <a:p/>
          </p:txBody>
        </p:sp>
        <p:sp>
          <p:nvSpPr>
            <p:cNvPr id="117" name="pt117"/>
            <p:cNvSpPr/>
            <p:nvPr/>
          </p:nvSpPr>
          <p:spPr>
            <a:xfrm>
              <a:off x="5939414" y="3338467"/>
              <a:ext cx="117405" cy="117405"/>
            </a:xfrm>
            <a:prstGeom prst="ellipse">
              <a:avLst/>
            </a:prstGeom>
            <a:solidFill>
              <a:srgbClr val="00C1A9">
                <a:alpha val="100000"/>
              </a:srgbClr>
            </a:solidFill>
            <a:ln w="9000" cap="rnd">
              <a:solidFill>
                <a:srgbClr val="00C1A9">
                  <a:alpha val="100000"/>
                </a:srgbClr>
              </a:solidFill>
              <a:prstDash val="solid"/>
              <a:round/>
            </a:ln>
          </p:spPr>
          <p:txBody>
            <a:bodyPr/>
            <a:lstStyle/>
            <a:p/>
          </p:txBody>
        </p:sp>
        <p:sp>
          <p:nvSpPr>
            <p:cNvPr id="118" name="pt118"/>
            <p:cNvSpPr/>
            <p:nvPr/>
          </p:nvSpPr>
          <p:spPr>
            <a:xfrm>
              <a:off x="2423649" y="3754750"/>
              <a:ext cx="117405" cy="117405"/>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119" name="pt119"/>
            <p:cNvSpPr/>
            <p:nvPr/>
          </p:nvSpPr>
          <p:spPr>
            <a:xfrm>
              <a:off x="7111335" y="3546609"/>
              <a:ext cx="117405" cy="117405"/>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120" name="pt120"/>
            <p:cNvSpPr/>
            <p:nvPr/>
          </p:nvSpPr>
          <p:spPr>
            <a:xfrm>
              <a:off x="5939414" y="3546609"/>
              <a:ext cx="117405" cy="117405"/>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121" name="pt121"/>
            <p:cNvSpPr/>
            <p:nvPr/>
          </p:nvSpPr>
          <p:spPr>
            <a:xfrm>
              <a:off x="3595570" y="3546609"/>
              <a:ext cx="117405" cy="117405"/>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122" name="pt122"/>
            <p:cNvSpPr/>
            <p:nvPr/>
          </p:nvSpPr>
          <p:spPr>
            <a:xfrm>
              <a:off x="4767492" y="3546609"/>
              <a:ext cx="117405" cy="117405"/>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123" name="pt123"/>
            <p:cNvSpPr/>
            <p:nvPr/>
          </p:nvSpPr>
          <p:spPr>
            <a:xfrm>
              <a:off x="3595570" y="3754750"/>
              <a:ext cx="117405" cy="117405"/>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124" name="pt124"/>
            <p:cNvSpPr/>
            <p:nvPr/>
          </p:nvSpPr>
          <p:spPr>
            <a:xfrm>
              <a:off x="4767492" y="3754750"/>
              <a:ext cx="117405" cy="117405"/>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125" name="pt125"/>
            <p:cNvSpPr/>
            <p:nvPr/>
          </p:nvSpPr>
          <p:spPr>
            <a:xfrm>
              <a:off x="4767492" y="3962891"/>
              <a:ext cx="117405" cy="117405"/>
            </a:xfrm>
            <a:prstGeom prst="ellipse">
              <a:avLst/>
            </a:prstGeom>
            <a:solidFill>
              <a:srgbClr val="00B4F0">
                <a:alpha val="100000"/>
              </a:srgbClr>
            </a:solidFill>
            <a:ln w="9000" cap="rnd">
              <a:solidFill>
                <a:srgbClr val="00B4F0">
                  <a:alpha val="100000"/>
                </a:srgbClr>
              </a:solidFill>
              <a:prstDash val="solid"/>
              <a:round/>
            </a:ln>
          </p:spPr>
          <p:txBody>
            <a:bodyPr/>
            <a:lstStyle/>
            <a:p/>
          </p:txBody>
        </p:sp>
        <p:sp>
          <p:nvSpPr>
            <p:cNvPr id="126" name="pt126"/>
            <p:cNvSpPr/>
            <p:nvPr/>
          </p:nvSpPr>
          <p:spPr>
            <a:xfrm>
              <a:off x="5939414" y="3754750"/>
              <a:ext cx="117405" cy="117405"/>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127" name="pt127"/>
            <p:cNvSpPr/>
            <p:nvPr/>
          </p:nvSpPr>
          <p:spPr>
            <a:xfrm>
              <a:off x="2423649" y="3962891"/>
              <a:ext cx="117405" cy="117405"/>
            </a:xfrm>
            <a:prstGeom prst="ellipse">
              <a:avLst/>
            </a:prstGeom>
            <a:solidFill>
              <a:srgbClr val="00B4F0">
                <a:alpha val="100000"/>
              </a:srgbClr>
            </a:solidFill>
            <a:ln w="9000" cap="rnd">
              <a:solidFill>
                <a:srgbClr val="00B4F0">
                  <a:alpha val="100000"/>
                </a:srgbClr>
              </a:solidFill>
              <a:prstDash val="solid"/>
              <a:round/>
            </a:ln>
          </p:spPr>
          <p:txBody>
            <a:bodyPr/>
            <a:lstStyle/>
            <a:p/>
          </p:txBody>
        </p:sp>
        <p:sp>
          <p:nvSpPr>
            <p:cNvPr id="128" name="pt128"/>
            <p:cNvSpPr/>
            <p:nvPr/>
          </p:nvSpPr>
          <p:spPr>
            <a:xfrm>
              <a:off x="2423649" y="4171033"/>
              <a:ext cx="117405" cy="117405"/>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129" name="pt129"/>
            <p:cNvSpPr/>
            <p:nvPr/>
          </p:nvSpPr>
          <p:spPr>
            <a:xfrm>
              <a:off x="7111335" y="3754750"/>
              <a:ext cx="117405" cy="117405"/>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130" name="pt130"/>
            <p:cNvSpPr/>
            <p:nvPr/>
          </p:nvSpPr>
          <p:spPr>
            <a:xfrm>
              <a:off x="7111335" y="3962891"/>
              <a:ext cx="117405" cy="117405"/>
            </a:xfrm>
            <a:prstGeom prst="ellipse">
              <a:avLst/>
            </a:prstGeom>
            <a:solidFill>
              <a:srgbClr val="00B4F0">
                <a:alpha val="100000"/>
              </a:srgbClr>
            </a:solidFill>
            <a:ln w="9000" cap="rnd">
              <a:solidFill>
                <a:srgbClr val="00B4F0">
                  <a:alpha val="100000"/>
                </a:srgbClr>
              </a:solidFill>
              <a:prstDash val="solid"/>
              <a:round/>
            </a:ln>
          </p:spPr>
          <p:txBody>
            <a:bodyPr/>
            <a:lstStyle/>
            <a:p/>
          </p:txBody>
        </p:sp>
        <p:sp>
          <p:nvSpPr>
            <p:cNvPr id="131" name="pt131"/>
            <p:cNvSpPr/>
            <p:nvPr/>
          </p:nvSpPr>
          <p:spPr>
            <a:xfrm>
              <a:off x="5939414" y="3962891"/>
              <a:ext cx="117405" cy="117405"/>
            </a:xfrm>
            <a:prstGeom prst="ellipse">
              <a:avLst/>
            </a:prstGeom>
            <a:solidFill>
              <a:srgbClr val="00B4F0">
                <a:alpha val="100000"/>
              </a:srgbClr>
            </a:solidFill>
            <a:ln w="9000" cap="rnd">
              <a:solidFill>
                <a:srgbClr val="00B4F0">
                  <a:alpha val="100000"/>
                </a:srgbClr>
              </a:solidFill>
              <a:prstDash val="solid"/>
              <a:round/>
            </a:ln>
          </p:spPr>
          <p:txBody>
            <a:bodyPr/>
            <a:lstStyle/>
            <a:p/>
          </p:txBody>
        </p:sp>
        <p:sp>
          <p:nvSpPr>
            <p:cNvPr id="132" name="pt132"/>
            <p:cNvSpPr/>
            <p:nvPr/>
          </p:nvSpPr>
          <p:spPr>
            <a:xfrm>
              <a:off x="3595570" y="3962891"/>
              <a:ext cx="117405" cy="117405"/>
            </a:xfrm>
            <a:prstGeom prst="ellipse">
              <a:avLst/>
            </a:prstGeom>
            <a:solidFill>
              <a:srgbClr val="FF64B0">
                <a:alpha val="100000"/>
              </a:srgbClr>
            </a:solidFill>
            <a:ln w="9000" cap="rnd">
              <a:solidFill>
                <a:srgbClr val="FF64B0">
                  <a:alpha val="100000"/>
                </a:srgbClr>
              </a:solidFill>
              <a:prstDash val="solid"/>
              <a:round/>
            </a:ln>
          </p:spPr>
          <p:txBody>
            <a:bodyPr/>
            <a:lstStyle/>
            <a:p/>
          </p:txBody>
        </p:sp>
        <p:sp>
          <p:nvSpPr>
            <p:cNvPr id="133" name="pt133"/>
            <p:cNvSpPr/>
            <p:nvPr/>
          </p:nvSpPr>
          <p:spPr>
            <a:xfrm>
              <a:off x="7111335" y="4171033"/>
              <a:ext cx="117405" cy="117405"/>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134" name="pt134"/>
            <p:cNvSpPr/>
            <p:nvPr/>
          </p:nvSpPr>
          <p:spPr>
            <a:xfrm>
              <a:off x="3595570" y="4171033"/>
              <a:ext cx="117405" cy="117405"/>
            </a:xfrm>
            <a:prstGeom prst="ellipse">
              <a:avLst/>
            </a:prstGeom>
            <a:solidFill>
              <a:srgbClr val="00B4F0">
                <a:alpha val="100000"/>
              </a:srgbClr>
            </a:solidFill>
            <a:ln w="9000" cap="rnd">
              <a:solidFill>
                <a:srgbClr val="00B4F0">
                  <a:alpha val="100000"/>
                </a:srgbClr>
              </a:solidFill>
              <a:prstDash val="solid"/>
              <a:round/>
            </a:ln>
          </p:spPr>
          <p:txBody>
            <a:bodyPr/>
            <a:lstStyle/>
            <a:p/>
          </p:txBody>
        </p:sp>
        <p:sp>
          <p:nvSpPr>
            <p:cNvPr id="135" name="pt135"/>
            <p:cNvSpPr/>
            <p:nvPr/>
          </p:nvSpPr>
          <p:spPr>
            <a:xfrm>
              <a:off x="7111335" y="4379174"/>
              <a:ext cx="117405" cy="117405"/>
            </a:xfrm>
            <a:prstGeom prst="ellipse">
              <a:avLst/>
            </a:prstGeom>
            <a:solidFill>
              <a:srgbClr val="ED813E">
                <a:alpha val="100000"/>
              </a:srgbClr>
            </a:solidFill>
            <a:ln w="9000" cap="rnd">
              <a:solidFill>
                <a:srgbClr val="ED813E">
                  <a:alpha val="100000"/>
                </a:srgbClr>
              </a:solidFill>
              <a:prstDash val="solid"/>
              <a:round/>
            </a:ln>
          </p:spPr>
          <p:txBody>
            <a:bodyPr/>
            <a:lstStyle/>
            <a:p/>
          </p:txBody>
        </p:sp>
        <p:sp>
          <p:nvSpPr>
            <p:cNvPr id="136" name="pt136"/>
            <p:cNvSpPr/>
            <p:nvPr/>
          </p:nvSpPr>
          <p:spPr>
            <a:xfrm>
              <a:off x="5939414" y="4171033"/>
              <a:ext cx="117405" cy="117405"/>
            </a:xfrm>
            <a:prstGeom prst="ellipse">
              <a:avLst/>
            </a:prstGeom>
            <a:solidFill>
              <a:srgbClr val="ED813E">
                <a:alpha val="100000"/>
              </a:srgbClr>
            </a:solidFill>
            <a:ln w="9000" cap="rnd">
              <a:solidFill>
                <a:srgbClr val="ED813E">
                  <a:alpha val="100000"/>
                </a:srgbClr>
              </a:solidFill>
              <a:prstDash val="solid"/>
              <a:round/>
            </a:ln>
          </p:spPr>
          <p:txBody>
            <a:bodyPr/>
            <a:lstStyle/>
            <a:p/>
          </p:txBody>
        </p:sp>
        <p:sp>
          <p:nvSpPr>
            <p:cNvPr id="137" name="pt137"/>
            <p:cNvSpPr/>
            <p:nvPr/>
          </p:nvSpPr>
          <p:spPr>
            <a:xfrm>
              <a:off x="4767492" y="4171033"/>
              <a:ext cx="117405" cy="117405"/>
            </a:xfrm>
            <a:prstGeom prst="ellipse">
              <a:avLst/>
            </a:prstGeom>
            <a:solidFill>
              <a:srgbClr val="ED813E">
                <a:alpha val="100000"/>
              </a:srgbClr>
            </a:solidFill>
            <a:ln w="9000" cap="rnd">
              <a:solidFill>
                <a:srgbClr val="ED813E">
                  <a:alpha val="100000"/>
                </a:srgbClr>
              </a:solidFill>
              <a:prstDash val="solid"/>
              <a:round/>
            </a:ln>
          </p:spPr>
          <p:txBody>
            <a:bodyPr/>
            <a:lstStyle/>
            <a:p/>
          </p:txBody>
        </p:sp>
        <p:sp>
          <p:nvSpPr>
            <p:cNvPr id="138" name="pt138"/>
            <p:cNvSpPr/>
            <p:nvPr/>
          </p:nvSpPr>
          <p:spPr>
            <a:xfrm>
              <a:off x="5939414" y="4379174"/>
              <a:ext cx="117405" cy="117405"/>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139" name="pt139"/>
            <p:cNvSpPr/>
            <p:nvPr/>
          </p:nvSpPr>
          <p:spPr>
            <a:xfrm>
              <a:off x="3595570" y="4379174"/>
              <a:ext cx="117405" cy="117405"/>
            </a:xfrm>
            <a:prstGeom prst="ellipse">
              <a:avLst/>
            </a:prstGeom>
            <a:solidFill>
              <a:srgbClr val="ED813E">
                <a:alpha val="100000"/>
              </a:srgbClr>
            </a:solidFill>
            <a:ln w="9000" cap="rnd">
              <a:solidFill>
                <a:srgbClr val="ED813E">
                  <a:alpha val="100000"/>
                </a:srgbClr>
              </a:solidFill>
              <a:prstDash val="solid"/>
              <a:round/>
            </a:ln>
          </p:spPr>
          <p:txBody>
            <a:bodyPr/>
            <a:lstStyle/>
            <a:p/>
          </p:txBody>
        </p:sp>
        <p:sp>
          <p:nvSpPr>
            <p:cNvPr id="140" name="pt140"/>
            <p:cNvSpPr/>
            <p:nvPr/>
          </p:nvSpPr>
          <p:spPr>
            <a:xfrm>
              <a:off x="4767492" y="4379174"/>
              <a:ext cx="117405" cy="117405"/>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141" name="pt141"/>
            <p:cNvSpPr/>
            <p:nvPr/>
          </p:nvSpPr>
          <p:spPr>
            <a:xfrm>
              <a:off x="2423649" y="4379174"/>
              <a:ext cx="117405" cy="117405"/>
            </a:xfrm>
            <a:prstGeom prst="ellipse">
              <a:avLst/>
            </a:prstGeom>
            <a:solidFill>
              <a:srgbClr val="B79F00">
                <a:alpha val="100000"/>
              </a:srgbClr>
            </a:solidFill>
            <a:ln w="9000" cap="rnd">
              <a:solidFill>
                <a:srgbClr val="B79F00">
                  <a:alpha val="100000"/>
                </a:srgbClr>
              </a:solidFill>
              <a:prstDash val="solid"/>
              <a:round/>
            </a:ln>
          </p:spPr>
          <p:txBody>
            <a:bodyPr/>
            <a:lstStyle/>
            <a:p/>
          </p:txBody>
        </p:sp>
        <p:sp>
          <p:nvSpPr>
            <p:cNvPr id="142" name="pt142"/>
            <p:cNvSpPr/>
            <p:nvPr/>
          </p:nvSpPr>
          <p:spPr>
            <a:xfrm>
              <a:off x="2423649" y="4587315"/>
              <a:ext cx="117405" cy="117405"/>
            </a:xfrm>
            <a:prstGeom prst="ellipse">
              <a:avLst/>
            </a:prstGeom>
            <a:solidFill>
              <a:srgbClr val="ED813E">
                <a:alpha val="100000"/>
              </a:srgbClr>
            </a:solidFill>
            <a:ln w="9000" cap="rnd">
              <a:solidFill>
                <a:srgbClr val="ED813E">
                  <a:alpha val="100000"/>
                </a:srgbClr>
              </a:solidFill>
              <a:prstDash val="solid"/>
              <a:round/>
            </a:ln>
          </p:spPr>
          <p:txBody>
            <a:bodyPr/>
            <a:lstStyle/>
            <a:p/>
          </p:txBody>
        </p:sp>
        <p:sp>
          <p:nvSpPr>
            <p:cNvPr id="143" name="pt143"/>
            <p:cNvSpPr/>
            <p:nvPr/>
          </p:nvSpPr>
          <p:spPr>
            <a:xfrm>
              <a:off x="2423649" y="4795457"/>
              <a:ext cx="117405" cy="117405"/>
            </a:xfrm>
            <a:prstGeom prst="ellipse">
              <a:avLst/>
            </a:prstGeom>
            <a:solidFill>
              <a:srgbClr val="00C08B">
                <a:alpha val="100000"/>
              </a:srgbClr>
            </a:solidFill>
            <a:ln w="9000" cap="rnd">
              <a:solidFill>
                <a:srgbClr val="00C08B">
                  <a:alpha val="100000"/>
                </a:srgbClr>
              </a:solidFill>
              <a:prstDash val="solid"/>
              <a:round/>
            </a:ln>
          </p:spPr>
          <p:txBody>
            <a:bodyPr/>
            <a:lstStyle/>
            <a:p/>
          </p:txBody>
        </p:sp>
        <p:sp>
          <p:nvSpPr>
            <p:cNvPr id="144" name="pt144"/>
            <p:cNvSpPr/>
            <p:nvPr/>
          </p:nvSpPr>
          <p:spPr>
            <a:xfrm>
              <a:off x="4767492" y="4587315"/>
              <a:ext cx="117405" cy="117405"/>
            </a:xfrm>
            <a:prstGeom prst="ellipse">
              <a:avLst/>
            </a:prstGeom>
            <a:solidFill>
              <a:srgbClr val="B79F00">
                <a:alpha val="100000"/>
              </a:srgbClr>
            </a:solidFill>
            <a:ln w="9000" cap="rnd">
              <a:solidFill>
                <a:srgbClr val="B79F00">
                  <a:alpha val="100000"/>
                </a:srgbClr>
              </a:solidFill>
              <a:prstDash val="solid"/>
              <a:round/>
            </a:ln>
          </p:spPr>
          <p:txBody>
            <a:bodyPr/>
            <a:lstStyle/>
            <a:p/>
          </p:txBody>
        </p:sp>
        <p:sp>
          <p:nvSpPr>
            <p:cNvPr id="145" name="pt145"/>
            <p:cNvSpPr/>
            <p:nvPr/>
          </p:nvSpPr>
          <p:spPr>
            <a:xfrm>
              <a:off x="3595570" y="4587315"/>
              <a:ext cx="117405" cy="117405"/>
            </a:xfrm>
            <a:prstGeom prst="ellipse">
              <a:avLst/>
            </a:prstGeom>
            <a:solidFill>
              <a:srgbClr val="B79F00">
                <a:alpha val="100000"/>
              </a:srgbClr>
            </a:solidFill>
            <a:ln w="9000" cap="rnd">
              <a:solidFill>
                <a:srgbClr val="B79F00">
                  <a:alpha val="100000"/>
                </a:srgbClr>
              </a:solidFill>
              <a:prstDash val="solid"/>
              <a:round/>
            </a:ln>
          </p:spPr>
          <p:txBody>
            <a:bodyPr/>
            <a:lstStyle/>
            <a:p/>
          </p:txBody>
        </p:sp>
        <p:sp>
          <p:nvSpPr>
            <p:cNvPr id="146" name="pt146"/>
            <p:cNvSpPr/>
            <p:nvPr/>
          </p:nvSpPr>
          <p:spPr>
            <a:xfrm>
              <a:off x="3595570" y="4795457"/>
              <a:ext cx="117405" cy="117405"/>
            </a:xfrm>
            <a:prstGeom prst="ellipse">
              <a:avLst/>
            </a:prstGeom>
            <a:solidFill>
              <a:srgbClr val="00C08B">
                <a:alpha val="100000"/>
              </a:srgbClr>
            </a:solidFill>
            <a:ln w="9000" cap="rnd">
              <a:solidFill>
                <a:srgbClr val="00C08B">
                  <a:alpha val="100000"/>
                </a:srgbClr>
              </a:solidFill>
              <a:prstDash val="solid"/>
              <a:round/>
            </a:ln>
          </p:spPr>
          <p:txBody>
            <a:bodyPr/>
            <a:lstStyle/>
            <a:p/>
          </p:txBody>
        </p:sp>
        <p:sp>
          <p:nvSpPr>
            <p:cNvPr id="147" name="pt147"/>
            <p:cNvSpPr/>
            <p:nvPr/>
          </p:nvSpPr>
          <p:spPr>
            <a:xfrm>
              <a:off x="4767492" y="4795457"/>
              <a:ext cx="117405" cy="117405"/>
            </a:xfrm>
            <a:prstGeom prst="ellipse">
              <a:avLst/>
            </a:prstGeom>
            <a:solidFill>
              <a:srgbClr val="00C08B">
                <a:alpha val="100000"/>
              </a:srgbClr>
            </a:solidFill>
            <a:ln w="9000" cap="rnd">
              <a:solidFill>
                <a:srgbClr val="00C08B">
                  <a:alpha val="100000"/>
                </a:srgbClr>
              </a:solidFill>
              <a:prstDash val="solid"/>
              <a:round/>
            </a:ln>
          </p:spPr>
          <p:txBody>
            <a:bodyPr/>
            <a:lstStyle/>
            <a:p/>
          </p:txBody>
        </p:sp>
        <p:sp>
          <p:nvSpPr>
            <p:cNvPr id="148" name="pt148"/>
            <p:cNvSpPr/>
            <p:nvPr/>
          </p:nvSpPr>
          <p:spPr>
            <a:xfrm>
              <a:off x="2423649" y="5003598"/>
              <a:ext cx="117405" cy="117405"/>
            </a:xfrm>
            <a:prstGeom prst="ellipse">
              <a:avLst/>
            </a:prstGeom>
            <a:solidFill>
              <a:srgbClr val="FF64B0">
                <a:alpha val="100000"/>
              </a:srgbClr>
            </a:solidFill>
            <a:ln w="9000" cap="rnd">
              <a:solidFill>
                <a:srgbClr val="FF64B0">
                  <a:alpha val="100000"/>
                </a:srgbClr>
              </a:solidFill>
              <a:prstDash val="solid"/>
              <a:round/>
            </a:ln>
          </p:spPr>
          <p:txBody>
            <a:bodyPr/>
            <a:lstStyle/>
            <a:p/>
          </p:txBody>
        </p:sp>
        <p:sp>
          <p:nvSpPr>
            <p:cNvPr id="149" name="pt149"/>
            <p:cNvSpPr/>
            <p:nvPr/>
          </p:nvSpPr>
          <p:spPr>
            <a:xfrm>
              <a:off x="2423649" y="5211739"/>
              <a:ext cx="117405" cy="117405"/>
            </a:xfrm>
            <a:prstGeom prst="ellipse">
              <a:avLst/>
            </a:prstGeom>
            <a:solidFill>
              <a:srgbClr val="49B500">
                <a:alpha val="100000"/>
              </a:srgbClr>
            </a:solidFill>
            <a:ln w="9000" cap="rnd">
              <a:solidFill>
                <a:srgbClr val="49B500">
                  <a:alpha val="100000"/>
                </a:srgbClr>
              </a:solidFill>
              <a:prstDash val="solid"/>
              <a:round/>
            </a:ln>
          </p:spPr>
          <p:txBody>
            <a:bodyPr/>
            <a:lstStyle/>
            <a:p/>
          </p:txBody>
        </p:sp>
        <p:sp>
          <p:nvSpPr>
            <p:cNvPr id="150" name="pt150"/>
            <p:cNvSpPr/>
            <p:nvPr/>
          </p:nvSpPr>
          <p:spPr>
            <a:xfrm>
              <a:off x="5939414" y="4587315"/>
              <a:ext cx="117405" cy="117405"/>
            </a:xfrm>
            <a:prstGeom prst="ellipse">
              <a:avLst/>
            </a:prstGeom>
            <a:solidFill>
              <a:srgbClr val="49B500">
                <a:alpha val="100000"/>
              </a:srgbClr>
            </a:solidFill>
            <a:ln w="9000" cap="rnd">
              <a:solidFill>
                <a:srgbClr val="49B500">
                  <a:alpha val="100000"/>
                </a:srgbClr>
              </a:solidFill>
              <a:prstDash val="solid"/>
              <a:round/>
            </a:ln>
          </p:spPr>
          <p:txBody>
            <a:bodyPr/>
            <a:lstStyle/>
            <a:p/>
          </p:txBody>
        </p:sp>
        <p:sp>
          <p:nvSpPr>
            <p:cNvPr id="151" name="pt151"/>
            <p:cNvSpPr/>
            <p:nvPr/>
          </p:nvSpPr>
          <p:spPr>
            <a:xfrm>
              <a:off x="5939414" y="4795457"/>
              <a:ext cx="117405" cy="117405"/>
            </a:xfrm>
            <a:prstGeom prst="ellipse">
              <a:avLst/>
            </a:prstGeom>
            <a:solidFill>
              <a:srgbClr val="B79F00">
                <a:alpha val="100000"/>
              </a:srgbClr>
            </a:solidFill>
            <a:ln w="9000" cap="rnd">
              <a:solidFill>
                <a:srgbClr val="B79F00">
                  <a:alpha val="100000"/>
                </a:srgbClr>
              </a:solidFill>
              <a:prstDash val="solid"/>
              <a:round/>
            </a:ln>
          </p:spPr>
          <p:txBody>
            <a:bodyPr/>
            <a:lstStyle/>
            <a:p/>
          </p:txBody>
        </p:sp>
        <p:sp>
          <p:nvSpPr>
            <p:cNvPr id="152" name="pt152"/>
            <p:cNvSpPr/>
            <p:nvPr/>
          </p:nvSpPr>
          <p:spPr>
            <a:xfrm>
              <a:off x="4767492" y="5003598"/>
              <a:ext cx="117405" cy="117405"/>
            </a:xfrm>
            <a:prstGeom prst="ellipse">
              <a:avLst/>
            </a:prstGeom>
            <a:solidFill>
              <a:srgbClr val="E36EF6">
                <a:alpha val="100000"/>
              </a:srgbClr>
            </a:solidFill>
            <a:ln w="9000" cap="rnd">
              <a:solidFill>
                <a:srgbClr val="E36EF6">
                  <a:alpha val="100000"/>
                </a:srgbClr>
              </a:solidFill>
              <a:prstDash val="solid"/>
              <a:round/>
            </a:ln>
          </p:spPr>
          <p:txBody>
            <a:bodyPr/>
            <a:lstStyle/>
            <a:p/>
          </p:txBody>
        </p:sp>
        <p:sp>
          <p:nvSpPr>
            <p:cNvPr id="153" name="pt153"/>
            <p:cNvSpPr/>
            <p:nvPr/>
          </p:nvSpPr>
          <p:spPr>
            <a:xfrm>
              <a:off x="4767492" y="5211739"/>
              <a:ext cx="117405" cy="117405"/>
            </a:xfrm>
            <a:prstGeom prst="ellipse">
              <a:avLst/>
            </a:prstGeom>
            <a:solidFill>
              <a:srgbClr val="FF64B0">
                <a:alpha val="100000"/>
              </a:srgbClr>
            </a:solidFill>
            <a:ln w="9000" cap="rnd">
              <a:solidFill>
                <a:srgbClr val="FF64B0">
                  <a:alpha val="100000"/>
                </a:srgbClr>
              </a:solidFill>
              <a:prstDash val="solid"/>
              <a:round/>
            </a:ln>
          </p:spPr>
          <p:txBody>
            <a:bodyPr/>
            <a:lstStyle/>
            <a:p/>
          </p:txBody>
        </p:sp>
        <p:sp>
          <p:nvSpPr>
            <p:cNvPr id="154" name="pt154"/>
            <p:cNvSpPr/>
            <p:nvPr/>
          </p:nvSpPr>
          <p:spPr>
            <a:xfrm>
              <a:off x="7111335" y="4587315"/>
              <a:ext cx="117405" cy="117405"/>
            </a:xfrm>
            <a:prstGeom prst="ellipse">
              <a:avLst/>
            </a:prstGeom>
            <a:solidFill>
              <a:srgbClr val="B79F00">
                <a:alpha val="100000"/>
              </a:srgbClr>
            </a:solidFill>
            <a:ln w="9000" cap="rnd">
              <a:solidFill>
                <a:srgbClr val="B79F00">
                  <a:alpha val="100000"/>
                </a:srgbClr>
              </a:solidFill>
              <a:prstDash val="solid"/>
              <a:round/>
            </a:ln>
          </p:spPr>
          <p:txBody>
            <a:bodyPr/>
            <a:lstStyle/>
            <a:p/>
          </p:txBody>
        </p:sp>
        <p:sp>
          <p:nvSpPr>
            <p:cNvPr id="155" name="pt155"/>
            <p:cNvSpPr/>
            <p:nvPr/>
          </p:nvSpPr>
          <p:spPr>
            <a:xfrm>
              <a:off x="4767492" y="5419881"/>
              <a:ext cx="117405" cy="117405"/>
            </a:xfrm>
            <a:prstGeom prst="ellipse">
              <a:avLst/>
            </a:prstGeom>
            <a:solidFill>
              <a:srgbClr val="00BE67">
                <a:alpha val="100000"/>
              </a:srgbClr>
            </a:solidFill>
            <a:ln w="9000" cap="rnd">
              <a:solidFill>
                <a:srgbClr val="00BE67">
                  <a:alpha val="100000"/>
                </a:srgbClr>
              </a:solidFill>
              <a:prstDash val="solid"/>
              <a:round/>
            </a:ln>
          </p:spPr>
          <p:txBody>
            <a:bodyPr/>
            <a:lstStyle/>
            <a:p/>
          </p:txBody>
        </p:sp>
        <p:sp>
          <p:nvSpPr>
            <p:cNvPr id="156" name="pt156"/>
            <p:cNvSpPr/>
            <p:nvPr/>
          </p:nvSpPr>
          <p:spPr>
            <a:xfrm>
              <a:off x="5939414" y="5003598"/>
              <a:ext cx="117405" cy="117405"/>
            </a:xfrm>
            <a:prstGeom prst="ellipse">
              <a:avLst/>
            </a:prstGeom>
            <a:solidFill>
              <a:srgbClr val="00BE67">
                <a:alpha val="100000"/>
              </a:srgbClr>
            </a:solidFill>
            <a:ln w="9000" cap="rnd">
              <a:solidFill>
                <a:srgbClr val="00BE67">
                  <a:alpha val="100000"/>
                </a:srgbClr>
              </a:solidFill>
              <a:prstDash val="solid"/>
              <a:round/>
            </a:ln>
          </p:spPr>
          <p:txBody>
            <a:bodyPr/>
            <a:lstStyle/>
            <a:p/>
          </p:txBody>
        </p:sp>
        <p:sp>
          <p:nvSpPr>
            <p:cNvPr id="157" name="pt157"/>
            <p:cNvSpPr/>
            <p:nvPr/>
          </p:nvSpPr>
          <p:spPr>
            <a:xfrm>
              <a:off x="3595570" y="5003598"/>
              <a:ext cx="117405" cy="117405"/>
            </a:xfrm>
            <a:prstGeom prst="ellipse">
              <a:avLst/>
            </a:prstGeom>
            <a:solidFill>
              <a:srgbClr val="00BE67">
                <a:alpha val="100000"/>
              </a:srgbClr>
            </a:solidFill>
            <a:ln w="9000" cap="rnd">
              <a:solidFill>
                <a:srgbClr val="00BE67">
                  <a:alpha val="100000"/>
                </a:srgbClr>
              </a:solidFill>
              <a:prstDash val="solid"/>
              <a:round/>
            </a:ln>
          </p:spPr>
          <p:txBody>
            <a:bodyPr/>
            <a:lstStyle/>
            <a:p/>
          </p:txBody>
        </p:sp>
        <p:sp>
          <p:nvSpPr>
            <p:cNvPr id="158" name="pt158"/>
            <p:cNvSpPr/>
            <p:nvPr/>
          </p:nvSpPr>
          <p:spPr>
            <a:xfrm>
              <a:off x="5939414" y="5211739"/>
              <a:ext cx="117405" cy="117405"/>
            </a:xfrm>
            <a:prstGeom prst="ellipse">
              <a:avLst/>
            </a:prstGeom>
            <a:solidFill>
              <a:srgbClr val="00C08B">
                <a:alpha val="100000"/>
              </a:srgbClr>
            </a:solidFill>
            <a:ln w="9000" cap="rnd">
              <a:solidFill>
                <a:srgbClr val="00C08B">
                  <a:alpha val="100000"/>
                </a:srgbClr>
              </a:solidFill>
              <a:prstDash val="solid"/>
              <a:round/>
            </a:ln>
          </p:spPr>
          <p:txBody>
            <a:bodyPr/>
            <a:lstStyle/>
            <a:p/>
          </p:txBody>
        </p:sp>
        <p:sp>
          <p:nvSpPr>
            <p:cNvPr id="159" name="pt159"/>
            <p:cNvSpPr/>
            <p:nvPr/>
          </p:nvSpPr>
          <p:spPr>
            <a:xfrm>
              <a:off x="3595570" y="5211739"/>
              <a:ext cx="117405" cy="117405"/>
            </a:xfrm>
            <a:prstGeom prst="ellipse">
              <a:avLst/>
            </a:prstGeom>
            <a:solidFill>
              <a:srgbClr val="49B500">
                <a:alpha val="100000"/>
              </a:srgbClr>
            </a:solidFill>
            <a:ln w="9000" cap="rnd">
              <a:solidFill>
                <a:srgbClr val="49B500">
                  <a:alpha val="100000"/>
                </a:srgbClr>
              </a:solidFill>
              <a:prstDash val="solid"/>
              <a:round/>
            </a:ln>
          </p:spPr>
          <p:txBody>
            <a:bodyPr/>
            <a:lstStyle/>
            <a:p/>
          </p:txBody>
        </p:sp>
        <p:sp>
          <p:nvSpPr>
            <p:cNvPr id="160" name="pt160"/>
            <p:cNvSpPr/>
            <p:nvPr/>
          </p:nvSpPr>
          <p:spPr>
            <a:xfrm>
              <a:off x="4767492" y="5628022"/>
              <a:ext cx="117405" cy="117405"/>
            </a:xfrm>
            <a:prstGeom prst="ellipse">
              <a:avLst/>
            </a:prstGeom>
            <a:solidFill>
              <a:srgbClr val="49B500">
                <a:alpha val="100000"/>
              </a:srgbClr>
            </a:solidFill>
            <a:ln w="9000" cap="rnd">
              <a:solidFill>
                <a:srgbClr val="49B500">
                  <a:alpha val="100000"/>
                </a:srgbClr>
              </a:solidFill>
              <a:prstDash val="solid"/>
              <a:round/>
            </a:ln>
          </p:spPr>
          <p:txBody>
            <a:bodyPr/>
            <a:lstStyle/>
            <a:p/>
          </p:txBody>
        </p:sp>
        <p:sp>
          <p:nvSpPr>
            <p:cNvPr id="161" name="pt161"/>
            <p:cNvSpPr/>
            <p:nvPr/>
          </p:nvSpPr>
          <p:spPr>
            <a:xfrm>
              <a:off x="3595570" y="5419881"/>
              <a:ext cx="117405" cy="117405"/>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162" name="pt162"/>
            <p:cNvSpPr/>
            <p:nvPr/>
          </p:nvSpPr>
          <p:spPr>
            <a:xfrm>
              <a:off x="2423649" y="5419881"/>
              <a:ext cx="117405" cy="117405"/>
            </a:xfrm>
            <a:prstGeom prst="ellipse">
              <a:avLst/>
            </a:prstGeom>
            <a:solidFill>
              <a:srgbClr val="00BE67">
                <a:alpha val="100000"/>
              </a:srgbClr>
            </a:solidFill>
            <a:ln w="9000" cap="rnd">
              <a:solidFill>
                <a:srgbClr val="00BE67">
                  <a:alpha val="100000"/>
                </a:srgbClr>
              </a:solidFill>
              <a:prstDash val="solid"/>
              <a:round/>
            </a:ln>
          </p:spPr>
          <p:txBody>
            <a:bodyPr/>
            <a:lstStyle/>
            <a:p/>
          </p:txBody>
        </p:sp>
        <p:sp>
          <p:nvSpPr>
            <p:cNvPr id="163" name="pt163"/>
            <p:cNvSpPr/>
            <p:nvPr/>
          </p:nvSpPr>
          <p:spPr>
            <a:xfrm>
              <a:off x="7111335" y="4795457"/>
              <a:ext cx="117405" cy="117405"/>
            </a:xfrm>
            <a:prstGeom prst="ellipse">
              <a:avLst/>
            </a:prstGeom>
            <a:solidFill>
              <a:srgbClr val="49B500">
                <a:alpha val="100000"/>
              </a:srgbClr>
            </a:solidFill>
            <a:ln w="9000" cap="rnd">
              <a:solidFill>
                <a:srgbClr val="49B500">
                  <a:alpha val="100000"/>
                </a:srgbClr>
              </a:solidFill>
              <a:prstDash val="solid"/>
              <a:round/>
            </a:ln>
          </p:spPr>
          <p:txBody>
            <a:bodyPr/>
            <a:lstStyle/>
            <a:p/>
          </p:txBody>
        </p:sp>
        <p:sp>
          <p:nvSpPr>
            <p:cNvPr id="164" name="pt164"/>
            <p:cNvSpPr/>
            <p:nvPr/>
          </p:nvSpPr>
          <p:spPr>
            <a:xfrm>
              <a:off x="7111335" y="5003598"/>
              <a:ext cx="117405" cy="117405"/>
            </a:xfrm>
            <a:prstGeom prst="ellipse">
              <a:avLst/>
            </a:prstGeom>
            <a:solidFill>
              <a:srgbClr val="FF64B0">
                <a:alpha val="100000"/>
              </a:srgbClr>
            </a:solidFill>
            <a:ln w="9000" cap="rnd">
              <a:solidFill>
                <a:srgbClr val="FF64B0">
                  <a:alpha val="100000"/>
                </a:srgbClr>
              </a:solidFill>
              <a:prstDash val="solid"/>
              <a:round/>
            </a:ln>
          </p:spPr>
          <p:txBody>
            <a:bodyPr/>
            <a:lstStyle/>
            <a:p/>
          </p:txBody>
        </p:sp>
        <p:sp>
          <p:nvSpPr>
            <p:cNvPr id="165" name="pt165"/>
            <p:cNvSpPr/>
            <p:nvPr/>
          </p:nvSpPr>
          <p:spPr>
            <a:xfrm>
              <a:off x="7111335" y="5211739"/>
              <a:ext cx="117405" cy="117405"/>
            </a:xfrm>
            <a:prstGeom prst="ellipse">
              <a:avLst/>
            </a:prstGeom>
            <a:solidFill>
              <a:srgbClr val="00BE67">
                <a:alpha val="100000"/>
              </a:srgbClr>
            </a:solidFill>
            <a:ln w="9000" cap="rnd">
              <a:solidFill>
                <a:srgbClr val="00BE67">
                  <a:alpha val="100000"/>
                </a:srgbClr>
              </a:solidFill>
              <a:prstDash val="solid"/>
              <a:round/>
            </a:ln>
          </p:spPr>
          <p:txBody>
            <a:bodyPr/>
            <a:lstStyle/>
            <a:p/>
          </p:txBody>
        </p:sp>
        <p:sp>
          <p:nvSpPr>
            <p:cNvPr id="166" name="pt166"/>
            <p:cNvSpPr/>
            <p:nvPr/>
          </p:nvSpPr>
          <p:spPr>
            <a:xfrm>
              <a:off x="5939414" y="5419881"/>
              <a:ext cx="117405" cy="117405"/>
            </a:xfrm>
            <a:prstGeom prst="ellipse">
              <a:avLst/>
            </a:prstGeom>
            <a:solidFill>
              <a:srgbClr val="FF64B0">
                <a:alpha val="100000"/>
              </a:srgbClr>
            </a:solidFill>
            <a:ln w="9000" cap="rnd">
              <a:solidFill>
                <a:srgbClr val="FF64B0">
                  <a:alpha val="100000"/>
                </a:srgbClr>
              </a:solidFill>
              <a:prstDash val="solid"/>
              <a:round/>
            </a:ln>
          </p:spPr>
          <p:txBody>
            <a:bodyPr/>
            <a:lstStyle/>
            <a:p/>
          </p:txBody>
        </p:sp>
        <p:sp>
          <p:nvSpPr>
            <p:cNvPr id="167" name="pt167"/>
            <p:cNvSpPr/>
            <p:nvPr/>
          </p:nvSpPr>
          <p:spPr>
            <a:xfrm>
              <a:off x="7111335" y="5419881"/>
              <a:ext cx="117405" cy="117405"/>
            </a:xfrm>
            <a:prstGeom prst="ellipse">
              <a:avLst/>
            </a:prstGeom>
            <a:solidFill>
              <a:srgbClr val="00C08B">
                <a:alpha val="100000"/>
              </a:srgbClr>
            </a:solidFill>
            <a:ln w="9000" cap="rnd">
              <a:solidFill>
                <a:srgbClr val="00C08B">
                  <a:alpha val="100000"/>
                </a:srgbClr>
              </a:solidFill>
              <a:prstDash val="solid"/>
              <a:round/>
            </a:ln>
          </p:spPr>
          <p:txBody>
            <a:bodyPr/>
            <a:lstStyle/>
            <a:p/>
          </p:txBody>
        </p:sp>
        <p:sp>
          <p:nvSpPr>
            <p:cNvPr id="168" name="pt168"/>
            <p:cNvSpPr/>
            <p:nvPr/>
          </p:nvSpPr>
          <p:spPr>
            <a:xfrm>
              <a:off x="2423649" y="5628022"/>
              <a:ext cx="117405" cy="117405"/>
            </a:xfrm>
            <a:prstGeom prst="ellipse">
              <a:avLst/>
            </a:prstGeom>
            <a:solidFill>
              <a:srgbClr val="E36EF6">
                <a:alpha val="100000"/>
              </a:srgbClr>
            </a:solidFill>
            <a:ln w="9000" cap="rnd">
              <a:solidFill>
                <a:srgbClr val="E36EF6">
                  <a:alpha val="100000"/>
                </a:srgbClr>
              </a:solidFill>
              <a:prstDash val="solid"/>
              <a:round/>
            </a:ln>
          </p:spPr>
          <p:txBody>
            <a:bodyPr/>
            <a:lstStyle/>
            <a:p/>
          </p:txBody>
        </p:sp>
        <p:sp>
          <p:nvSpPr>
            <p:cNvPr id="169" name="pt169"/>
            <p:cNvSpPr/>
            <p:nvPr/>
          </p:nvSpPr>
          <p:spPr>
            <a:xfrm>
              <a:off x="3595570" y="5628022"/>
              <a:ext cx="117405" cy="117405"/>
            </a:xfrm>
            <a:prstGeom prst="ellipse">
              <a:avLst/>
            </a:prstGeom>
            <a:solidFill>
              <a:srgbClr val="E36EF6">
                <a:alpha val="100000"/>
              </a:srgbClr>
            </a:solidFill>
            <a:ln w="9000" cap="rnd">
              <a:solidFill>
                <a:srgbClr val="E36EF6">
                  <a:alpha val="100000"/>
                </a:srgbClr>
              </a:solidFill>
              <a:prstDash val="solid"/>
              <a:round/>
            </a:ln>
          </p:spPr>
          <p:txBody>
            <a:bodyPr/>
            <a:lstStyle/>
            <a:p/>
          </p:txBody>
        </p:sp>
        <p:sp>
          <p:nvSpPr>
            <p:cNvPr id="170" name="pt170"/>
            <p:cNvSpPr/>
            <p:nvPr/>
          </p:nvSpPr>
          <p:spPr>
            <a:xfrm>
              <a:off x="7111335" y="5628022"/>
              <a:ext cx="117405" cy="117405"/>
            </a:xfrm>
            <a:prstGeom prst="ellipse">
              <a:avLst/>
            </a:prstGeom>
            <a:solidFill>
              <a:srgbClr val="E36EF6">
                <a:alpha val="100000"/>
              </a:srgbClr>
            </a:solidFill>
            <a:ln w="9000" cap="rnd">
              <a:solidFill>
                <a:srgbClr val="E36EF6">
                  <a:alpha val="100000"/>
                </a:srgbClr>
              </a:solidFill>
              <a:prstDash val="solid"/>
              <a:round/>
            </a:ln>
          </p:spPr>
          <p:txBody>
            <a:bodyPr/>
            <a:lstStyle/>
            <a:p/>
          </p:txBody>
        </p:sp>
        <p:sp>
          <p:nvSpPr>
            <p:cNvPr id="171" name="pt171"/>
            <p:cNvSpPr/>
            <p:nvPr/>
          </p:nvSpPr>
          <p:spPr>
            <a:xfrm>
              <a:off x="5939414" y="5628022"/>
              <a:ext cx="117405" cy="117405"/>
            </a:xfrm>
            <a:prstGeom prst="ellipse">
              <a:avLst/>
            </a:prstGeom>
            <a:solidFill>
              <a:srgbClr val="E36EF6">
                <a:alpha val="100000"/>
              </a:srgbClr>
            </a:solidFill>
            <a:ln w="9000" cap="rnd">
              <a:solidFill>
                <a:srgbClr val="E36EF6">
                  <a:alpha val="100000"/>
                </a:srgbClr>
              </a:solidFill>
              <a:prstDash val="solid"/>
              <a:round/>
            </a:ln>
          </p:spPr>
          <p:txBody>
            <a:bodyPr/>
            <a:lstStyle/>
            <a:p/>
          </p:txBody>
        </p:sp>
        <p:sp>
          <p:nvSpPr>
            <p:cNvPr id="172" name="tx172"/>
            <p:cNvSpPr/>
            <p:nvPr/>
          </p:nvSpPr>
          <p:spPr>
            <a:xfrm>
              <a:off x="1376693" y="858143"/>
              <a:ext cx="988466"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Nigeria (2,980,000)</a:t>
              </a:r>
            </a:p>
          </p:txBody>
        </p:sp>
        <p:sp>
          <p:nvSpPr>
            <p:cNvPr id="173" name="tx173"/>
            <p:cNvSpPr/>
            <p:nvPr/>
          </p:nvSpPr>
          <p:spPr>
            <a:xfrm>
              <a:off x="1325303" y="1066284"/>
              <a:ext cx="1039855"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Ethiopia (1,013,000)</a:t>
              </a:r>
            </a:p>
          </p:txBody>
        </p:sp>
        <p:sp>
          <p:nvSpPr>
            <p:cNvPr id="174" name="tx174"/>
            <p:cNvSpPr/>
            <p:nvPr/>
          </p:nvSpPr>
          <p:spPr>
            <a:xfrm>
              <a:off x="1229017" y="1274426"/>
              <a:ext cx="1136142"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Afghanistan (503,000)</a:t>
              </a:r>
            </a:p>
          </p:txBody>
        </p:sp>
        <p:sp>
          <p:nvSpPr>
            <p:cNvPr id="175" name="tx175"/>
            <p:cNvSpPr/>
            <p:nvPr/>
          </p:nvSpPr>
          <p:spPr>
            <a:xfrm>
              <a:off x="1357582" y="1482567"/>
              <a:ext cx="1007577"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Myanmar (490,000)</a:t>
              </a:r>
            </a:p>
          </p:txBody>
        </p:sp>
        <p:sp>
          <p:nvSpPr>
            <p:cNvPr id="176" name="tx176"/>
            <p:cNvSpPr/>
            <p:nvPr/>
          </p:nvSpPr>
          <p:spPr>
            <a:xfrm>
              <a:off x="1483677" y="1690708"/>
              <a:ext cx="881481"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Yemen (424,000)</a:t>
              </a:r>
            </a:p>
          </p:txBody>
        </p:sp>
        <p:sp>
          <p:nvSpPr>
            <p:cNvPr id="177" name="tx177"/>
            <p:cNvSpPr/>
            <p:nvPr/>
          </p:nvSpPr>
          <p:spPr>
            <a:xfrm>
              <a:off x="1177811" y="1898850"/>
              <a:ext cx="118734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Mozambique (280,000)</a:t>
              </a:r>
            </a:p>
          </p:txBody>
        </p:sp>
        <p:sp>
          <p:nvSpPr>
            <p:cNvPr id="178" name="tx178"/>
            <p:cNvSpPr/>
            <p:nvPr/>
          </p:nvSpPr>
          <p:spPr>
            <a:xfrm>
              <a:off x="1421681" y="2106991"/>
              <a:ext cx="943477"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Somalia (231,000)</a:t>
              </a:r>
            </a:p>
          </p:txBody>
        </p:sp>
        <p:sp>
          <p:nvSpPr>
            <p:cNvPr id="179" name="tx179"/>
            <p:cNvSpPr/>
            <p:nvPr/>
          </p:nvSpPr>
          <p:spPr>
            <a:xfrm>
              <a:off x="1299792" y="2315132"/>
              <a:ext cx="1065367"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Cameroon (216,000)</a:t>
              </a:r>
            </a:p>
          </p:txBody>
        </p:sp>
        <p:sp>
          <p:nvSpPr>
            <p:cNvPr id="180" name="tx180"/>
            <p:cNvSpPr/>
            <p:nvPr/>
          </p:nvSpPr>
          <p:spPr>
            <a:xfrm>
              <a:off x="1627055" y="2523274"/>
              <a:ext cx="738103"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Mali (165,000)</a:t>
              </a:r>
            </a:p>
          </p:txBody>
        </p:sp>
        <p:sp>
          <p:nvSpPr>
            <p:cNvPr id="181" name="tx181"/>
            <p:cNvSpPr/>
            <p:nvPr/>
          </p:nvSpPr>
          <p:spPr>
            <a:xfrm>
              <a:off x="837654" y="2731415"/>
              <a:ext cx="1527505"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Papua New Guinea (147,000)</a:t>
              </a:r>
            </a:p>
          </p:txBody>
        </p:sp>
        <p:sp>
          <p:nvSpPr>
            <p:cNvPr id="182" name="tx182"/>
            <p:cNvSpPr/>
            <p:nvPr/>
          </p:nvSpPr>
          <p:spPr>
            <a:xfrm>
              <a:off x="1575666" y="2939556"/>
              <a:ext cx="789492"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Syria (135,000)</a:t>
              </a:r>
            </a:p>
          </p:txBody>
        </p:sp>
        <p:sp>
          <p:nvSpPr>
            <p:cNvPr id="183" name="tx183"/>
            <p:cNvSpPr/>
            <p:nvPr/>
          </p:nvSpPr>
          <p:spPr>
            <a:xfrm>
              <a:off x="1639857" y="3147698"/>
              <a:ext cx="725302"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Iraq (123,000)</a:t>
              </a:r>
            </a:p>
          </p:txBody>
        </p:sp>
        <p:sp>
          <p:nvSpPr>
            <p:cNvPr id="184" name="tx184"/>
            <p:cNvSpPr/>
            <p:nvPr/>
          </p:nvSpPr>
          <p:spPr>
            <a:xfrm>
              <a:off x="1603647" y="3355839"/>
              <a:ext cx="761512"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CAR (116,000)</a:t>
              </a:r>
            </a:p>
          </p:txBody>
        </p:sp>
        <p:sp>
          <p:nvSpPr>
            <p:cNvPr id="185" name="tx185"/>
            <p:cNvSpPr/>
            <p:nvPr/>
          </p:nvSpPr>
          <p:spPr>
            <a:xfrm>
              <a:off x="1513670" y="3563980"/>
              <a:ext cx="851489"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Sudan (110,000)</a:t>
              </a:r>
            </a:p>
          </p:txBody>
        </p:sp>
        <p:sp>
          <p:nvSpPr>
            <p:cNvPr id="186" name="tx186"/>
            <p:cNvSpPr/>
            <p:nvPr/>
          </p:nvSpPr>
          <p:spPr>
            <a:xfrm>
              <a:off x="1235509" y="3772122"/>
              <a:ext cx="1129649"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South Sudan (83,000)</a:t>
              </a:r>
            </a:p>
          </p:txBody>
        </p:sp>
        <p:sp>
          <p:nvSpPr>
            <p:cNvPr id="187" name="tx187"/>
            <p:cNvSpPr/>
            <p:nvPr/>
          </p:nvSpPr>
          <p:spPr>
            <a:xfrm>
              <a:off x="1627055" y="3980263"/>
              <a:ext cx="738103"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Niger (59,000)</a:t>
              </a:r>
            </a:p>
          </p:txBody>
        </p:sp>
        <p:sp>
          <p:nvSpPr>
            <p:cNvPr id="188" name="tx188"/>
            <p:cNvSpPr/>
            <p:nvPr/>
          </p:nvSpPr>
          <p:spPr>
            <a:xfrm>
              <a:off x="1671952" y="4188404"/>
              <a:ext cx="693206"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Haiti (58,000)</a:t>
              </a:r>
            </a:p>
          </p:txBody>
        </p:sp>
        <p:sp>
          <p:nvSpPr>
            <p:cNvPr id="189" name="tx189"/>
            <p:cNvSpPr/>
            <p:nvPr/>
          </p:nvSpPr>
          <p:spPr>
            <a:xfrm>
              <a:off x="1562864" y="4396546"/>
              <a:ext cx="80229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Congo (34,000)</a:t>
              </a:r>
            </a:p>
          </p:txBody>
        </p:sp>
        <p:sp>
          <p:nvSpPr>
            <p:cNvPr id="190" name="tx190"/>
            <p:cNvSpPr/>
            <p:nvPr/>
          </p:nvSpPr>
          <p:spPr>
            <a:xfrm>
              <a:off x="1222708" y="4604687"/>
              <a:ext cx="1142451"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Burkina Faso (34,000)</a:t>
              </a:r>
            </a:p>
          </p:txBody>
        </p:sp>
        <p:sp>
          <p:nvSpPr>
            <p:cNvPr id="191" name="tx191"/>
            <p:cNvSpPr/>
            <p:nvPr/>
          </p:nvSpPr>
          <p:spPr>
            <a:xfrm>
              <a:off x="1626964" y="4812828"/>
              <a:ext cx="738195"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Libya (33,000)</a:t>
              </a:r>
            </a:p>
          </p:txBody>
        </p:sp>
        <p:sp>
          <p:nvSpPr>
            <p:cNvPr id="192" name="tx192"/>
            <p:cNvSpPr/>
            <p:nvPr/>
          </p:nvSpPr>
          <p:spPr>
            <a:xfrm>
              <a:off x="1505074" y="5020970"/>
              <a:ext cx="86008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Ukraine (28,000)</a:t>
              </a:r>
            </a:p>
          </p:txBody>
        </p:sp>
        <p:sp>
          <p:nvSpPr>
            <p:cNvPr id="193" name="tx193"/>
            <p:cNvSpPr/>
            <p:nvPr/>
          </p:nvSpPr>
          <p:spPr>
            <a:xfrm>
              <a:off x="1704048" y="5229111"/>
              <a:ext cx="661111"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Iran (24,000)</a:t>
              </a:r>
            </a:p>
          </p:txBody>
        </p:sp>
        <p:sp>
          <p:nvSpPr>
            <p:cNvPr id="194" name="tx194"/>
            <p:cNvSpPr/>
            <p:nvPr/>
          </p:nvSpPr>
          <p:spPr>
            <a:xfrm>
              <a:off x="1462280" y="5437252"/>
              <a:ext cx="902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Lebanon (11,000)</a:t>
              </a:r>
            </a:p>
          </p:txBody>
        </p:sp>
        <p:sp>
          <p:nvSpPr>
            <p:cNvPr id="195" name="tx195"/>
            <p:cNvSpPr/>
            <p:nvPr/>
          </p:nvSpPr>
          <p:spPr>
            <a:xfrm>
              <a:off x="1062139" y="5645394"/>
              <a:ext cx="130302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State of Palestine (1,000)</a:t>
              </a:r>
            </a:p>
          </p:txBody>
        </p:sp>
        <p:sp>
          <p:nvSpPr>
            <p:cNvPr id="196" name="tx196"/>
            <p:cNvSpPr/>
            <p:nvPr/>
          </p:nvSpPr>
          <p:spPr>
            <a:xfrm>
              <a:off x="7287230" y="858143"/>
              <a:ext cx="988466"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Nigeria (2,174,000)</a:t>
              </a:r>
            </a:p>
          </p:txBody>
        </p:sp>
        <p:sp>
          <p:nvSpPr>
            <p:cNvPr id="197" name="tx197"/>
            <p:cNvSpPr/>
            <p:nvPr/>
          </p:nvSpPr>
          <p:spPr>
            <a:xfrm>
              <a:off x="7287230" y="1066284"/>
              <a:ext cx="881481"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Yemen (696,000)</a:t>
              </a:r>
            </a:p>
          </p:txBody>
        </p:sp>
        <p:sp>
          <p:nvSpPr>
            <p:cNvPr id="198" name="tx198"/>
            <p:cNvSpPr/>
            <p:nvPr/>
          </p:nvSpPr>
          <p:spPr>
            <a:xfrm>
              <a:off x="7287230" y="1274426"/>
              <a:ext cx="943569"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Ethiopia (650,000)</a:t>
              </a:r>
            </a:p>
          </p:txBody>
        </p:sp>
        <p:sp>
          <p:nvSpPr>
            <p:cNvPr id="199" name="tx199"/>
            <p:cNvSpPr/>
            <p:nvPr/>
          </p:nvSpPr>
          <p:spPr>
            <a:xfrm>
              <a:off x="7287230" y="1482567"/>
              <a:ext cx="1136142"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Afghanistan (480,000)</a:t>
              </a:r>
            </a:p>
          </p:txBody>
        </p:sp>
        <p:sp>
          <p:nvSpPr>
            <p:cNvPr id="200" name="tx200"/>
            <p:cNvSpPr/>
            <p:nvPr/>
          </p:nvSpPr>
          <p:spPr>
            <a:xfrm>
              <a:off x="7287230" y="1690708"/>
              <a:ext cx="86008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Sudan (273,000)</a:t>
              </a:r>
            </a:p>
          </p:txBody>
        </p:sp>
        <p:sp>
          <p:nvSpPr>
            <p:cNvPr id="201" name="tx201"/>
            <p:cNvSpPr/>
            <p:nvPr/>
          </p:nvSpPr>
          <p:spPr>
            <a:xfrm>
              <a:off x="7287230" y="1898850"/>
              <a:ext cx="1007577"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Myanmar (207,000)</a:t>
              </a:r>
            </a:p>
          </p:txBody>
        </p:sp>
        <p:sp>
          <p:nvSpPr>
            <p:cNvPr id="202" name="tx202"/>
            <p:cNvSpPr/>
            <p:nvPr/>
          </p:nvSpPr>
          <p:spPr>
            <a:xfrm>
              <a:off x="7287230" y="2106991"/>
              <a:ext cx="943477"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Somalia (180,000)</a:t>
              </a:r>
            </a:p>
          </p:txBody>
        </p:sp>
        <p:sp>
          <p:nvSpPr>
            <p:cNvPr id="203" name="tx203"/>
            <p:cNvSpPr/>
            <p:nvPr/>
          </p:nvSpPr>
          <p:spPr>
            <a:xfrm>
              <a:off x="7287230" y="2315132"/>
              <a:ext cx="789492"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Syria (148,000)</a:t>
              </a:r>
            </a:p>
          </p:txBody>
        </p:sp>
        <p:sp>
          <p:nvSpPr>
            <p:cNvPr id="204" name="tx204"/>
            <p:cNvSpPr/>
            <p:nvPr/>
          </p:nvSpPr>
          <p:spPr>
            <a:xfrm>
              <a:off x="7287230" y="2523274"/>
              <a:ext cx="1065367"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Cameroon (132,000)</a:t>
              </a:r>
            </a:p>
          </p:txBody>
        </p:sp>
        <p:sp>
          <p:nvSpPr>
            <p:cNvPr id="205" name="tx205"/>
            <p:cNvSpPr/>
            <p:nvPr/>
          </p:nvSpPr>
          <p:spPr>
            <a:xfrm>
              <a:off x="7287230" y="2731415"/>
              <a:ext cx="1527505"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Papua New Guinea (128,000)</a:t>
              </a:r>
            </a:p>
          </p:txBody>
        </p:sp>
        <p:sp>
          <p:nvSpPr>
            <p:cNvPr id="206" name="tx206"/>
            <p:cNvSpPr/>
            <p:nvPr/>
          </p:nvSpPr>
          <p:spPr>
            <a:xfrm>
              <a:off x="7287230" y="2939556"/>
              <a:ext cx="118734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Mozambique (125,000)</a:t>
              </a:r>
            </a:p>
          </p:txBody>
        </p:sp>
        <p:sp>
          <p:nvSpPr>
            <p:cNvPr id="207" name="tx207"/>
            <p:cNvSpPr/>
            <p:nvPr/>
          </p:nvSpPr>
          <p:spPr>
            <a:xfrm>
              <a:off x="7287230" y="3147698"/>
              <a:ext cx="705916"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CAR (97,000)</a:t>
              </a:r>
            </a:p>
          </p:txBody>
        </p:sp>
        <p:sp>
          <p:nvSpPr>
            <p:cNvPr id="208" name="tx208"/>
            <p:cNvSpPr/>
            <p:nvPr/>
          </p:nvSpPr>
          <p:spPr>
            <a:xfrm>
              <a:off x="7287230" y="3355839"/>
              <a:ext cx="673912"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Mali (94,000)</a:t>
              </a:r>
            </a:p>
          </p:txBody>
        </p:sp>
        <p:sp>
          <p:nvSpPr>
            <p:cNvPr id="209" name="tx209"/>
            <p:cNvSpPr/>
            <p:nvPr/>
          </p:nvSpPr>
          <p:spPr>
            <a:xfrm>
              <a:off x="7287230" y="3563980"/>
              <a:ext cx="1129649"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South Sudan (82,000)</a:t>
              </a:r>
            </a:p>
          </p:txBody>
        </p:sp>
        <p:sp>
          <p:nvSpPr>
            <p:cNvPr id="210" name="tx210"/>
            <p:cNvSpPr/>
            <p:nvPr/>
          </p:nvSpPr>
          <p:spPr>
            <a:xfrm>
              <a:off x="7287230" y="3772122"/>
              <a:ext cx="693206"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Haiti (55,000)</a:t>
              </a:r>
            </a:p>
          </p:txBody>
        </p:sp>
        <p:sp>
          <p:nvSpPr>
            <p:cNvPr id="211" name="tx211"/>
            <p:cNvSpPr/>
            <p:nvPr/>
          </p:nvSpPr>
          <p:spPr>
            <a:xfrm>
              <a:off x="7287230" y="3980263"/>
              <a:ext cx="738103"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Niger (54,000)</a:t>
              </a:r>
            </a:p>
          </p:txBody>
        </p:sp>
        <p:sp>
          <p:nvSpPr>
            <p:cNvPr id="212" name="tx212"/>
            <p:cNvSpPr/>
            <p:nvPr/>
          </p:nvSpPr>
          <p:spPr>
            <a:xfrm>
              <a:off x="7287230" y="4188404"/>
              <a:ext cx="661111"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Iraq (47,000)</a:t>
              </a:r>
            </a:p>
          </p:txBody>
        </p:sp>
        <p:sp>
          <p:nvSpPr>
            <p:cNvPr id="213" name="tx213"/>
            <p:cNvSpPr/>
            <p:nvPr/>
          </p:nvSpPr>
          <p:spPr>
            <a:xfrm>
              <a:off x="7287230" y="4396546"/>
              <a:ext cx="1142451"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Burkina Faso (35,000)</a:t>
              </a:r>
            </a:p>
          </p:txBody>
        </p:sp>
        <p:sp>
          <p:nvSpPr>
            <p:cNvPr id="214" name="tx214"/>
            <p:cNvSpPr/>
            <p:nvPr/>
          </p:nvSpPr>
          <p:spPr>
            <a:xfrm>
              <a:off x="7287230" y="4604687"/>
              <a:ext cx="80229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Congo (13,000)</a:t>
              </a:r>
            </a:p>
          </p:txBody>
        </p:sp>
        <p:sp>
          <p:nvSpPr>
            <p:cNvPr id="215" name="tx215"/>
            <p:cNvSpPr/>
            <p:nvPr/>
          </p:nvSpPr>
          <p:spPr>
            <a:xfrm>
              <a:off x="7287230" y="4812828"/>
              <a:ext cx="652515"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Iran (11,000)</a:t>
              </a:r>
            </a:p>
          </p:txBody>
        </p:sp>
        <p:sp>
          <p:nvSpPr>
            <p:cNvPr id="216" name="tx216"/>
            <p:cNvSpPr/>
            <p:nvPr/>
          </p:nvSpPr>
          <p:spPr>
            <a:xfrm>
              <a:off x="7287230" y="5020970"/>
              <a:ext cx="851489"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Ukraine (11,000)</a:t>
              </a:r>
            </a:p>
          </p:txBody>
        </p:sp>
        <p:sp>
          <p:nvSpPr>
            <p:cNvPr id="217" name="tx217"/>
            <p:cNvSpPr/>
            <p:nvPr/>
          </p:nvSpPr>
          <p:spPr>
            <a:xfrm>
              <a:off x="7287230" y="5229111"/>
              <a:ext cx="902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Lebanon (11,000)</a:t>
              </a:r>
            </a:p>
          </p:txBody>
        </p:sp>
        <p:sp>
          <p:nvSpPr>
            <p:cNvPr id="218" name="tx218"/>
            <p:cNvSpPr/>
            <p:nvPr/>
          </p:nvSpPr>
          <p:spPr>
            <a:xfrm>
              <a:off x="7287230" y="5437252"/>
              <a:ext cx="67400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Libya (4,000)</a:t>
              </a:r>
            </a:p>
          </p:txBody>
        </p:sp>
        <p:sp>
          <p:nvSpPr>
            <p:cNvPr id="219" name="tx219"/>
            <p:cNvSpPr/>
            <p:nvPr/>
          </p:nvSpPr>
          <p:spPr>
            <a:xfrm>
              <a:off x="7287230" y="5645394"/>
              <a:ext cx="130302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State of Palestine (1,000)</a:t>
              </a:r>
            </a:p>
          </p:txBody>
        </p:sp>
        <p:sp>
          <p:nvSpPr>
            <p:cNvPr id="220" name="tx220"/>
            <p:cNvSpPr/>
            <p:nvPr/>
          </p:nvSpPr>
          <p:spPr>
            <a:xfrm>
              <a:off x="2452222" y="86065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A9FF">
                      <a:alpha val="100000"/>
                    </a:srgbClr>
                  </a:solidFill>
                  <a:latin typeface="Arial"/>
                  <a:cs typeface="Arial"/>
                </a:rPr>
                <a:t>1</a:t>
              </a:r>
            </a:p>
          </p:txBody>
        </p:sp>
        <p:sp>
          <p:nvSpPr>
            <p:cNvPr id="221" name="tx221"/>
            <p:cNvSpPr/>
            <p:nvPr/>
          </p:nvSpPr>
          <p:spPr>
            <a:xfrm>
              <a:off x="3624143" y="86065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A9FF">
                      <a:alpha val="100000"/>
                    </a:srgbClr>
                  </a:solidFill>
                  <a:latin typeface="Arial"/>
                  <a:cs typeface="Arial"/>
                </a:rPr>
                <a:t>1</a:t>
              </a:r>
            </a:p>
          </p:txBody>
        </p:sp>
        <p:sp>
          <p:nvSpPr>
            <p:cNvPr id="222" name="tx222"/>
            <p:cNvSpPr/>
            <p:nvPr/>
          </p:nvSpPr>
          <p:spPr>
            <a:xfrm>
              <a:off x="7139908" y="86065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A9FF">
                      <a:alpha val="100000"/>
                    </a:srgbClr>
                  </a:solidFill>
                  <a:latin typeface="Arial"/>
                  <a:cs typeface="Arial"/>
                </a:rPr>
                <a:t>1</a:t>
              </a:r>
            </a:p>
          </p:txBody>
        </p:sp>
        <p:sp>
          <p:nvSpPr>
            <p:cNvPr id="223" name="tx223"/>
            <p:cNvSpPr/>
            <p:nvPr/>
          </p:nvSpPr>
          <p:spPr>
            <a:xfrm>
              <a:off x="5967987" y="86065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A9FF">
                      <a:alpha val="100000"/>
                    </a:srgbClr>
                  </a:solidFill>
                  <a:latin typeface="Arial"/>
                  <a:cs typeface="Arial"/>
                </a:rPr>
                <a:t>1</a:t>
              </a:r>
            </a:p>
          </p:txBody>
        </p:sp>
        <p:sp>
          <p:nvSpPr>
            <p:cNvPr id="224" name="tx224"/>
            <p:cNvSpPr/>
            <p:nvPr/>
          </p:nvSpPr>
          <p:spPr>
            <a:xfrm>
              <a:off x="4796065" y="86065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A9FF">
                      <a:alpha val="100000"/>
                    </a:srgbClr>
                  </a:solidFill>
                  <a:latin typeface="Arial"/>
                  <a:cs typeface="Arial"/>
                </a:rPr>
                <a:t>1</a:t>
              </a:r>
            </a:p>
          </p:txBody>
        </p:sp>
        <p:sp>
          <p:nvSpPr>
            <p:cNvPr id="225" name="tx225"/>
            <p:cNvSpPr/>
            <p:nvPr/>
          </p:nvSpPr>
          <p:spPr>
            <a:xfrm>
              <a:off x="2452222" y="106879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9DA700">
                      <a:alpha val="100000"/>
                    </a:srgbClr>
                  </a:solidFill>
                  <a:latin typeface="Arial"/>
                  <a:cs typeface="Arial"/>
                </a:rPr>
                <a:t>2</a:t>
              </a:r>
            </a:p>
          </p:txBody>
        </p:sp>
        <p:sp>
          <p:nvSpPr>
            <p:cNvPr id="226" name="tx226"/>
            <p:cNvSpPr/>
            <p:nvPr/>
          </p:nvSpPr>
          <p:spPr>
            <a:xfrm>
              <a:off x="3624143" y="106879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9DA700">
                      <a:alpha val="100000"/>
                    </a:srgbClr>
                  </a:solidFill>
                  <a:latin typeface="Arial"/>
                  <a:cs typeface="Arial"/>
                </a:rPr>
                <a:t>2</a:t>
              </a:r>
            </a:p>
          </p:txBody>
        </p:sp>
        <p:sp>
          <p:nvSpPr>
            <p:cNvPr id="227" name="tx227"/>
            <p:cNvSpPr/>
            <p:nvPr/>
          </p:nvSpPr>
          <p:spPr>
            <a:xfrm>
              <a:off x="5967987" y="106879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9DA700">
                      <a:alpha val="100000"/>
                    </a:srgbClr>
                  </a:solidFill>
                  <a:latin typeface="Arial"/>
                  <a:cs typeface="Arial"/>
                </a:rPr>
                <a:t>2</a:t>
              </a:r>
            </a:p>
          </p:txBody>
        </p:sp>
        <p:sp>
          <p:nvSpPr>
            <p:cNvPr id="228" name="tx228"/>
            <p:cNvSpPr/>
            <p:nvPr/>
          </p:nvSpPr>
          <p:spPr>
            <a:xfrm>
              <a:off x="5967987" y="127694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564E3">
                      <a:alpha val="100000"/>
                    </a:srgbClr>
                  </a:solidFill>
                  <a:latin typeface="Arial"/>
                  <a:cs typeface="Arial"/>
                </a:rPr>
                <a:t>3</a:t>
              </a:r>
            </a:p>
          </p:txBody>
        </p:sp>
        <p:sp>
          <p:nvSpPr>
            <p:cNvPr id="229" name="tx229"/>
            <p:cNvSpPr/>
            <p:nvPr/>
          </p:nvSpPr>
          <p:spPr>
            <a:xfrm>
              <a:off x="4796065" y="106879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9DA700">
                      <a:alpha val="100000"/>
                    </a:srgbClr>
                  </a:solidFill>
                  <a:latin typeface="Arial"/>
                  <a:cs typeface="Arial"/>
                </a:rPr>
                <a:t>2</a:t>
              </a:r>
            </a:p>
          </p:txBody>
        </p:sp>
        <p:sp>
          <p:nvSpPr>
            <p:cNvPr id="230" name="tx230"/>
            <p:cNvSpPr/>
            <p:nvPr/>
          </p:nvSpPr>
          <p:spPr>
            <a:xfrm>
              <a:off x="4796065" y="127694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564E3">
                      <a:alpha val="100000"/>
                    </a:srgbClr>
                  </a:solidFill>
                  <a:latin typeface="Arial"/>
                  <a:cs typeface="Arial"/>
                </a:rPr>
                <a:t>3</a:t>
              </a:r>
            </a:p>
          </p:txBody>
        </p:sp>
        <p:sp>
          <p:nvSpPr>
            <p:cNvPr id="231" name="tx231"/>
            <p:cNvSpPr/>
            <p:nvPr/>
          </p:nvSpPr>
          <p:spPr>
            <a:xfrm>
              <a:off x="7139908" y="106879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6C91">
                      <a:alpha val="100000"/>
                    </a:srgbClr>
                  </a:solidFill>
                  <a:latin typeface="Arial"/>
                  <a:cs typeface="Arial"/>
                </a:rPr>
                <a:t>2</a:t>
              </a:r>
            </a:p>
          </p:txBody>
        </p:sp>
        <p:sp>
          <p:nvSpPr>
            <p:cNvPr id="232" name="tx232"/>
            <p:cNvSpPr/>
            <p:nvPr/>
          </p:nvSpPr>
          <p:spPr>
            <a:xfrm>
              <a:off x="7139908" y="127694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9DA700">
                      <a:alpha val="100000"/>
                    </a:srgbClr>
                  </a:solidFill>
                  <a:latin typeface="Arial"/>
                  <a:cs typeface="Arial"/>
                </a:rPr>
                <a:t>3</a:t>
              </a:r>
            </a:p>
          </p:txBody>
        </p:sp>
        <p:sp>
          <p:nvSpPr>
            <p:cNvPr id="233" name="tx233"/>
            <p:cNvSpPr/>
            <p:nvPr/>
          </p:nvSpPr>
          <p:spPr>
            <a:xfrm>
              <a:off x="5967987" y="148508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6C91">
                      <a:alpha val="100000"/>
                    </a:srgbClr>
                  </a:solidFill>
                  <a:latin typeface="Arial"/>
                  <a:cs typeface="Arial"/>
                </a:rPr>
                <a:t>4</a:t>
              </a:r>
            </a:p>
          </p:txBody>
        </p:sp>
        <p:sp>
          <p:nvSpPr>
            <p:cNvPr id="234" name="tx234"/>
            <p:cNvSpPr/>
            <p:nvPr/>
          </p:nvSpPr>
          <p:spPr>
            <a:xfrm>
              <a:off x="4796065" y="148508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6C91">
                      <a:alpha val="100000"/>
                    </a:srgbClr>
                  </a:solidFill>
                  <a:latin typeface="Arial"/>
                  <a:cs typeface="Arial"/>
                </a:rPr>
                <a:t>4</a:t>
              </a:r>
            </a:p>
          </p:txBody>
        </p:sp>
        <p:sp>
          <p:nvSpPr>
            <p:cNvPr id="235" name="tx235"/>
            <p:cNvSpPr/>
            <p:nvPr/>
          </p:nvSpPr>
          <p:spPr>
            <a:xfrm>
              <a:off x="2452222" y="127694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8766D">
                      <a:alpha val="100000"/>
                    </a:srgbClr>
                  </a:solidFill>
                  <a:latin typeface="Arial"/>
                  <a:cs typeface="Arial"/>
                </a:rPr>
                <a:t>3</a:t>
              </a:r>
            </a:p>
          </p:txBody>
        </p:sp>
        <p:sp>
          <p:nvSpPr>
            <p:cNvPr id="236" name="tx236"/>
            <p:cNvSpPr/>
            <p:nvPr/>
          </p:nvSpPr>
          <p:spPr>
            <a:xfrm>
              <a:off x="2452222" y="148508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BDC">
                      <a:alpha val="100000"/>
                    </a:srgbClr>
                  </a:solidFill>
                  <a:latin typeface="Arial"/>
                  <a:cs typeface="Arial"/>
                </a:rPr>
                <a:t>4</a:t>
              </a:r>
            </a:p>
          </p:txBody>
        </p:sp>
        <p:sp>
          <p:nvSpPr>
            <p:cNvPr id="237" name="tx237"/>
            <p:cNvSpPr/>
            <p:nvPr/>
          </p:nvSpPr>
          <p:spPr>
            <a:xfrm>
              <a:off x="7139908" y="148508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8766D">
                      <a:alpha val="100000"/>
                    </a:srgbClr>
                  </a:solidFill>
                  <a:latin typeface="Arial"/>
                  <a:cs typeface="Arial"/>
                </a:rPr>
                <a:t>4</a:t>
              </a:r>
            </a:p>
          </p:txBody>
        </p:sp>
        <p:sp>
          <p:nvSpPr>
            <p:cNvPr id="238" name="tx238"/>
            <p:cNvSpPr/>
            <p:nvPr/>
          </p:nvSpPr>
          <p:spPr>
            <a:xfrm>
              <a:off x="3624143" y="127694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8766D">
                      <a:alpha val="100000"/>
                    </a:srgbClr>
                  </a:solidFill>
                  <a:latin typeface="Arial"/>
                  <a:cs typeface="Arial"/>
                </a:rPr>
                <a:t>3</a:t>
              </a:r>
            </a:p>
          </p:txBody>
        </p:sp>
        <p:sp>
          <p:nvSpPr>
            <p:cNvPr id="239" name="tx239"/>
            <p:cNvSpPr/>
            <p:nvPr/>
          </p:nvSpPr>
          <p:spPr>
            <a:xfrm>
              <a:off x="5967987" y="169322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8766D">
                      <a:alpha val="100000"/>
                    </a:srgbClr>
                  </a:solidFill>
                  <a:latin typeface="Arial"/>
                  <a:cs typeface="Arial"/>
                </a:rPr>
                <a:t>5</a:t>
              </a:r>
            </a:p>
          </p:txBody>
        </p:sp>
        <p:sp>
          <p:nvSpPr>
            <p:cNvPr id="240" name="tx240"/>
            <p:cNvSpPr/>
            <p:nvPr/>
          </p:nvSpPr>
          <p:spPr>
            <a:xfrm>
              <a:off x="4796065" y="169322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8766D">
                      <a:alpha val="100000"/>
                    </a:srgbClr>
                  </a:solidFill>
                  <a:latin typeface="Arial"/>
                  <a:cs typeface="Arial"/>
                </a:rPr>
                <a:t>5</a:t>
              </a:r>
            </a:p>
          </p:txBody>
        </p:sp>
        <p:sp>
          <p:nvSpPr>
            <p:cNvPr id="241" name="tx241"/>
            <p:cNvSpPr/>
            <p:nvPr/>
          </p:nvSpPr>
          <p:spPr>
            <a:xfrm>
              <a:off x="2452222" y="169322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6C91">
                      <a:alpha val="100000"/>
                    </a:srgbClr>
                  </a:solidFill>
                  <a:latin typeface="Arial"/>
                  <a:cs typeface="Arial"/>
                </a:rPr>
                <a:t>5</a:t>
              </a:r>
            </a:p>
          </p:txBody>
        </p:sp>
        <p:sp>
          <p:nvSpPr>
            <p:cNvPr id="242" name="tx242"/>
            <p:cNvSpPr/>
            <p:nvPr/>
          </p:nvSpPr>
          <p:spPr>
            <a:xfrm>
              <a:off x="3624143" y="148508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6C91">
                      <a:alpha val="100000"/>
                    </a:srgbClr>
                  </a:solidFill>
                  <a:latin typeface="Arial"/>
                  <a:cs typeface="Arial"/>
                </a:rPr>
                <a:t>4</a:t>
              </a:r>
            </a:p>
          </p:txBody>
        </p:sp>
        <p:sp>
          <p:nvSpPr>
            <p:cNvPr id="243" name="tx243"/>
            <p:cNvSpPr/>
            <p:nvPr/>
          </p:nvSpPr>
          <p:spPr>
            <a:xfrm>
              <a:off x="2452222" y="190136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FC4">
                      <a:alpha val="100000"/>
                    </a:srgbClr>
                  </a:solidFill>
                  <a:latin typeface="Arial"/>
                  <a:cs typeface="Arial"/>
                </a:rPr>
                <a:t>6</a:t>
              </a:r>
            </a:p>
          </p:txBody>
        </p:sp>
        <p:sp>
          <p:nvSpPr>
            <p:cNvPr id="244" name="tx244"/>
            <p:cNvSpPr/>
            <p:nvPr/>
          </p:nvSpPr>
          <p:spPr>
            <a:xfrm>
              <a:off x="7139908" y="169322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564E3">
                      <a:alpha val="100000"/>
                    </a:srgbClr>
                  </a:solidFill>
                  <a:latin typeface="Arial"/>
                  <a:cs typeface="Arial"/>
                </a:rPr>
                <a:t>5</a:t>
              </a:r>
            </a:p>
          </p:txBody>
        </p:sp>
        <p:sp>
          <p:nvSpPr>
            <p:cNvPr id="245" name="tx245"/>
            <p:cNvSpPr/>
            <p:nvPr/>
          </p:nvSpPr>
          <p:spPr>
            <a:xfrm>
              <a:off x="2452222" y="210950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9F8CFF">
                      <a:alpha val="100000"/>
                    </a:srgbClr>
                  </a:solidFill>
                  <a:latin typeface="Arial"/>
                  <a:cs typeface="Arial"/>
                </a:rPr>
                <a:t>7</a:t>
              </a:r>
            </a:p>
          </p:txBody>
        </p:sp>
        <p:sp>
          <p:nvSpPr>
            <p:cNvPr id="246" name="tx246"/>
            <p:cNvSpPr/>
            <p:nvPr/>
          </p:nvSpPr>
          <p:spPr>
            <a:xfrm>
              <a:off x="3624143" y="169322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FC4">
                      <a:alpha val="100000"/>
                    </a:srgbClr>
                  </a:solidFill>
                  <a:latin typeface="Arial"/>
                  <a:cs typeface="Arial"/>
                </a:rPr>
                <a:t>5</a:t>
              </a:r>
            </a:p>
          </p:txBody>
        </p:sp>
        <p:sp>
          <p:nvSpPr>
            <p:cNvPr id="247" name="tx247"/>
            <p:cNvSpPr/>
            <p:nvPr/>
          </p:nvSpPr>
          <p:spPr>
            <a:xfrm>
              <a:off x="3624143" y="190136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DE8C00">
                      <a:alpha val="100000"/>
                    </a:srgbClr>
                  </a:solidFill>
                  <a:latin typeface="Arial"/>
                  <a:cs typeface="Arial"/>
                </a:rPr>
                <a:t>6</a:t>
              </a:r>
            </a:p>
          </p:txBody>
        </p:sp>
        <p:sp>
          <p:nvSpPr>
            <p:cNvPr id="248" name="tx248"/>
            <p:cNvSpPr/>
            <p:nvPr/>
          </p:nvSpPr>
          <p:spPr>
            <a:xfrm>
              <a:off x="2452222" y="231764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DE8C00">
                      <a:alpha val="100000"/>
                    </a:srgbClr>
                  </a:solidFill>
                  <a:latin typeface="Arial"/>
                  <a:cs typeface="Arial"/>
                </a:rPr>
                <a:t>8</a:t>
              </a:r>
            </a:p>
          </p:txBody>
        </p:sp>
        <p:sp>
          <p:nvSpPr>
            <p:cNvPr id="249" name="tx249"/>
            <p:cNvSpPr/>
            <p:nvPr/>
          </p:nvSpPr>
          <p:spPr>
            <a:xfrm>
              <a:off x="5967987" y="190136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BDC">
                      <a:alpha val="100000"/>
                    </a:srgbClr>
                  </a:solidFill>
                  <a:latin typeface="Arial"/>
                  <a:cs typeface="Arial"/>
                </a:rPr>
                <a:t>6</a:t>
              </a:r>
            </a:p>
          </p:txBody>
        </p:sp>
        <p:sp>
          <p:nvSpPr>
            <p:cNvPr id="250" name="tx250"/>
            <p:cNvSpPr/>
            <p:nvPr/>
          </p:nvSpPr>
          <p:spPr>
            <a:xfrm>
              <a:off x="7139908" y="190136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BDC">
                      <a:alpha val="100000"/>
                    </a:srgbClr>
                  </a:solidFill>
                  <a:latin typeface="Arial"/>
                  <a:cs typeface="Arial"/>
                </a:rPr>
                <a:t>6</a:t>
              </a:r>
            </a:p>
          </p:txBody>
        </p:sp>
        <p:sp>
          <p:nvSpPr>
            <p:cNvPr id="251" name="tx251"/>
            <p:cNvSpPr/>
            <p:nvPr/>
          </p:nvSpPr>
          <p:spPr>
            <a:xfrm>
              <a:off x="4796065" y="190136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BDC">
                      <a:alpha val="100000"/>
                    </a:srgbClr>
                  </a:solidFill>
                  <a:latin typeface="Arial"/>
                  <a:cs typeface="Arial"/>
                </a:rPr>
                <a:t>6</a:t>
              </a:r>
            </a:p>
          </p:txBody>
        </p:sp>
        <p:sp>
          <p:nvSpPr>
            <p:cNvPr id="252" name="tx252"/>
            <p:cNvSpPr/>
            <p:nvPr/>
          </p:nvSpPr>
          <p:spPr>
            <a:xfrm>
              <a:off x="7139908" y="210950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9F8CFF">
                      <a:alpha val="100000"/>
                    </a:srgbClr>
                  </a:solidFill>
                  <a:latin typeface="Arial"/>
                  <a:cs typeface="Arial"/>
                </a:rPr>
                <a:t>7</a:t>
              </a:r>
            </a:p>
          </p:txBody>
        </p:sp>
        <p:sp>
          <p:nvSpPr>
            <p:cNvPr id="253" name="tx253"/>
            <p:cNvSpPr/>
            <p:nvPr/>
          </p:nvSpPr>
          <p:spPr>
            <a:xfrm>
              <a:off x="4796065" y="210950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DE8C00">
                      <a:alpha val="100000"/>
                    </a:srgbClr>
                  </a:solidFill>
                  <a:latin typeface="Arial"/>
                  <a:cs typeface="Arial"/>
                </a:rPr>
                <a:t>7</a:t>
              </a:r>
            </a:p>
          </p:txBody>
        </p:sp>
        <p:sp>
          <p:nvSpPr>
            <p:cNvPr id="254" name="tx254"/>
            <p:cNvSpPr/>
            <p:nvPr/>
          </p:nvSpPr>
          <p:spPr>
            <a:xfrm>
              <a:off x="4796065" y="231764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9F8CFF">
                      <a:alpha val="100000"/>
                    </a:srgbClr>
                  </a:solidFill>
                  <a:latin typeface="Arial"/>
                  <a:cs typeface="Arial"/>
                </a:rPr>
                <a:t>8</a:t>
              </a:r>
            </a:p>
          </p:txBody>
        </p:sp>
        <p:sp>
          <p:nvSpPr>
            <p:cNvPr id="255" name="tx255"/>
            <p:cNvSpPr/>
            <p:nvPr/>
          </p:nvSpPr>
          <p:spPr>
            <a:xfrm>
              <a:off x="5967987" y="210950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DE8C00">
                      <a:alpha val="100000"/>
                    </a:srgbClr>
                  </a:solidFill>
                  <a:latin typeface="Arial"/>
                  <a:cs typeface="Arial"/>
                </a:rPr>
                <a:t>7</a:t>
              </a:r>
            </a:p>
          </p:txBody>
        </p:sp>
        <p:sp>
          <p:nvSpPr>
            <p:cNvPr id="256" name="tx256"/>
            <p:cNvSpPr/>
            <p:nvPr/>
          </p:nvSpPr>
          <p:spPr>
            <a:xfrm>
              <a:off x="5967987" y="231764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9F8CFF">
                      <a:alpha val="100000"/>
                    </a:srgbClr>
                  </a:solidFill>
                  <a:latin typeface="Arial"/>
                  <a:cs typeface="Arial"/>
                </a:rPr>
                <a:t>8</a:t>
              </a:r>
            </a:p>
          </p:txBody>
        </p:sp>
        <p:sp>
          <p:nvSpPr>
            <p:cNvPr id="257" name="tx257"/>
            <p:cNvSpPr/>
            <p:nvPr/>
          </p:nvSpPr>
          <p:spPr>
            <a:xfrm>
              <a:off x="3624143" y="210950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BDC">
                      <a:alpha val="100000"/>
                    </a:srgbClr>
                  </a:solidFill>
                  <a:latin typeface="Arial"/>
                  <a:cs typeface="Arial"/>
                </a:rPr>
                <a:t>7</a:t>
              </a:r>
            </a:p>
          </p:txBody>
        </p:sp>
        <p:sp>
          <p:nvSpPr>
            <p:cNvPr id="258" name="tx258"/>
            <p:cNvSpPr/>
            <p:nvPr/>
          </p:nvSpPr>
          <p:spPr>
            <a:xfrm>
              <a:off x="2452222" y="252578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C1A9">
                      <a:alpha val="100000"/>
                    </a:srgbClr>
                  </a:solidFill>
                  <a:latin typeface="Arial"/>
                  <a:cs typeface="Arial"/>
                </a:rPr>
                <a:t>9</a:t>
              </a:r>
            </a:p>
          </p:txBody>
        </p:sp>
        <p:sp>
          <p:nvSpPr>
            <p:cNvPr id="259" name="tx259"/>
            <p:cNvSpPr/>
            <p:nvPr/>
          </p:nvSpPr>
          <p:spPr>
            <a:xfrm>
              <a:off x="3624143" y="231764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9F8CFF">
                      <a:alpha val="100000"/>
                    </a:srgbClr>
                  </a:solidFill>
                  <a:latin typeface="Arial"/>
                  <a:cs typeface="Arial"/>
                </a:rPr>
                <a:t>8</a:t>
              </a:r>
            </a:p>
          </p:txBody>
        </p:sp>
        <p:sp>
          <p:nvSpPr>
            <p:cNvPr id="260" name="tx260"/>
            <p:cNvSpPr/>
            <p:nvPr/>
          </p:nvSpPr>
          <p:spPr>
            <a:xfrm>
              <a:off x="7139908" y="231764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61CC">
                      <a:alpha val="100000"/>
                    </a:srgbClr>
                  </a:solidFill>
                  <a:latin typeface="Arial"/>
                  <a:cs typeface="Arial"/>
                </a:rPr>
                <a:t>8</a:t>
              </a:r>
            </a:p>
          </p:txBody>
        </p:sp>
        <p:sp>
          <p:nvSpPr>
            <p:cNvPr id="261" name="tx261"/>
            <p:cNvSpPr/>
            <p:nvPr/>
          </p:nvSpPr>
          <p:spPr>
            <a:xfrm>
              <a:off x="2422092" y="27339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619CFF">
                      <a:alpha val="100000"/>
                    </a:srgbClr>
                  </a:solidFill>
                  <a:latin typeface="Arial"/>
                  <a:cs typeface="Arial"/>
                </a:rPr>
                <a:t>10</a:t>
              </a:r>
            </a:p>
          </p:txBody>
        </p:sp>
        <p:sp>
          <p:nvSpPr>
            <p:cNvPr id="262" name="tx262"/>
            <p:cNvSpPr/>
            <p:nvPr/>
          </p:nvSpPr>
          <p:spPr>
            <a:xfrm>
              <a:off x="3624143" y="252578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61CC">
                      <a:alpha val="100000"/>
                    </a:srgbClr>
                  </a:solidFill>
                  <a:latin typeface="Arial"/>
                  <a:cs typeface="Arial"/>
                </a:rPr>
                <a:t>9</a:t>
              </a:r>
            </a:p>
          </p:txBody>
        </p:sp>
        <p:sp>
          <p:nvSpPr>
            <p:cNvPr id="263" name="tx263"/>
            <p:cNvSpPr/>
            <p:nvPr/>
          </p:nvSpPr>
          <p:spPr>
            <a:xfrm>
              <a:off x="4796065" y="252578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61CC">
                      <a:alpha val="100000"/>
                    </a:srgbClr>
                  </a:solidFill>
                  <a:latin typeface="Arial"/>
                  <a:cs typeface="Arial"/>
                </a:rPr>
                <a:t>9</a:t>
              </a:r>
            </a:p>
          </p:txBody>
        </p:sp>
        <p:sp>
          <p:nvSpPr>
            <p:cNvPr id="264" name="tx264"/>
            <p:cNvSpPr/>
            <p:nvPr/>
          </p:nvSpPr>
          <p:spPr>
            <a:xfrm>
              <a:off x="3594014" y="27339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C1A9">
                      <a:alpha val="100000"/>
                    </a:srgbClr>
                  </a:solidFill>
                  <a:latin typeface="Arial"/>
                  <a:cs typeface="Arial"/>
                </a:rPr>
                <a:t>10</a:t>
              </a:r>
            </a:p>
          </p:txBody>
        </p:sp>
        <p:sp>
          <p:nvSpPr>
            <p:cNvPr id="265" name="tx265"/>
            <p:cNvSpPr/>
            <p:nvPr/>
          </p:nvSpPr>
          <p:spPr>
            <a:xfrm>
              <a:off x="4765936" y="27339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619CFF">
                      <a:alpha val="100000"/>
                    </a:srgbClr>
                  </a:solidFill>
                  <a:latin typeface="Arial"/>
                  <a:cs typeface="Arial"/>
                </a:rPr>
                <a:t>10</a:t>
              </a:r>
            </a:p>
          </p:txBody>
        </p:sp>
        <p:sp>
          <p:nvSpPr>
            <p:cNvPr id="266" name="tx266"/>
            <p:cNvSpPr/>
            <p:nvPr/>
          </p:nvSpPr>
          <p:spPr>
            <a:xfrm>
              <a:off x="4769959" y="2942071"/>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C1A9">
                      <a:alpha val="100000"/>
                    </a:srgbClr>
                  </a:solidFill>
                  <a:latin typeface="Arial"/>
                  <a:cs typeface="Arial"/>
                </a:rPr>
                <a:t>11</a:t>
              </a:r>
            </a:p>
          </p:txBody>
        </p:sp>
        <p:sp>
          <p:nvSpPr>
            <p:cNvPr id="267" name="tx267"/>
            <p:cNvSpPr/>
            <p:nvPr/>
          </p:nvSpPr>
          <p:spPr>
            <a:xfrm>
              <a:off x="2426116" y="2942071"/>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61CC">
                      <a:alpha val="100000"/>
                    </a:srgbClr>
                  </a:solidFill>
                  <a:latin typeface="Arial"/>
                  <a:cs typeface="Arial"/>
                </a:rPr>
                <a:t>11</a:t>
              </a:r>
            </a:p>
          </p:txBody>
        </p:sp>
        <p:sp>
          <p:nvSpPr>
            <p:cNvPr id="268" name="tx268"/>
            <p:cNvSpPr/>
            <p:nvPr/>
          </p:nvSpPr>
          <p:spPr>
            <a:xfrm>
              <a:off x="7139908" y="252578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DE8C00">
                      <a:alpha val="100000"/>
                    </a:srgbClr>
                  </a:solidFill>
                  <a:latin typeface="Arial"/>
                  <a:cs typeface="Arial"/>
                </a:rPr>
                <a:t>9</a:t>
              </a:r>
            </a:p>
          </p:txBody>
        </p:sp>
        <p:sp>
          <p:nvSpPr>
            <p:cNvPr id="269" name="tx269"/>
            <p:cNvSpPr/>
            <p:nvPr/>
          </p:nvSpPr>
          <p:spPr>
            <a:xfrm>
              <a:off x="3598037" y="2942071"/>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619CFF">
                      <a:alpha val="100000"/>
                    </a:srgbClr>
                  </a:solidFill>
                  <a:latin typeface="Arial"/>
                  <a:cs typeface="Arial"/>
                </a:rPr>
                <a:t>11</a:t>
              </a:r>
            </a:p>
          </p:txBody>
        </p:sp>
        <p:sp>
          <p:nvSpPr>
            <p:cNvPr id="270" name="tx270"/>
            <p:cNvSpPr/>
            <p:nvPr/>
          </p:nvSpPr>
          <p:spPr>
            <a:xfrm>
              <a:off x="7109779" y="27339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619CFF">
                      <a:alpha val="100000"/>
                    </a:srgbClr>
                  </a:solidFill>
                  <a:latin typeface="Arial"/>
                  <a:cs typeface="Arial"/>
                </a:rPr>
                <a:t>10</a:t>
              </a:r>
            </a:p>
          </p:txBody>
        </p:sp>
        <p:sp>
          <p:nvSpPr>
            <p:cNvPr id="271" name="tx271"/>
            <p:cNvSpPr/>
            <p:nvPr/>
          </p:nvSpPr>
          <p:spPr>
            <a:xfrm>
              <a:off x="5967987" y="252578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619CFF">
                      <a:alpha val="100000"/>
                    </a:srgbClr>
                  </a:solidFill>
                  <a:latin typeface="Arial"/>
                  <a:cs typeface="Arial"/>
                </a:rPr>
                <a:t>9</a:t>
              </a:r>
            </a:p>
          </p:txBody>
        </p:sp>
        <p:sp>
          <p:nvSpPr>
            <p:cNvPr id="272" name="tx272"/>
            <p:cNvSpPr/>
            <p:nvPr/>
          </p:nvSpPr>
          <p:spPr>
            <a:xfrm>
              <a:off x="7113802" y="2942071"/>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FC4">
                      <a:alpha val="100000"/>
                    </a:srgbClr>
                  </a:solidFill>
                  <a:latin typeface="Arial"/>
                  <a:cs typeface="Arial"/>
                </a:rPr>
                <a:t>11</a:t>
              </a:r>
            </a:p>
          </p:txBody>
        </p:sp>
        <p:sp>
          <p:nvSpPr>
            <p:cNvPr id="273" name="tx273"/>
            <p:cNvSpPr/>
            <p:nvPr/>
          </p:nvSpPr>
          <p:spPr>
            <a:xfrm>
              <a:off x="5937857" y="27339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FC4">
                      <a:alpha val="100000"/>
                    </a:srgbClr>
                  </a:solidFill>
                  <a:latin typeface="Arial"/>
                  <a:cs typeface="Arial"/>
                </a:rPr>
                <a:t>10</a:t>
              </a:r>
            </a:p>
          </p:txBody>
        </p:sp>
        <p:sp>
          <p:nvSpPr>
            <p:cNvPr id="274" name="tx274"/>
            <p:cNvSpPr/>
            <p:nvPr/>
          </p:nvSpPr>
          <p:spPr>
            <a:xfrm>
              <a:off x="2422092" y="31502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A38">
                      <a:alpha val="100000"/>
                    </a:srgbClr>
                  </a:solidFill>
                  <a:latin typeface="Arial"/>
                  <a:cs typeface="Arial"/>
                </a:rPr>
                <a:t>12</a:t>
              </a:r>
            </a:p>
          </p:txBody>
        </p:sp>
        <p:sp>
          <p:nvSpPr>
            <p:cNvPr id="275" name="tx275"/>
            <p:cNvSpPr/>
            <p:nvPr/>
          </p:nvSpPr>
          <p:spPr>
            <a:xfrm>
              <a:off x="4765936" y="31502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FC4">
                      <a:alpha val="100000"/>
                    </a:srgbClr>
                  </a:solidFill>
                  <a:latin typeface="Arial"/>
                  <a:cs typeface="Arial"/>
                </a:rPr>
                <a:t>12</a:t>
              </a:r>
            </a:p>
          </p:txBody>
        </p:sp>
        <p:sp>
          <p:nvSpPr>
            <p:cNvPr id="276" name="tx276"/>
            <p:cNvSpPr/>
            <p:nvPr/>
          </p:nvSpPr>
          <p:spPr>
            <a:xfrm>
              <a:off x="2422092" y="33583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CD9600">
                      <a:alpha val="100000"/>
                    </a:srgbClr>
                  </a:solidFill>
                  <a:latin typeface="Arial"/>
                  <a:cs typeface="Arial"/>
                </a:rPr>
                <a:t>13</a:t>
              </a:r>
            </a:p>
          </p:txBody>
        </p:sp>
        <p:sp>
          <p:nvSpPr>
            <p:cNvPr id="277" name="tx277"/>
            <p:cNvSpPr/>
            <p:nvPr/>
          </p:nvSpPr>
          <p:spPr>
            <a:xfrm>
              <a:off x="4765936" y="33583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CD9600">
                      <a:alpha val="100000"/>
                    </a:srgbClr>
                  </a:solidFill>
                  <a:latin typeface="Arial"/>
                  <a:cs typeface="Arial"/>
                </a:rPr>
                <a:t>13</a:t>
              </a:r>
            </a:p>
          </p:txBody>
        </p:sp>
        <p:sp>
          <p:nvSpPr>
            <p:cNvPr id="278" name="tx278"/>
            <p:cNvSpPr/>
            <p:nvPr/>
          </p:nvSpPr>
          <p:spPr>
            <a:xfrm>
              <a:off x="3594014" y="31502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CD9600">
                      <a:alpha val="100000"/>
                    </a:srgbClr>
                  </a:solidFill>
                  <a:latin typeface="Arial"/>
                  <a:cs typeface="Arial"/>
                </a:rPr>
                <a:t>12</a:t>
              </a:r>
            </a:p>
          </p:txBody>
        </p:sp>
        <p:sp>
          <p:nvSpPr>
            <p:cNvPr id="279" name="tx279"/>
            <p:cNvSpPr/>
            <p:nvPr/>
          </p:nvSpPr>
          <p:spPr>
            <a:xfrm>
              <a:off x="5941881" y="2942071"/>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CD9600">
                      <a:alpha val="100000"/>
                    </a:srgbClr>
                  </a:solidFill>
                  <a:latin typeface="Arial"/>
                  <a:cs typeface="Arial"/>
                </a:rPr>
                <a:t>11</a:t>
              </a:r>
            </a:p>
          </p:txBody>
        </p:sp>
        <p:sp>
          <p:nvSpPr>
            <p:cNvPr id="280" name="tx280"/>
            <p:cNvSpPr/>
            <p:nvPr/>
          </p:nvSpPr>
          <p:spPr>
            <a:xfrm>
              <a:off x="3594014" y="33583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564E3">
                      <a:alpha val="100000"/>
                    </a:srgbClr>
                  </a:solidFill>
                  <a:latin typeface="Arial"/>
                  <a:cs typeface="Arial"/>
                </a:rPr>
                <a:t>13</a:t>
              </a:r>
            </a:p>
          </p:txBody>
        </p:sp>
        <p:sp>
          <p:nvSpPr>
            <p:cNvPr id="281" name="tx281"/>
            <p:cNvSpPr/>
            <p:nvPr/>
          </p:nvSpPr>
          <p:spPr>
            <a:xfrm>
              <a:off x="2422092" y="35664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564E3">
                      <a:alpha val="100000"/>
                    </a:srgbClr>
                  </a:solidFill>
                  <a:latin typeface="Arial"/>
                  <a:cs typeface="Arial"/>
                </a:rPr>
                <a:t>14</a:t>
              </a:r>
            </a:p>
          </p:txBody>
        </p:sp>
        <p:sp>
          <p:nvSpPr>
            <p:cNvPr id="282" name="tx282"/>
            <p:cNvSpPr/>
            <p:nvPr/>
          </p:nvSpPr>
          <p:spPr>
            <a:xfrm>
              <a:off x="5937857" y="31502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61CC">
                      <a:alpha val="100000"/>
                    </a:srgbClr>
                  </a:solidFill>
                  <a:latin typeface="Arial"/>
                  <a:cs typeface="Arial"/>
                </a:rPr>
                <a:t>12</a:t>
              </a:r>
            </a:p>
          </p:txBody>
        </p:sp>
        <p:sp>
          <p:nvSpPr>
            <p:cNvPr id="283" name="tx283"/>
            <p:cNvSpPr/>
            <p:nvPr/>
          </p:nvSpPr>
          <p:spPr>
            <a:xfrm>
              <a:off x="7109779" y="31502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CD9600">
                      <a:alpha val="100000"/>
                    </a:srgbClr>
                  </a:solidFill>
                  <a:latin typeface="Arial"/>
                  <a:cs typeface="Arial"/>
                </a:rPr>
                <a:t>12</a:t>
              </a:r>
            </a:p>
          </p:txBody>
        </p:sp>
        <p:sp>
          <p:nvSpPr>
            <p:cNvPr id="284" name="tx284"/>
            <p:cNvSpPr/>
            <p:nvPr/>
          </p:nvSpPr>
          <p:spPr>
            <a:xfrm>
              <a:off x="7109779" y="33583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C1A9">
                      <a:alpha val="100000"/>
                    </a:srgbClr>
                  </a:solidFill>
                  <a:latin typeface="Arial"/>
                  <a:cs typeface="Arial"/>
                </a:rPr>
                <a:t>13</a:t>
              </a:r>
            </a:p>
          </p:txBody>
        </p:sp>
        <p:sp>
          <p:nvSpPr>
            <p:cNvPr id="285" name="tx285"/>
            <p:cNvSpPr/>
            <p:nvPr/>
          </p:nvSpPr>
          <p:spPr>
            <a:xfrm>
              <a:off x="5937857" y="33583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C1A9">
                      <a:alpha val="100000"/>
                    </a:srgbClr>
                  </a:solidFill>
                  <a:latin typeface="Arial"/>
                  <a:cs typeface="Arial"/>
                </a:rPr>
                <a:t>13</a:t>
              </a:r>
            </a:p>
          </p:txBody>
        </p:sp>
        <p:sp>
          <p:nvSpPr>
            <p:cNvPr id="286" name="tx286"/>
            <p:cNvSpPr/>
            <p:nvPr/>
          </p:nvSpPr>
          <p:spPr>
            <a:xfrm>
              <a:off x="2422092" y="37746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C77CFF">
                      <a:alpha val="100000"/>
                    </a:srgbClr>
                  </a:solidFill>
                  <a:latin typeface="Arial"/>
                  <a:cs typeface="Arial"/>
                </a:rPr>
                <a:t>15</a:t>
              </a:r>
            </a:p>
          </p:txBody>
        </p:sp>
        <p:sp>
          <p:nvSpPr>
            <p:cNvPr id="287" name="tx287"/>
            <p:cNvSpPr/>
            <p:nvPr/>
          </p:nvSpPr>
          <p:spPr>
            <a:xfrm>
              <a:off x="7109779" y="35664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C77CFF">
                      <a:alpha val="100000"/>
                    </a:srgbClr>
                  </a:solidFill>
                  <a:latin typeface="Arial"/>
                  <a:cs typeface="Arial"/>
                </a:rPr>
                <a:t>14</a:t>
              </a:r>
            </a:p>
          </p:txBody>
        </p:sp>
        <p:sp>
          <p:nvSpPr>
            <p:cNvPr id="288" name="tx288"/>
            <p:cNvSpPr/>
            <p:nvPr/>
          </p:nvSpPr>
          <p:spPr>
            <a:xfrm>
              <a:off x="5937857" y="35664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C77CFF">
                      <a:alpha val="100000"/>
                    </a:srgbClr>
                  </a:solidFill>
                  <a:latin typeface="Arial"/>
                  <a:cs typeface="Arial"/>
                </a:rPr>
                <a:t>14</a:t>
              </a:r>
            </a:p>
          </p:txBody>
        </p:sp>
        <p:sp>
          <p:nvSpPr>
            <p:cNvPr id="289" name="tx289"/>
            <p:cNvSpPr/>
            <p:nvPr/>
          </p:nvSpPr>
          <p:spPr>
            <a:xfrm>
              <a:off x="3594014" y="35664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7CAE00">
                      <a:alpha val="100000"/>
                    </a:srgbClr>
                  </a:solidFill>
                  <a:latin typeface="Arial"/>
                  <a:cs typeface="Arial"/>
                </a:rPr>
                <a:t>14</a:t>
              </a:r>
            </a:p>
          </p:txBody>
        </p:sp>
        <p:sp>
          <p:nvSpPr>
            <p:cNvPr id="290" name="tx290"/>
            <p:cNvSpPr/>
            <p:nvPr/>
          </p:nvSpPr>
          <p:spPr>
            <a:xfrm>
              <a:off x="4765936" y="35664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C77CFF">
                      <a:alpha val="100000"/>
                    </a:srgbClr>
                  </a:solidFill>
                  <a:latin typeface="Arial"/>
                  <a:cs typeface="Arial"/>
                </a:rPr>
                <a:t>14</a:t>
              </a:r>
            </a:p>
          </p:txBody>
        </p:sp>
        <p:sp>
          <p:nvSpPr>
            <p:cNvPr id="291" name="tx291"/>
            <p:cNvSpPr/>
            <p:nvPr/>
          </p:nvSpPr>
          <p:spPr>
            <a:xfrm>
              <a:off x="3594014" y="37746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C77CFF">
                      <a:alpha val="100000"/>
                    </a:srgbClr>
                  </a:solidFill>
                  <a:latin typeface="Arial"/>
                  <a:cs typeface="Arial"/>
                </a:rPr>
                <a:t>15</a:t>
              </a:r>
            </a:p>
          </p:txBody>
        </p:sp>
        <p:sp>
          <p:nvSpPr>
            <p:cNvPr id="292" name="tx292"/>
            <p:cNvSpPr/>
            <p:nvPr/>
          </p:nvSpPr>
          <p:spPr>
            <a:xfrm>
              <a:off x="4765936" y="37746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7CAE00">
                      <a:alpha val="100000"/>
                    </a:srgbClr>
                  </a:solidFill>
                  <a:latin typeface="Arial"/>
                  <a:cs typeface="Arial"/>
                </a:rPr>
                <a:t>15</a:t>
              </a:r>
            </a:p>
          </p:txBody>
        </p:sp>
        <p:sp>
          <p:nvSpPr>
            <p:cNvPr id="293" name="tx293"/>
            <p:cNvSpPr/>
            <p:nvPr/>
          </p:nvSpPr>
          <p:spPr>
            <a:xfrm>
              <a:off x="4765936" y="39827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4F0">
                      <a:alpha val="100000"/>
                    </a:srgbClr>
                  </a:solidFill>
                  <a:latin typeface="Arial"/>
                  <a:cs typeface="Arial"/>
                </a:rPr>
                <a:t>16</a:t>
              </a:r>
            </a:p>
          </p:txBody>
        </p:sp>
        <p:sp>
          <p:nvSpPr>
            <p:cNvPr id="294" name="tx294"/>
            <p:cNvSpPr/>
            <p:nvPr/>
          </p:nvSpPr>
          <p:spPr>
            <a:xfrm>
              <a:off x="5937857" y="37746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7CAE00">
                      <a:alpha val="100000"/>
                    </a:srgbClr>
                  </a:solidFill>
                  <a:latin typeface="Arial"/>
                  <a:cs typeface="Arial"/>
                </a:rPr>
                <a:t>15</a:t>
              </a:r>
            </a:p>
          </p:txBody>
        </p:sp>
        <p:sp>
          <p:nvSpPr>
            <p:cNvPr id="295" name="tx295"/>
            <p:cNvSpPr/>
            <p:nvPr/>
          </p:nvSpPr>
          <p:spPr>
            <a:xfrm>
              <a:off x="2422092" y="39827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4F0">
                      <a:alpha val="100000"/>
                    </a:srgbClr>
                  </a:solidFill>
                  <a:latin typeface="Arial"/>
                  <a:cs typeface="Arial"/>
                </a:rPr>
                <a:t>16</a:t>
              </a:r>
            </a:p>
          </p:txBody>
        </p:sp>
        <p:sp>
          <p:nvSpPr>
            <p:cNvPr id="296" name="tx296"/>
            <p:cNvSpPr/>
            <p:nvPr/>
          </p:nvSpPr>
          <p:spPr>
            <a:xfrm>
              <a:off x="2422092" y="41909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7CAE00">
                      <a:alpha val="100000"/>
                    </a:srgbClr>
                  </a:solidFill>
                  <a:latin typeface="Arial"/>
                  <a:cs typeface="Arial"/>
                </a:rPr>
                <a:t>17</a:t>
              </a:r>
            </a:p>
          </p:txBody>
        </p:sp>
        <p:sp>
          <p:nvSpPr>
            <p:cNvPr id="297" name="tx297"/>
            <p:cNvSpPr/>
            <p:nvPr/>
          </p:nvSpPr>
          <p:spPr>
            <a:xfrm>
              <a:off x="7109779" y="37746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7CAE00">
                      <a:alpha val="100000"/>
                    </a:srgbClr>
                  </a:solidFill>
                  <a:latin typeface="Arial"/>
                  <a:cs typeface="Arial"/>
                </a:rPr>
                <a:t>15</a:t>
              </a:r>
            </a:p>
          </p:txBody>
        </p:sp>
        <p:sp>
          <p:nvSpPr>
            <p:cNvPr id="298" name="tx298"/>
            <p:cNvSpPr/>
            <p:nvPr/>
          </p:nvSpPr>
          <p:spPr>
            <a:xfrm>
              <a:off x="7109779" y="39827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4F0">
                      <a:alpha val="100000"/>
                    </a:srgbClr>
                  </a:solidFill>
                  <a:latin typeface="Arial"/>
                  <a:cs typeface="Arial"/>
                </a:rPr>
                <a:t>16</a:t>
              </a:r>
            </a:p>
          </p:txBody>
        </p:sp>
        <p:sp>
          <p:nvSpPr>
            <p:cNvPr id="299" name="tx299"/>
            <p:cNvSpPr/>
            <p:nvPr/>
          </p:nvSpPr>
          <p:spPr>
            <a:xfrm>
              <a:off x="5937857" y="39827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4F0">
                      <a:alpha val="100000"/>
                    </a:srgbClr>
                  </a:solidFill>
                  <a:latin typeface="Arial"/>
                  <a:cs typeface="Arial"/>
                </a:rPr>
                <a:t>16</a:t>
              </a:r>
            </a:p>
          </p:txBody>
        </p:sp>
        <p:sp>
          <p:nvSpPr>
            <p:cNvPr id="300" name="tx300"/>
            <p:cNvSpPr/>
            <p:nvPr/>
          </p:nvSpPr>
          <p:spPr>
            <a:xfrm>
              <a:off x="3594014" y="39827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64B0">
                      <a:alpha val="100000"/>
                    </a:srgbClr>
                  </a:solidFill>
                  <a:latin typeface="Arial"/>
                  <a:cs typeface="Arial"/>
                </a:rPr>
                <a:t>16</a:t>
              </a:r>
            </a:p>
          </p:txBody>
        </p:sp>
        <p:sp>
          <p:nvSpPr>
            <p:cNvPr id="301" name="tx301"/>
            <p:cNvSpPr/>
            <p:nvPr/>
          </p:nvSpPr>
          <p:spPr>
            <a:xfrm>
              <a:off x="7109779" y="41909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A38">
                      <a:alpha val="100000"/>
                    </a:srgbClr>
                  </a:solidFill>
                  <a:latin typeface="Arial"/>
                  <a:cs typeface="Arial"/>
                </a:rPr>
                <a:t>17</a:t>
              </a:r>
            </a:p>
          </p:txBody>
        </p:sp>
        <p:sp>
          <p:nvSpPr>
            <p:cNvPr id="302" name="tx302"/>
            <p:cNvSpPr/>
            <p:nvPr/>
          </p:nvSpPr>
          <p:spPr>
            <a:xfrm>
              <a:off x="3594014" y="41909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4F0">
                      <a:alpha val="100000"/>
                    </a:srgbClr>
                  </a:solidFill>
                  <a:latin typeface="Arial"/>
                  <a:cs typeface="Arial"/>
                </a:rPr>
                <a:t>17</a:t>
              </a:r>
            </a:p>
          </p:txBody>
        </p:sp>
        <p:sp>
          <p:nvSpPr>
            <p:cNvPr id="303" name="tx303"/>
            <p:cNvSpPr/>
            <p:nvPr/>
          </p:nvSpPr>
          <p:spPr>
            <a:xfrm>
              <a:off x="7109779" y="439906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ED813E">
                      <a:alpha val="100000"/>
                    </a:srgbClr>
                  </a:solidFill>
                  <a:latin typeface="Arial"/>
                  <a:cs typeface="Arial"/>
                </a:rPr>
                <a:t>18</a:t>
              </a:r>
            </a:p>
          </p:txBody>
        </p:sp>
        <p:sp>
          <p:nvSpPr>
            <p:cNvPr id="304" name="tx304"/>
            <p:cNvSpPr/>
            <p:nvPr/>
          </p:nvSpPr>
          <p:spPr>
            <a:xfrm>
              <a:off x="5937857" y="41909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ED813E">
                      <a:alpha val="100000"/>
                    </a:srgbClr>
                  </a:solidFill>
                  <a:latin typeface="Arial"/>
                  <a:cs typeface="Arial"/>
                </a:rPr>
                <a:t>17</a:t>
              </a:r>
            </a:p>
          </p:txBody>
        </p:sp>
        <p:sp>
          <p:nvSpPr>
            <p:cNvPr id="305" name="tx305"/>
            <p:cNvSpPr/>
            <p:nvPr/>
          </p:nvSpPr>
          <p:spPr>
            <a:xfrm>
              <a:off x="4765936" y="41909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ED813E">
                      <a:alpha val="100000"/>
                    </a:srgbClr>
                  </a:solidFill>
                  <a:latin typeface="Arial"/>
                  <a:cs typeface="Arial"/>
                </a:rPr>
                <a:t>17</a:t>
              </a:r>
            </a:p>
          </p:txBody>
        </p:sp>
        <p:sp>
          <p:nvSpPr>
            <p:cNvPr id="306" name="tx306"/>
            <p:cNvSpPr/>
            <p:nvPr/>
          </p:nvSpPr>
          <p:spPr>
            <a:xfrm>
              <a:off x="5937857" y="439906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A38">
                      <a:alpha val="100000"/>
                    </a:srgbClr>
                  </a:solidFill>
                  <a:latin typeface="Arial"/>
                  <a:cs typeface="Arial"/>
                </a:rPr>
                <a:t>18</a:t>
              </a:r>
            </a:p>
          </p:txBody>
        </p:sp>
        <p:sp>
          <p:nvSpPr>
            <p:cNvPr id="307" name="tx307"/>
            <p:cNvSpPr/>
            <p:nvPr/>
          </p:nvSpPr>
          <p:spPr>
            <a:xfrm>
              <a:off x="3594014" y="439906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ED813E">
                      <a:alpha val="100000"/>
                    </a:srgbClr>
                  </a:solidFill>
                  <a:latin typeface="Arial"/>
                  <a:cs typeface="Arial"/>
                </a:rPr>
                <a:t>18</a:t>
              </a:r>
            </a:p>
          </p:txBody>
        </p:sp>
        <p:sp>
          <p:nvSpPr>
            <p:cNvPr id="308" name="tx308"/>
            <p:cNvSpPr/>
            <p:nvPr/>
          </p:nvSpPr>
          <p:spPr>
            <a:xfrm>
              <a:off x="4765936" y="439906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A38">
                      <a:alpha val="100000"/>
                    </a:srgbClr>
                  </a:solidFill>
                  <a:latin typeface="Arial"/>
                  <a:cs typeface="Arial"/>
                </a:rPr>
                <a:t>18</a:t>
              </a:r>
            </a:p>
          </p:txBody>
        </p:sp>
        <p:sp>
          <p:nvSpPr>
            <p:cNvPr id="309" name="tx309"/>
            <p:cNvSpPr/>
            <p:nvPr/>
          </p:nvSpPr>
          <p:spPr>
            <a:xfrm>
              <a:off x="2422092" y="439906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B79F00">
                      <a:alpha val="100000"/>
                    </a:srgbClr>
                  </a:solidFill>
                  <a:latin typeface="Arial"/>
                  <a:cs typeface="Arial"/>
                </a:rPr>
                <a:t>18</a:t>
              </a:r>
            </a:p>
          </p:txBody>
        </p:sp>
        <p:sp>
          <p:nvSpPr>
            <p:cNvPr id="310" name="tx310"/>
            <p:cNvSpPr/>
            <p:nvPr/>
          </p:nvSpPr>
          <p:spPr>
            <a:xfrm>
              <a:off x="2422092" y="46072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ED813E">
                      <a:alpha val="100000"/>
                    </a:srgbClr>
                  </a:solidFill>
                  <a:latin typeface="Arial"/>
                  <a:cs typeface="Arial"/>
                </a:rPr>
                <a:t>19</a:t>
              </a:r>
            </a:p>
          </p:txBody>
        </p:sp>
        <p:sp>
          <p:nvSpPr>
            <p:cNvPr id="311" name="tx311"/>
            <p:cNvSpPr/>
            <p:nvPr/>
          </p:nvSpPr>
          <p:spPr>
            <a:xfrm>
              <a:off x="2422092" y="48153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C08B">
                      <a:alpha val="100000"/>
                    </a:srgbClr>
                  </a:solidFill>
                  <a:latin typeface="Arial"/>
                  <a:cs typeface="Arial"/>
                </a:rPr>
                <a:t>20</a:t>
              </a:r>
            </a:p>
          </p:txBody>
        </p:sp>
        <p:sp>
          <p:nvSpPr>
            <p:cNvPr id="312" name="tx312"/>
            <p:cNvSpPr/>
            <p:nvPr/>
          </p:nvSpPr>
          <p:spPr>
            <a:xfrm>
              <a:off x="4765936" y="46072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B79F00">
                      <a:alpha val="100000"/>
                    </a:srgbClr>
                  </a:solidFill>
                  <a:latin typeface="Arial"/>
                  <a:cs typeface="Arial"/>
                </a:rPr>
                <a:t>19</a:t>
              </a:r>
            </a:p>
          </p:txBody>
        </p:sp>
        <p:sp>
          <p:nvSpPr>
            <p:cNvPr id="313" name="tx313"/>
            <p:cNvSpPr/>
            <p:nvPr/>
          </p:nvSpPr>
          <p:spPr>
            <a:xfrm>
              <a:off x="3594014" y="46072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B79F00">
                      <a:alpha val="100000"/>
                    </a:srgbClr>
                  </a:solidFill>
                  <a:latin typeface="Arial"/>
                  <a:cs typeface="Arial"/>
                </a:rPr>
                <a:t>19</a:t>
              </a:r>
            </a:p>
          </p:txBody>
        </p:sp>
        <p:sp>
          <p:nvSpPr>
            <p:cNvPr id="314" name="tx314"/>
            <p:cNvSpPr/>
            <p:nvPr/>
          </p:nvSpPr>
          <p:spPr>
            <a:xfrm>
              <a:off x="3594014" y="48153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C08B">
                      <a:alpha val="100000"/>
                    </a:srgbClr>
                  </a:solidFill>
                  <a:latin typeface="Arial"/>
                  <a:cs typeface="Arial"/>
                </a:rPr>
                <a:t>20</a:t>
              </a:r>
            </a:p>
          </p:txBody>
        </p:sp>
        <p:sp>
          <p:nvSpPr>
            <p:cNvPr id="315" name="tx315"/>
            <p:cNvSpPr/>
            <p:nvPr/>
          </p:nvSpPr>
          <p:spPr>
            <a:xfrm>
              <a:off x="4765936" y="48153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C08B">
                      <a:alpha val="100000"/>
                    </a:srgbClr>
                  </a:solidFill>
                  <a:latin typeface="Arial"/>
                  <a:cs typeface="Arial"/>
                </a:rPr>
                <a:t>20</a:t>
              </a:r>
            </a:p>
          </p:txBody>
        </p:sp>
        <p:sp>
          <p:nvSpPr>
            <p:cNvPr id="316" name="tx316"/>
            <p:cNvSpPr/>
            <p:nvPr/>
          </p:nvSpPr>
          <p:spPr>
            <a:xfrm>
              <a:off x="2422092" y="50234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64B0">
                      <a:alpha val="100000"/>
                    </a:srgbClr>
                  </a:solidFill>
                  <a:latin typeface="Arial"/>
                  <a:cs typeface="Arial"/>
                </a:rPr>
                <a:t>21</a:t>
              </a:r>
            </a:p>
          </p:txBody>
        </p:sp>
        <p:sp>
          <p:nvSpPr>
            <p:cNvPr id="317" name="tx317"/>
            <p:cNvSpPr/>
            <p:nvPr/>
          </p:nvSpPr>
          <p:spPr>
            <a:xfrm>
              <a:off x="2422092" y="52316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49B500">
                      <a:alpha val="100000"/>
                    </a:srgbClr>
                  </a:solidFill>
                  <a:latin typeface="Arial"/>
                  <a:cs typeface="Arial"/>
                </a:rPr>
                <a:t>22</a:t>
              </a:r>
            </a:p>
          </p:txBody>
        </p:sp>
        <p:sp>
          <p:nvSpPr>
            <p:cNvPr id="318" name="tx318"/>
            <p:cNvSpPr/>
            <p:nvPr/>
          </p:nvSpPr>
          <p:spPr>
            <a:xfrm>
              <a:off x="5937857" y="46072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49B500">
                      <a:alpha val="100000"/>
                    </a:srgbClr>
                  </a:solidFill>
                  <a:latin typeface="Arial"/>
                  <a:cs typeface="Arial"/>
                </a:rPr>
                <a:t>19</a:t>
              </a:r>
            </a:p>
          </p:txBody>
        </p:sp>
        <p:sp>
          <p:nvSpPr>
            <p:cNvPr id="319" name="tx319"/>
            <p:cNvSpPr/>
            <p:nvPr/>
          </p:nvSpPr>
          <p:spPr>
            <a:xfrm>
              <a:off x="5937857" y="48153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B79F00">
                      <a:alpha val="100000"/>
                    </a:srgbClr>
                  </a:solidFill>
                  <a:latin typeface="Arial"/>
                  <a:cs typeface="Arial"/>
                </a:rPr>
                <a:t>20</a:t>
              </a:r>
            </a:p>
          </p:txBody>
        </p:sp>
        <p:sp>
          <p:nvSpPr>
            <p:cNvPr id="320" name="tx320"/>
            <p:cNvSpPr/>
            <p:nvPr/>
          </p:nvSpPr>
          <p:spPr>
            <a:xfrm>
              <a:off x="4765936" y="50234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E36EF6">
                      <a:alpha val="100000"/>
                    </a:srgbClr>
                  </a:solidFill>
                  <a:latin typeface="Arial"/>
                  <a:cs typeface="Arial"/>
                </a:rPr>
                <a:t>21</a:t>
              </a:r>
            </a:p>
          </p:txBody>
        </p:sp>
        <p:sp>
          <p:nvSpPr>
            <p:cNvPr id="321" name="tx321"/>
            <p:cNvSpPr/>
            <p:nvPr/>
          </p:nvSpPr>
          <p:spPr>
            <a:xfrm>
              <a:off x="4765936" y="52316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64B0">
                      <a:alpha val="100000"/>
                    </a:srgbClr>
                  </a:solidFill>
                  <a:latin typeface="Arial"/>
                  <a:cs typeface="Arial"/>
                </a:rPr>
                <a:t>22</a:t>
              </a:r>
            </a:p>
          </p:txBody>
        </p:sp>
        <p:sp>
          <p:nvSpPr>
            <p:cNvPr id="322" name="tx322"/>
            <p:cNvSpPr/>
            <p:nvPr/>
          </p:nvSpPr>
          <p:spPr>
            <a:xfrm>
              <a:off x="7109779" y="46072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B79F00">
                      <a:alpha val="100000"/>
                    </a:srgbClr>
                  </a:solidFill>
                  <a:latin typeface="Arial"/>
                  <a:cs typeface="Arial"/>
                </a:rPr>
                <a:t>19</a:t>
              </a:r>
            </a:p>
          </p:txBody>
        </p:sp>
        <p:sp>
          <p:nvSpPr>
            <p:cNvPr id="323" name="tx323"/>
            <p:cNvSpPr/>
            <p:nvPr/>
          </p:nvSpPr>
          <p:spPr>
            <a:xfrm>
              <a:off x="4765936" y="54397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E67">
                      <a:alpha val="100000"/>
                    </a:srgbClr>
                  </a:solidFill>
                  <a:latin typeface="Arial"/>
                  <a:cs typeface="Arial"/>
                </a:rPr>
                <a:t>23</a:t>
              </a:r>
            </a:p>
          </p:txBody>
        </p:sp>
        <p:sp>
          <p:nvSpPr>
            <p:cNvPr id="324" name="tx324"/>
            <p:cNvSpPr/>
            <p:nvPr/>
          </p:nvSpPr>
          <p:spPr>
            <a:xfrm>
              <a:off x="5937857" y="50234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E67">
                      <a:alpha val="100000"/>
                    </a:srgbClr>
                  </a:solidFill>
                  <a:latin typeface="Arial"/>
                  <a:cs typeface="Arial"/>
                </a:rPr>
                <a:t>21</a:t>
              </a:r>
            </a:p>
          </p:txBody>
        </p:sp>
        <p:sp>
          <p:nvSpPr>
            <p:cNvPr id="325" name="tx325"/>
            <p:cNvSpPr/>
            <p:nvPr/>
          </p:nvSpPr>
          <p:spPr>
            <a:xfrm>
              <a:off x="3594014" y="50234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E67">
                      <a:alpha val="100000"/>
                    </a:srgbClr>
                  </a:solidFill>
                  <a:latin typeface="Arial"/>
                  <a:cs typeface="Arial"/>
                </a:rPr>
                <a:t>21</a:t>
              </a:r>
            </a:p>
          </p:txBody>
        </p:sp>
        <p:sp>
          <p:nvSpPr>
            <p:cNvPr id="326" name="tx326"/>
            <p:cNvSpPr/>
            <p:nvPr/>
          </p:nvSpPr>
          <p:spPr>
            <a:xfrm>
              <a:off x="5937857" y="52316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C08B">
                      <a:alpha val="100000"/>
                    </a:srgbClr>
                  </a:solidFill>
                  <a:latin typeface="Arial"/>
                  <a:cs typeface="Arial"/>
                </a:rPr>
                <a:t>22</a:t>
              </a:r>
            </a:p>
          </p:txBody>
        </p:sp>
        <p:sp>
          <p:nvSpPr>
            <p:cNvPr id="327" name="tx327"/>
            <p:cNvSpPr/>
            <p:nvPr/>
          </p:nvSpPr>
          <p:spPr>
            <a:xfrm>
              <a:off x="3594014" y="52316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49B500">
                      <a:alpha val="100000"/>
                    </a:srgbClr>
                  </a:solidFill>
                  <a:latin typeface="Arial"/>
                  <a:cs typeface="Arial"/>
                </a:rPr>
                <a:t>22</a:t>
              </a:r>
            </a:p>
          </p:txBody>
        </p:sp>
        <p:sp>
          <p:nvSpPr>
            <p:cNvPr id="328" name="tx328"/>
            <p:cNvSpPr/>
            <p:nvPr/>
          </p:nvSpPr>
          <p:spPr>
            <a:xfrm>
              <a:off x="4765936" y="56479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49B500">
                      <a:alpha val="100000"/>
                    </a:srgbClr>
                  </a:solidFill>
                  <a:latin typeface="Arial"/>
                  <a:cs typeface="Arial"/>
                </a:rPr>
                <a:t>24</a:t>
              </a:r>
            </a:p>
          </p:txBody>
        </p:sp>
        <p:sp>
          <p:nvSpPr>
            <p:cNvPr id="329" name="tx329"/>
            <p:cNvSpPr/>
            <p:nvPr/>
          </p:nvSpPr>
          <p:spPr>
            <a:xfrm>
              <a:off x="3594014" y="54397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A38">
                      <a:alpha val="100000"/>
                    </a:srgbClr>
                  </a:solidFill>
                  <a:latin typeface="Arial"/>
                  <a:cs typeface="Arial"/>
                </a:rPr>
                <a:t>23</a:t>
              </a:r>
            </a:p>
          </p:txBody>
        </p:sp>
        <p:sp>
          <p:nvSpPr>
            <p:cNvPr id="330" name="tx330"/>
            <p:cNvSpPr/>
            <p:nvPr/>
          </p:nvSpPr>
          <p:spPr>
            <a:xfrm>
              <a:off x="2422092" y="54397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E67">
                      <a:alpha val="100000"/>
                    </a:srgbClr>
                  </a:solidFill>
                  <a:latin typeface="Arial"/>
                  <a:cs typeface="Arial"/>
                </a:rPr>
                <a:t>23</a:t>
              </a:r>
            </a:p>
          </p:txBody>
        </p:sp>
        <p:sp>
          <p:nvSpPr>
            <p:cNvPr id="331" name="tx331"/>
            <p:cNvSpPr/>
            <p:nvPr/>
          </p:nvSpPr>
          <p:spPr>
            <a:xfrm>
              <a:off x="7109779" y="48153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49B500">
                      <a:alpha val="100000"/>
                    </a:srgbClr>
                  </a:solidFill>
                  <a:latin typeface="Arial"/>
                  <a:cs typeface="Arial"/>
                </a:rPr>
                <a:t>20</a:t>
              </a:r>
            </a:p>
          </p:txBody>
        </p:sp>
        <p:sp>
          <p:nvSpPr>
            <p:cNvPr id="332" name="tx332"/>
            <p:cNvSpPr/>
            <p:nvPr/>
          </p:nvSpPr>
          <p:spPr>
            <a:xfrm>
              <a:off x="7109779" y="50234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64B0">
                      <a:alpha val="100000"/>
                    </a:srgbClr>
                  </a:solidFill>
                  <a:latin typeface="Arial"/>
                  <a:cs typeface="Arial"/>
                </a:rPr>
                <a:t>21</a:t>
              </a:r>
            </a:p>
          </p:txBody>
        </p:sp>
        <p:sp>
          <p:nvSpPr>
            <p:cNvPr id="333" name="tx333"/>
            <p:cNvSpPr/>
            <p:nvPr/>
          </p:nvSpPr>
          <p:spPr>
            <a:xfrm>
              <a:off x="7109779" y="52316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E67">
                      <a:alpha val="100000"/>
                    </a:srgbClr>
                  </a:solidFill>
                  <a:latin typeface="Arial"/>
                  <a:cs typeface="Arial"/>
                </a:rPr>
                <a:t>22</a:t>
              </a:r>
            </a:p>
          </p:txBody>
        </p:sp>
        <p:sp>
          <p:nvSpPr>
            <p:cNvPr id="334" name="tx334"/>
            <p:cNvSpPr/>
            <p:nvPr/>
          </p:nvSpPr>
          <p:spPr>
            <a:xfrm>
              <a:off x="5937857" y="54397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64B0">
                      <a:alpha val="100000"/>
                    </a:srgbClr>
                  </a:solidFill>
                  <a:latin typeface="Arial"/>
                  <a:cs typeface="Arial"/>
                </a:rPr>
                <a:t>23</a:t>
              </a:r>
            </a:p>
          </p:txBody>
        </p:sp>
        <p:sp>
          <p:nvSpPr>
            <p:cNvPr id="335" name="tx335"/>
            <p:cNvSpPr/>
            <p:nvPr/>
          </p:nvSpPr>
          <p:spPr>
            <a:xfrm>
              <a:off x="7109779" y="54397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C08B">
                      <a:alpha val="100000"/>
                    </a:srgbClr>
                  </a:solidFill>
                  <a:latin typeface="Arial"/>
                  <a:cs typeface="Arial"/>
                </a:rPr>
                <a:t>23</a:t>
              </a:r>
            </a:p>
          </p:txBody>
        </p:sp>
        <p:sp>
          <p:nvSpPr>
            <p:cNvPr id="336" name="tx336"/>
            <p:cNvSpPr/>
            <p:nvPr/>
          </p:nvSpPr>
          <p:spPr>
            <a:xfrm>
              <a:off x="2422092" y="56479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E36EF6">
                      <a:alpha val="100000"/>
                    </a:srgbClr>
                  </a:solidFill>
                  <a:latin typeface="Arial"/>
                  <a:cs typeface="Arial"/>
                </a:rPr>
                <a:t>24</a:t>
              </a:r>
            </a:p>
          </p:txBody>
        </p:sp>
        <p:sp>
          <p:nvSpPr>
            <p:cNvPr id="337" name="tx337"/>
            <p:cNvSpPr/>
            <p:nvPr/>
          </p:nvSpPr>
          <p:spPr>
            <a:xfrm>
              <a:off x="3594014" y="56479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E36EF6">
                      <a:alpha val="100000"/>
                    </a:srgbClr>
                  </a:solidFill>
                  <a:latin typeface="Arial"/>
                  <a:cs typeface="Arial"/>
                </a:rPr>
                <a:t>24</a:t>
              </a:r>
            </a:p>
          </p:txBody>
        </p:sp>
        <p:sp>
          <p:nvSpPr>
            <p:cNvPr id="338" name="tx338"/>
            <p:cNvSpPr/>
            <p:nvPr/>
          </p:nvSpPr>
          <p:spPr>
            <a:xfrm>
              <a:off x="7109779" y="56479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E36EF6">
                      <a:alpha val="100000"/>
                    </a:srgbClr>
                  </a:solidFill>
                  <a:latin typeface="Arial"/>
                  <a:cs typeface="Arial"/>
                </a:rPr>
                <a:t>24</a:t>
              </a:r>
            </a:p>
          </p:txBody>
        </p:sp>
        <p:sp>
          <p:nvSpPr>
            <p:cNvPr id="339" name="tx339"/>
            <p:cNvSpPr/>
            <p:nvPr/>
          </p:nvSpPr>
          <p:spPr>
            <a:xfrm>
              <a:off x="5937857" y="56479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E36EF6">
                      <a:alpha val="100000"/>
                    </a:srgbClr>
                  </a:solidFill>
                  <a:latin typeface="Arial"/>
                  <a:cs typeface="Arial"/>
                </a:rPr>
                <a:t>24</a:t>
              </a:r>
            </a:p>
          </p:txBody>
        </p:sp>
        <p:sp>
          <p:nvSpPr>
            <p:cNvPr id="340" name="tx340"/>
            <p:cNvSpPr/>
            <p:nvPr/>
          </p:nvSpPr>
          <p:spPr>
            <a:xfrm>
              <a:off x="570361" y="859469"/>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a:t>
              </a:r>
            </a:p>
          </p:txBody>
        </p:sp>
        <p:sp>
          <p:nvSpPr>
            <p:cNvPr id="341" name="tx341"/>
            <p:cNvSpPr/>
            <p:nvPr/>
          </p:nvSpPr>
          <p:spPr>
            <a:xfrm>
              <a:off x="570361" y="1067610"/>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a:t>
              </a:r>
            </a:p>
          </p:txBody>
        </p:sp>
        <p:sp>
          <p:nvSpPr>
            <p:cNvPr id="342" name="tx342"/>
            <p:cNvSpPr/>
            <p:nvPr/>
          </p:nvSpPr>
          <p:spPr>
            <a:xfrm>
              <a:off x="570361" y="1275751"/>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a:t>
              </a:r>
            </a:p>
          </p:txBody>
        </p:sp>
        <p:sp>
          <p:nvSpPr>
            <p:cNvPr id="343" name="tx343"/>
            <p:cNvSpPr/>
            <p:nvPr/>
          </p:nvSpPr>
          <p:spPr>
            <a:xfrm>
              <a:off x="570361" y="148389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a:t>
              </a:r>
            </a:p>
          </p:txBody>
        </p:sp>
        <p:sp>
          <p:nvSpPr>
            <p:cNvPr id="344" name="tx344"/>
            <p:cNvSpPr/>
            <p:nvPr/>
          </p:nvSpPr>
          <p:spPr>
            <a:xfrm>
              <a:off x="570361" y="1692034"/>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a:t>
              </a:r>
            </a:p>
          </p:txBody>
        </p:sp>
        <p:sp>
          <p:nvSpPr>
            <p:cNvPr id="345" name="tx345"/>
            <p:cNvSpPr/>
            <p:nvPr/>
          </p:nvSpPr>
          <p:spPr>
            <a:xfrm>
              <a:off x="570361" y="1900175"/>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a:t>
              </a:r>
            </a:p>
          </p:txBody>
        </p:sp>
        <p:sp>
          <p:nvSpPr>
            <p:cNvPr id="346" name="tx346"/>
            <p:cNvSpPr/>
            <p:nvPr/>
          </p:nvSpPr>
          <p:spPr>
            <a:xfrm>
              <a:off x="570361" y="2108317"/>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a:t>
              </a:r>
            </a:p>
          </p:txBody>
        </p:sp>
        <p:sp>
          <p:nvSpPr>
            <p:cNvPr id="347" name="tx347"/>
            <p:cNvSpPr/>
            <p:nvPr/>
          </p:nvSpPr>
          <p:spPr>
            <a:xfrm>
              <a:off x="570361" y="2316458"/>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a:t>
              </a:r>
            </a:p>
          </p:txBody>
        </p:sp>
        <p:sp>
          <p:nvSpPr>
            <p:cNvPr id="348" name="tx348"/>
            <p:cNvSpPr/>
            <p:nvPr/>
          </p:nvSpPr>
          <p:spPr>
            <a:xfrm>
              <a:off x="570361" y="2524599"/>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a:t>
              </a:r>
            </a:p>
          </p:txBody>
        </p:sp>
        <p:sp>
          <p:nvSpPr>
            <p:cNvPr id="349" name="tx349"/>
            <p:cNvSpPr/>
            <p:nvPr/>
          </p:nvSpPr>
          <p:spPr>
            <a:xfrm>
              <a:off x="508182" y="27327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a:t>
              </a:r>
            </a:p>
          </p:txBody>
        </p:sp>
        <p:sp>
          <p:nvSpPr>
            <p:cNvPr id="350" name="tx350"/>
            <p:cNvSpPr/>
            <p:nvPr/>
          </p:nvSpPr>
          <p:spPr>
            <a:xfrm>
              <a:off x="516503" y="2940882"/>
              <a:ext cx="1160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11</a:t>
              </a:r>
            </a:p>
          </p:txBody>
        </p:sp>
        <p:sp>
          <p:nvSpPr>
            <p:cNvPr id="351" name="tx351"/>
            <p:cNvSpPr/>
            <p:nvPr/>
          </p:nvSpPr>
          <p:spPr>
            <a:xfrm>
              <a:off x="508182" y="314902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12</a:t>
              </a:r>
            </a:p>
          </p:txBody>
        </p:sp>
        <p:sp>
          <p:nvSpPr>
            <p:cNvPr id="352" name="tx352"/>
            <p:cNvSpPr/>
            <p:nvPr/>
          </p:nvSpPr>
          <p:spPr>
            <a:xfrm>
              <a:off x="508182" y="335716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13</a:t>
              </a:r>
            </a:p>
          </p:txBody>
        </p:sp>
        <p:sp>
          <p:nvSpPr>
            <p:cNvPr id="353" name="tx353"/>
            <p:cNvSpPr/>
            <p:nvPr/>
          </p:nvSpPr>
          <p:spPr>
            <a:xfrm>
              <a:off x="508182" y="3565306"/>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14</a:t>
              </a:r>
            </a:p>
          </p:txBody>
        </p:sp>
        <p:sp>
          <p:nvSpPr>
            <p:cNvPr id="354" name="tx354"/>
            <p:cNvSpPr/>
            <p:nvPr/>
          </p:nvSpPr>
          <p:spPr>
            <a:xfrm>
              <a:off x="508182" y="3773447"/>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15</a:t>
              </a:r>
            </a:p>
          </p:txBody>
        </p:sp>
        <p:sp>
          <p:nvSpPr>
            <p:cNvPr id="355" name="tx355"/>
            <p:cNvSpPr/>
            <p:nvPr/>
          </p:nvSpPr>
          <p:spPr>
            <a:xfrm>
              <a:off x="508182" y="39815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16</a:t>
              </a:r>
            </a:p>
          </p:txBody>
        </p:sp>
        <p:sp>
          <p:nvSpPr>
            <p:cNvPr id="356" name="tx356"/>
            <p:cNvSpPr/>
            <p:nvPr/>
          </p:nvSpPr>
          <p:spPr>
            <a:xfrm>
              <a:off x="508182" y="4189730"/>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17</a:t>
              </a:r>
            </a:p>
          </p:txBody>
        </p:sp>
        <p:sp>
          <p:nvSpPr>
            <p:cNvPr id="357" name="tx357"/>
            <p:cNvSpPr/>
            <p:nvPr/>
          </p:nvSpPr>
          <p:spPr>
            <a:xfrm>
              <a:off x="508182" y="43978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18</a:t>
              </a:r>
            </a:p>
          </p:txBody>
        </p:sp>
        <p:sp>
          <p:nvSpPr>
            <p:cNvPr id="358" name="tx358"/>
            <p:cNvSpPr/>
            <p:nvPr/>
          </p:nvSpPr>
          <p:spPr>
            <a:xfrm>
              <a:off x="508182" y="46060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19</a:t>
              </a:r>
            </a:p>
          </p:txBody>
        </p:sp>
        <p:sp>
          <p:nvSpPr>
            <p:cNvPr id="359" name="tx359"/>
            <p:cNvSpPr/>
            <p:nvPr/>
          </p:nvSpPr>
          <p:spPr>
            <a:xfrm>
              <a:off x="508182" y="4814154"/>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360" name="tx360"/>
            <p:cNvSpPr/>
            <p:nvPr/>
          </p:nvSpPr>
          <p:spPr>
            <a:xfrm>
              <a:off x="508182" y="502229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21</a:t>
              </a:r>
            </a:p>
          </p:txBody>
        </p:sp>
        <p:sp>
          <p:nvSpPr>
            <p:cNvPr id="361" name="tx361"/>
            <p:cNvSpPr/>
            <p:nvPr/>
          </p:nvSpPr>
          <p:spPr>
            <a:xfrm>
              <a:off x="508182" y="5230437"/>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22</a:t>
              </a:r>
            </a:p>
          </p:txBody>
        </p:sp>
        <p:sp>
          <p:nvSpPr>
            <p:cNvPr id="362" name="tx362"/>
            <p:cNvSpPr/>
            <p:nvPr/>
          </p:nvSpPr>
          <p:spPr>
            <a:xfrm>
              <a:off x="508182" y="543857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23</a:t>
              </a:r>
            </a:p>
          </p:txBody>
        </p:sp>
        <p:sp>
          <p:nvSpPr>
            <p:cNvPr id="363" name="tx363"/>
            <p:cNvSpPr/>
            <p:nvPr/>
          </p:nvSpPr>
          <p:spPr>
            <a:xfrm>
              <a:off x="508182" y="564671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24</a:t>
              </a:r>
            </a:p>
          </p:txBody>
        </p:sp>
        <p:sp>
          <p:nvSpPr>
            <p:cNvPr id="364" name="tx364"/>
            <p:cNvSpPr/>
            <p:nvPr/>
          </p:nvSpPr>
          <p:spPr>
            <a:xfrm>
              <a:off x="2326903" y="598871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365" name="tx365"/>
            <p:cNvSpPr/>
            <p:nvPr/>
          </p:nvSpPr>
          <p:spPr>
            <a:xfrm>
              <a:off x="3498825" y="598871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366" name="tx366"/>
            <p:cNvSpPr/>
            <p:nvPr/>
          </p:nvSpPr>
          <p:spPr>
            <a:xfrm>
              <a:off x="4670746" y="598871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367" name="tx367"/>
            <p:cNvSpPr/>
            <p:nvPr/>
          </p:nvSpPr>
          <p:spPr>
            <a:xfrm>
              <a:off x="5842668" y="598871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368" name="tx368"/>
            <p:cNvSpPr/>
            <p:nvPr/>
          </p:nvSpPr>
          <p:spPr>
            <a:xfrm>
              <a:off x="7014590" y="598871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369" name="tx369"/>
            <p:cNvSpPr/>
            <p:nvPr/>
          </p:nvSpPr>
          <p:spPr>
            <a:xfrm>
              <a:off x="695171" y="435349"/>
              <a:ext cx="6089904"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Countries ranked by number of zero-dose children, WB FCV countries, 2021-2025</a:t>
              </a:r>
            </a:p>
          </p:txBody>
        </p:sp>
        <p:sp>
          <p:nvSpPr>
            <p:cNvPr id="370" name="tx370"/>
            <p:cNvSpPr/>
            <p:nvPr/>
          </p:nvSpPr>
          <p:spPr>
            <a:xfrm>
              <a:off x="4912427" y="63520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371" name="tx371"/>
            <p:cNvSpPr/>
            <p:nvPr/>
          </p:nvSpPr>
          <p:spPr>
            <a:xfrm>
              <a:off x="5799761" y="6472760"/>
              <a:ext cx="327464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Number in parentheses is the number of zero-dose children.</a:t>
              </a:r>
            </a:p>
          </p:txBody>
        </p:sp>
        <p:sp>
          <p:nvSpPr>
            <p:cNvPr id="372" name="tx372"/>
            <p:cNvSpPr/>
            <p:nvPr/>
          </p:nvSpPr>
          <p:spPr>
            <a:xfrm>
              <a:off x="6303321" y="6593460"/>
              <a:ext cx="277108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Zero-dose children are those who did not receive DTP1.</a:t>
              </a:r>
            </a:p>
          </p:txBody>
        </p:sp>
      </p:grpSp>
      <p:sp>
        <p:nvSpPr>
          <p:cNvPr id="37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compares the ranking of countries in WB FCV countries based on the absolute number of zero-dose children, with rank 1 representing the country in the region with the most zero-dose children.
In 2021, Nigeria had the highest number of zero-dose children (2,980,000), followed by Ethiopia (1,013,000).
In 2025, Nigeria had the highest number of zero-dose children (2,174,000), followed by Yemen (696,000).
There was some change in the top 3 countries between 2021 and 2025.</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42678" y="3954105"/>
              <a:ext cx="7514176" cy="0"/>
            </a:xfrm>
            <a:custGeom>
              <a:avLst/>
              <a:pathLst>
                <a:path w="7514176" h="0">
                  <a:moveTo>
                    <a:pt x="0" y="0"/>
                  </a:moveTo>
                  <a:lnTo>
                    <a:pt x="7514176" y="0"/>
                  </a:lnTo>
                  <a:lnTo>
                    <a:pt x="7514176" y="0"/>
                  </a:lnTo>
                </a:path>
              </a:pathLst>
            </a:custGeom>
            <a:ln w="6775" cap="flat">
              <a:solidFill>
                <a:srgbClr val="EBEBEB">
                  <a:alpha val="100000"/>
                </a:srgbClr>
              </a:solidFill>
              <a:prstDash val="solid"/>
              <a:round/>
            </a:ln>
          </p:spPr>
          <p:txBody>
            <a:bodyPr/>
            <a:lstStyle/>
            <a:p/>
          </p:txBody>
        </p:sp>
        <p:sp>
          <p:nvSpPr>
            <p:cNvPr id="5" name="pl5"/>
            <p:cNvSpPr/>
            <p:nvPr/>
          </p:nvSpPr>
          <p:spPr>
            <a:xfrm>
              <a:off x="1142678" y="2611255"/>
              <a:ext cx="7514176" cy="0"/>
            </a:xfrm>
            <a:custGeom>
              <a:avLst/>
              <a:pathLst>
                <a:path w="7514176" h="0">
                  <a:moveTo>
                    <a:pt x="0" y="0"/>
                  </a:moveTo>
                  <a:lnTo>
                    <a:pt x="7514176" y="0"/>
                  </a:lnTo>
                  <a:lnTo>
                    <a:pt x="7514176" y="0"/>
                  </a:lnTo>
                </a:path>
              </a:pathLst>
            </a:custGeom>
            <a:ln w="6775" cap="flat">
              <a:solidFill>
                <a:srgbClr val="EBEBEB">
                  <a:alpha val="100000"/>
                </a:srgbClr>
              </a:solidFill>
              <a:prstDash val="solid"/>
              <a:round/>
            </a:ln>
          </p:spPr>
          <p:txBody>
            <a:bodyPr/>
            <a:lstStyle/>
            <a:p/>
          </p:txBody>
        </p:sp>
        <p:sp>
          <p:nvSpPr>
            <p:cNvPr id="6" name="pl6"/>
            <p:cNvSpPr/>
            <p:nvPr/>
          </p:nvSpPr>
          <p:spPr>
            <a:xfrm>
              <a:off x="1142678" y="1268405"/>
              <a:ext cx="7514176" cy="0"/>
            </a:xfrm>
            <a:custGeom>
              <a:avLst/>
              <a:pathLst>
                <a:path w="7514176" h="0">
                  <a:moveTo>
                    <a:pt x="0" y="0"/>
                  </a:moveTo>
                  <a:lnTo>
                    <a:pt x="7514176" y="0"/>
                  </a:lnTo>
                  <a:lnTo>
                    <a:pt x="7514176" y="0"/>
                  </a:lnTo>
                </a:path>
              </a:pathLst>
            </a:custGeom>
            <a:ln w="6775" cap="flat">
              <a:solidFill>
                <a:srgbClr val="EBEBEB">
                  <a:alpha val="100000"/>
                </a:srgbClr>
              </a:solidFill>
              <a:prstDash val="solid"/>
              <a:round/>
            </a:ln>
          </p:spPr>
          <p:txBody>
            <a:bodyPr/>
            <a:lstStyle/>
            <a:p/>
          </p:txBody>
        </p:sp>
        <p:sp>
          <p:nvSpPr>
            <p:cNvPr id="7" name="pl7"/>
            <p:cNvSpPr/>
            <p:nvPr/>
          </p:nvSpPr>
          <p:spPr>
            <a:xfrm>
              <a:off x="1142678" y="4625531"/>
              <a:ext cx="7514176" cy="0"/>
            </a:xfrm>
            <a:custGeom>
              <a:avLst/>
              <a:pathLst>
                <a:path w="7514176" h="0">
                  <a:moveTo>
                    <a:pt x="0" y="0"/>
                  </a:moveTo>
                  <a:lnTo>
                    <a:pt x="7514176" y="0"/>
                  </a:lnTo>
                  <a:lnTo>
                    <a:pt x="7514176" y="0"/>
                  </a:lnTo>
                </a:path>
              </a:pathLst>
            </a:custGeom>
            <a:ln w="13550" cap="flat">
              <a:solidFill>
                <a:srgbClr val="EBEBEB">
                  <a:alpha val="100000"/>
                </a:srgbClr>
              </a:solidFill>
              <a:prstDash val="solid"/>
              <a:round/>
            </a:ln>
          </p:spPr>
          <p:txBody>
            <a:bodyPr/>
            <a:lstStyle/>
            <a:p/>
          </p:txBody>
        </p:sp>
        <p:sp>
          <p:nvSpPr>
            <p:cNvPr id="8" name="pl8"/>
            <p:cNvSpPr/>
            <p:nvPr/>
          </p:nvSpPr>
          <p:spPr>
            <a:xfrm>
              <a:off x="1142678" y="3282680"/>
              <a:ext cx="7514176" cy="0"/>
            </a:xfrm>
            <a:custGeom>
              <a:avLst/>
              <a:pathLst>
                <a:path w="7514176" h="0">
                  <a:moveTo>
                    <a:pt x="0" y="0"/>
                  </a:moveTo>
                  <a:lnTo>
                    <a:pt x="7514176" y="0"/>
                  </a:lnTo>
                  <a:lnTo>
                    <a:pt x="7514176" y="0"/>
                  </a:lnTo>
                </a:path>
              </a:pathLst>
            </a:custGeom>
            <a:ln w="13550" cap="flat">
              <a:solidFill>
                <a:srgbClr val="EBEBEB">
                  <a:alpha val="100000"/>
                </a:srgbClr>
              </a:solidFill>
              <a:prstDash val="solid"/>
              <a:round/>
            </a:ln>
          </p:spPr>
          <p:txBody>
            <a:bodyPr/>
            <a:lstStyle/>
            <a:p/>
          </p:txBody>
        </p:sp>
        <p:sp>
          <p:nvSpPr>
            <p:cNvPr id="9" name="pl9"/>
            <p:cNvSpPr/>
            <p:nvPr/>
          </p:nvSpPr>
          <p:spPr>
            <a:xfrm>
              <a:off x="1142678" y="1939830"/>
              <a:ext cx="7514176" cy="0"/>
            </a:xfrm>
            <a:custGeom>
              <a:avLst/>
              <a:pathLst>
                <a:path w="7514176" h="0">
                  <a:moveTo>
                    <a:pt x="0" y="0"/>
                  </a:moveTo>
                  <a:lnTo>
                    <a:pt x="7514176" y="0"/>
                  </a:lnTo>
                  <a:lnTo>
                    <a:pt x="7514176" y="0"/>
                  </a:lnTo>
                </a:path>
              </a:pathLst>
            </a:custGeom>
            <a:ln w="13550" cap="flat">
              <a:solidFill>
                <a:srgbClr val="EBEBEB">
                  <a:alpha val="100000"/>
                </a:srgbClr>
              </a:solidFill>
              <a:prstDash val="solid"/>
              <a:round/>
            </a:ln>
          </p:spPr>
          <p:txBody>
            <a:bodyPr/>
            <a:lstStyle/>
            <a:p/>
          </p:txBody>
        </p:sp>
        <p:sp>
          <p:nvSpPr>
            <p:cNvPr id="10" name="pl10"/>
            <p:cNvSpPr/>
            <p:nvPr/>
          </p:nvSpPr>
          <p:spPr>
            <a:xfrm>
              <a:off x="1583713"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2689064"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3794415"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899766"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6005117"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7110468"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8215819"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784047"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005117"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226187"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447258"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68328"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89398"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10468"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484231" y="3982761"/>
              <a:ext cx="198963" cy="642769"/>
            </a:xfrm>
            <a:prstGeom prst="rect">
              <a:avLst/>
            </a:prstGeom>
            <a:solidFill>
              <a:srgbClr val="80BD41">
                <a:alpha val="100000"/>
              </a:srgbClr>
            </a:solidFill>
          </p:spPr>
          <p:txBody>
            <a:bodyPr/>
            <a:lstStyle/>
            <a:p/>
          </p:txBody>
        </p:sp>
        <p:sp>
          <p:nvSpPr>
            <p:cNvPr id="25" name="rc25"/>
            <p:cNvSpPr/>
            <p:nvPr/>
          </p:nvSpPr>
          <p:spPr>
            <a:xfrm>
              <a:off x="1484231" y="3336416"/>
              <a:ext cx="198963" cy="461611"/>
            </a:xfrm>
            <a:prstGeom prst="rect">
              <a:avLst/>
            </a:prstGeom>
            <a:solidFill>
              <a:srgbClr val="0058AB">
                <a:alpha val="100000"/>
              </a:srgbClr>
            </a:solidFill>
          </p:spPr>
          <p:txBody>
            <a:bodyPr/>
            <a:lstStyle/>
            <a:p/>
          </p:txBody>
        </p:sp>
        <p:sp>
          <p:nvSpPr>
            <p:cNvPr id="26" name="rc26"/>
            <p:cNvSpPr/>
            <p:nvPr/>
          </p:nvSpPr>
          <p:spPr>
            <a:xfrm>
              <a:off x="1484231" y="3798028"/>
              <a:ext cx="198963" cy="184733"/>
            </a:xfrm>
            <a:prstGeom prst="rect">
              <a:avLst/>
            </a:prstGeom>
            <a:solidFill>
              <a:srgbClr val="1CABE2">
                <a:alpha val="100000"/>
              </a:srgbClr>
            </a:solidFill>
          </p:spPr>
          <p:txBody>
            <a:bodyPr/>
            <a:lstStyle/>
            <a:p/>
          </p:txBody>
        </p:sp>
        <p:sp>
          <p:nvSpPr>
            <p:cNvPr id="27" name="rc27"/>
            <p:cNvSpPr/>
            <p:nvPr/>
          </p:nvSpPr>
          <p:spPr>
            <a:xfrm>
              <a:off x="1705302" y="3965350"/>
              <a:ext cx="198963" cy="660180"/>
            </a:xfrm>
            <a:prstGeom prst="rect">
              <a:avLst/>
            </a:prstGeom>
            <a:solidFill>
              <a:srgbClr val="80BD41">
                <a:alpha val="100000"/>
              </a:srgbClr>
            </a:solidFill>
          </p:spPr>
          <p:txBody>
            <a:bodyPr/>
            <a:lstStyle/>
            <a:p/>
          </p:txBody>
        </p:sp>
        <p:sp>
          <p:nvSpPr>
            <p:cNvPr id="28" name="rc28"/>
            <p:cNvSpPr/>
            <p:nvPr/>
          </p:nvSpPr>
          <p:spPr>
            <a:xfrm>
              <a:off x="1705302" y="3311671"/>
              <a:ext cx="198963" cy="456636"/>
            </a:xfrm>
            <a:prstGeom prst="rect">
              <a:avLst/>
            </a:prstGeom>
            <a:solidFill>
              <a:srgbClr val="0058AB">
                <a:alpha val="100000"/>
              </a:srgbClr>
            </a:solidFill>
          </p:spPr>
          <p:txBody>
            <a:bodyPr/>
            <a:lstStyle/>
            <a:p/>
          </p:txBody>
        </p:sp>
        <p:sp>
          <p:nvSpPr>
            <p:cNvPr id="29" name="rc29"/>
            <p:cNvSpPr/>
            <p:nvPr/>
          </p:nvSpPr>
          <p:spPr>
            <a:xfrm>
              <a:off x="1705302" y="3768307"/>
              <a:ext cx="198963" cy="197043"/>
            </a:xfrm>
            <a:prstGeom prst="rect">
              <a:avLst/>
            </a:prstGeom>
            <a:solidFill>
              <a:srgbClr val="1CABE2">
                <a:alpha val="100000"/>
              </a:srgbClr>
            </a:solidFill>
          </p:spPr>
          <p:txBody>
            <a:bodyPr/>
            <a:lstStyle/>
            <a:p/>
          </p:txBody>
        </p:sp>
        <p:sp>
          <p:nvSpPr>
            <p:cNvPr id="30" name="rc30"/>
            <p:cNvSpPr/>
            <p:nvPr/>
          </p:nvSpPr>
          <p:spPr>
            <a:xfrm>
              <a:off x="1926372" y="3940779"/>
              <a:ext cx="198963" cy="684751"/>
            </a:xfrm>
            <a:prstGeom prst="rect">
              <a:avLst/>
            </a:prstGeom>
            <a:solidFill>
              <a:srgbClr val="80BD41">
                <a:alpha val="100000"/>
              </a:srgbClr>
            </a:solidFill>
          </p:spPr>
          <p:txBody>
            <a:bodyPr/>
            <a:lstStyle/>
            <a:p/>
          </p:txBody>
        </p:sp>
        <p:sp>
          <p:nvSpPr>
            <p:cNvPr id="31" name="rc31"/>
            <p:cNvSpPr/>
            <p:nvPr/>
          </p:nvSpPr>
          <p:spPr>
            <a:xfrm>
              <a:off x="1926372" y="3285435"/>
              <a:ext cx="198963" cy="459180"/>
            </a:xfrm>
            <a:prstGeom prst="rect">
              <a:avLst/>
            </a:prstGeom>
            <a:solidFill>
              <a:srgbClr val="0058AB">
                <a:alpha val="100000"/>
              </a:srgbClr>
            </a:solidFill>
          </p:spPr>
          <p:txBody>
            <a:bodyPr/>
            <a:lstStyle/>
            <a:p/>
          </p:txBody>
        </p:sp>
        <p:sp>
          <p:nvSpPr>
            <p:cNvPr id="32" name="rc32"/>
            <p:cNvSpPr/>
            <p:nvPr/>
          </p:nvSpPr>
          <p:spPr>
            <a:xfrm>
              <a:off x="1926372" y="3744615"/>
              <a:ext cx="198963" cy="196163"/>
            </a:xfrm>
            <a:prstGeom prst="rect">
              <a:avLst/>
            </a:prstGeom>
            <a:solidFill>
              <a:srgbClr val="1CABE2">
                <a:alpha val="100000"/>
              </a:srgbClr>
            </a:solidFill>
          </p:spPr>
          <p:txBody>
            <a:bodyPr/>
            <a:lstStyle/>
            <a:p/>
          </p:txBody>
        </p:sp>
        <p:sp>
          <p:nvSpPr>
            <p:cNvPr id="33" name="rc33"/>
            <p:cNvSpPr/>
            <p:nvPr/>
          </p:nvSpPr>
          <p:spPr>
            <a:xfrm>
              <a:off x="2147442" y="3886086"/>
              <a:ext cx="198963" cy="739444"/>
            </a:xfrm>
            <a:prstGeom prst="rect">
              <a:avLst/>
            </a:prstGeom>
            <a:solidFill>
              <a:srgbClr val="80BD41">
                <a:alpha val="100000"/>
              </a:srgbClr>
            </a:solidFill>
          </p:spPr>
          <p:txBody>
            <a:bodyPr/>
            <a:lstStyle/>
            <a:p/>
          </p:txBody>
        </p:sp>
        <p:sp>
          <p:nvSpPr>
            <p:cNvPr id="34" name="rc34"/>
            <p:cNvSpPr/>
            <p:nvPr/>
          </p:nvSpPr>
          <p:spPr>
            <a:xfrm>
              <a:off x="2147442" y="3256540"/>
              <a:ext cx="198963" cy="436717"/>
            </a:xfrm>
            <a:prstGeom prst="rect">
              <a:avLst/>
            </a:prstGeom>
            <a:solidFill>
              <a:srgbClr val="0058AB">
                <a:alpha val="100000"/>
              </a:srgbClr>
            </a:solidFill>
          </p:spPr>
          <p:txBody>
            <a:bodyPr/>
            <a:lstStyle/>
            <a:p/>
          </p:txBody>
        </p:sp>
        <p:sp>
          <p:nvSpPr>
            <p:cNvPr id="35" name="rc35"/>
            <p:cNvSpPr/>
            <p:nvPr/>
          </p:nvSpPr>
          <p:spPr>
            <a:xfrm>
              <a:off x="2147442" y="3693257"/>
              <a:ext cx="198963" cy="192829"/>
            </a:xfrm>
            <a:prstGeom prst="rect">
              <a:avLst/>
            </a:prstGeom>
            <a:solidFill>
              <a:srgbClr val="1CABE2">
                <a:alpha val="100000"/>
              </a:srgbClr>
            </a:solidFill>
          </p:spPr>
          <p:txBody>
            <a:bodyPr/>
            <a:lstStyle/>
            <a:p/>
          </p:txBody>
        </p:sp>
        <p:sp>
          <p:nvSpPr>
            <p:cNvPr id="36" name="rc36"/>
            <p:cNvSpPr/>
            <p:nvPr/>
          </p:nvSpPr>
          <p:spPr>
            <a:xfrm>
              <a:off x="2368512" y="3830663"/>
              <a:ext cx="198963" cy="794867"/>
            </a:xfrm>
            <a:prstGeom prst="rect">
              <a:avLst/>
            </a:prstGeom>
            <a:solidFill>
              <a:srgbClr val="80BD41">
                <a:alpha val="100000"/>
              </a:srgbClr>
            </a:solidFill>
          </p:spPr>
          <p:txBody>
            <a:bodyPr/>
            <a:lstStyle/>
            <a:p/>
          </p:txBody>
        </p:sp>
        <p:sp>
          <p:nvSpPr>
            <p:cNvPr id="37" name="rc37"/>
            <p:cNvSpPr/>
            <p:nvPr/>
          </p:nvSpPr>
          <p:spPr>
            <a:xfrm>
              <a:off x="2368512" y="3227037"/>
              <a:ext cx="198963" cy="425341"/>
            </a:xfrm>
            <a:prstGeom prst="rect">
              <a:avLst/>
            </a:prstGeom>
            <a:solidFill>
              <a:srgbClr val="0058AB">
                <a:alpha val="100000"/>
              </a:srgbClr>
            </a:solidFill>
          </p:spPr>
          <p:txBody>
            <a:bodyPr/>
            <a:lstStyle/>
            <a:p/>
          </p:txBody>
        </p:sp>
        <p:sp>
          <p:nvSpPr>
            <p:cNvPr id="38" name="rc38"/>
            <p:cNvSpPr/>
            <p:nvPr/>
          </p:nvSpPr>
          <p:spPr>
            <a:xfrm>
              <a:off x="2368512" y="3652379"/>
              <a:ext cx="198963" cy="178284"/>
            </a:xfrm>
            <a:prstGeom prst="rect">
              <a:avLst/>
            </a:prstGeom>
            <a:solidFill>
              <a:srgbClr val="1CABE2">
                <a:alpha val="100000"/>
              </a:srgbClr>
            </a:solidFill>
          </p:spPr>
          <p:txBody>
            <a:bodyPr/>
            <a:lstStyle/>
            <a:p/>
          </p:txBody>
        </p:sp>
        <p:sp>
          <p:nvSpPr>
            <p:cNvPr id="39" name="rc39"/>
            <p:cNvSpPr/>
            <p:nvPr/>
          </p:nvSpPr>
          <p:spPr>
            <a:xfrm>
              <a:off x="2589583" y="3786213"/>
              <a:ext cx="198963" cy="839317"/>
            </a:xfrm>
            <a:prstGeom prst="rect">
              <a:avLst/>
            </a:prstGeom>
            <a:solidFill>
              <a:srgbClr val="80BD41">
                <a:alpha val="100000"/>
              </a:srgbClr>
            </a:solidFill>
          </p:spPr>
          <p:txBody>
            <a:bodyPr/>
            <a:lstStyle/>
            <a:p/>
          </p:txBody>
        </p:sp>
        <p:sp>
          <p:nvSpPr>
            <p:cNvPr id="40" name="rc40"/>
            <p:cNvSpPr/>
            <p:nvPr/>
          </p:nvSpPr>
          <p:spPr>
            <a:xfrm>
              <a:off x="2589583" y="3198024"/>
              <a:ext cx="198963" cy="417154"/>
            </a:xfrm>
            <a:prstGeom prst="rect">
              <a:avLst/>
            </a:prstGeom>
            <a:solidFill>
              <a:srgbClr val="0058AB">
                <a:alpha val="100000"/>
              </a:srgbClr>
            </a:solidFill>
          </p:spPr>
          <p:txBody>
            <a:bodyPr/>
            <a:lstStyle/>
            <a:p/>
          </p:txBody>
        </p:sp>
        <p:sp>
          <p:nvSpPr>
            <p:cNvPr id="41" name="rc41"/>
            <p:cNvSpPr/>
            <p:nvPr/>
          </p:nvSpPr>
          <p:spPr>
            <a:xfrm>
              <a:off x="2589583" y="3615179"/>
              <a:ext cx="198963" cy="171034"/>
            </a:xfrm>
            <a:prstGeom prst="rect">
              <a:avLst/>
            </a:prstGeom>
            <a:solidFill>
              <a:srgbClr val="1CABE2">
                <a:alpha val="100000"/>
              </a:srgbClr>
            </a:solidFill>
          </p:spPr>
          <p:txBody>
            <a:bodyPr/>
            <a:lstStyle/>
            <a:p/>
          </p:txBody>
        </p:sp>
        <p:sp>
          <p:nvSpPr>
            <p:cNvPr id="42" name="rc42"/>
            <p:cNvSpPr/>
            <p:nvPr/>
          </p:nvSpPr>
          <p:spPr>
            <a:xfrm>
              <a:off x="2810653" y="3737313"/>
              <a:ext cx="198963" cy="888217"/>
            </a:xfrm>
            <a:prstGeom prst="rect">
              <a:avLst/>
            </a:prstGeom>
            <a:solidFill>
              <a:srgbClr val="80BD41">
                <a:alpha val="100000"/>
              </a:srgbClr>
            </a:solidFill>
          </p:spPr>
          <p:txBody>
            <a:bodyPr/>
            <a:lstStyle/>
            <a:p/>
          </p:txBody>
        </p:sp>
        <p:sp>
          <p:nvSpPr>
            <p:cNvPr id="43" name="rc43"/>
            <p:cNvSpPr/>
            <p:nvPr/>
          </p:nvSpPr>
          <p:spPr>
            <a:xfrm>
              <a:off x="2810653" y="3165496"/>
              <a:ext cx="198963" cy="414073"/>
            </a:xfrm>
            <a:prstGeom prst="rect">
              <a:avLst/>
            </a:prstGeom>
            <a:solidFill>
              <a:srgbClr val="0058AB">
                <a:alpha val="100000"/>
              </a:srgbClr>
            </a:solidFill>
          </p:spPr>
          <p:txBody>
            <a:bodyPr/>
            <a:lstStyle/>
            <a:p/>
          </p:txBody>
        </p:sp>
        <p:sp>
          <p:nvSpPr>
            <p:cNvPr id="44" name="rc44"/>
            <p:cNvSpPr/>
            <p:nvPr/>
          </p:nvSpPr>
          <p:spPr>
            <a:xfrm>
              <a:off x="2810653" y="3579570"/>
              <a:ext cx="198963" cy="157743"/>
            </a:xfrm>
            <a:prstGeom prst="rect">
              <a:avLst/>
            </a:prstGeom>
            <a:solidFill>
              <a:srgbClr val="1CABE2">
                <a:alpha val="100000"/>
              </a:srgbClr>
            </a:solidFill>
          </p:spPr>
          <p:txBody>
            <a:bodyPr/>
            <a:lstStyle/>
            <a:p/>
          </p:txBody>
        </p:sp>
        <p:sp>
          <p:nvSpPr>
            <p:cNvPr id="45" name="rc45"/>
            <p:cNvSpPr/>
            <p:nvPr/>
          </p:nvSpPr>
          <p:spPr>
            <a:xfrm>
              <a:off x="3031723" y="3683572"/>
              <a:ext cx="198963" cy="941958"/>
            </a:xfrm>
            <a:prstGeom prst="rect">
              <a:avLst/>
            </a:prstGeom>
            <a:solidFill>
              <a:srgbClr val="80BD41">
                <a:alpha val="100000"/>
              </a:srgbClr>
            </a:solidFill>
          </p:spPr>
          <p:txBody>
            <a:bodyPr/>
            <a:lstStyle/>
            <a:p/>
          </p:txBody>
        </p:sp>
        <p:sp>
          <p:nvSpPr>
            <p:cNvPr id="46" name="rc46"/>
            <p:cNvSpPr/>
            <p:nvPr/>
          </p:nvSpPr>
          <p:spPr>
            <a:xfrm>
              <a:off x="3031723" y="3136744"/>
              <a:ext cx="198963" cy="391532"/>
            </a:xfrm>
            <a:prstGeom prst="rect">
              <a:avLst/>
            </a:prstGeom>
            <a:solidFill>
              <a:srgbClr val="0058AB">
                <a:alpha val="100000"/>
              </a:srgbClr>
            </a:solidFill>
          </p:spPr>
          <p:txBody>
            <a:bodyPr/>
            <a:lstStyle/>
            <a:p/>
          </p:txBody>
        </p:sp>
        <p:sp>
          <p:nvSpPr>
            <p:cNvPr id="47" name="rc47"/>
            <p:cNvSpPr/>
            <p:nvPr/>
          </p:nvSpPr>
          <p:spPr>
            <a:xfrm>
              <a:off x="3031723" y="3528277"/>
              <a:ext cx="198963" cy="155295"/>
            </a:xfrm>
            <a:prstGeom prst="rect">
              <a:avLst/>
            </a:prstGeom>
            <a:solidFill>
              <a:srgbClr val="1CABE2">
                <a:alpha val="100000"/>
              </a:srgbClr>
            </a:solidFill>
          </p:spPr>
          <p:txBody>
            <a:bodyPr/>
            <a:lstStyle/>
            <a:p/>
          </p:txBody>
        </p:sp>
        <p:sp>
          <p:nvSpPr>
            <p:cNvPr id="48" name="rc48"/>
            <p:cNvSpPr/>
            <p:nvPr/>
          </p:nvSpPr>
          <p:spPr>
            <a:xfrm>
              <a:off x="3252793" y="3599560"/>
              <a:ext cx="198963" cy="1025970"/>
            </a:xfrm>
            <a:prstGeom prst="rect">
              <a:avLst/>
            </a:prstGeom>
            <a:solidFill>
              <a:srgbClr val="80BD41">
                <a:alpha val="100000"/>
              </a:srgbClr>
            </a:solidFill>
          </p:spPr>
          <p:txBody>
            <a:bodyPr/>
            <a:lstStyle/>
            <a:p/>
          </p:txBody>
        </p:sp>
        <p:sp>
          <p:nvSpPr>
            <p:cNvPr id="49" name="rc49"/>
            <p:cNvSpPr/>
            <p:nvPr/>
          </p:nvSpPr>
          <p:spPr>
            <a:xfrm>
              <a:off x="3252793" y="3106311"/>
              <a:ext cx="198963" cy="343429"/>
            </a:xfrm>
            <a:prstGeom prst="rect">
              <a:avLst/>
            </a:prstGeom>
            <a:solidFill>
              <a:srgbClr val="0058AB">
                <a:alpha val="100000"/>
              </a:srgbClr>
            </a:solidFill>
          </p:spPr>
          <p:txBody>
            <a:bodyPr/>
            <a:lstStyle/>
            <a:p/>
          </p:txBody>
        </p:sp>
        <p:sp>
          <p:nvSpPr>
            <p:cNvPr id="50" name="rc50"/>
            <p:cNvSpPr/>
            <p:nvPr/>
          </p:nvSpPr>
          <p:spPr>
            <a:xfrm>
              <a:off x="3252793" y="3449740"/>
              <a:ext cx="198963" cy="149820"/>
            </a:xfrm>
            <a:prstGeom prst="rect">
              <a:avLst/>
            </a:prstGeom>
            <a:solidFill>
              <a:srgbClr val="1CABE2">
                <a:alpha val="100000"/>
              </a:srgbClr>
            </a:solidFill>
          </p:spPr>
          <p:txBody>
            <a:bodyPr/>
            <a:lstStyle/>
            <a:p/>
          </p:txBody>
        </p:sp>
        <p:sp>
          <p:nvSpPr>
            <p:cNvPr id="51" name="rc51"/>
            <p:cNvSpPr/>
            <p:nvPr/>
          </p:nvSpPr>
          <p:spPr>
            <a:xfrm>
              <a:off x="3473863" y="3530534"/>
              <a:ext cx="198963" cy="1094996"/>
            </a:xfrm>
            <a:prstGeom prst="rect">
              <a:avLst/>
            </a:prstGeom>
            <a:solidFill>
              <a:srgbClr val="80BD41">
                <a:alpha val="100000"/>
              </a:srgbClr>
            </a:solidFill>
          </p:spPr>
          <p:txBody>
            <a:bodyPr/>
            <a:lstStyle/>
            <a:p/>
          </p:txBody>
        </p:sp>
        <p:sp>
          <p:nvSpPr>
            <p:cNvPr id="52" name="rc52"/>
            <p:cNvSpPr/>
            <p:nvPr/>
          </p:nvSpPr>
          <p:spPr>
            <a:xfrm>
              <a:off x="3473863" y="3079872"/>
              <a:ext cx="198963" cy="301091"/>
            </a:xfrm>
            <a:prstGeom prst="rect">
              <a:avLst/>
            </a:prstGeom>
            <a:solidFill>
              <a:srgbClr val="0058AB">
                <a:alpha val="100000"/>
              </a:srgbClr>
            </a:solidFill>
          </p:spPr>
          <p:txBody>
            <a:bodyPr/>
            <a:lstStyle/>
            <a:p/>
          </p:txBody>
        </p:sp>
        <p:sp>
          <p:nvSpPr>
            <p:cNvPr id="53" name="rc53"/>
            <p:cNvSpPr/>
            <p:nvPr/>
          </p:nvSpPr>
          <p:spPr>
            <a:xfrm>
              <a:off x="3473863" y="3380963"/>
              <a:ext cx="198963" cy="149570"/>
            </a:xfrm>
            <a:prstGeom prst="rect">
              <a:avLst/>
            </a:prstGeom>
            <a:solidFill>
              <a:srgbClr val="1CABE2">
                <a:alpha val="100000"/>
              </a:srgbClr>
            </a:solidFill>
          </p:spPr>
          <p:txBody>
            <a:bodyPr/>
            <a:lstStyle/>
            <a:p/>
          </p:txBody>
        </p:sp>
        <p:sp>
          <p:nvSpPr>
            <p:cNvPr id="54" name="rc54"/>
            <p:cNvSpPr/>
            <p:nvPr/>
          </p:nvSpPr>
          <p:spPr>
            <a:xfrm>
              <a:off x="3694934" y="3530591"/>
              <a:ext cx="198963" cy="1094939"/>
            </a:xfrm>
            <a:prstGeom prst="rect">
              <a:avLst/>
            </a:prstGeom>
            <a:solidFill>
              <a:srgbClr val="80BD41">
                <a:alpha val="100000"/>
              </a:srgbClr>
            </a:solidFill>
          </p:spPr>
          <p:txBody>
            <a:bodyPr/>
            <a:lstStyle/>
            <a:p/>
          </p:txBody>
        </p:sp>
        <p:sp>
          <p:nvSpPr>
            <p:cNvPr id="55" name="rc55"/>
            <p:cNvSpPr/>
            <p:nvPr/>
          </p:nvSpPr>
          <p:spPr>
            <a:xfrm>
              <a:off x="3694934" y="3051591"/>
              <a:ext cx="198963" cy="352984"/>
            </a:xfrm>
            <a:prstGeom prst="rect">
              <a:avLst/>
            </a:prstGeom>
            <a:solidFill>
              <a:srgbClr val="0058AB">
                <a:alpha val="100000"/>
              </a:srgbClr>
            </a:solidFill>
          </p:spPr>
          <p:txBody>
            <a:bodyPr/>
            <a:lstStyle/>
            <a:p/>
          </p:txBody>
        </p:sp>
        <p:sp>
          <p:nvSpPr>
            <p:cNvPr id="56" name="rc56"/>
            <p:cNvSpPr/>
            <p:nvPr/>
          </p:nvSpPr>
          <p:spPr>
            <a:xfrm>
              <a:off x="3694934" y="3404576"/>
              <a:ext cx="198963" cy="126015"/>
            </a:xfrm>
            <a:prstGeom prst="rect">
              <a:avLst/>
            </a:prstGeom>
            <a:solidFill>
              <a:srgbClr val="1CABE2">
                <a:alpha val="100000"/>
              </a:srgbClr>
            </a:solidFill>
          </p:spPr>
          <p:txBody>
            <a:bodyPr/>
            <a:lstStyle/>
            <a:p/>
          </p:txBody>
        </p:sp>
        <p:sp>
          <p:nvSpPr>
            <p:cNvPr id="57" name="rc57"/>
            <p:cNvSpPr/>
            <p:nvPr/>
          </p:nvSpPr>
          <p:spPr>
            <a:xfrm>
              <a:off x="3916004" y="3544924"/>
              <a:ext cx="198963" cy="1080606"/>
            </a:xfrm>
            <a:prstGeom prst="rect">
              <a:avLst/>
            </a:prstGeom>
            <a:solidFill>
              <a:srgbClr val="80BD41">
                <a:alpha val="100000"/>
              </a:srgbClr>
            </a:solidFill>
          </p:spPr>
          <p:txBody>
            <a:bodyPr/>
            <a:lstStyle/>
            <a:p/>
          </p:txBody>
        </p:sp>
        <p:sp>
          <p:nvSpPr>
            <p:cNvPr id="58" name="rc58"/>
            <p:cNvSpPr/>
            <p:nvPr/>
          </p:nvSpPr>
          <p:spPr>
            <a:xfrm>
              <a:off x="3916004" y="3024890"/>
              <a:ext cx="198963" cy="376448"/>
            </a:xfrm>
            <a:prstGeom prst="rect">
              <a:avLst/>
            </a:prstGeom>
            <a:solidFill>
              <a:srgbClr val="0058AB">
                <a:alpha val="100000"/>
              </a:srgbClr>
            </a:solidFill>
          </p:spPr>
          <p:txBody>
            <a:bodyPr/>
            <a:lstStyle/>
            <a:p/>
          </p:txBody>
        </p:sp>
        <p:sp>
          <p:nvSpPr>
            <p:cNvPr id="59" name="rc59"/>
            <p:cNvSpPr/>
            <p:nvPr/>
          </p:nvSpPr>
          <p:spPr>
            <a:xfrm>
              <a:off x="3916004" y="3401339"/>
              <a:ext cx="198963" cy="143585"/>
            </a:xfrm>
            <a:prstGeom prst="rect">
              <a:avLst/>
            </a:prstGeom>
            <a:solidFill>
              <a:srgbClr val="1CABE2">
                <a:alpha val="100000"/>
              </a:srgbClr>
            </a:solidFill>
          </p:spPr>
          <p:txBody>
            <a:bodyPr/>
            <a:lstStyle/>
            <a:p/>
          </p:txBody>
        </p:sp>
        <p:sp>
          <p:nvSpPr>
            <p:cNvPr id="60" name="rc60"/>
            <p:cNvSpPr/>
            <p:nvPr/>
          </p:nvSpPr>
          <p:spPr>
            <a:xfrm>
              <a:off x="4137074" y="3576298"/>
              <a:ext cx="198963" cy="1049232"/>
            </a:xfrm>
            <a:prstGeom prst="rect">
              <a:avLst/>
            </a:prstGeom>
            <a:solidFill>
              <a:srgbClr val="80BD41">
                <a:alpha val="100000"/>
              </a:srgbClr>
            </a:solidFill>
          </p:spPr>
          <p:txBody>
            <a:bodyPr/>
            <a:lstStyle/>
            <a:p/>
          </p:txBody>
        </p:sp>
        <p:sp>
          <p:nvSpPr>
            <p:cNvPr id="61" name="rc61"/>
            <p:cNvSpPr/>
            <p:nvPr/>
          </p:nvSpPr>
          <p:spPr>
            <a:xfrm>
              <a:off x="4137074" y="3000334"/>
              <a:ext cx="198963" cy="420602"/>
            </a:xfrm>
            <a:prstGeom prst="rect">
              <a:avLst/>
            </a:prstGeom>
            <a:solidFill>
              <a:srgbClr val="0058AB">
                <a:alpha val="100000"/>
              </a:srgbClr>
            </a:solidFill>
          </p:spPr>
          <p:txBody>
            <a:bodyPr/>
            <a:lstStyle/>
            <a:p/>
          </p:txBody>
        </p:sp>
        <p:sp>
          <p:nvSpPr>
            <p:cNvPr id="62" name="rc62"/>
            <p:cNvSpPr/>
            <p:nvPr/>
          </p:nvSpPr>
          <p:spPr>
            <a:xfrm>
              <a:off x="4137074" y="3420937"/>
              <a:ext cx="198963" cy="155361"/>
            </a:xfrm>
            <a:prstGeom prst="rect">
              <a:avLst/>
            </a:prstGeom>
            <a:solidFill>
              <a:srgbClr val="1CABE2">
                <a:alpha val="100000"/>
              </a:srgbClr>
            </a:solidFill>
          </p:spPr>
          <p:txBody>
            <a:bodyPr/>
            <a:lstStyle/>
            <a:p/>
          </p:txBody>
        </p:sp>
        <p:sp>
          <p:nvSpPr>
            <p:cNvPr id="63" name="rc63"/>
            <p:cNvSpPr/>
            <p:nvPr/>
          </p:nvSpPr>
          <p:spPr>
            <a:xfrm>
              <a:off x="4358144" y="3573394"/>
              <a:ext cx="198963" cy="1052136"/>
            </a:xfrm>
            <a:prstGeom prst="rect">
              <a:avLst/>
            </a:prstGeom>
            <a:solidFill>
              <a:srgbClr val="80BD41">
                <a:alpha val="100000"/>
              </a:srgbClr>
            </a:solidFill>
          </p:spPr>
          <p:txBody>
            <a:bodyPr/>
            <a:lstStyle/>
            <a:p/>
          </p:txBody>
        </p:sp>
        <p:sp>
          <p:nvSpPr>
            <p:cNvPr id="64" name="rc64"/>
            <p:cNvSpPr/>
            <p:nvPr/>
          </p:nvSpPr>
          <p:spPr>
            <a:xfrm>
              <a:off x="4358144" y="2980421"/>
              <a:ext cx="198963" cy="470579"/>
            </a:xfrm>
            <a:prstGeom prst="rect">
              <a:avLst/>
            </a:prstGeom>
            <a:solidFill>
              <a:srgbClr val="0058AB">
                <a:alpha val="100000"/>
              </a:srgbClr>
            </a:solidFill>
          </p:spPr>
          <p:txBody>
            <a:bodyPr/>
            <a:lstStyle/>
            <a:p/>
          </p:txBody>
        </p:sp>
        <p:sp>
          <p:nvSpPr>
            <p:cNvPr id="65" name="rc65"/>
            <p:cNvSpPr/>
            <p:nvPr/>
          </p:nvSpPr>
          <p:spPr>
            <a:xfrm>
              <a:off x="4358144" y="3451000"/>
              <a:ext cx="198963" cy="122394"/>
            </a:xfrm>
            <a:prstGeom prst="rect">
              <a:avLst/>
            </a:prstGeom>
            <a:solidFill>
              <a:srgbClr val="1CABE2">
                <a:alpha val="100000"/>
              </a:srgbClr>
            </a:solidFill>
          </p:spPr>
          <p:txBody>
            <a:bodyPr/>
            <a:lstStyle/>
            <a:p/>
          </p:txBody>
        </p:sp>
        <p:sp>
          <p:nvSpPr>
            <p:cNvPr id="66" name="rc66"/>
            <p:cNvSpPr/>
            <p:nvPr/>
          </p:nvSpPr>
          <p:spPr>
            <a:xfrm>
              <a:off x="4579214" y="3554661"/>
              <a:ext cx="198963" cy="1070869"/>
            </a:xfrm>
            <a:prstGeom prst="rect">
              <a:avLst/>
            </a:prstGeom>
            <a:solidFill>
              <a:srgbClr val="80BD41">
                <a:alpha val="100000"/>
              </a:srgbClr>
            </a:solidFill>
          </p:spPr>
          <p:txBody>
            <a:bodyPr/>
            <a:lstStyle/>
            <a:p/>
          </p:txBody>
        </p:sp>
        <p:sp>
          <p:nvSpPr>
            <p:cNvPr id="67" name="rc67"/>
            <p:cNvSpPr/>
            <p:nvPr/>
          </p:nvSpPr>
          <p:spPr>
            <a:xfrm>
              <a:off x="4579214" y="2961441"/>
              <a:ext cx="198963" cy="462843"/>
            </a:xfrm>
            <a:prstGeom prst="rect">
              <a:avLst/>
            </a:prstGeom>
            <a:solidFill>
              <a:srgbClr val="0058AB">
                <a:alpha val="100000"/>
              </a:srgbClr>
            </a:solidFill>
          </p:spPr>
          <p:txBody>
            <a:bodyPr/>
            <a:lstStyle/>
            <a:p/>
          </p:txBody>
        </p:sp>
        <p:sp>
          <p:nvSpPr>
            <p:cNvPr id="68" name="rc68"/>
            <p:cNvSpPr/>
            <p:nvPr/>
          </p:nvSpPr>
          <p:spPr>
            <a:xfrm>
              <a:off x="4579214" y="3424284"/>
              <a:ext cx="198963" cy="130376"/>
            </a:xfrm>
            <a:prstGeom prst="rect">
              <a:avLst/>
            </a:prstGeom>
            <a:solidFill>
              <a:srgbClr val="1CABE2">
                <a:alpha val="100000"/>
              </a:srgbClr>
            </a:solidFill>
          </p:spPr>
          <p:txBody>
            <a:bodyPr/>
            <a:lstStyle/>
            <a:p/>
          </p:txBody>
        </p:sp>
        <p:sp>
          <p:nvSpPr>
            <p:cNvPr id="69" name="rc69"/>
            <p:cNvSpPr/>
            <p:nvPr/>
          </p:nvSpPr>
          <p:spPr>
            <a:xfrm>
              <a:off x="4800285" y="3551927"/>
              <a:ext cx="198963" cy="1073603"/>
            </a:xfrm>
            <a:prstGeom prst="rect">
              <a:avLst/>
            </a:prstGeom>
            <a:solidFill>
              <a:srgbClr val="80BD41">
                <a:alpha val="100000"/>
              </a:srgbClr>
            </a:solidFill>
          </p:spPr>
          <p:txBody>
            <a:bodyPr/>
            <a:lstStyle/>
            <a:p/>
          </p:txBody>
        </p:sp>
        <p:sp>
          <p:nvSpPr>
            <p:cNvPr id="70" name="rc70"/>
            <p:cNvSpPr/>
            <p:nvPr/>
          </p:nvSpPr>
          <p:spPr>
            <a:xfrm>
              <a:off x="4800285" y="2948040"/>
              <a:ext cx="198963" cy="466845"/>
            </a:xfrm>
            <a:prstGeom prst="rect">
              <a:avLst/>
            </a:prstGeom>
            <a:solidFill>
              <a:srgbClr val="0058AB">
                <a:alpha val="100000"/>
              </a:srgbClr>
            </a:solidFill>
          </p:spPr>
          <p:txBody>
            <a:bodyPr/>
            <a:lstStyle/>
            <a:p/>
          </p:txBody>
        </p:sp>
        <p:sp>
          <p:nvSpPr>
            <p:cNvPr id="71" name="rc71"/>
            <p:cNvSpPr/>
            <p:nvPr/>
          </p:nvSpPr>
          <p:spPr>
            <a:xfrm>
              <a:off x="4800285" y="3414885"/>
              <a:ext cx="198963" cy="137041"/>
            </a:xfrm>
            <a:prstGeom prst="rect">
              <a:avLst/>
            </a:prstGeom>
            <a:solidFill>
              <a:srgbClr val="1CABE2">
                <a:alpha val="100000"/>
              </a:srgbClr>
            </a:solidFill>
          </p:spPr>
          <p:txBody>
            <a:bodyPr/>
            <a:lstStyle/>
            <a:p/>
          </p:txBody>
        </p:sp>
        <p:sp>
          <p:nvSpPr>
            <p:cNvPr id="72" name="rc72"/>
            <p:cNvSpPr/>
            <p:nvPr/>
          </p:nvSpPr>
          <p:spPr>
            <a:xfrm>
              <a:off x="5021355" y="3481849"/>
              <a:ext cx="198963" cy="1143681"/>
            </a:xfrm>
            <a:prstGeom prst="rect">
              <a:avLst/>
            </a:prstGeom>
            <a:solidFill>
              <a:srgbClr val="80BD41">
                <a:alpha val="100000"/>
              </a:srgbClr>
            </a:solidFill>
          </p:spPr>
          <p:txBody>
            <a:bodyPr/>
            <a:lstStyle/>
            <a:p/>
          </p:txBody>
        </p:sp>
        <p:sp>
          <p:nvSpPr>
            <p:cNvPr id="73" name="rc73"/>
            <p:cNvSpPr/>
            <p:nvPr/>
          </p:nvSpPr>
          <p:spPr>
            <a:xfrm>
              <a:off x="5021355" y="2936922"/>
              <a:ext cx="198963" cy="417226"/>
            </a:xfrm>
            <a:prstGeom prst="rect">
              <a:avLst/>
            </a:prstGeom>
            <a:solidFill>
              <a:srgbClr val="0058AB">
                <a:alpha val="100000"/>
              </a:srgbClr>
            </a:solidFill>
          </p:spPr>
          <p:txBody>
            <a:bodyPr/>
            <a:lstStyle/>
            <a:p/>
          </p:txBody>
        </p:sp>
        <p:sp>
          <p:nvSpPr>
            <p:cNvPr id="74" name="rc74"/>
            <p:cNvSpPr/>
            <p:nvPr/>
          </p:nvSpPr>
          <p:spPr>
            <a:xfrm>
              <a:off x="5021355" y="3354148"/>
              <a:ext cx="198963" cy="127700"/>
            </a:xfrm>
            <a:prstGeom prst="rect">
              <a:avLst/>
            </a:prstGeom>
            <a:solidFill>
              <a:srgbClr val="1CABE2">
                <a:alpha val="100000"/>
              </a:srgbClr>
            </a:solidFill>
          </p:spPr>
          <p:txBody>
            <a:bodyPr/>
            <a:lstStyle/>
            <a:p/>
          </p:txBody>
        </p:sp>
        <p:sp>
          <p:nvSpPr>
            <p:cNvPr id="75" name="rc75"/>
            <p:cNvSpPr/>
            <p:nvPr/>
          </p:nvSpPr>
          <p:spPr>
            <a:xfrm>
              <a:off x="5242425" y="3449307"/>
              <a:ext cx="198963" cy="1176223"/>
            </a:xfrm>
            <a:prstGeom prst="rect">
              <a:avLst/>
            </a:prstGeom>
            <a:solidFill>
              <a:srgbClr val="80BD41">
                <a:alpha val="100000"/>
              </a:srgbClr>
            </a:solidFill>
          </p:spPr>
          <p:txBody>
            <a:bodyPr/>
            <a:lstStyle/>
            <a:p/>
          </p:txBody>
        </p:sp>
        <p:sp>
          <p:nvSpPr>
            <p:cNvPr id="76" name="rc76"/>
            <p:cNvSpPr/>
            <p:nvPr/>
          </p:nvSpPr>
          <p:spPr>
            <a:xfrm>
              <a:off x="5242425" y="2931370"/>
              <a:ext cx="198963" cy="384038"/>
            </a:xfrm>
            <a:prstGeom prst="rect">
              <a:avLst/>
            </a:prstGeom>
            <a:solidFill>
              <a:srgbClr val="0058AB">
                <a:alpha val="100000"/>
              </a:srgbClr>
            </a:solidFill>
          </p:spPr>
          <p:txBody>
            <a:bodyPr/>
            <a:lstStyle/>
            <a:p/>
          </p:txBody>
        </p:sp>
        <p:sp>
          <p:nvSpPr>
            <p:cNvPr id="77" name="rc77"/>
            <p:cNvSpPr/>
            <p:nvPr/>
          </p:nvSpPr>
          <p:spPr>
            <a:xfrm>
              <a:off x="5242425" y="3315409"/>
              <a:ext cx="198963" cy="133898"/>
            </a:xfrm>
            <a:prstGeom prst="rect">
              <a:avLst/>
            </a:prstGeom>
            <a:solidFill>
              <a:srgbClr val="1CABE2">
                <a:alpha val="100000"/>
              </a:srgbClr>
            </a:solidFill>
          </p:spPr>
          <p:txBody>
            <a:bodyPr/>
            <a:lstStyle/>
            <a:p/>
          </p:txBody>
        </p:sp>
        <p:sp>
          <p:nvSpPr>
            <p:cNvPr id="78" name="rc78"/>
            <p:cNvSpPr/>
            <p:nvPr/>
          </p:nvSpPr>
          <p:spPr>
            <a:xfrm>
              <a:off x="5463495" y="3411643"/>
              <a:ext cx="198963" cy="1213887"/>
            </a:xfrm>
            <a:prstGeom prst="rect">
              <a:avLst/>
            </a:prstGeom>
            <a:solidFill>
              <a:srgbClr val="80BD41">
                <a:alpha val="100000"/>
              </a:srgbClr>
            </a:solidFill>
          </p:spPr>
          <p:txBody>
            <a:bodyPr/>
            <a:lstStyle/>
            <a:p/>
          </p:txBody>
        </p:sp>
        <p:sp>
          <p:nvSpPr>
            <p:cNvPr id="79" name="rc79"/>
            <p:cNvSpPr/>
            <p:nvPr/>
          </p:nvSpPr>
          <p:spPr>
            <a:xfrm>
              <a:off x="5463495" y="2924577"/>
              <a:ext cx="198963" cy="362353"/>
            </a:xfrm>
            <a:prstGeom prst="rect">
              <a:avLst/>
            </a:prstGeom>
            <a:solidFill>
              <a:srgbClr val="0058AB">
                <a:alpha val="100000"/>
              </a:srgbClr>
            </a:solidFill>
          </p:spPr>
          <p:txBody>
            <a:bodyPr/>
            <a:lstStyle/>
            <a:p/>
          </p:txBody>
        </p:sp>
        <p:sp>
          <p:nvSpPr>
            <p:cNvPr id="80" name="rc80"/>
            <p:cNvSpPr/>
            <p:nvPr/>
          </p:nvSpPr>
          <p:spPr>
            <a:xfrm>
              <a:off x="5463495" y="3286930"/>
              <a:ext cx="198963" cy="124713"/>
            </a:xfrm>
            <a:prstGeom prst="rect">
              <a:avLst/>
            </a:prstGeom>
            <a:solidFill>
              <a:srgbClr val="1CABE2">
                <a:alpha val="100000"/>
              </a:srgbClr>
            </a:solidFill>
          </p:spPr>
          <p:txBody>
            <a:bodyPr/>
            <a:lstStyle/>
            <a:p/>
          </p:txBody>
        </p:sp>
        <p:sp>
          <p:nvSpPr>
            <p:cNvPr id="81" name="rc81"/>
            <p:cNvSpPr/>
            <p:nvPr/>
          </p:nvSpPr>
          <p:spPr>
            <a:xfrm>
              <a:off x="5684565" y="3373929"/>
              <a:ext cx="198963" cy="1251601"/>
            </a:xfrm>
            <a:prstGeom prst="rect">
              <a:avLst/>
            </a:prstGeom>
            <a:solidFill>
              <a:srgbClr val="80BD41">
                <a:alpha val="100000"/>
              </a:srgbClr>
            </a:solidFill>
          </p:spPr>
          <p:txBody>
            <a:bodyPr/>
            <a:lstStyle/>
            <a:p/>
          </p:txBody>
        </p:sp>
        <p:sp>
          <p:nvSpPr>
            <p:cNvPr id="82" name="rc82"/>
            <p:cNvSpPr/>
            <p:nvPr/>
          </p:nvSpPr>
          <p:spPr>
            <a:xfrm>
              <a:off x="5684565" y="2917014"/>
              <a:ext cx="198963" cy="356384"/>
            </a:xfrm>
            <a:prstGeom prst="rect">
              <a:avLst/>
            </a:prstGeom>
            <a:solidFill>
              <a:srgbClr val="0058AB">
                <a:alpha val="100000"/>
              </a:srgbClr>
            </a:solidFill>
          </p:spPr>
          <p:txBody>
            <a:bodyPr/>
            <a:lstStyle/>
            <a:p/>
          </p:txBody>
        </p:sp>
        <p:sp>
          <p:nvSpPr>
            <p:cNvPr id="83" name="rc83"/>
            <p:cNvSpPr/>
            <p:nvPr/>
          </p:nvSpPr>
          <p:spPr>
            <a:xfrm>
              <a:off x="5684565" y="3273398"/>
              <a:ext cx="198963" cy="100531"/>
            </a:xfrm>
            <a:prstGeom prst="rect">
              <a:avLst/>
            </a:prstGeom>
            <a:solidFill>
              <a:srgbClr val="1CABE2">
                <a:alpha val="100000"/>
              </a:srgbClr>
            </a:solidFill>
          </p:spPr>
          <p:txBody>
            <a:bodyPr/>
            <a:lstStyle/>
            <a:p/>
          </p:txBody>
        </p:sp>
        <p:sp>
          <p:nvSpPr>
            <p:cNvPr id="84" name="rc84"/>
            <p:cNvSpPr/>
            <p:nvPr/>
          </p:nvSpPr>
          <p:spPr>
            <a:xfrm>
              <a:off x="5905636" y="3419073"/>
              <a:ext cx="198963" cy="1206457"/>
            </a:xfrm>
            <a:prstGeom prst="rect">
              <a:avLst/>
            </a:prstGeom>
            <a:solidFill>
              <a:srgbClr val="80BD41">
                <a:alpha val="100000"/>
              </a:srgbClr>
            </a:solidFill>
          </p:spPr>
          <p:txBody>
            <a:bodyPr/>
            <a:lstStyle/>
            <a:p/>
          </p:txBody>
        </p:sp>
        <p:sp>
          <p:nvSpPr>
            <p:cNvPr id="85" name="rc85"/>
            <p:cNvSpPr/>
            <p:nvPr/>
          </p:nvSpPr>
          <p:spPr>
            <a:xfrm>
              <a:off x="5905636" y="2906392"/>
              <a:ext cx="198963" cy="386370"/>
            </a:xfrm>
            <a:prstGeom prst="rect">
              <a:avLst/>
            </a:prstGeom>
            <a:solidFill>
              <a:srgbClr val="0058AB">
                <a:alpha val="100000"/>
              </a:srgbClr>
            </a:solidFill>
          </p:spPr>
          <p:txBody>
            <a:bodyPr/>
            <a:lstStyle/>
            <a:p/>
          </p:txBody>
        </p:sp>
        <p:sp>
          <p:nvSpPr>
            <p:cNvPr id="86" name="rc86"/>
            <p:cNvSpPr/>
            <p:nvPr/>
          </p:nvSpPr>
          <p:spPr>
            <a:xfrm>
              <a:off x="5905636" y="3292763"/>
              <a:ext cx="198963" cy="126310"/>
            </a:xfrm>
            <a:prstGeom prst="rect">
              <a:avLst/>
            </a:prstGeom>
            <a:solidFill>
              <a:srgbClr val="1CABE2">
                <a:alpha val="100000"/>
              </a:srgbClr>
            </a:solidFill>
          </p:spPr>
          <p:txBody>
            <a:bodyPr/>
            <a:lstStyle/>
            <a:p/>
          </p:txBody>
        </p:sp>
        <p:sp>
          <p:nvSpPr>
            <p:cNvPr id="87" name="rc87"/>
            <p:cNvSpPr/>
            <p:nvPr/>
          </p:nvSpPr>
          <p:spPr>
            <a:xfrm>
              <a:off x="6126706" y="3511821"/>
              <a:ext cx="198963" cy="1113709"/>
            </a:xfrm>
            <a:prstGeom prst="rect">
              <a:avLst/>
            </a:prstGeom>
            <a:solidFill>
              <a:srgbClr val="80BD41">
                <a:alpha val="100000"/>
              </a:srgbClr>
            </a:solidFill>
          </p:spPr>
          <p:txBody>
            <a:bodyPr/>
            <a:lstStyle/>
            <a:p/>
          </p:txBody>
        </p:sp>
        <p:sp>
          <p:nvSpPr>
            <p:cNvPr id="88" name="rc88"/>
            <p:cNvSpPr/>
            <p:nvPr/>
          </p:nvSpPr>
          <p:spPr>
            <a:xfrm>
              <a:off x="6126706" y="2884342"/>
              <a:ext cx="198963" cy="490045"/>
            </a:xfrm>
            <a:prstGeom prst="rect">
              <a:avLst/>
            </a:prstGeom>
            <a:solidFill>
              <a:srgbClr val="0058AB">
                <a:alpha val="100000"/>
              </a:srgbClr>
            </a:solidFill>
          </p:spPr>
          <p:txBody>
            <a:bodyPr/>
            <a:lstStyle/>
            <a:p/>
          </p:txBody>
        </p:sp>
        <p:sp>
          <p:nvSpPr>
            <p:cNvPr id="89" name="rc89"/>
            <p:cNvSpPr/>
            <p:nvPr/>
          </p:nvSpPr>
          <p:spPr>
            <a:xfrm>
              <a:off x="6126706" y="3374388"/>
              <a:ext cx="198963" cy="137432"/>
            </a:xfrm>
            <a:prstGeom prst="rect">
              <a:avLst/>
            </a:prstGeom>
            <a:solidFill>
              <a:srgbClr val="1CABE2">
                <a:alpha val="100000"/>
              </a:srgbClr>
            </a:solidFill>
          </p:spPr>
          <p:txBody>
            <a:bodyPr/>
            <a:lstStyle/>
            <a:p/>
          </p:txBody>
        </p:sp>
        <p:sp>
          <p:nvSpPr>
            <p:cNvPr id="90" name="rc90"/>
            <p:cNvSpPr/>
            <p:nvPr/>
          </p:nvSpPr>
          <p:spPr>
            <a:xfrm>
              <a:off x="6347776" y="3429877"/>
              <a:ext cx="198963" cy="1195653"/>
            </a:xfrm>
            <a:prstGeom prst="rect">
              <a:avLst/>
            </a:prstGeom>
            <a:solidFill>
              <a:srgbClr val="80BD41">
                <a:alpha val="100000"/>
              </a:srgbClr>
            </a:solidFill>
          </p:spPr>
          <p:txBody>
            <a:bodyPr/>
            <a:lstStyle/>
            <a:p/>
          </p:txBody>
        </p:sp>
        <p:sp>
          <p:nvSpPr>
            <p:cNvPr id="91" name="rc91"/>
            <p:cNvSpPr/>
            <p:nvPr/>
          </p:nvSpPr>
          <p:spPr>
            <a:xfrm>
              <a:off x="6347776" y="2870457"/>
              <a:ext cx="198963" cy="414399"/>
            </a:xfrm>
            <a:prstGeom prst="rect">
              <a:avLst/>
            </a:prstGeom>
            <a:solidFill>
              <a:srgbClr val="0058AB">
                <a:alpha val="100000"/>
              </a:srgbClr>
            </a:solidFill>
          </p:spPr>
          <p:txBody>
            <a:bodyPr/>
            <a:lstStyle/>
            <a:p/>
          </p:txBody>
        </p:sp>
        <p:sp>
          <p:nvSpPr>
            <p:cNvPr id="92" name="rc92"/>
            <p:cNvSpPr/>
            <p:nvPr/>
          </p:nvSpPr>
          <p:spPr>
            <a:xfrm>
              <a:off x="6347776" y="3284857"/>
              <a:ext cx="198963" cy="145019"/>
            </a:xfrm>
            <a:prstGeom prst="rect">
              <a:avLst/>
            </a:prstGeom>
            <a:solidFill>
              <a:srgbClr val="1CABE2">
                <a:alpha val="100000"/>
              </a:srgbClr>
            </a:solidFill>
          </p:spPr>
          <p:txBody>
            <a:bodyPr/>
            <a:lstStyle/>
            <a:p/>
          </p:txBody>
        </p:sp>
        <p:sp>
          <p:nvSpPr>
            <p:cNvPr id="93" name="rc93"/>
            <p:cNvSpPr/>
            <p:nvPr/>
          </p:nvSpPr>
          <p:spPr>
            <a:xfrm>
              <a:off x="6568846" y="3393969"/>
              <a:ext cx="198963" cy="1231561"/>
            </a:xfrm>
            <a:prstGeom prst="rect">
              <a:avLst/>
            </a:prstGeom>
            <a:solidFill>
              <a:srgbClr val="80BD41">
                <a:alpha val="100000"/>
              </a:srgbClr>
            </a:solidFill>
          </p:spPr>
          <p:txBody>
            <a:bodyPr/>
            <a:lstStyle/>
            <a:p/>
          </p:txBody>
        </p:sp>
        <p:sp>
          <p:nvSpPr>
            <p:cNvPr id="94" name="rc94"/>
            <p:cNvSpPr/>
            <p:nvPr/>
          </p:nvSpPr>
          <p:spPr>
            <a:xfrm>
              <a:off x="6568846" y="2845672"/>
              <a:ext cx="198963" cy="416309"/>
            </a:xfrm>
            <a:prstGeom prst="rect">
              <a:avLst/>
            </a:prstGeom>
            <a:solidFill>
              <a:srgbClr val="0058AB">
                <a:alpha val="100000"/>
              </a:srgbClr>
            </a:solidFill>
          </p:spPr>
          <p:txBody>
            <a:bodyPr/>
            <a:lstStyle/>
            <a:p/>
          </p:txBody>
        </p:sp>
        <p:sp>
          <p:nvSpPr>
            <p:cNvPr id="95" name="rc95"/>
            <p:cNvSpPr/>
            <p:nvPr/>
          </p:nvSpPr>
          <p:spPr>
            <a:xfrm>
              <a:off x="6568846" y="3261982"/>
              <a:ext cx="198963" cy="131987"/>
            </a:xfrm>
            <a:prstGeom prst="rect">
              <a:avLst/>
            </a:prstGeom>
            <a:solidFill>
              <a:srgbClr val="1CABE2">
                <a:alpha val="100000"/>
              </a:srgbClr>
            </a:solidFill>
          </p:spPr>
          <p:txBody>
            <a:bodyPr/>
            <a:lstStyle/>
            <a:p/>
          </p:txBody>
        </p:sp>
        <p:sp>
          <p:nvSpPr>
            <p:cNvPr id="96" name="rc96"/>
            <p:cNvSpPr/>
            <p:nvPr/>
          </p:nvSpPr>
          <p:spPr>
            <a:xfrm>
              <a:off x="6789916" y="3383104"/>
              <a:ext cx="198963" cy="1242426"/>
            </a:xfrm>
            <a:prstGeom prst="rect">
              <a:avLst/>
            </a:prstGeom>
            <a:solidFill>
              <a:srgbClr val="80BD41">
                <a:alpha val="100000"/>
              </a:srgbClr>
            </a:solidFill>
          </p:spPr>
          <p:txBody>
            <a:bodyPr/>
            <a:lstStyle/>
            <a:p/>
          </p:txBody>
        </p:sp>
        <p:sp>
          <p:nvSpPr>
            <p:cNvPr id="97" name="rc97"/>
            <p:cNvSpPr/>
            <p:nvPr/>
          </p:nvSpPr>
          <p:spPr>
            <a:xfrm>
              <a:off x="6789916" y="2826989"/>
              <a:ext cx="198963" cy="422213"/>
            </a:xfrm>
            <a:prstGeom prst="rect">
              <a:avLst/>
            </a:prstGeom>
            <a:solidFill>
              <a:srgbClr val="0058AB">
                <a:alpha val="100000"/>
              </a:srgbClr>
            </a:solidFill>
          </p:spPr>
          <p:txBody>
            <a:bodyPr/>
            <a:lstStyle/>
            <a:p/>
          </p:txBody>
        </p:sp>
        <p:sp>
          <p:nvSpPr>
            <p:cNvPr id="98" name="rc98"/>
            <p:cNvSpPr/>
            <p:nvPr/>
          </p:nvSpPr>
          <p:spPr>
            <a:xfrm>
              <a:off x="6789916" y="3249202"/>
              <a:ext cx="198963" cy="133901"/>
            </a:xfrm>
            <a:prstGeom prst="rect">
              <a:avLst/>
            </a:prstGeom>
            <a:solidFill>
              <a:srgbClr val="1CABE2">
                <a:alpha val="100000"/>
              </a:srgbClr>
            </a:solidFill>
          </p:spPr>
          <p:txBody>
            <a:bodyPr/>
            <a:lstStyle/>
            <a:p/>
          </p:txBody>
        </p:sp>
        <p:sp>
          <p:nvSpPr>
            <p:cNvPr id="99" name="rc99"/>
            <p:cNvSpPr/>
            <p:nvPr/>
          </p:nvSpPr>
          <p:spPr>
            <a:xfrm>
              <a:off x="7010987" y="3332044"/>
              <a:ext cx="198963" cy="1293486"/>
            </a:xfrm>
            <a:prstGeom prst="rect">
              <a:avLst/>
            </a:prstGeom>
            <a:solidFill>
              <a:srgbClr val="80BD41">
                <a:alpha val="100000"/>
              </a:srgbClr>
            </a:solidFill>
          </p:spPr>
          <p:txBody>
            <a:bodyPr/>
            <a:lstStyle/>
            <a:p/>
          </p:txBody>
        </p:sp>
        <p:sp>
          <p:nvSpPr>
            <p:cNvPr id="100" name="rc100"/>
            <p:cNvSpPr/>
            <p:nvPr/>
          </p:nvSpPr>
          <p:spPr>
            <a:xfrm>
              <a:off x="7010987" y="2810722"/>
              <a:ext cx="198963" cy="383310"/>
            </a:xfrm>
            <a:prstGeom prst="rect">
              <a:avLst/>
            </a:prstGeom>
            <a:solidFill>
              <a:srgbClr val="0058AB">
                <a:alpha val="100000"/>
              </a:srgbClr>
            </a:solidFill>
          </p:spPr>
          <p:txBody>
            <a:bodyPr/>
            <a:lstStyle/>
            <a:p/>
          </p:txBody>
        </p:sp>
        <p:sp>
          <p:nvSpPr>
            <p:cNvPr id="101" name="rc101"/>
            <p:cNvSpPr/>
            <p:nvPr/>
          </p:nvSpPr>
          <p:spPr>
            <a:xfrm>
              <a:off x="7010987" y="3194032"/>
              <a:ext cx="198963" cy="138011"/>
            </a:xfrm>
            <a:prstGeom prst="rect">
              <a:avLst/>
            </a:prstGeom>
            <a:solidFill>
              <a:srgbClr val="1CABE2">
                <a:alpha val="100000"/>
              </a:srgbClr>
            </a:solidFill>
          </p:spPr>
          <p:txBody>
            <a:bodyPr/>
            <a:lstStyle/>
            <a:p/>
          </p:txBody>
        </p:sp>
        <p:sp>
          <p:nvSpPr>
            <p:cNvPr id="102" name="rc102"/>
            <p:cNvSpPr/>
            <p:nvPr/>
          </p:nvSpPr>
          <p:spPr>
            <a:xfrm>
              <a:off x="7232057" y="2790624"/>
              <a:ext cx="198963" cy="328865"/>
            </a:xfrm>
            <a:prstGeom prst="rect">
              <a:avLst/>
            </a:prstGeom>
            <a:solidFill>
              <a:srgbClr val="F26A21">
                <a:alpha val="100000"/>
              </a:srgbClr>
            </a:solidFill>
          </p:spPr>
          <p:txBody>
            <a:bodyPr/>
            <a:lstStyle/>
            <a:p/>
          </p:txBody>
        </p:sp>
        <p:sp>
          <p:nvSpPr>
            <p:cNvPr id="103" name="rc103"/>
            <p:cNvSpPr/>
            <p:nvPr/>
          </p:nvSpPr>
          <p:spPr>
            <a:xfrm>
              <a:off x="7232057" y="3119489"/>
              <a:ext cx="198963" cy="1506041"/>
            </a:xfrm>
            <a:prstGeom prst="rect">
              <a:avLst/>
            </a:prstGeom>
            <a:solidFill>
              <a:srgbClr val="FFC20E">
                <a:alpha val="100000"/>
              </a:srgbClr>
            </a:solidFill>
          </p:spPr>
          <p:txBody>
            <a:bodyPr/>
            <a:lstStyle/>
            <a:p/>
          </p:txBody>
        </p:sp>
        <p:sp>
          <p:nvSpPr>
            <p:cNvPr id="104" name="rc104"/>
            <p:cNvSpPr/>
            <p:nvPr/>
          </p:nvSpPr>
          <p:spPr>
            <a:xfrm>
              <a:off x="7453127" y="2774546"/>
              <a:ext cx="198963" cy="282153"/>
            </a:xfrm>
            <a:prstGeom prst="rect">
              <a:avLst/>
            </a:prstGeom>
            <a:solidFill>
              <a:srgbClr val="F26A21">
                <a:alpha val="100000"/>
              </a:srgbClr>
            </a:solidFill>
          </p:spPr>
          <p:txBody>
            <a:bodyPr/>
            <a:lstStyle/>
            <a:p/>
          </p:txBody>
        </p:sp>
        <p:sp>
          <p:nvSpPr>
            <p:cNvPr id="105" name="rc105"/>
            <p:cNvSpPr/>
            <p:nvPr/>
          </p:nvSpPr>
          <p:spPr>
            <a:xfrm>
              <a:off x="7453127" y="3056700"/>
              <a:ext cx="198963" cy="1568830"/>
            </a:xfrm>
            <a:prstGeom prst="rect">
              <a:avLst/>
            </a:prstGeom>
            <a:solidFill>
              <a:srgbClr val="FFC20E">
                <a:alpha val="100000"/>
              </a:srgbClr>
            </a:solidFill>
          </p:spPr>
          <p:txBody>
            <a:bodyPr/>
            <a:lstStyle/>
            <a:p/>
          </p:txBody>
        </p:sp>
        <p:sp>
          <p:nvSpPr>
            <p:cNvPr id="106" name="rc106"/>
            <p:cNvSpPr/>
            <p:nvPr/>
          </p:nvSpPr>
          <p:spPr>
            <a:xfrm>
              <a:off x="7674197" y="2758976"/>
              <a:ext cx="198963" cy="242076"/>
            </a:xfrm>
            <a:prstGeom prst="rect">
              <a:avLst/>
            </a:prstGeom>
            <a:solidFill>
              <a:srgbClr val="F26A21">
                <a:alpha val="100000"/>
              </a:srgbClr>
            </a:solidFill>
          </p:spPr>
          <p:txBody>
            <a:bodyPr/>
            <a:lstStyle/>
            <a:p/>
          </p:txBody>
        </p:sp>
        <p:sp>
          <p:nvSpPr>
            <p:cNvPr id="107" name="rc107"/>
            <p:cNvSpPr/>
            <p:nvPr/>
          </p:nvSpPr>
          <p:spPr>
            <a:xfrm>
              <a:off x="7674197" y="3001053"/>
              <a:ext cx="198963" cy="1624477"/>
            </a:xfrm>
            <a:prstGeom prst="rect">
              <a:avLst/>
            </a:prstGeom>
            <a:solidFill>
              <a:srgbClr val="FFC20E">
                <a:alpha val="100000"/>
              </a:srgbClr>
            </a:solidFill>
          </p:spPr>
          <p:txBody>
            <a:bodyPr/>
            <a:lstStyle/>
            <a:p/>
          </p:txBody>
        </p:sp>
        <p:sp>
          <p:nvSpPr>
            <p:cNvPr id="108" name="rc108"/>
            <p:cNvSpPr/>
            <p:nvPr/>
          </p:nvSpPr>
          <p:spPr>
            <a:xfrm>
              <a:off x="7895267" y="2743916"/>
              <a:ext cx="198963" cy="207692"/>
            </a:xfrm>
            <a:prstGeom prst="rect">
              <a:avLst/>
            </a:prstGeom>
            <a:solidFill>
              <a:srgbClr val="F26A21">
                <a:alpha val="100000"/>
              </a:srgbClr>
            </a:solidFill>
          </p:spPr>
          <p:txBody>
            <a:bodyPr/>
            <a:lstStyle/>
            <a:p/>
          </p:txBody>
        </p:sp>
        <p:sp>
          <p:nvSpPr>
            <p:cNvPr id="109" name="rc109"/>
            <p:cNvSpPr/>
            <p:nvPr/>
          </p:nvSpPr>
          <p:spPr>
            <a:xfrm>
              <a:off x="7895267" y="2951608"/>
              <a:ext cx="198963" cy="1673922"/>
            </a:xfrm>
            <a:prstGeom prst="rect">
              <a:avLst/>
            </a:prstGeom>
            <a:solidFill>
              <a:srgbClr val="FFC20E">
                <a:alpha val="100000"/>
              </a:srgbClr>
            </a:solidFill>
          </p:spPr>
          <p:txBody>
            <a:bodyPr/>
            <a:lstStyle/>
            <a:p/>
          </p:txBody>
        </p:sp>
        <p:sp>
          <p:nvSpPr>
            <p:cNvPr id="110" name="rc110"/>
            <p:cNvSpPr/>
            <p:nvPr/>
          </p:nvSpPr>
          <p:spPr>
            <a:xfrm>
              <a:off x="8116338" y="2731072"/>
              <a:ext cx="198963" cy="178192"/>
            </a:xfrm>
            <a:prstGeom prst="rect">
              <a:avLst/>
            </a:prstGeom>
            <a:solidFill>
              <a:srgbClr val="F26A21">
                <a:alpha val="100000"/>
              </a:srgbClr>
            </a:solidFill>
          </p:spPr>
          <p:txBody>
            <a:bodyPr/>
            <a:lstStyle/>
            <a:p/>
          </p:txBody>
        </p:sp>
        <p:sp>
          <p:nvSpPr>
            <p:cNvPr id="111" name="rc111"/>
            <p:cNvSpPr/>
            <p:nvPr/>
          </p:nvSpPr>
          <p:spPr>
            <a:xfrm>
              <a:off x="8116338" y="2909264"/>
              <a:ext cx="198963" cy="1716266"/>
            </a:xfrm>
            <a:prstGeom prst="rect">
              <a:avLst/>
            </a:prstGeom>
            <a:solidFill>
              <a:srgbClr val="FFC20E">
                <a:alpha val="100000"/>
              </a:srgbClr>
            </a:solidFill>
          </p:spPr>
          <p:txBody>
            <a:bodyPr/>
            <a:lstStyle/>
            <a:p/>
          </p:txBody>
        </p:sp>
        <p:sp>
          <p:nvSpPr>
            <p:cNvPr id="112" name="pl112"/>
            <p:cNvSpPr/>
            <p:nvPr/>
          </p:nvSpPr>
          <p:spPr>
            <a:xfrm>
              <a:off x="1583713" y="1845178"/>
              <a:ext cx="5526755" cy="583530"/>
            </a:xfrm>
            <a:custGeom>
              <a:avLst/>
              <a:pathLst>
                <a:path w="5526755" h="583530">
                  <a:moveTo>
                    <a:pt x="0" y="583530"/>
                  </a:moveTo>
                  <a:lnTo>
                    <a:pt x="221070" y="549205"/>
                  </a:lnTo>
                  <a:lnTo>
                    <a:pt x="442140" y="514880"/>
                  </a:lnTo>
                  <a:lnTo>
                    <a:pt x="663210" y="446229"/>
                  </a:lnTo>
                  <a:lnTo>
                    <a:pt x="884280" y="377578"/>
                  </a:lnTo>
                  <a:lnTo>
                    <a:pt x="1105351" y="343253"/>
                  </a:lnTo>
                  <a:lnTo>
                    <a:pt x="1326421" y="308928"/>
                  </a:lnTo>
                  <a:lnTo>
                    <a:pt x="1547491" y="240277"/>
                  </a:lnTo>
                  <a:lnTo>
                    <a:pt x="1768561" y="137301"/>
                  </a:lnTo>
                  <a:lnTo>
                    <a:pt x="1989631" y="0"/>
                  </a:lnTo>
                  <a:lnTo>
                    <a:pt x="2210702" y="102976"/>
                  </a:lnTo>
                  <a:lnTo>
                    <a:pt x="2431772" y="171626"/>
                  </a:lnTo>
                  <a:lnTo>
                    <a:pt x="2652842" y="240277"/>
                  </a:lnTo>
                  <a:lnTo>
                    <a:pt x="2873912" y="343253"/>
                  </a:lnTo>
                  <a:lnTo>
                    <a:pt x="3094982" y="308928"/>
                  </a:lnTo>
                  <a:lnTo>
                    <a:pt x="3316053" y="308928"/>
                  </a:lnTo>
                  <a:lnTo>
                    <a:pt x="3537123" y="205952"/>
                  </a:lnTo>
                  <a:lnTo>
                    <a:pt x="3758193" y="137301"/>
                  </a:lnTo>
                  <a:lnTo>
                    <a:pt x="3979263" y="68650"/>
                  </a:lnTo>
                  <a:lnTo>
                    <a:pt x="4200333" y="68650"/>
                  </a:lnTo>
                  <a:lnTo>
                    <a:pt x="4421404" y="102976"/>
                  </a:lnTo>
                  <a:lnTo>
                    <a:pt x="4642474" y="308928"/>
                  </a:lnTo>
                  <a:lnTo>
                    <a:pt x="4863544" y="171626"/>
                  </a:lnTo>
                  <a:lnTo>
                    <a:pt x="5084614" y="137301"/>
                  </a:lnTo>
                  <a:lnTo>
                    <a:pt x="5305684" y="137301"/>
                  </a:lnTo>
                  <a:lnTo>
                    <a:pt x="5526755" y="68650"/>
                  </a:lnTo>
                </a:path>
              </a:pathLst>
            </a:custGeom>
            <a:ln w="27101" cap="flat">
              <a:solidFill>
                <a:srgbClr val="0058AB">
                  <a:alpha val="100000"/>
                </a:srgbClr>
              </a:solidFill>
              <a:prstDash val="solid"/>
              <a:round/>
            </a:ln>
          </p:spPr>
          <p:txBody>
            <a:bodyPr/>
            <a:lstStyle/>
            <a:p/>
          </p:txBody>
        </p:sp>
        <p:sp>
          <p:nvSpPr>
            <p:cNvPr id="113" name="pl113"/>
            <p:cNvSpPr/>
            <p:nvPr/>
          </p:nvSpPr>
          <p:spPr>
            <a:xfrm>
              <a:off x="1583713" y="2119781"/>
              <a:ext cx="5526755" cy="789482"/>
            </a:xfrm>
            <a:custGeom>
              <a:avLst/>
              <a:pathLst>
                <a:path w="5526755" h="789482">
                  <a:moveTo>
                    <a:pt x="0" y="789482"/>
                  </a:moveTo>
                  <a:lnTo>
                    <a:pt x="221070" y="789482"/>
                  </a:lnTo>
                  <a:lnTo>
                    <a:pt x="442140" y="755157"/>
                  </a:lnTo>
                  <a:lnTo>
                    <a:pt x="663210" y="652181"/>
                  </a:lnTo>
                  <a:lnTo>
                    <a:pt x="884280" y="549205"/>
                  </a:lnTo>
                  <a:lnTo>
                    <a:pt x="1105351" y="480554"/>
                  </a:lnTo>
                  <a:lnTo>
                    <a:pt x="1326421" y="411904"/>
                  </a:lnTo>
                  <a:lnTo>
                    <a:pt x="1547491" y="343253"/>
                  </a:lnTo>
                  <a:lnTo>
                    <a:pt x="1768561" y="171626"/>
                  </a:lnTo>
                  <a:lnTo>
                    <a:pt x="1989631" y="68650"/>
                  </a:lnTo>
                  <a:lnTo>
                    <a:pt x="2210702" y="102976"/>
                  </a:lnTo>
                  <a:lnTo>
                    <a:pt x="2431772" y="171626"/>
                  </a:lnTo>
                  <a:lnTo>
                    <a:pt x="2652842" y="274602"/>
                  </a:lnTo>
                  <a:lnTo>
                    <a:pt x="2873912" y="308928"/>
                  </a:lnTo>
                  <a:lnTo>
                    <a:pt x="3094982" y="308928"/>
                  </a:lnTo>
                  <a:lnTo>
                    <a:pt x="3316053" y="308928"/>
                  </a:lnTo>
                  <a:lnTo>
                    <a:pt x="3537123" y="171626"/>
                  </a:lnTo>
                  <a:lnTo>
                    <a:pt x="3758193" y="137301"/>
                  </a:lnTo>
                  <a:lnTo>
                    <a:pt x="3979263" y="68650"/>
                  </a:lnTo>
                  <a:lnTo>
                    <a:pt x="4200333" y="0"/>
                  </a:lnTo>
                  <a:lnTo>
                    <a:pt x="4421404" y="102976"/>
                  </a:lnTo>
                  <a:lnTo>
                    <a:pt x="4642474" y="308928"/>
                  </a:lnTo>
                  <a:lnTo>
                    <a:pt x="4863544" y="171626"/>
                  </a:lnTo>
                  <a:lnTo>
                    <a:pt x="5084614" y="137301"/>
                  </a:lnTo>
                  <a:lnTo>
                    <a:pt x="5305684" y="137301"/>
                  </a:lnTo>
                  <a:lnTo>
                    <a:pt x="5526755" y="68650"/>
                  </a:lnTo>
                </a:path>
              </a:pathLst>
            </a:custGeom>
            <a:ln w="27101" cap="flat">
              <a:solidFill>
                <a:srgbClr val="80BD41">
                  <a:alpha val="100000"/>
                </a:srgbClr>
              </a:solidFill>
              <a:prstDash val="solid"/>
              <a:round/>
            </a:ln>
          </p:spPr>
          <p:txBody>
            <a:bodyPr/>
            <a:lstStyle/>
            <a:p/>
          </p:txBody>
        </p:sp>
        <p:sp>
          <p:nvSpPr>
            <p:cNvPr id="114" name="tx114"/>
            <p:cNvSpPr/>
            <p:nvPr/>
          </p:nvSpPr>
          <p:spPr>
            <a:xfrm>
              <a:off x="1515407" y="2226389"/>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64</a:t>
              </a:r>
            </a:p>
          </p:txBody>
        </p:sp>
        <p:sp>
          <p:nvSpPr>
            <p:cNvPr id="115" name="tx115"/>
            <p:cNvSpPr/>
            <p:nvPr/>
          </p:nvSpPr>
          <p:spPr>
            <a:xfrm>
              <a:off x="2620758" y="1986112"/>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71</a:t>
              </a:r>
            </a:p>
          </p:txBody>
        </p:sp>
        <p:sp>
          <p:nvSpPr>
            <p:cNvPr id="116" name="tx116"/>
            <p:cNvSpPr/>
            <p:nvPr/>
          </p:nvSpPr>
          <p:spPr>
            <a:xfrm>
              <a:off x="3726109" y="17458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78</a:t>
              </a:r>
            </a:p>
          </p:txBody>
        </p:sp>
        <p:sp>
          <p:nvSpPr>
            <p:cNvPr id="117" name="tx117"/>
            <p:cNvSpPr/>
            <p:nvPr/>
          </p:nvSpPr>
          <p:spPr>
            <a:xfrm>
              <a:off x="4831460" y="195178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72</a:t>
              </a:r>
            </a:p>
          </p:txBody>
        </p:sp>
        <p:sp>
          <p:nvSpPr>
            <p:cNvPr id="118" name="tx118"/>
            <p:cNvSpPr/>
            <p:nvPr/>
          </p:nvSpPr>
          <p:spPr>
            <a:xfrm>
              <a:off x="5715741" y="1711509"/>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79</a:t>
              </a:r>
            </a:p>
          </p:txBody>
        </p:sp>
        <p:sp>
          <p:nvSpPr>
            <p:cNvPr id="119" name="tx119"/>
            <p:cNvSpPr/>
            <p:nvPr/>
          </p:nvSpPr>
          <p:spPr>
            <a:xfrm>
              <a:off x="5936812" y="17458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78</a:t>
              </a:r>
            </a:p>
          </p:txBody>
        </p:sp>
        <p:sp>
          <p:nvSpPr>
            <p:cNvPr id="120" name="tx120"/>
            <p:cNvSpPr/>
            <p:nvPr/>
          </p:nvSpPr>
          <p:spPr>
            <a:xfrm>
              <a:off x="6157882" y="195178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72</a:t>
              </a:r>
            </a:p>
          </p:txBody>
        </p:sp>
        <p:sp>
          <p:nvSpPr>
            <p:cNvPr id="121" name="tx121"/>
            <p:cNvSpPr/>
            <p:nvPr/>
          </p:nvSpPr>
          <p:spPr>
            <a:xfrm>
              <a:off x="6378952" y="181448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76</a:t>
              </a:r>
            </a:p>
          </p:txBody>
        </p:sp>
        <p:sp>
          <p:nvSpPr>
            <p:cNvPr id="122" name="tx122"/>
            <p:cNvSpPr/>
            <p:nvPr/>
          </p:nvSpPr>
          <p:spPr>
            <a:xfrm>
              <a:off x="6600022" y="1780160"/>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77</a:t>
              </a:r>
            </a:p>
          </p:txBody>
        </p:sp>
        <p:sp>
          <p:nvSpPr>
            <p:cNvPr id="123" name="tx123"/>
            <p:cNvSpPr/>
            <p:nvPr/>
          </p:nvSpPr>
          <p:spPr>
            <a:xfrm>
              <a:off x="6821092" y="1780160"/>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77</a:t>
              </a:r>
            </a:p>
          </p:txBody>
        </p:sp>
        <p:sp>
          <p:nvSpPr>
            <p:cNvPr id="124" name="tx124"/>
            <p:cNvSpPr/>
            <p:nvPr/>
          </p:nvSpPr>
          <p:spPr>
            <a:xfrm>
              <a:off x="7042163" y="1711509"/>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79</a:t>
              </a:r>
            </a:p>
          </p:txBody>
        </p:sp>
        <p:sp>
          <p:nvSpPr>
            <p:cNvPr id="125" name="tx125"/>
            <p:cNvSpPr/>
            <p:nvPr/>
          </p:nvSpPr>
          <p:spPr>
            <a:xfrm>
              <a:off x="1515407" y="29796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50</a:t>
              </a:r>
            </a:p>
          </p:txBody>
        </p:sp>
        <p:sp>
          <p:nvSpPr>
            <p:cNvPr id="126" name="tx126"/>
            <p:cNvSpPr/>
            <p:nvPr/>
          </p:nvSpPr>
          <p:spPr>
            <a:xfrm>
              <a:off x="2620758" y="2670708"/>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59</a:t>
              </a:r>
            </a:p>
          </p:txBody>
        </p:sp>
        <p:sp>
          <p:nvSpPr>
            <p:cNvPr id="127" name="tx127"/>
            <p:cNvSpPr/>
            <p:nvPr/>
          </p:nvSpPr>
          <p:spPr>
            <a:xfrm>
              <a:off x="3726109" y="2293129"/>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70</a:t>
              </a:r>
            </a:p>
          </p:txBody>
        </p:sp>
        <p:sp>
          <p:nvSpPr>
            <p:cNvPr id="128" name="tx128"/>
            <p:cNvSpPr/>
            <p:nvPr/>
          </p:nvSpPr>
          <p:spPr>
            <a:xfrm>
              <a:off x="4831460" y="2499081"/>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64</a:t>
              </a:r>
            </a:p>
          </p:txBody>
        </p:sp>
        <p:sp>
          <p:nvSpPr>
            <p:cNvPr id="129" name="tx129"/>
            <p:cNvSpPr/>
            <p:nvPr/>
          </p:nvSpPr>
          <p:spPr>
            <a:xfrm>
              <a:off x="5715741" y="219015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73</a:t>
              </a:r>
            </a:p>
          </p:txBody>
        </p:sp>
        <p:sp>
          <p:nvSpPr>
            <p:cNvPr id="130" name="tx130"/>
            <p:cNvSpPr/>
            <p:nvPr/>
          </p:nvSpPr>
          <p:spPr>
            <a:xfrm>
              <a:off x="5936812" y="2293129"/>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70</a:t>
              </a:r>
            </a:p>
          </p:txBody>
        </p:sp>
        <p:sp>
          <p:nvSpPr>
            <p:cNvPr id="131" name="tx131"/>
            <p:cNvSpPr/>
            <p:nvPr/>
          </p:nvSpPr>
          <p:spPr>
            <a:xfrm>
              <a:off x="6157882" y="2499081"/>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64</a:t>
              </a:r>
            </a:p>
          </p:txBody>
        </p:sp>
        <p:sp>
          <p:nvSpPr>
            <p:cNvPr id="132" name="tx132"/>
            <p:cNvSpPr/>
            <p:nvPr/>
          </p:nvSpPr>
          <p:spPr>
            <a:xfrm>
              <a:off x="6378952" y="2361780"/>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68</a:t>
              </a:r>
            </a:p>
          </p:txBody>
        </p:sp>
        <p:sp>
          <p:nvSpPr>
            <p:cNvPr id="133" name="tx133"/>
            <p:cNvSpPr/>
            <p:nvPr/>
          </p:nvSpPr>
          <p:spPr>
            <a:xfrm>
              <a:off x="6600022" y="232745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69</a:t>
              </a:r>
            </a:p>
          </p:txBody>
        </p:sp>
        <p:sp>
          <p:nvSpPr>
            <p:cNvPr id="134" name="tx134"/>
            <p:cNvSpPr/>
            <p:nvPr/>
          </p:nvSpPr>
          <p:spPr>
            <a:xfrm>
              <a:off x="6821092" y="232745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69</a:t>
              </a:r>
            </a:p>
          </p:txBody>
        </p:sp>
        <p:sp>
          <p:nvSpPr>
            <p:cNvPr id="135" name="tx135"/>
            <p:cNvSpPr/>
            <p:nvPr/>
          </p:nvSpPr>
          <p:spPr>
            <a:xfrm>
              <a:off x="7042163" y="225880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71</a:t>
              </a:r>
            </a:p>
          </p:txBody>
        </p:sp>
        <p:sp>
          <p:nvSpPr>
            <p:cNvPr id="136" name="tx136"/>
            <p:cNvSpPr/>
            <p:nvPr/>
          </p:nvSpPr>
          <p:spPr>
            <a:xfrm>
              <a:off x="1016497" y="4584611"/>
              <a:ext cx="6355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0</a:t>
              </a:r>
            </a:p>
          </p:txBody>
        </p:sp>
        <p:sp>
          <p:nvSpPr>
            <p:cNvPr id="137" name="tx137"/>
            <p:cNvSpPr/>
            <p:nvPr/>
          </p:nvSpPr>
          <p:spPr>
            <a:xfrm>
              <a:off x="508182" y="3241761"/>
              <a:ext cx="571865"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20,000,000</a:t>
              </a:r>
            </a:p>
          </p:txBody>
        </p:sp>
        <p:sp>
          <p:nvSpPr>
            <p:cNvPr id="138" name="tx138"/>
            <p:cNvSpPr/>
            <p:nvPr/>
          </p:nvSpPr>
          <p:spPr>
            <a:xfrm>
              <a:off x="508182" y="1898911"/>
              <a:ext cx="571865"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40,000,000</a:t>
              </a:r>
            </a:p>
          </p:txBody>
        </p:sp>
        <p:sp>
          <p:nvSpPr>
            <p:cNvPr id="139" name="tx139"/>
            <p:cNvSpPr/>
            <p:nvPr/>
          </p:nvSpPr>
          <p:spPr>
            <a:xfrm>
              <a:off x="8719484" y="4584611"/>
              <a:ext cx="6355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0</a:t>
              </a:r>
            </a:p>
          </p:txBody>
        </p:sp>
        <p:sp>
          <p:nvSpPr>
            <p:cNvPr id="140" name="tx140"/>
            <p:cNvSpPr/>
            <p:nvPr/>
          </p:nvSpPr>
          <p:spPr>
            <a:xfrm>
              <a:off x="8719484" y="3726478"/>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25</a:t>
              </a:r>
            </a:p>
          </p:txBody>
        </p:sp>
        <p:sp>
          <p:nvSpPr>
            <p:cNvPr id="141" name="tx141"/>
            <p:cNvSpPr/>
            <p:nvPr/>
          </p:nvSpPr>
          <p:spPr>
            <a:xfrm>
              <a:off x="8719484" y="2868344"/>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50</a:t>
              </a:r>
            </a:p>
          </p:txBody>
        </p:sp>
        <p:sp>
          <p:nvSpPr>
            <p:cNvPr id="142" name="tx142"/>
            <p:cNvSpPr/>
            <p:nvPr/>
          </p:nvSpPr>
          <p:spPr>
            <a:xfrm>
              <a:off x="8719484" y="2010211"/>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75</a:t>
              </a:r>
            </a:p>
          </p:txBody>
        </p:sp>
        <p:sp>
          <p:nvSpPr>
            <p:cNvPr id="143" name="tx143"/>
            <p:cNvSpPr/>
            <p:nvPr/>
          </p:nvSpPr>
          <p:spPr>
            <a:xfrm>
              <a:off x="8719484" y="1152078"/>
              <a:ext cx="190652"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100</a:t>
              </a:r>
            </a:p>
          </p:txBody>
        </p:sp>
        <p:sp>
          <p:nvSpPr>
            <p:cNvPr id="144" name="tx144"/>
            <p:cNvSpPr/>
            <p:nvPr/>
          </p:nvSpPr>
          <p:spPr>
            <a:xfrm rot="-5400000">
              <a:off x="1456611"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2000</a:t>
              </a:r>
            </a:p>
          </p:txBody>
        </p:sp>
        <p:sp>
          <p:nvSpPr>
            <p:cNvPr id="145" name="tx145"/>
            <p:cNvSpPr/>
            <p:nvPr/>
          </p:nvSpPr>
          <p:spPr>
            <a:xfrm rot="-5400000">
              <a:off x="2561963"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2005</a:t>
              </a:r>
            </a:p>
          </p:txBody>
        </p:sp>
        <p:sp>
          <p:nvSpPr>
            <p:cNvPr id="146" name="tx146"/>
            <p:cNvSpPr/>
            <p:nvPr/>
          </p:nvSpPr>
          <p:spPr>
            <a:xfrm rot="-5400000">
              <a:off x="3667314"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2010</a:t>
              </a:r>
            </a:p>
          </p:txBody>
        </p:sp>
        <p:sp>
          <p:nvSpPr>
            <p:cNvPr id="147" name="tx147"/>
            <p:cNvSpPr/>
            <p:nvPr/>
          </p:nvSpPr>
          <p:spPr>
            <a:xfrm rot="-5400000">
              <a:off x="4772665"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2015</a:t>
              </a:r>
            </a:p>
          </p:txBody>
        </p:sp>
        <p:sp>
          <p:nvSpPr>
            <p:cNvPr id="148" name="tx148"/>
            <p:cNvSpPr/>
            <p:nvPr/>
          </p:nvSpPr>
          <p:spPr>
            <a:xfrm rot="-5400000">
              <a:off x="5878016"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2020</a:t>
              </a:r>
            </a:p>
          </p:txBody>
        </p:sp>
        <p:sp>
          <p:nvSpPr>
            <p:cNvPr id="149" name="tx149"/>
            <p:cNvSpPr/>
            <p:nvPr/>
          </p:nvSpPr>
          <p:spPr>
            <a:xfrm rot="-5400000">
              <a:off x="6983367"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2025</a:t>
              </a:r>
            </a:p>
          </p:txBody>
        </p:sp>
        <p:sp>
          <p:nvSpPr>
            <p:cNvPr id="150" name="tx150"/>
            <p:cNvSpPr/>
            <p:nvPr/>
          </p:nvSpPr>
          <p:spPr>
            <a:xfrm rot="-5400000">
              <a:off x="8088718"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2030</a:t>
              </a:r>
            </a:p>
          </p:txBody>
        </p:sp>
        <p:sp>
          <p:nvSpPr>
            <p:cNvPr id="151" name="tx151"/>
            <p:cNvSpPr/>
            <p:nvPr/>
          </p:nvSpPr>
          <p:spPr>
            <a:xfrm rot="-5400000">
              <a:off x="5656945"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2019</a:t>
              </a:r>
            </a:p>
          </p:txBody>
        </p:sp>
        <p:sp>
          <p:nvSpPr>
            <p:cNvPr id="152" name="tx152"/>
            <p:cNvSpPr/>
            <p:nvPr/>
          </p:nvSpPr>
          <p:spPr>
            <a:xfrm rot="-5400000">
              <a:off x="5878016"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2020</a:t>
              </a:r>
            </a:p>
          </p:txBody>
        </p:sp>
        <p:sp>
          <p:nvSpPr>
            <p:cNvPr id="153" name="tx153"/>
            <p:cNvSpPr/>
            <p:nvPr/>
          </p:nvSpPr>
          <p:spPr>
            <a:xfrm rot="-5400000">
              <a:off x="6099086"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2021</a:t>
              </a:r>
            </a:p>
          </p:txBody>
        </p:sp>
        <p:sp>
          <p:nvSpPr>
            <p:cNvPr id="154" name="tx154"/>
            <p:cNvSpPr/>
            <p:nvPr/>
          </p:nvSpPr>
          <p:spPr>
            <a:xfrm rot="-5400000">
              <a:off x="6320156"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2022</a:t>
              </a:r>
            </a:p>
          </p:txBody>
        </p:sp>
        <p:sp>
          <p:nvSpPr>
            <p:cNvPr id="155" name="tx155"/>
            <p:cNvSpPr/>
            <p:nvPr/>
          </p:nvSpPr>
          <p:spPr>
            <a:xfrm rot="-5400000">
              <a:off x="6541226"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2023</a:t>
              </a:r>
            </a:p>
          </p:txBody>
        </p:sp>
        <p:sp>
          <p:nvSpPr>
            <p:cNvPr id="156" name="tx156"/>
            <p:cNvSpPr/>
            <p:nvPr/>
          </p:nvSpPr>
          <p:spPr>
            <a:xfrm rot="-5400000">
              <a:off x="6762296"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2024</a:t>
              </a:r>
            </a:p>
          </p:txBody>
        </p:sp>
        <p:sp>
          <p:nvSpPr>
            <p:cNvPr id="157" name="tx157"/>
            <p:cNvSpPr/>
            <p:nvPr/>
          </p:nvSpPr>
          <p:spPr>
            <a:xfrm rot="-5400000">
              <a:off x="6983367"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2025</a:t>
              </a:r>
            </a:p>
          </p:txBody>
        </p:sp>
        <p:sp>
          <p:nvSpPr>
            <p:cNvPr id="158" name="tx158"/>
            <p:cNvSpPr/>
            <p:nvPr/>
          </p:nvSpPr>
          <p:spPr>
            <a:xfrm rot="-5400000">
              <a:off x="90986" y="2773433"/>
              <a:ext cx="60588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 children</a:t>
              </a:r>
            </a:p>
          </p:txBody>
        </p:sp>
        <p:sp>
          <p:nvSpPr>
            <p:cNvPr id="159" name="tx159"/>
            <p:cNvSpPr/>
            <p:nvPr/>
          </p:nvSpPr>
          <p:spPr>
            <a:xfrm rot="5400000">
              <a:off x="8593345" y="2773433"/>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160" name="rc160"/>
            <p:cNvSpPr/>
            <p:nvPr/>
          </p:nvSpPr>
          <p:spPr>
            <a:xfrm>
              <a:off x="1887666" y="5504613"/>
              <a:ext cx="201455" cy="201456"/>
            </a:xfrm>
            <a:prstGeom prst="rect">
              <a:avLst/>
            </a:prstGeom>
            <a:solidFill>
              <a:srgbClr val="80BD41">
                <a:alpha val="100000"/>
              </a:srgbClr>
            </a:solidFill>
          </p:spPr>
          <p:txBody>
            <a:bodyPr/>
            <a:lstStyle/>
            <a:p/>
          </p:txBody>
        </p:sp>
        <p:sp>
          <p:nvSpPr>
            <p:cNvPr id="161" name="rc161"/>
            <p:cNvSpPr/>
            <p:nvPr/>
          </p:nvSpPr>
          <p:spPr>
            <a:xfrm>
              <a:off x="2603373" y="5504613"/>
              <a:ext cx="201456" cy="201456"/>
            </a:xfrm>
            <a:prstGeom prst="rect">
              <a:avLst/>
            </a:prstGeom>
            <a:solidFill>
              <a:srgbClr val="1CABE2">
                <a:alpha val="100000"/>
              </a:srgbClr>
            </a:solidFill>
          </p:spPr>
          <p:txBody>
            <a:bodyPr/>
            <a:lstStyle/>
            <a:p/>
          </p:txBody>
        </p:sp>
        <p:sp>
          <p:nvSpPr>
            <p:cNvPr id="162" name="rc162"/>
            <p:cNvSpPr/>
            <p:nvPr/>
          </p:nvSpPr>
          <p:spPr>
            <a:xfrm>
              <a:off x="3676245" y="5504613"/>
              <a:ext cx="201456" cy="201456"/>
            </a:xfrm>
            <a:prstGeom prst="rect">
              <a:avLst/>
            </a:prstGeom>
            <a:solidFill>
              <a:srgbClr val="0058AB">
                <a:alpha val="100000"/>
              </a:srgbClr>
            </a:solidFill>
          </p:spPr>
          <p:txBody>
            <a:bodyPr/>
            <a:lstStyle/>
            <a:p/>
          </p:txBody>
        </p:sp>
        <p:sp>
          <p:nvSpPr>
            <p:cNvPr id="163" name="rc163"/>
            <p:cNvSpPr/>
            <p:nvPr/>
          </p:nvSpPr>
          <p:spPr>
            <a:xfrm>
              <a:off x="4671759" y="5504613"/>
              <a:ext cx="201456" cy="201456"/>
            </a:xfrm>
            <a:prstGeom prst="rect">
              <a:avLst/>
            </a:prstGeom>
            <a:solidFill>
              <a:srgbClr val="FFC20E">
                <a:alpha val="100000"/>
              </a:srgbClr>
            </a:solidFill>
          </p:spPr>
          <p:txBody>
            <a:bodyPr/>
            <a:lstStyle/>
            <a:p/>
          </p:txBody>
        </p:sp>
        <p:sp>
          <p:nvSpPr>
            <p:cNvPr id="164" name="rc164"/>
            <p:cNvSpPr/>
            <p:nvPr/>
          </p:nvSpPr>
          <p:spPr>
            <a:xfrm>
              <a:off x="6576552" y="5504613"/>
              <a:ext cx="201455" cy="201456"/>
            </a:xfrm>
            <a:prstGeom prst="rect">
              <a:avLst/>
            </a:prstGeom>
            <a:solidFill>
              <a:srgbClr val="F26A21">
                <a:alpha val="100000"/>
              </a:srgbClr>
            </a:solidFill>
          </p:spPr>
          <p:txBody>
            <a:bodyPr/>
            <a:lstStyle/>
            <a:p/>
          </p:txBody>
        </p:sp>
        <p:sp>
          <p:nvSpPr>
            <p:cNvPr id="165" name="tx165"/>
            <p:cNvSpPr/>
            <p:nvPr/>
          </p:nvSpPr>
          <p:spPr>
            <a:xfrm>
              <a:off x="2167711" y="5555323"/>
              <a:ext cx="3570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DTP3</a:t>
              </a:r>
            </a:p>
          </p:txBody>
        </p:sp>
        <p:sp>
          <p:nvSpPr>
            <p:cNvPr id="166" name="tx166"/>
            <p:cNvSpPr/>
            <p:nvPr/>
          </p:nvSpPr>
          <p:spPr>
            <a:xfrm>
              <a:off x="2883418" y="5555323"/>
              <a:ext cx="71423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Partial DTP</a:t>
              </a:r>
            </a:p>
          </p:txBody>
        </p:sp>
        <p:sp>
          <p:nvSpPr>
            <p:cNvPr id="167" name="tx167"/>
            <p:cNvSpPr/>
            <p:nvPr/>
          </p:nvSpPr>
          <p:spPr>
            <a:xfrm>
              <a:off x="3956290" y="5555323"/>
              <a:ext cx="63687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Zero-dose</a:t>
              </a:r>
            </a:p>
          </p:txBody>
        </p:sp>
        <p:sp>
          <p:nvSpPr>
            <p:cNvPr id="168" name="tx168"/>
            <p:cNvSpPr/>
            <p:nvPr/>
          </p:nvSpPr>
          <p:spPr>
            <a:xfrm>
              <a:off x="4951804" y="5555323"/>
              <a:ext cx="154615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IA2030 vaccinated target</a:t>
              </a:r>
            </a:p>
          </p:txBody>
        </p:sp>
        <p:sp>
          <p:nvSpPr>
            <p:cNvPr id="169" name="tx169"/>
            <p:cNvSpPr/>
            <p:nvPr/>
          </p:nvSpPr>
          <p:spPr>
            <a:xfrm>
              <a:off x="6856597" y="5555323"/>
              <a:ext cx="106427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IA2030 ZD target</a:t>
              </a:r>
            </a:p>
          </p:txBody>
        </p:sp>
        <p:sp>
          <p:nvSpPr>
            <p:cNvPr id="170" name="pl170"/>
            <p:cNvSpPr/>
            <p:nvPr/>
          </p:nvSpPr>
          <p:spPr>
            <a:xfrm>
              <a:off x="3627054" y="610315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1" name="pl171"/>
            <p:cNvSpPr/>
            <p:nvPr/>
          </p:nvSpPr>
          <p:spPr>
            <a:xfrm>
              <a:off x="4956506" y="6103153"/>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2" name="tx172"/>
            <p:cNvSpPr/>
            <p:nvPr/>
          </p:nvSpPr>
          <p:spPr>
            <a:xfrm>
              <a:off x="3894153" y="6053135"/>
              <a:ext cx="97081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DTP1 coverage</a:t>
              </a:r>
            </a:p>
          </p:txBody>
        </p:sp>
        <p:sp>
          <p:nvSpPr>
            <p:cNvPr id="173" name="tx173"/>
            <p:cNvSpPr/>
            <p:nvPr/>
          </p:nvSpPr>
          <p:spPr>
            <a:xfrm>
              <a:off x="5223606" y="6053135"/>
              <a:ext cx="97081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DTP3 coverage</a:t>
              </a:r>
            </a:p>
          </p:txBody>
        </p:sp>
        <p:sp>
          <p:nvSpPr>
            <p:cNvPr id="174" name="tx174"/>
            <p:cNvSpPr/>
            <p:nvPr/>
          </p:nvSpPr>
          <p:spPr>
            <a:xfrm>
              <a:off x="1142678" y="435349"/>
              <a:ext cx="6732544"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 coverage (%), number of children fully, partially and unvaccinated for DTP 2000-2025 </a:t>
              </a:r>
            </a:p>
          </p:txBody>
        </p:sp>
        <p:sp>
          <p:nvSpPr>
            <p:cNvPr id="175" name="tx175"/>
            <p:cNvSpPr/>
            <p:nvPr/>
          </p:nvSpPr>
          <p:spPr>
            <a:xfrm>
              <a:off x="1142678" y="616400"/>
              <a:ext cx="5047488"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and projections to 2030 based on IA2030 target , WB FCV countries</a:t>
              </a:r>
            </a:p>
          </p:txBody>
        </p:sp>
        <p:sp>
          <p:nvSpPr>
            <p:cNvPr id="176" name="tx176"/>
            <p:cNvSpPr/>
            <p:nvPr/>
          </p:nvSpPr>
          <p:spPr>
            <a:xfrm>
              <a:off x="4407912" y="6352059"/>
              <a:ext cx="424894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Sources: WHO/UNICEF Estimates of National Immunization Coverage, 2025 revision;</a:t>
              </a:r>
            </a:p>
          </p:txBody>
        </p:sp>
        <p:sp>
          <p:nvSpPr>
            <p:cNvPr id="177" name="tx177"/>
            <p:cNvSpPr/>
            <p:nvPr/>
          </p:nvSpPr>
          <p:spPr>
            <a:xfrm>
              <a:off x="1863594" y="6472760"/>
              <a:ext cx="679326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78" name="tx178"/>
            <p:cNvSpPr/>
            <p:nvPr/>
          </p:nvSpPr>
          <p:spPr>
            <a:xfrm>
              <a:off x="1903645" y="6593460"/>
              <a:ext cx="675320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7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WB FCV countries are projected to have a  moderate increase (400,000-1 million) in the number of surviving infants by 2030. Therefore, maintaining current coverage requires vaccinating an increasing number of children.
To achieve the IA2030 ZD target, more (~3.7%) children need to be vaccinated with DTP1 each year. This will require increases in immunization programme and health system capacity.</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92604" y="4577152"/>
              <a:ext cx="7881806" cy="0"/>
            </a:xfrm>
            <a:custGeom>
              <a:avLst/>
              <a:pathLst>
                <a:path w="7881806" h="0">
                  <a:moveTo>
                    <a:pt x="0" y="0"/>
                  </a:moveTo>
                  <a:lnTo>
                    <a:pt x="7881806" y="0"/>
                  </a:lnTo>
                  <a:lnTo>
                    <a:pt x="7881806" y="0"/>
                  </a:lnTo>
                </a:path>
              </a:pathLst>
            </a:custGeom>
            <a:ln w="6775" cap="flat">
              <a:solidFill>
                <a:srgbClr val="EBEBEB">
                  <a:alpha val="100000"/>
                </a:srgbClr>
              </a:solidFill>
              <a:prstDash val="solid"/>
              <a:round/>
            </a:ln>
          </p:spPr>
          <p:txBody>
            <a:bodyPr/>
            <a:lstStyle/>
            <a:p/>
          </p:txBody>
        </p:sp>
        <p:sp>
          <p:nvSpPr>
            <p:cNvPr id="5" name="pl5"/>
            <p:cNvSpPr/>
            <p:nvPr/>
          </p:nvSpPr>
          <p:spPr>
            <a:xfrm>
              <a:off x="1192604" y="3745910"/>
              <a:ext cx="7881806" cy="0"/>
            </a:xfrm>
            <a:custGeom>
              <a:avLst/>
              <a:pathLst>
                <a:path w="7881806" h="0">
                  <a:moveTo>
                    <a:pt x="0" y="0"/>
                  </a:moveTo>
                  <a:lnTo>
                    <a:pt x="7881806" y="0"/>
                  </a:lnTo>
                  <a:lnTo>
                    <a:pt x="7881806" y="0"/>
                  </a:lnTo>
                </a:path>
              </a:pathLst>
            </a:custGeom>
            <a:ln w="6775" cap="flat">
              <a:solidFill>
                <a:srgbClr val="EBEBEB">
                  <a:alpha val="100000"/>
                </a:srgbClr>
              </a:solidFill>
              <a:prstDash val="solid"/>
              <a:round/>
            </a:ln>
          </p:spPr>
          <p:txBody>
            <a:bodyPr/>
            <a:lstStyle/>
            <a:p/>
          </p:txBody>
        </p:sp>
        <p:sp>
          <p:nvSpPr>
            <p:cNvPr id="6" name="pl6"/>
            <p:cNvSpPr/>
            <p:nvPr/>
          </p:nvSpPr>
          <p:spPr>
            <a:xfrm>
              <a:off x="1192604" y="2914668"/>
              <a:ext cx="7881806" cy="0"/>
            </a:xfrm>
            <a:custGeom>
              <a:avLst/>
              <a:pathLst>
                <a:path w="7881806" h="0">
                  <a:moveTo>
                    <a:pt x="0" y="0"/>
                  </a:moveTo>
                  <a:lnTo>
                    <a:pt x="7881806" y="0"/>
                  </a:lnTo>
                  <a:lnTo>
                    <a:pt x="7881806" y="0"/>
                  </a:lnTo>
                </a:path>
              </a:pathLst>
            </a:custGeom>
            <a:ln w="6775" cap="flat">
              <a:solidFill>
                <a:srgbClr val="EBEBEB">
                  <a:alpha val="100000"/>
                </a:srgbClr>
              </a:solidFill>
              <a:prstDash val="solid"/>
              <a:round/>
            </a:ln>
          </p:spPr>
          <p:txBody>
            <a:bodyPr/>
            <a:lstStyle/>
            <a:p/>
          </p:txBody>
        </p:sp>
        <p:sp>
          <p:nvSpPr>
            <p:cNvPr id="7" name="pl7"/>
            <p:cNvSpPr/>
            <p:nvPr/>
          </p:nvSpPr>
          <p:spPr>
            <a:xfrm>
              <a:off x="1192604" y="2083426"/>
              <a:ext cx="7881806" cy="0"/>
            </a:xfrm>
            <a:custGeom>
              <a:avLst/>
              <a:pathLst>
                <a:path w="7881806" h="0">
                  <a:moveTo>
                    <a:pt x="0" y="0"/>
                  </a:moveTo>
                  <a:lnTo>
                    <a:pt x="7881806" y="0"/>
                  </a:lnTo>
                  <a:lnTo>
                    <a:pt x="7881806" y="0"/>
                  </a:lnTo>
                </a:path>
              </a:pathLst>
            </a:custGeom>
            <a:ln w="6775" cap="flat">
              <a:solidFill>
                <a:srgbClr val="EBEBEB">
                  <a:alpha val="100000"/>
                </a:srgbClr>
              </a:solidFill>
              <a:prstDash val="solid"/>
              <a:round/>
            </a:ln>
          </p:spPr>
          <p:txBody>
            <a:bodyPr/>
            <a:lstStyle/>
            <a:p/>
          </p:txBody>
        </p:sp>
        <p:sp>
          <p:nvSpPr>
            <p:cNvPr id="8" name="pl8"/>
            <p:cNvSpPr/>
            <p:nvPr/>
          </p:nvSpPr>
          <p:spPr>
            <a:xfrm>
              <a:off x="1192604" y="4992773"/>
              <a:ext cx="7881806" cy="0"/>
            </a:xfrm>
            <a:custGeom>
              <a:avLst/>
              <a:pathLst>
                <a:path w="7881806" h="0">
                  <a:moveTo>
                    <a:pt x="0" y="0"/>
                  </a:moveTo>
                  <a:lnTo>
                    <a:pt x="7881806" y="0"/>
                  </a:lnTo>
                  <a:lnTo>
                    <a:pt x="7881806" y="0"/>
                  </a:lnTo>
                </a:path>
              </a:pathLst>
            </a:custGeom>
            <a:ln w="13550" cap="flat">
              <a:solidFill>
                <a:srgbClr val="EBEBEB">
                  <a:alpha val="100000"/>
                </a:srgbClr>
              </a:solidFill>
              <a:prstDash val="solid"/>
              <a:round/>
            </a:ln>
          </p:spPr>
          <p:txBody>
            <a:bodyPr/>
            <a:lstStyle/>
            <a:p/>
          </p:txBody>
        </p:sp>
        <p:sp>
          <p:nvSpPr>
            <p:cNvPr id="9" name="pl9"/>
            <p:cNvSpPr/>
            <p:nvPr/>
          </p:nvSpPr>
          <p:spPr>
            <a:xfrm>
              <a:off x="1192604" y="4161531"/>
              <a:ext cx="7881806" cy="0"/>
            </a:xfrm>
            <a:custGeom>
              <a:avLst/>
              <a:pathLst>
                <a:path w="7881806" h="0">
                  <a:moveTo>
                    <a:pt x="0" y="0"/>
                  </a:moveTo>
                  <a:lnTo>
                    <a:pt x="7881806" y="0"/>
                  </a:lnTo>
                  <a:lnTo>
                    <a:pt x="7881806" y="0"/>
                  </a:lnTo>
                </a:path>
              </a:pathLst>
            </a:custGeom>
            <a:ln w="13550" cap="flat">
              <a:solidFill>
                <a:srgbClr val="EBEBEB">
                  <a:alpha val="100000"/>
                </a:srgbClr>
              </a:solidFill>
              <a:prstDash val="solid"/>
              <a:round/>
            </a:ln>
          </p:spPr>
          <p:txBody>
            <a:bodyPr/>
            <a:lstStyle/>
            <a:p/>
          </p:txBody>
        </p:sp>
        <p:sp>
          <p:nvSpPr>
            <p:cNvPr id="10" name="pl10"/>
            <p:cNvSpPr/>
            <p:nvPr/>
          </p:nvSpPr>
          <p:spPr>
            <a:xfrm>
              <a:off x="1192604" y="3330289"/>
              <a:ext cx="7881806" cy="0"/>
            </a:xfrm>
            <a:custGeom>
              <a:avLst/>
              <a:pathLst>
                <a:path w="7881806" h="0">
                  <a:moveTo>
                    <a:pt x="0" y="0"/>
                  </a:moveTo>
                  <a:lnTo>
                    <a:pt x="7881806" y="0"/>
                  </a:lnTo>
                  <a:lnTo>
                    <a:pt x="7881806" y="0"/>
                  </a:lnTo>
                </a:path>
              </a:pathLst>
            </a:custGeom>
            <a:ln w="13550" cap="flat">
              <a:solidFill>
                <a:srgbClr val="EBEBEB">
                  <a:alpha val="100000"/>
                </a:srgbClr>
              </a:solidFill>
              <a:prstDash val="solid"/>
              <a:round/>
            </a:ln>
          </p:spPr>
          <p:txBody>
            <a:bodyPr/>
            <a:lstStyle/>
            <a:p/>
          </p:txBody>
        </p:sp>
        <p:sp>
          <p:nvSpPr>
            <p:cNvPr id="11" name="pl11"/>
            <p:cNvSpPr/>
            <p:nvPr/>
          </p:nvSpPr>
          <p:spPr>
            <a:xfrm>
              <a:off x="1192604" y="2499047"/>
              <a:ext cx="7881806" cy="0"/>
            </a:xfrm>
            <a:custGeom>
              <a:avLst/>
              <a:pathLst>
                <a:path w="7881806" h="0">
                  <a:moveTo>
                    <a:pt x="0" y="0"/>
                  </a:moveTo>
                  <a:lnTo>
                    <a:pt x="7881806" y="0"/>
                  </a:lnTo>
                  <a:lnTo>
                    <a:pt x="7881806" y="0"/>
                  </a:lnTo>
                </a:path>
              </a:pathLst>
            </a:custGeom>
            <a:ln w="13550" cap="flat">
              <a:solidFill>
                <a:srgbClr val="EBEBEB">
                  <a:alpha val="100000"/>
                </a:srgbClr>
              </a:solidFill>
              <a:prstDash val="solid"/>
              <a:round/>
            </a:ln>
          </p:spPr>
          <p:txBody>
            <a:bodyPr/>
            <a:lstStyle/>
            <a:p/>
          </p:txBody>
        </p:sp>
        <p:sp>
          <p:nvSpPr>
            <p:cNvPr id="12" name="pl12"/>
            <p:cNvSpPr/>
            <p:nvPr/>
          </p:nvSpPr>
          <p:spPr>
            <a:xfrm>
              <a:off x="1655217"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887103"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118989"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350875"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82761"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814647"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046533"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278419"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510305"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742191"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974077"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205963"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437849"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669735"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901621"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5133507"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365393"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597279"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829165"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061051"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292938"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524824"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756710"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988596"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220482"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452368"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8611798"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9" name="rc39"/>
            <p:cNvSpPr/>
            <p:nvPr/>
          </p:nvSpPr>
          <p:spPr>
            <a:xfrm>
              <a:off x="1550868" y="2135336"/>
              <a:ext cx="208697" cy="2857437"/>
            </a:xfrm>
            <a:prstGeom prst="rect">
              <a:avLst/>
            </a:prstGeom>
            <a:solidFill>
              <a:srgbClr val="0058AB">
                <a:alpha val="100000"/>
              </a:srgbClr>
            </a:solidFill>
          </p:spPr>
          <p:txBody>
            <a:bodyPr/>
            <a:lstStyle/>
            <a:p/>
          </p:txBody>
        </p:sp>
        <p:sp>
          <p:nvSpPr>
            <p:cNvPr id="40" name="rc40"/>
            <p:cNvSpPr/>
            <p:nvPr/>
          </p:nvSpPr>
          <p:spPr>
            <a:xfrm>
              <a:off x="1782754" y="2166135"/>
              <a:ext cx="208697" cy="2826637"/>
            </a:xfrm>
            <a:prstGeom prst="rect">
              <a:avLst/>
            </a:prstGeom>
            <a:solidFill>
              <a:srgbClr val="0058AB">
                <a:alpha val="100000"/>
              </a:srgbClr>
            </a:solidFill>
          </p:spPr>
          <p:txBody>
            <a:bodyPr/>
            <a:lstStyle/>
            <a:p/>
          </p:txBody>
        </p:sp>
        <p:sp>
          <p:nvSpPr>
            <p:cNvPr id="41" name="rc41"/>
            <p:cNvSpPr/>
            <p:nvPr/>
          </p:nvSpPr>
          <p:spPr>
            <a:xfrm>
              <a:off x="2014640" y="2150386"/>
              <a:ext cx="208697" cy="2842386"/>
            </a:xfrm>
            <a:prstGeom prst="rect">
              <a:avLst/>
            </a:prstGeom>
            <a:solidFill>
              <a:srgbClr val="0058AB">
                <a:alpha val="100000"/>
              </a:srgbClr>
            </a:solidFill>
          </p:spPr>
          <p:txBody>
            <a:bodyPr/>
            <a:lstStyle/>
            <a:p/>
          </p:txBody>
        </p:sp>
        <p:sp>
          <p:nvSpPr>
            <p:cNvPr id="42" name="rc42"/>
            <p:cNvSpPr/>
            <p:nvPr/>
          </p:nvSpPr>
          <p:spPr>
            <a:xfrm>
              <a:off x="2246526" y="2289434"/>
              <a:ext cx="208697" cy="2703338"/>
            </a:xfrm>
            <a:prstGeom prst="rect">
              <a:avLst/>
            </a:prstGeom>
            <a:solidFill>
              <a:srgbClr val="0058AB">
                <a:alpha val="100000"/>
              </a:srgbClr>
            </a:solidFill>
          </p:spPr>
          <p:txBody>
            <a:bodyPr/>
            <a:lstStyle/>
            <a:p/>
          </p:txBody>
        </p:sp>
        <p:sp>
          <p:nvSpPr>
            <p:cNvPr id="43" name="rc43"/>
            <p:cNvSpPr/>
            <p:nvPr/>
          </p:nvSpPr>
          <p:spPr>
            <a:xfrm>
              <a:off x="2478412" y="2359850"/>
              <a:ext cx="208697" cy="2632922"/>
            </a:xfrm>
            <a:prstGeom prst="rect">
              <a:avLst/>
            </a:prstGeom>
            <a:solidFill>
              <a:srgbClr val="0058AB">
                <a:alpha val="100000"/>
              </a:srgbClr>
            </a:solidFill>
          </p:spPr>
          <p:txBody>
            <a:bodyPr/>
            <a:lstStyle/>
            <a:p/>
          </p:txBody>
        </p:sp>
        <p:sp>
          <p:nvSpPr>
            <p:cNvPr id="44" name="rc44"/>
            <p:cNvSpPr/>
            <p:nvPr/>
          </p:nvSpPr>
          <p:spPr>
            <a:xfrm>
              <a:off x="2710298" y="2410530"/>
              <a:ext cx="208697" cy="2582242"/>
            </a:xfrm>
            <a:prstGeom prst="rect">
              <a:avLst/>
            </a:prstGeom>
            <a:solidFill>
              <a:srgbClr val="0058AB">
                <a:alpha val="100000"/>
              </a:srgbClr>
            </a:solidFill>
          </p:spPr>
          <p:txBody>
            <a:bodyPr/>
            <a:lstStyle/>
            <a:p/>
          </p:txBody>
        </p:sp>
        <p:sp>
          <p:nvSpPr>
            <p:cNvPr id="45" name="rc45"/>
            <p:cNvSpPr/>
            <p:nvPr/>
          </p:nvSpPr>
          <p:spPr>
            <a:xfrm>
              <a:off x="2942184" y="2429602"/>
              <a:ext cx="208697" cy="2563170"/>
            </a:xfrm>
            <a:prstGeom prst="rect">
              <a:avLst/>
            </a:prstGeom>
            <a:solidFill>
              <a:srgbClr val="0058AB">
                <a:alpha val="100000"/>
              </a:srgbClr>
            </a:solidFill>
          </p:spPr>
          <p:txBody>
            <a:bodyPr/>
            <a:lstStyle/>
            <a:p/>
          </p:txBody>
        </p:sp>
        <p:sp>
          <p:nvSpPr>
            <p:cNvPr id="46" name="rc46"/>
            <p:cNvSpPr/>
            <p:nvPr/>
          </p:nvSpPr>
          <p:spPr>
            <a:xfrm>
              <a:off x="3174070" y="2569132"/>
              <a:ext cx="208697" cy="2423640"/>
            </a:xfrm>
            <a:prstGeom prst="rect">
              <a:avLst/>
            </a:prstGeom>
            <a:solidFill>
              <a:srgbClr val="0058AB">
                <a:alpha val="100000"/>
              </a:srgbClr>
            </a:solidFill>
          </p:spPr>
          <p:txBody>
            <a:bodyPr/>
            <a:lstStyle/>
            <a:p/>
          </p:txBody>
        </p:sp>
        <p:sp>
          <p:nvSpPr>
            <p:cNvPr id="47" name="rc47"/>
            <p:cNvSpPr/>
            <p:nvPr/>
          </p:nvSpPr>
          <p:spPr>
            <a:xfrm>
              <a:off x="3405956" y="2866901"/>
              <a:ext cx="208697" cy="2125871"/>
            </a:xfrm>
            <a:prstGeom prst="rect">
              <a:avLst/>
            </a:prstGeom>
            <a:solidFill>
              <a:srgbClr val="0058AB">
                <a:alpha val="100000"/>
              </a:srgbClr>
            </a:solidFill>
          </p:spPr>
          <p:txBody>
            <a:bodyPr/>
            <a:lstStyle/>
            <a:p/>
          </p:txBody>
        </p:sp>
        <p:sp>
          <p:nvSpPr>
            <p:cNvPr id="48" name="rc48"/>
            <p:cNvSpPr/>
            <p:nvPr/>
          </p:nvSpPr>
          <p:spPr>
            <a:xfrm>
              <a:off x="3637842" y="3128979"/>
              <a:ext cx="208697" cy="1863793"/>
            </a:xfrm>
            <a:prstGeom prst="rect">
              <a:avLst/>
            </a:prstGeom>
            <a:solidFill>
              <a:srgbClr val="0058AB">
                <a:alpha val="100000"/>
              </a:srgbClr>
            </a:solidFill>
          </p:spPr>
          <p:txBody>
            <a:bodyPr/>
            <a:lstStyle/>
            <a:p/>
          </p:txBody>
        </p:sp>
        <p:sp>
          <p:nvSpPr>
            <p:cNvPr id="49" name="rc49"/>
            <p:cNvSpPr/>
            <p:nvPr/>
          </p:nvSpPr>
          <p:spPr>
            <a:xfrm>
              <a:off x="3869728" y="2807750"/>
              <a:ext cx="208697" cy="2185022"/>
            </a:xfrm>
            <a:prstGeom prst="rect">
              <a:avLst/>
            </a:prstGeom>
            <a:solidFill>
              <a:srgbClr val="0058AB">
                <a:alpha val="100000"/>
              </a:srgbClr>
            </a:solidFill>
          </p:spPr>
          <p:txBody>
            <a:bodyPr/>
            <a:lstStyle/>
            <a:p/>
          </p:txBody>
        </p:sp>
        <p:sp>
          <p:nvSpPr>
            <p:cNvPr id="50" name="rc50"/>
            <p:cNvSpPr/>
            <p:nvPr/>
          </p:nvSpPr>
          <p:spPr>
            <a:xfrm>
              <a:off x="4101615" y="2662505"/>
              <a:ext cx="208697" cy="2330267"/>
            </a:xfrm>
            <a:prstGeom prst="rect">
              <a:avLst/>
            </a:prstGeom>
            <a:solidFill>
              <a:srgbClr val="0058AB">
                <a:alpha val="100000"/>
              </a:srgbClr>
            </a:solidFill>
          </p:spPr>
          <p:txBody>
            <a:bodyPr/>
            <a:lstStyle/>
            <a:p/>
          </p:txBody>
        </p:sp>
        <p:sp>
          <p:nvSpPr>
            <p:cNvPr id="51" name="rc51"/>
            <p:cNvSpPr/>
            <p:nvPr/>
          </p:nvSpPr>
          <p:spPr>
            <a:xfrm>
              <a:off x="4333501" y="2389188"/>
              <a:ext cx="208697" cy="2603584"/>
            </a:xfrm>
            <a:prstGeom prst="rect">
              <a:avLst/>
            </a:prstGeom>
            <a:solidFill>
              <a:srgbClr val="0058AB">
                <a:alpha val="100000"/>
              </a:srgbClr>
            </a:solidFill>
          </p:spPr>
          <p:txBody>
            <a:bodyPr/>
            <a:lstStyle/>
            <a:p/>
          </p:txBody>
        </p:sp>
        <p:sp>
          <p:nvSpPr>
            <p:cNvPr id="52" name="rc52"/>
            <p:cNvSpPr/>
            <p:nvPr/>
          </p:nvSpPr>
          <p:spPr>
            <a:xfrm>
              <a:off x="4565387" y="2079826"/>
              <a:ext cx="208697" cy="2912946"/>
            </a:xfrm>
            <a:prstGeom prst="rect">
              <a:avLst/>
            </a:prstGeom>
            <a:solidFill>
              <a:srgbClr val="0058AB">
                <a:alpha val="100000"/>
              </a:srgbClr>
            </a:solidFill>
          </p:spPr>
          <p:txBody>
            <a:bodyPr/>
            <a:lstStyle/>
            <a:p/>
          </p:txBody>
        </p:sp>
        <p:sp>
          <p:nvSpPr>
            <p:cNvPr id="53" name="rc53"/>
            <p:cNvSpPr/>
            <p:nvPr/>
          </p:nvSpPr>
          <p:spPr>
            <a:xfrm>
              <a:off x="4797273" y="2127712"/>
              <a:ext cx="208697" cy="2865060"/>
            </a:xfrm>
            <a:prstGeom prst="rect">
              <a:avLst/>
            </a:prstGeom>
            <a:solidFill>
              <a:srgbClr val="0058AB">
                <a:alpha val="100000"/>
              </a:srgbClr>
            </a:solidFill>
          </p:spPr>
          <p:txBody>
            <a:bodyPr/>
            <a:lstStyle/>
            <a:p/>
          </p:txBody>
        </p:sp>
        <p:sp>
          <p:nvSpPr>
            <p:cNvPr id="54" name="rc54"/>
            <p:cNvSpPr/>
            <p:nvPr/>
          </p:nvSpPr>
          <p:spPr>
            <a:xfrm>
              <a:off x="5029159" y="2102935"/>
              <a:ext cx="208697" cy="2889837"/>
            </a:xfrm>
            <a:prstGeom prst="rect">
              <a:avLst/>
            </a:prstGeom>
            <a:solidFill>
              <a:srgbClr val="0058AB">
                <a:alpha val="100000"/>
              </a:srgbClr>
            </a:solidFill>
          </p:spPr>
          <p:txBody>
            <a:bodyPr/>
            <a:lstStyle/>
            <a:p/>
          </p:txBody>
        </p:sp>
        <p:sp>
          <p:nvSpPr>
            <p:cNvPr id="55" name="rc55"/>
            <p:cNvSpPr/>
            <p:nvPr/>
          </p:nvSpPr>
          <p:spPr>
            <a:xfrm>
              <a:off x="5261045" y="2410085"/>
              <a:ext cx="208697" cy="2582687"/>
            </a:xfrm>
            <a:prstGeom prst="rect">
              <a:avLst/>
            </a:prstGeom>
            <a:solidFill>
              <a:srgbClr val="0058AB">
                <a:alpha val="100000"/>
              </a:srgbClr>
            </a:solidFill>
          </p:spPr>
          <p:txBody>
            <a:bodyPr/>
            <a:lstStyle/>
            <a:p/>
          </p:txBody>
        </p:sp>
        <p:sp>
          <p:nvSpPr>
            <p:cNvPr id="56" name="rc56"/>
            <p:cNvSpPr/>
            <p:nvPr/>
          </p:nvSpPr>
          <p:spPr>
            <a:xfrm>
              <a:off x="5492931" y="2615522"/>
              <a:ext cx="208697" cy="2377250"/>
            </a:xfrm>
            <a:prstGeom prst="rect">
              <a:avLst/>
            </a:prstGeom>
            <a:solidFill>
              <a:srgbClr val="0058AB">
                <a:alpha val="100000"/>
              </a:srgbClr>
            </a:solidFill>
          </p:spPr>
          <p:txBody>
            <a:bodyPr/>
            <a:lstStyle/>
            <a:p/>
          </p:txBody>
        </p:sp>
        <p:sp>
          <p:nvSpPr>
            <p:cNvPr id="57" name="rc57"/>
            <p:cNvSpPr/>
            <p:nvPr/>
          </p:nvSpPr>
          <p:spPr>
            <a:xfrm>
              <a:off x="5724817" y="2749758"/>
              <a:ext cx="208697" cy="2243015"/>
            </a:xfrm>
            <a:prstGeom prst="rect">
              <a:avLst/>
            </a:prstGeom>
            <a:solidFill>
              <a:srgbClr val="0058AB">
                <a:alpha val="100000"/>
              </a:srgbClr>
            </a:solidFill>
          </p:spPr>
          <p:txBody>
            <a:bodyPr/>
            <a:lstStyle/>
            <a:p/>
          </p:txBody>
        </p:sp>
        <p:sp>
          <p:nvSpPr>
            <p:cNvPr id="58" name="rc58"/>
            <p:cNvSpPr/>
            <p:nvPr/>
          </p:nvSpPr>
          <p:spPr>
            <a:xfrm>
              <a:off x="5956703" y="2786708"/>
              <a:ext cx="208697" cy="2206064"/>
            </a:xfrm>
            <a:prstGeom prst="rect">
              <a:avLst/>
            </a:prstGeom>
            <a:solidFill>
              <a:srgbClr val="0058AB">
                <a:alpha val="100000"/>
              </a:srgbClr>
            </a:solidFill>
          </p:spPr>
          <p:txBody>
            <a:bodyPr/>
            <a:lstStyle/>
            <a:p/>
          </p:txBody>
        </p:sp>
        <p:sp>
          <p:nvSpPr>
            <p:cNvPr id="59" name="rc59"/>
            <p:cNvSpPr/>
            <p:nvPr/>
          </p:nvSpPr>
          <p:spPr>
            <a:xfrm>
              <a:off x="6188589" y="2601086"/>
              <a:ext cx="208697" cy="2391686"/>
            </a:xfrm>
            <a:prstGeom prst="rect">
              <a:avLst/>
            </a:prstGeom>
            <a:solidFill>
              <a:srgbClr val="0058AB">
                <a:alpha val="100000"/>
              </a:srgbClr>
            </a:solidFill>
          </p:spPr>
          <p:txBody>
            <a:bodyPr/>
            <a:lstStyle/>
            <a:p/>
          </p:txBody>
        </p:sp>
        <p:sp>
          <p:nvSpPr>
            <p:cNvPr id="60" name="rc60"/>
            <p:cNvSpPr/>
            <p:nvPr/>
          </p:nvSpPr>
          <p:spPr>
            <a:xfrm>
              <a:off x="6420475" y="1959324"/>
              <a:ext cx="208697" cy="3033448"/>
            </a:xfrm>
            <a:prstGeom prst="rect">
              <a:avLst/>
            </a:prstGeom>
            <a:solidFill>
              <a:srgbClr val="0058AB">
                <a:alpha val="100000"/>
              </a:srgbClr>
            </a:solidFill>
          </p:spPr>
          <p:txBody>
            <a:bodyPr/>
            <a:lstStyle/>
            <a:p/>
          </p:txBody>
        </p:sp>
        <p:sp>
          <p:nvSpPr>
            <p:cNvPr id="61" name="rc61"/>
            <p:cNvSpPr/>
            <p:nvPr/>
          </p:nvSpPr>
          <p:spPr>
            <a:xfrm>
              <a:off x="6652361" y="2427583"/>
              <a:ext cx="208697" cy="2565189"/>
            </a:xfrm>
            <a:prstGeom prst="rect">
              <a:avLst/>
            </a:prstGeom>
            <a:solidFill>
              <a:srgbClr val="0058AB">
                <a:alpha val="100000"/>
              </a:srgbClr>
            </a:solidFill>
          </p:spPr>
          <p:txBody>
            <a:bodyPr/>
            <a:lstStyle/>
            <a:p/>
          </p:txBody>
        </p:sp>
        <p:sp>
          <p:nvSpPr>
            <p:cNvPr id="62" name="rc62"/>
            <p:cNvSpPr/>
            <p:nvPr/>
          </p:nvSpPr>
          <p:spPr>
            <a:xfrm>
              <a:off x="6884247" y="2415762"/>
              <a:ext cx="208697" cy="2577010"/>
            </a:xfrm>
            <a:prstGeom prst="rect">
              <a:avLst/>
            </a:prstGeom>
            <a:solidFill>
              <a:srgbClr val="0058AB">
                <a:alpha val="100000"/>
              </a:srgbClr>
            </a:solidFill>
          </p:spPr>
          <p:txBody>
            <a:bodyPr/>
            <a:lstStyle/>
            <a:p/>
          </p:txBody>
        </p:sp>
        <p:sp>
          <p:nvSpPr>
            <p:cNvPr id="63" name="rc63"/>
            <p:cNvSpPr/>
            <p:nvPr/>
          </p:nvSpPr>
          <p:spPr>
            <a:xfrm>
              <a:off x="7116133" y="2379216"/>
              <a:ext cx="208697" cy="2613556"/>
            </a:xfrm>
            <a:prstGeom prst="rect">
              <a:avLst/>
            </a:prstGeom>
            <a:solidFill>
              <a:srgbClr val="0058AB">
                <a:alpha val="100000"/>
              </a:srgbClr>
            </a:solidFill>
          </p:spPr>
          <p:txBody>
            <a:bodyPr/>
            <a:lstStyle/>
            <a:p/>
          </p:txBody>
        </p:sp>
        <p:sp>
          <p:nvSpPr>
            <p:cNvPr id="64" name="rc64"/>
            <p:cNvSpPr/>
            <p:nvPr/>
          </p:nvSpPr>
          <p:spPr>
            <a:xfrm>
              <a:off x="7348019" y="2620033"/>
              <a:ext cx="208697" cy="2372739"/>
            </a:xfrm>
            <a:prstGeom prst="rect">
              <a:avLst/>
            </a:prstGeom>
            <a:solidFill>
              <a:srgbClr val="0058AB">
                <a:alpha val="100000"/>
              </a:srgbClr>
            </a:solidFill>
          </p:spPr>
          <p:txBody>
            <a:bodyPr/>
            <a:lstStyle/>
            <a:p/>
          </p:txBody>
        </p:sp>
        <p:sp>
          <p:nvSpPr>
            <p:cNvPr id="65" name="rc65"/>
            <p:cNvSpPr/>
            <p:nvPr/>
          </p:nvSpPr>
          <p:spPr>
            <a:xfrm>
              <a:off x="8507449" y="3889740"/>
              <a:ext cx="208697" cy="1103032"/>
            </a:xfrm>
            <a:prstGeom prst="rect">
              <a:avLst/>
            </a:prstGeom>
            <a:solidFill>
              <a:srgbClr val="69DBFF">
                <a:alpha val="100000"/>
              </a:srgbClr>
            </a:solidFill>
          </p:spPr>
          <p:txBody>
            <a:bodyPr/>
            <a:lstStyle/>
            <a:p/>
          </p:txBody>
        </p:sp>
        <p:sp>
          <p:nvSpPr>
            <p:cNvPr id="66" name="pl66"/>
            <p:cNvSpPr/>
            <p:nvPr/>
          </p:nvSpPr>
          <p:spPr>
            <a:xfrm>
              <a:off x="6292938" y="2786708"/>
              <a:ext cx="2318860" cy="1103032"/>
            </a:xfrm>
            <a:custGeom>
              <a:avLst/>
              <a:pathLst>
                <a:path w="2318860" h="1103032">
                  <a:moveTo>
                    <a:pt x="0" y="0"/>
                  </a:moveTo>
                  <a:lnTo>
                    <a:pt x="231886" y="110303"/>
                  </a:lnTo>
                  <a:lnTo>
                    <a:pt x="463772" y="220606"/>
                  </a:lnTo>
                  <a:lnTo>
                    <a:pt x="695658" y="330909"/>
                  </a:lnTo>
                  <a:lnTo>
                    <a:pt x="927544" y="441212"/>
                  </a:lnTo>
                  <a:lnTo>
                    <a:pt x="1159430" y="551516"/>
                  </a:lnTo>
                  <a:lnTo>
                    <a:pt x="1391316" y="661819"/>
                  </a:lnTo>
                  <a:lnTo>
                    <a:pt x="1623202" y="772122"/>
                  </a:lnTo>
                  <a:lnTo>
                    <a:pt x="1855088" y="882425"/>
                  </a:lnTo>
                  <a:lnTo>
                    <a:pt x="2086974" y="992728"/>
                  </a:lnTo>
                  <a:lnTo>
                    <a:pt x="2318860" y="1103032"/>
                  </a:lnTo>
                </a:path>
              </a:pathLst>
            </a:custGeom>
            <a:ln w="20325" cap="flat">
              <a:solidFill>
                <a:srgbClr val="000000">
                  <a:alpha val="100000"/>
                </a:srgbClr>
              </a:solidFill>
              <a:prstDash val="solid"/>
              <a:round/>
            </a:ln>
          </p:spPr>
          <p:txBody>
            <a:bodyPr/>
            <a:lstStyle/>
            <a:p/>
          </p:txBody>
        </p:sp>
        <p:sp>
          <p:nvSpPr>
            <p:cNvPr id="67" name="pt67"/>
            <p:cNvSpPr/>
            <p:nvPr/>
          </p:nvSpPr>
          <p:spPr>
            <a:xfrm>
              <a:off x="6261336" y="2755107"/>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6493222" y="2865410"/>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6725108" y="2975714"/>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6956994" y="3086017"/>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188880" y="3196320"/>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420766" y="3306623"/>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652652" y="3416926"/>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884538" y="3527230"/>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8116425" y="3637533"/>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8348311" y="3747836"/>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8580197" y="3858139"/>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tx78"/>
            <p:cNvSpPr/>
            <p:nvPr/>
          </p:nvSpPr>
          <p:spPr>
            <a:xfrm>
              <a:off x="4673976" y="1660221"/>
              <a:ext cx="91906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WB FCV countries</a:t>
              </a:r>
            </a:p>
          </p:txBody>
        </p:sp>
        <p:sp>
          <p:nvSpPr>
            <p:cNvPr id="79" name="tx79"/>
            <p:cNvSpPr/>
            <p:nvPr/>
          </p:nvSpPr>
          <p:spPr>
            <a:xfrm rot="-5400000">
              <a:off x="1499769"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80" name="tx80"/>
            <p:cNvSpPr/>
            <p:nvPr/>
          </p:nvSpPr>
          <p:spPr>
            <a:xfrm rot="-5400000">
              <a:off x="1731655"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2001</a:t>
              </a:r>
            </a:p>
          </p:txBody>
        </p:sp>
        <p:sp>
          <p:nvSpPr>
            <p:cNvPr id="81" name="tx81"/>
            <p:cNvSpPr/>
            <p:nvPr/>
          </p:nvSpPr>
          <p:spPr>
            <a:xfrm rot="-5400000">
              <a:off x="1963541"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2002</a:t>
              </a:r>
            </a:p>
          </p:txBody>
        </p:sp>
        <p:sp>
          <p:nvSpPr>
            <p:cNvPr id="82" name="tx82"/>
            <p:cNvSpPr/>
            <p:nvPr/>
          </p:nvSpPr>
          <p:spPr>
            <a:xfrm rot="-5400000">
              <a:off x="2195427"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2003</a:t>
              </a:r>
            </a:p>
          </p:txBody>
        </p:sp>
        <p:sp>
          <p:nvSpPr>
            <p:cNvPr id="83" name="tx83"/>
            <p:cNvSpPr/>
            <p:nvPr/>
          </p:nvSpPr>
          <p:spPr>
            <a:xfrm rot="-5400000">
              <a:off x="2427313"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2004</a:t>
              </a:r>
            </a:p>
          </p:txBody>
        </p:sp>
        <p:sp>
          <p:nvSpPr>
            <p:cNvPr id="84" name="tx84"/>
            <p:cNvSpPr/>
            <p:nvPr/>
          </p:nvSpPr>
          <p:spPr>
            <a:xfrm rot="-5400000">
              <a:off x="2659199"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85" name="tx85"/>
            <p:cNvSpPr/>
            <p:nvPr/>
          </p:nvSpPr>
          <p:spPr>
            <a:xfrm rot="-5400000">
              <a:off x="2891085"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2006</a:t>
              </a:r>
            </a:p>
          </p:txBody>
        </p:sp>
        <p:sp>
          <p:nvSpPr>
            <p:cNvPr id="86" name="tx86"/>
            <p:cNvSpPr/>
            <p:nvPr/>
          </p:nvSpPr>
          <p:spPr>
            <a:xfrm rot="-5400000">
              <a:off x="3122971"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2007</a:t>
              </a:r>
            </a:p>
          </p:txBody>
        </p:sp>
        <p:sp>
          <p:nvSpPr>
            <p:cNvPr id="87" name="tx87"/>
            <p:cNvSpPr/>
            <p:nvPr/>
          </p:nvSpPr>
          <p:spPr>
            <a:xfrm rot="-5400000">
              <a:off x="3354857"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2008</a:t>
              </a:r>
            </a:p>
          </p:txBody>
        </p:sp>
        <p:sp>
          <p:nvSpPr>
            <p:cNvPr id="88" name="tx88"/>
            <p:cNvSpPr/>
            <p:nvPr/>
          </p:nvSpPr>
          <p:spPr>
            <a:xfrm rot="-5400000">
              <a:off x="3586743"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2009</a:t>
              </a:r>
            </a:p>
          </p:txBody>
        </p:sp>
        <p:sp>
          <p:nvSpPr>
            <p:cNvPr id="89" name="tx89"/>
            <p:cNvSpPr/>
            <p:nvPr/>
          </p:nvSpPr>
          <p:spPr>
            <a:xfrm rot="-5400000">
              <a:off x="3818629"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90" name="tx90"/>
            <p:cNvSpPr/>
            <p:nvPr/>
          </p:nvSpPr>
          <p:spPr>
            <a:xfrm rot="-5400000">
              <a:off x="4055682" y="5307339"/>
              <a:ext cx="30056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2011</a:t>
              </a:r>
            </a:p>
          </p:txBody>
        </p:sp>
        <p:sp>
          <p:nvSpPr>
            <p:cNvPr id="91" name="tx91"/>
            <p:cNvSpPr/>
            <p:nvPr/>
          </p:nvSpPr>
          <p:spPr>
            <a:xfrm rot="-5400000">
              <a:off x="4282401"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2012</a:t>
              </a:r>
            </a:p>
          </p:txBody>
        </p:sp>
        <p:sp>
          <p:nvSpPr>
            <p:cNvPr id="92" name="tx92"/>
            <p:cNvSpPr/>
            <p:nvPr/>
          </p:nvSpPr>
          <p:spPr>
            <a:xfrm rot="-5400000">
              <a:off x="4514287"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2013</a:t>
              </a:r>
            </a:p>
          </p:txBody>
        </p:sp>
        <p:sp>
          <p:nvSpPr>
            <p:cNvPr id="93" name="tx93"/>
            <p:cNvSpPr/>
            <p:nvPr/>
          </p:nvSpPr>
          <p:spPr>
            <a:xfrm rot="-5400000">
              <a:off x="4746173"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2014</a:t>
              </a:r>
            </a:p>
          </p:txBody>
        </p:sp>
        <p:sp>
          <p:nvSpPr>
            <p:cNvPr id="94" name="tx94"/>
            <p:cNvSpPr/>
            <p:nvPr/>
          </p:nvSpPr>
          <p:spPr>
            <a:xfrm rot="-5400000">
              <a:off x="4978059"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95" name="tx95"/>
            <p:cNvSpPr/>
            <p:nvPr/>
          </p:nvSpPr>
          <p:spPr>
            <a:xfrm rot="-5400000">
              <a:off x="5209945"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2016</a:t>
              </a:r>
            </a:p>
          </p:txBody>
        </p:sp>
        <p:sp>
          <p:nvSpPr>
            <p:cNvPr id="96" name="tx96"/>
            <p:cNvSpPr/>
            <p:nvPr/>
          </p:nvSpPr>
          <p:spPr>
            <a:xfrm rot="-5400000">
              <a:off x="5441831"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2017</a:t>
              </a:r>
            </a:p>
          </p:txBody>
        </p:sp>
        <p:sp>
          <p:nvSpPr>
            <p:cNvPr id="97" name="tx97"/>
            <p:cNvSpPr/>
            <p:nvPr/>
          </p:nvSpPr>
          <p:spPr>
            <a:xfrm rot="-5400000">
              <a:off x="5673717"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2018</a:t>
              </a:r>
            </a:p>
          </p:txBody>
        </p:sp>
        <p:sp>
          <p:nvSpPr>
            <p:cNvPr id="98" name="tx98"/>
            <p:cNvSpPr/>
            <p:nvPr/>
          </p:nvSpPr>
          <p:spPr>
            <a:xfrm rot="-5400000">
              <a:off x="5905603"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99" name="tx99"/>
            <p:cNvSpPr/>
            <p:nvPr/>
          </p:nvSpPr>
          <p:spPr>
            <a:xfrm rot="-5400000">
              <a:off x="6137490"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100" name="tx100"/>
            <p:cNvSpPr/>
            <p:nvPr/>
          </p:nvSpPr>
          <p:spPr>
            <a:xfrm rot="-5400000">
              <a:off x="6369376"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101" name="tx101"/>
            <p:cNvSpPr/>
            <p:nvPr/>
          </p:nvSpPr>
          <p:spPr>
            <a:xfrm rot="-5400000">
              <a:off x="6601262"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102" name="tx102"/>
            <p:cNvSpPr/>
            <p:nvPr/>
          </p:nvSpPr>
          <p:spPr>
            <a:xfrm rot="-5400000">
              <a:off x="6833148"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103" name="tx103"/>
            <p:cNvSpPr/>
            <p:nvPr/>
          </p:nvSpPr>
          <p:spPr>
            <a:xfrm rot="-5400000">
              <a:off x="7065034"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04" name="tx104"/>
            <p:cNvSpPr/>
            <p:nvPr/>
          </p:nvSpPr>
          <p:spPr>
            <a:xfrm rot="-5400000">
              <a:off x="7296920"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05" name="tx105"/>
            <p:cNvSpPr/>
            <p:nvPr/>
          </p:nvSpPr>
          <p:spPr>
            <a:xfrm rot="-5400000">
              <a:off x="8456350"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2030</a:t>
              </a:r>
            </a:p>
          </p:txBody>
        </p:sp>
        <p:sp>
          <p:nvSpPr>
            <p:cNvPr id="106" name="tx106"/>
            <p:cNvSpPr/>
            <p:nvPr/>
          </p:nvSpPr>
          <p:spPr>
            <a:xfrm>
              <a:off x="1052250" y="4942755"/>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107" name="tx107"/>
            <p:cNvSpPr/>
            <p:nvPr/>
          </p:nvSpPr>
          <p:spPr>
            <a:xfrm>
              <a:off x="508182" y="4111513"/>
              <a:ext cx="62179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2,000,000</a:t>
              </a:r>
            </a:p>
          </p:txBody>
        </p:sp>
        <p:sp>
          <p:nvSpPr>
            <p:cNvPr id="108" name="tx108"/>
            <p:cNvSpPr/>
            <p:nvPr/>
          </p:nvSpPr>
          <p:spPr>
            <a:xfrm>
              <a:off x="508182" y="3280271"/>
              <a:ext cx="62179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4,000,000</a:t>
              </a:r>
            </a:p>
          </p:txBody>
        </p:sp>
        <p:sp>
          <p:nvSpPr>
            <p:cNvPr id="109" name="tx109"/>
            <p:cNvSpPr/>
            <p:nvPr/>
          </p:nvSpPr>
          <p:spPr>
            <a:xfrm>
              <a:off x="508182" y="2449029"/>
              <a:ext cx="62179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6,000,000</a:t>
              </a:r>
            </a:p>
          </p:txBody>
        </p:sp>
        <p:sp>
          <p:nvSpPr>
            <p:cNvPr id="110" name="tx110"/>
            <p:cNvSpPr/>
            <p:nvPr/>
          </p:nvSpPr>
          <p:spPr>
            <a:xfrm rot="-5400000">
              <a:off x="-526508" y="3426031"/>
              <a:ext cx="184087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Number of zero-dose children</a:t>
              </a:r>
            </a:p>
          </p:txBody>
        </p:sp>
        <p:sp>
          <p:nvSpPr>
            <p:cNvPr id="111" name="rc111"/>
            <p:cNvSpPr/>
            <p:nvPr/>
          </p:nvSpPr>
          <p:spPr>
            <a:xfrm>
              <a:off x="2573396" y="5900012"/>
              <a:ext cx="201456" cy="201456"/>
            </a:xfrm>
            <a:prstGeom prst="rect">
              <a:avLst/>
            </a:prstGeom>
            <a:solidFill>
              <a:srgbClr val="0058AB">
                <a:alpha val="100000"/>
              </a:srgbClr>
            </a:solidFill>
          </p:spPr>
          <p:txBody>
            <a:bodyPr/>
            <a:lstStyle/>
            <a:p/>
          </p:txBody>
        </p:sp>
        <p:sp>
          <p:nvSpPr>
            <p:cNvPr id="112" name="rc112"/>
            <p:cNvSpPr/>
            <p:nvPr/>
          </p:nvSpPr>
          <p:spPr>
            <a:xfrm>
              <a:off x="3475641" y="5900012"/>
              <a:ext cx="201456" cy="201456"/>
            </a:xfrm>
            <a:prstGeom prst="rect">
              <a:avLst/>
            </a:prstGeom>
            <a:solidFill>
              <a:srgbClr val="69DBFF">
                <a:alpha val="100000"/>
              </a:srgbClr>
            </a:solidFill>
          </p:spPr>
          <p:txBody>
            <a:bodyPr/>
            <a:lstStyle/>
            <a:p/>
          </p:txBody>
        </p:sp>
        <p:sp>
          <p:nvSpPr>
            <p:cNvPr id="113" name="tx113"/>
            <p:cNvSpPr/>
            <p:nvPr/>
          </p:nvSpPr>
          <p:spPr>
            <a:xfrm>
              <a:off x="2853441" y="5950722"/>
              <a:ext cx="54361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Estimate</a:t>
              </a:r>
            </a:p>
          </p:txBody>
        </p:sp>
        <p:sp>
          <p:nvSpPr>
            <p:cNvPr id="114" name="tx114"/>
            <p:cNvSpPr/>
            <p:nvPr/>
          </p:nvSpPr>
          <p:spPr>
            <a:xfrm>
              <a:off x="3755686" y="5950722"/>
              <a:ext cx="14995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IA2030 zero-dose target</a:t>
              </a:r>
            </a:p>
          </p:txBody>
        </p:sp>
        <p:sp>
          <p:nvSpPr>
            <p:cNvPr id="115" name="pl115"/>
            <p:cNvSpPr/>
            <p:nvPr/>
          </p:nvSpPr>
          <p:spPr>
            <a:xfrm>
              <a:off x="5555513" y="6000740"/>
              <a:ext cx="175564" cy="0"/>
            </a:xfrm>
            <a:custGeom>
              <a:avLst/>
              <a:pathLst>
                <a:path w="175564" h="0">
                  <a:moveTo>
                    <a:pt x="0" y="0"/>
                  </a:moveTo>
                  <a:lnTo>
                    <a:pt x="175564" y="0"/>
                  </a:lnTo>
                </a:path>
              </a:pathLst>
            </a:custGeom>
            <a:ln w="20325" cap="flat">
              <a:solidFill>
                <a:srgbClr val="000000">
                  <a:alpha val="100000"/>
                </a:srgbClr>
              </a:solidFill>
              <a:prstDash val="solid"/>
              <a:round/>
            </a:ln>
          </p:spPr>
          <p:txBody>
            <a:bodyPr/>
            <a:lstStyle/>
            <a:p/>
          </p:txBody>
        </p:sp>
        <p:sp>
          <p:nvSpPr>
            <p:cNvPr id="116" name="pt116"/>
            <p:cNvSpPr/>
            <p:nvPr/>
          </p:nvSpPr>
          <p:spPr>
            <a:xfrm>
              <a:off x="5611694" y="5969139"/>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117" name="tx117"/>
            <p:cNvSpPr/>
            <p:nvPr/>
          </p:nvSpPr>
          <p:spPr>
            <a:xfrm>
              <a:off x="5822612" y="5950722"/>
              <a:ext cx="188000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Annualised milestone to target</a:t>
              </a:r>
            </a:p>
          </p:txBody>
        </p:sp>
        <p:sp>
          <p:nvSpPr>
            <p:cNvPr id="118" name="tx118"/>
            <p:cNvSpPr/>
            <p:nvPr/>
          </p:nvSpPr>
          <p:spPr>
            <a:xfrm>
              <a:off x="1743872" y="1368037"/>
              <a:ext cx="6779270"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Estimated number of zero-dose children, 2000-2025 and target by 2030, WB FCV countries</a:t>
              </a:r>
            </a:p>
          </p:txBody>
        </p:sp>
        <p:sp>
          <p:nvSpPr>
            <p:cNvPr id="119" name="tx119"/>
            <p:cNvSpPr/>
            <p:nvPr/>
          </p:nvSpPr>
          <p:spPr>
            <a:xfrm>
              <a:off x="9074410" y="6249646"/>
              <a:ext cx="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
              </a:r>
            </a:p>
          </p:txBody>
        </p:sp>
        <p:sp>
          <p:nvSpPr>
            <p:cNvPr id="120" name="tx120"/>
            <p:cNvSpPr/>
            <p:nvPr/>
          </p:nvSpPr>
          <p:spPr>
            <a:xfrm>
              <a:off x="4912427" y="6370347"/>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21" name="tx121"/>
            <p:cNvSpPr/>
            <p:nvPr/>
          </p:nvSpPr>
          <p:spPr>
            <a:xfrm>
              <a:off x="2321201" y="6491048"/>
              <a:ext cx="675320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22" name="tx122"/>
            <p:cNvSpPr/>
            <p:nvPr/>
          </p:nvSpPr>
          <p:spPr>
            <a:xfrm>
              <a:off x="3475082" y="6611748"/>
              <a:ext cx="559932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The line and points show the yearly progress and trajectory to meet the target by 2030, based on a linear decline.</a:t>
              </a:r>
            </a:p>
          </p:txBody>
        </p:sp>
      </p:grpSp>
      <p:sp>
        <p:nvSpPr>
          <p:cNvPr id="12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The Immunization Agenda 2030 (IA2030) aims to leave no one behind with immunization and calls on all countries to reduce the number of zero dose children by half by 2030.
This chart shows:
• Estimated number of zero-dose children in 2000-2024 (dark blue bars)
• Zero-dose target by 2030 (light blue bar)
• Trajectory to reach the 2030 target based on a linear decline (points
In 2025, the number of zero-dose children was approximately 43% higher than the annual milestone to reach the target.</a:t>
            </a:r>
          </a:p>
        </p:txBody>
      </p:sp>
      <p:sp>
        <p:nvSpPr>
          <p:cNvPr id="12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the number of zero-dose children was 43% above the annual IA2030 milestone, putting the 2030 goal at serious risk without accelerated action.</a:t>
            </a:r>
          </a:p>
        </p:txBody>
      </p:sp>
      <p:grpSp xmlns:pic="http://schemas.openxmlformats.org/drawingml/2006/picture">
        <p:nvGrpSpPr>
          <p:cNvPr id="125" name=""/>
          <p:cNvGrpSpPr/>
          <p:nvPr/>
        </p:nvGrpSpPr>
        <p:grpSpPr>
          <a:xfrm>
            <a:off x="292608" y="1051560"/>
            <a:ext cx="8595360" cy="28575"/>
            <a:chOff x="292608" y="1051560"/>
            <a:chExt cx="8595360" cy="28575"/>
          </a:xfrm>
        </p:grpSpPr>
        <p:sp>
          <p:nvSpPr>
            <p:cNvPr id="126"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7"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120656" y="4994609"/>
              <a:ext cx="254716" cy="179914"/>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5" name="rc5"/>
            <p:cNvSpPr/>
            <p:nvPr/>
          </p:nvSpPr>
          <p:spPr>
            <a:xfrm>
              <a:off x="2375372" y="4994609"/>
              <a:ext cx="254716" cy="179914"/>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6" name="rc6"/>
            <p:cNvSpPr/>
            <p:nvPr/>
          </p:nvSpPr>
          <p:spPr>
            <a:xfrm>
              <a:off x="2630088" y="4994609"/>
              <a:ext cx="254716" cy="179914"/>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7" name="rc7"/>
            <p:cNvSpPr/>
            <p:nvPr/>
          </p:nvSpPr>
          <p:spPr>
            <a:xfrm>
              <a:off x="2884805" y="4994609"/>
              <a:ext cx="254716" cy="179914"/>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8" name="rc8"/>
            <p:cNvSpPr/>
            <p:nvPr/>
          </p:nvSpPr>
          <p:spPr>
            <a:xfrm>
              <a:off x="3139521" y="4994609"/>
              <a:ext cx="254716" cy="179914"/>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9" name="rc9"/>
            <p:cNvSpPr/>
            <p:nvPr/>
          </p:nvSpPr>
          <p:spPr>
            <a:xfrm>
              <a:off x="3394237" y="4994609"/>
              <a:ext cx="254716" cy="179914"/>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0" name="rc10"/>
            <p:cNvSpPr/>
            <p:nvPr/>
          </p:nvSpPr>
          <p:spPr>
            <a:xfrm>
              <a:off x="3648953" y="4994609"/>
              <a:ext cx="254716" cy="179914"/>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1" name="rc11"/>
            <p:cNvSpPr/>
            <p:nvPr/>
          </p:nvSpPr>
          <p:spPr>
            <a:xfrm>
              <a:off x="3903670" y="4994609"/>
              <a:ext cx="254716" cy="179914"/>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2" name="rc12"/>
            <p:cNvSpPr/>
            <p:nvPr/>
          </p:nvSpPr>
          <p:spPr>
            <a:xfrm>
              <a:off x="4158386" y="4994609"/>
              <a:ext cx="254716" cy="179914"/>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3" name="rc13"/>
            <p:cNvSpPr/>
            <p:nvPr/>
          </p:nvSpPr>
          <p:spPr>
            <a:xfrm>
              <a:off x="4413102" y="4994609"/>
              <a:ext cx="254716" cy="179914"/>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4" name="rc14"/>
            <p:cNvSpPr/>
            <p:nvPr/>
          </p:nvSpPr>
          <p:spPr>
            <a:xfrm>
              <a:off x="4667819" y="4994609"/>
              <a:ext cx="254716" cy="179914"/>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5" name="rc15"/>
            <p:cNvSpPr/>
            <p:nvPr/>
          </p:nvSpPr>
          <p:spPr>
            <a:xfrm>
              <a:off x="4922535" y="4994609"/>
              <a:ext cx="254716" cy="179914"/>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6" name="rc16"/>
            <p:cNvSpPr/>
            <p:nvPr/>
          </p:nvSpPr>
          <p:spPr>
            <a:xfrm>
              <a:off x="5177251" y="4994609"/>
              <a:ext cx="254716" cy="179914"/>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7" name="rc17"/>
            <p:cNvSpPr/>
            <p:nvPr/>
          </p:nvSpPr>
          <p:spPr>
            <a:xfrm>
              <a:off x="5431968" y="4994609"/>
              <a:ext cx="254716" cy="179914"/>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8" name="rc18"/>
            <p:cNvSpPr/>
            <p:nvPr/>
          </p:nvSpPr>
          <p:spPr>
            <a:xfrm>
              <a:off x="5686684" y="4994609"/>
              <a:ext cx="254716" cy="179914"/>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9" name="rc19"/>
            <p:cNvSpPr/>
            <p:nvPr/>
          </p:nvSpPr>
          <p:spPr>
            <a:xfrm>
              <a:off x="5941400" y="4994609"/>
              <a:ext cx="254716" cy="179914"/>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0" name="rc20"/>
            <p:cNvSpPr/>
            <p:nvPr/>
          </p:nvSpPr>
          <p:spPr>
            <a:xfrm>
              <a:off x="6196116" y="4994609"/>
              <a:ext cx="254716" cy="179914"/>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1" name="rc21"/>
            <p:cNvSpPr/>
            <p:nvPr/>
          </p:nvSpPr>
          <p:spPr>
            <a:xfrm>
              <a:off x="6450833" y="4994609"/>
              <a:ext cx="254716" cy="179914"/>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2" name="rc22"/>
            <p:cNvSpPr/>
            <p:nvPr/>
          </p:nvSpPr>
          <p:spPr>
            <a:xfrm>
              <a:off x="6705549" y="4994609"/>
              <a:ext cx="254716" cy="179914"/>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3" name="rc23"/>
            <p:cNvSpPr/>
            <p:nvPr/>
          </p:nvSpPr>
          <p:spPr>
            <a:xfrm>
              <a:off x="6960265" y="4994609"/>
              <a:ext cx="254716" cy="179914"/>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4" name="rc24"/>
            <p:cNvSpPr/>
            <p:nvPr/>
          </p:nvSpPr>
          <p:spPr>
            <a:xfrm>
              <a:off x="7214982" y="4994609"/>
              <a:ext cx="254716" cy="179914"/>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5" name="rc25"/>
            <p:cNvSpPr/>
            <p:nvPr/>
          </p:nvSpPr>
          <p:spPr>
            <a:xfrm>
              <a:off x="7469698" y="4994609"/>
              <a:ext cx="254716" cy="179914"/>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26" name="rc26"/>
            <p:cNvSpPr/>
            <p:nvPr/>
          </p:nvSpPr>
          <p:spPr>
            <a:xfrm>
              <a:off x="7724414" y="4994609"/>
              <a:ext cx="254716" cy="179914"/>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7" name="rc27"/>
            <p:cNvSpPr/>
            <p:nvPr/>
          </p:nvSpPr>
          <p:spPr>
            <a:xfrm>
              <a:off x="7979130" y="4994609"/>
              <a:ext cx="254716" cy="179914"/>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8" name="rc28"/>
            <p:cNvSpPr/>
            <p:nvPr/>
          </p:nvSpPr>
          <p:spPr>
            <a:xfrm>
              <a:off x="8233847" y="4994609"/>
              <a:ext cx="254716" cy="179914"/>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9" name="rc29"/>
            <p:cNvSpPr/>
            <p:nvPr/>
          </p:nvSpPr>
          <p:spPr>
            <a:xfrm>
              <a:off x="8488563" y="4994609"/>
              <a:ext cx="254716" cy="179914"/>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30" name="rc30"/>
            <p:cNvSpPr/>
            <p:nvPr/>
          </p:nvSpPr>
          <p:spPr>
            <a:xfrm>
              <a:off x="2120656" y="1936058"/>
              <a:ext cx="254716" cy="179914"/>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31" name="rc31"/>
            <p:cNvSpPr/>
            <p:nvPr/>
          </p:nvSpPr>
          <p:spPr>
            <a:xfrm>
              <a:off x="2375372" y="1936058"/>
              <a:ext cx="254716" cy="179914"/>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32" name="rc32"/>
            <p:cNvSpPr/>
            <p:nvPr/>
          </p:nvSpPr>
          <p:spPr>
            <a:xfrm>
              <a:off x="2630088" y="1936058"/>
              <a:ext cx="254716" cy="17991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33" name="rc33"/>
            <p:cNvSpPr/>
            <p:nvPr/>
          </p:nvSpPr>
          <p:spPr>
            <a:xfrm>
              <a:off x="2884805" y="1936058"/>
              <a:ext cx="254716" cy="17991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4" name="rc34"/>
            <p:cNvSpPr/>
            <p:nvPr/>
          </p:nvSpPr>
          <p:spPr>
            <a:xfrm>
              <a:off x="3139521" y="1936058"/>
              <a:ext cx="254716" cy="17991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5" name="rc35"/>
            <p:cNvSpPr/>
            <p:nvPr/>
          </p:nvSpPr>
          <p:spPr>
            <a:xfrm>
              <a:off x="3394237" y="1936058"/>
              <a:ext cx="254716" cy="17991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36" name="rc36"/>
            <p:cNvSpPr/>
            <p:nvPr/>
          </p:nvSpPr>
          <p:spPr>
            <a:xfrm>
              <a:off x="3648953" y="1936058"/>
              <a:ext cx="254716" cy="17991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37" name="rc37"/>
            <p:cNvSpPr/>
            <p:nvPr/>
          </p:nvSpPr>
          <p:spPr>
            <a:xfrm>
              <a:off x="3903670" y="1936058"/>
              <a:ext cx="254716" cy="17991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38" name="rc38"/>
            <p:cNvSpPr/>
            <p:nvPr/>
          </p:nvSpPr>
          <p:spPr>
            <a:xfrm>
              <a:off x="4158386" y="1936058"/>
              <a:ext cx="254716" cy="17991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39" name="rc39"/>
            <p:cNvSpPr/>
            <p:nvPr/>
          </p:nvSpPr>
          <p:spPr>
            <a:xfrm>
              <a:off x="4413102" y="1936058"/>
              <a:ext cx="254716" cy="17991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40" name="rc40"/>
            <p:cNvSpPr/>
            <p:nvPr/>
          </p:nvSpPr>
          <p:spPr>
            <a:xfrm>
              <a:off x="4667819" y="1936058"/>
              <a:ext cx="254716" cy="17991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41" name="rc41"/>
            <p:cNvSpPr/>
            <p:nvPr/>
          </p:nvSpPr>
          <p:spPr>
            <a:xfrm>
              <a:off x="4922535" y="1936058"/>
              <a:ext cx="254716" cy="17991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42" name="rc42"/>
            <p:cNvSpPr/>
            <p:nvPr/>
          </p:nvSpPr>
          <p:spPr>
            <a:xfrm>
              <a:off x="5177251" y="1936058"/>
              <a:ext cx="254716" cy="17991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3" name="rc43"/>
            <p:cNvSpPr/>
            <p:nvPr/>
          </p:nvSpPr>
          <p:spPr>
            <a:xfrm>
              <a:off x="5431968" y="1936058"/>
              <a:ext cx="254716" cy="17991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4" name="rc44"/>
            <p:cNvSpPr/>
            <p:nvPr/>
          </p:nvSpPr>
          <p:spPr>
            <a:xfrm>
              <a:off x="5686684" y="1936058"/>
              <a:ext cx="254716" cy="17991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5" name="rc45"/>
            <p:cNvSpPr/>
            <p:nvPr/>
          </p:nvSpPr>
          <p:spPr>
            <a:xfrm>
              <a:off x="5941400" y="1936058"/>
              <a:ext cx="254716" cy="17991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6" name="rc46"/>
            <p:cNvSpPr/>
            <p:nvPr/>
          </p:nvSpPr>
          <p:spPr>
            <a:xfrm>
              <a:off x="6196116" y="1936058"/>
              <a:ext cx="254716" cy="17991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7" name="rc47"/>
            <p:cNvSpPr/>
            <p:nvPr/>
          </p:nvSpPr>
          <p:spPr>
            <a:xfrm>
              <a:off x="6450833" y="1936058"/>
              <a:ext cx="254716" cy="17991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8" name="rc48"/>
            <p:cNvSpPr/>
            <p:nvPr/>
          </p:nvSpPr>
          <p:spPr>
            <a:xfrm>
              <a:off x="6705549" y="1936058"/>
              <a:ext cx="254716" cy="17991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9" name="rc49"/>
            <p:cNvSpPr/>
            <p:nvPr/>
          </p:nvSpPr>
          <p:spPr>
            <a:xfrm>
              <a:off x="6960265" y="1936058"/>
              <a:ext cx="254716" cy="17991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0" name="rc50"/>
            <p:cNvSpPr/>
            <p:nvPr/>
          </p:nvSpPr>
          <p:spPr>
            <a:xfrm>
              <a:off x="7214982" y="1936058"/>
              <a:ext cx="254716" cy="17991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1" name="rc51"/>
            <p:cNvSpPr/>
            <p:nvPr/>
          </p:nvSpPr>
          <p:spPr>
            <a:xfrm>
              <a:off x="7469698" y="1936058"/>
              <a:ext cx="254716" cy="17991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2" name="rc52"/>
            <p:cNvSpPr/>
            <p:nvPr/>
          </p:nvSpPr>
          <p:spPr>
            <a:xfrm>
              <a:off x="7724414" y="1936058"/>
              <a:ext cx="254716" cy="17991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3" name="rc53"/>
            <p:cNvSpPr/>
            <p:nvPr/>
          </p:nvSpPr>
          <p:spPr>
            <a:xfrm>
              <a:off x="7979130" y="1936058"/>
              <a:ext cx="254716" cy="17991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4" name="rc54"/>
            <p:cNvSpPr/>
            <p:nvPr/>
          </p:nvSpPr>
          <p:spPr>
            <a:xfrm>
              <a:off x="8233847" y="1936058"/>
              <a:ext cx="254716" cy="17991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5" name="rc55"/>
            <p:cNvSpPr/>
            <p:nvPr/>
          </p:nvSpPr>
          <p:spPr>
            <a:xfrm>
              <a:off x="8488563" y="1936058"/>
              <a:ext cx="254716" cy="17991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6" name="rc56"/>
            <p:cNvSpPr/>
            <p:nvPr/>
          </p:nvSpPr>
          <p:spPr>
            <a:xfrm>
              <a:off x="2120656" y="3195461"/>
              <a:ext cx="254716" cy="179914"/>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57" name="rc57"/>
            <p:cNvSpPr/>
            <p:nvPr/>
          </p:nvSpPr>
          <p:spPr>
            <a:xfrm>
              <a:off x="2375372" y="3195461"/>
              <a:ext cx="254716" cy="179914"/>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58" name="rc58"/>
            <p:cNvSpPr/>
            <p:nvPr/>
          </p:nvSpPr>
          <p:spPr>
            <a:xfrm>
              <a:off x="2630088" y="3195461"/>
              <a:ext cx="254716" cy="179914"/>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59" name="rc59"/>
            <p:cNvSpPr/>
            <p:nvPr/>
          </p:nvSpPr>
          <p:spPr>
            <a:xfrm>
              <a:off x="2884805" y="3195461"/>
              <a:ext cx="254716" cy="179914"/>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60" name="rc60"/>
            <p:cNvSpPr/>
            <p:nvPr/>
          </p:nvSpPr>
          <p:spPr>
            <a:xfrm>
              <a:off x="3139521" y="3195461"/>
              <a:ext cx="254716" cy="179914"/>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61" name="rc61"/>
            <p:cNvSpPr/>
            <p:nvPr/>
          </p:nvSpPr>
          <p:spPr>
            <a:xfrm>
              <a:off x="3394237" y="3195461"/>
              <a:ext cx="254716" cy="179914"/>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62" name="rc62"/>
            <p:cNvSpPr/>
            <p:nvPr/>
          </p:nvSpPr>
          <p:spPr>
            <a:xfrm>
              <a:off x="3648953" y="3195461"/>
              <a:ext cx="254716" cy="179914"/>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63" name="rc63"/>
            <p:cNvSpPr/>
            <p:nvPr/>
          </p:nvSpPr>
          <p:spPr>
            <a:xfrm>
              <a:off x="3903670" y="3195461"/>
              <a:ext cx="254716" cy="17991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64" name="rc64"/>
            <p:cNvSpPr/>
            <p:nvPr/>
          </p:nvSpPr>
          <p:spPr>
            <a:xfrm>
              <a:off x="4158386" y="3195461"/>
              <a:ext cx="254716" cy="17991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65" name="rc65"/>
            <p:cNvSpPr/>
            <p:nvPr/>
          </p:nvSpPr>
          <p:spPr>
            <a:xfrm>
              <a:off x="4413102" y="3195461"/>
              <a:ext cx="254716" cy="17991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66" name="rc66"/>
            <p:cNvSpPr/>
            <p:nvPr/>
          </p:nvSpPr>
          <p:spPr>
            <a:xfrm>
              <a:off x="4667819" y="3195461"/>
              <a:ext cx="254716" cy="17991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67" name="rc67"/>
            <p:cNvSpPr/>
            <p:nvPr/>
          </p:nvSpPr>
          <p:spPr>
            <a:xfrm>
              <a:off x="4922535" y="3195461"/>
              <a:ext cx="254716" cy="17991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68" name="rc68"/>
            <p:cNvSpPr/>
            <p:nvPr/>
          </p:nvSpPr>
          <p:spPr>
            <a:xfrm>
              <a:off x="5177251" y="3195461"/>
              <a:ext cx="254716" cy="179914"/>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69" name="rc69"/>
            <p:cNvSpPr/>
            <p:nvPr/>
          </p:nvSpPr>
          <p:spPr>
            <a:xfrm>
              <a:off x="5431968" y="3195461"/>
              <a:ext cx="254716" cy="179914"/>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70" name="rc70"/>
            <p:cNvSpPr/>
            <p:nvPr/>
          </p:nvSpPr>
          <p:spPr>
            <a:xfrm>
              <a:off x="5686684" y="3195461"/>
              <a:ext cx="254716" cy="179914"/>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71" name="rc71"/>
            <p:cNvSpPr/>
            <p:nvPr/>
          </p:nvSpPr>
          <p:spPr>
            <a:xfrm>
              <a:off x="5941400" y="3195461"/>
              <a:ext cx="254716" cy="179914"/>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72" name="rc72"/>
            <p:cNvSpPr/>
            <p:nvPr/>
          </p:nvSpPr>
          <p:spPr>
            <a:xfrm>
              <a:off x="6196116" y="3195461"/>
              <a:ext cx="254716" cy="179914"/>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73" name="rc73"/>
            <p:cNvSpPr/>
            <p:nvPr/>
          </p:nvSpPr>
          <p:spPr>
            <a:xfrm>
              <a:off x="6450833" y="3195461"/>
              <a:ext cx="254716" cy="179914"/>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74" name="rc74"/>
            <p:cNvSpPr/>
            <p:nvPr/>
          </p:nvSpPr>
          <p:spPr>
            <a:xfrm>
              <a:off x="6705549" y="3195461"/>
              <a:ext cx="254716" cy="179914"/>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75" name="rc75"/>
            <p:cNvSpPr/>
            <p:nvPr/>
          </p:nvSpPr>
          <p:spPr>
            <a:xfrm>
              <a:off x="6960265" y="3195461"/>
              <a:ext cx="254716" cy="179914"/>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76" name="rc76"/>
            <p:cNvSpPr/>
            <p:nvPr/>
          </p:nvSpPr>
          <p:spPr>
            <a:xfrm>
              <a:off x="7214982" y="3195461"/>
              <a:ext cx="254716" cy="179914"/>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77" name="rc77"/>
            <p:cNvSpPr/>
            <p:nvPr/>
          </p:nvSpPr>
          <p:spPr>
            <a:xfrm>
              <a:off x="7469698" y="3195461"/>
              <a:ext cx="254716" cy="179914"/>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78" name="rc78"/>
            <p:cNvSpPr/>
            <p:nvPr/>
          </p:nvSpPr>
          <p:spPr>
            <a:xfrm>
              <a:off x="7724414" y="3195461"/>
              <a:ext cx="254716" cy="179914"/>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79" name="rc79"/>
            <p:cNvSpPr/>
            <p:nvPr/>
          </p:nvSpPr>
          <p:spPr>
            <a:xfrm>
              <a:off x="7979130" y="3195461"/>
              <a:ext cx="254716" cy="179914"/>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80" name="rc80"/>
            <p:cNvSpPr/>
            <p:nvPr/>
          </p:nvSpPr>
          <p:spPr>
            <a:xfrm>
              <a:off x="8233847" y="3195461"/>
              <a:ext cx="254716" cy="179914"/>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81" name="rc81"/>
            <p:cNvSpPr/>
            <p:nvPr/>
          </p:nvSpPr>
          <p:spPr>
            <a:xfrm>
              <a:off x="8488563" y="3195461"/>
              <a:ext cx="254716" cy="179914"/>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82" name="rc82"/>
            <p:cNvSpPr/>
            <p:nvPr/>
          </p:nvSpPr>
          <p:spPr>
            <a:xfrm>
              <a:off x="2120656" y="5174523"/>
              <a:ext cx="254716" cy="179914"/>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83" name="rc83"/>
            <p:cNvSpPr/>
            <p:nvPr/>
          </p:nvSpPr>
          <p:spPr>
            <a:xfrm>
              <a:off x="2375372" y="5174523"/>
              <a:ext cx="254716" cy="179914"/>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84" name="rc84"/>
            <p:cNvSpPr/>
            <p:nvPr/>
          </p:nvSpPr>
          <p:spPr>
            <a:xfrm>
              <a:off x="2630088" y="5174523"/>
              <a:ext cx="254716" cy="179914"/>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85" name="rc85"/>
            <p:cNvSpPr/>
            <p:nvPr/>
          </p:nvSpPr>
          <p:spPr>
            <a:xfrm>
              <a:off x="2884805" y="5174523"/>
              <a:ext cx="254716" cy="179914"/>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86" name="rc86"/>
            <p:cNvSpPr/>
            <p:nvPr/>
          </p:nvSpPr>
          <p:spPr>
            <a:xfrm>
              <a:off x="3139521" y="5174523"/>
              <a:ext cx="254716" cy="179914"/>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87" name="rc87"/>
            <p:cNvSpPr/>
            <p:nvPr/>
          </p:nvSpPr>
          <p:spPr>
            <a:xfrm>
              <a:off x="3394237" y="5174523"/>
              <a:ext cx="254716" cy="179914"/>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88" name="rc88"/>
            <p:cNvSpPr/>
            <p:nvPr/>
          </p:nvSpPr>
          <p:spPr>
            <a:xfrm>
              <a:off x="3648953" y="5174523"/>
              <a:ext cx="254716" cy="179914"/>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89" name="rc89"/>
            <p:cNvSpPr/>
            <p:nvPr/>
          </p:nvSpPr>
          <p:spPr>
            <a:xfrm>
              <a:off x="3903670" y="5174523"/>
              <a:ext cx="254716" cy="179914"/>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90" name="rc90"/>
            <p:cNvSpPr/>
            <p:nvPr/>
          </p:nvSpPr>
          <p:spPr>
            <a:xfrm>
              <a:off x="4158386" y="5174523"/>
              <a:ext cx="254716" cy="179914"/>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91" name="rc91"/>
            <p:cNvSpPr/>
            <p:nvPr/>
          </p:nvSpPr>
          <p:spPr>
            <a:xfrm>
              <a:off x="4413102" y="5174523"/>
              <a:ext cx="254716" cy="179914"/>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92" name="rc92"/>
            <p:cNvSpPr/>
            <p:nvPr/>
          </p:nvSpPr>
          <p:spPr>
            <a:xfrm>
              <a:off x="4667819" y="5174523"/>
              <a:ext cx="254716" cy="179914"/>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93" name="rc93"/>
            <p:cNvSpPr/>
            <p:nvPr/>
          </p:nvSpPr>
          <p:spPr>
            <a:xfrm>
              <a:off x="4922535" y="5174523"/>
              <a:ext cx="254716" cy="179914"/>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94" name="rc94"/>
            <p:cNvSpPr/>
            <p:nvPr/>
          </p:nvSpPr>
          <p:spPr>
            <a:xfrm>
              <a:off x="5177251" y="5174523"/>
              <a:ext cx="254716" cy="179914"/>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95" name="rc95"/>
            <p:cNvSpPr/>
            <p:nvPr/>
          </p:nvSpPr>
          <p:spPr>
            <a:xfrm>
              <a:off x="5431968" y="5174523"/>
              <a:ext cx="254716" cy="179914"/>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96" name="rc96"/>
            <p:cNvSpPr/>
            <p:nvPr/>
          </p:nvSpPr>
          <p:spPr>
            <a:xfrm>
              <a:off x="5686684" y="5174523"/>
              <a:ext cx="254716" cy="179914"/>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97" name="rc97"/>
            <p:cNvSpPr/>
            <p:nvPr/>
          </p:nvSpPr>
          <p:spPr>
            <a:xfrm>
              <a:off x="5941400" y="5174523"/>
              <a:ext cx="254716" cy="179914"/>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98" name="rc98"/>
            <p:cNvSpPr/>
            <p:nvPr/>
          </p:nvSpPr>
          <p:spPr>
            <a:xfrm>
              <a:off x="6196116" y="5174523"/>
              <a:ext cx="254716" cy="179914"/>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99" name="rc99"/>
            <p:cNvSpPr/>
            <p:nvPr/>
          </p:nvSpPr>
          <p:spPr>
            <a:xfrm>
              <a:off x="6450833" y="5174523"/>
              <a:ext cx="254716" cy="179914"/>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00" name="rc100"/>
            <p:cNvSpPr/>
            <p:nvPr/>
          </p:nvSpPr>
          <p:spPr>
            <a:xfrm>
              <a:off x="6705549" y="5174523"/>
              <a:ext cx="254716" cy="179914"/>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101" name="rc101"/>
            <p:cNvSpPr/>
            <p:nvPr/>
          </p:nvSpPr>
          <p:spPr>
            <a:xfrm>
              <a:off x="6960265" y="5174523"/>
              <a:ext cx="254716" cy="179914"/>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02" name="rc102"/>
            <p:cNvSpPr/>
            <p:nvPr/>
          </p:nvSpPr>
          <p:spPr>
            <a:xfrm>
              <a:off x="7214982" y="5174523"/>
              <a:ext cx="254716" cy="179914"/>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103" name="rc103"/>
            <p:cNvSpPr/>
            <p:nvPr/>
          </p:nvSpPr>
          <p:spPr>
            <a:xfrm>
              <a:off x="7469698" y="5174523"/>
              <a:ext cx="254716" cy="179914"/>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104" name="rc104"/>
            <p:cNvSpPr/>
            <p:nvPr/>
          </p:nvSpPr>
          <p:spPr>
            <a:xfrm>
              <a:off x="7724414" y="5174523"/>
              <a:ext cx="254716" cy="179914"/>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105" name="rc105"/>
            <p:cNvSpPr/>
            <p:nvPr/>
          </p:nvSpPr>
          <p:spPr>
            <a:xfrm>
              <a:off x="7979130" y="5174523"/>
              <a:ext cx="254716" cy="179914"/>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106" name="rc106"/>
            <p:cNvSpPr/>
            <p:nvPr/>
          </p:nvSpPr>
          <p:spPr>
            <a:xfrm>
              <a:off x="8233847" y="5174523"/>
              <a:ext cx="254716" cy="179914"/>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107" name="rc107"/>
            <p:cNvSpPr/>
            <p:nvPr/>
          </p:nvSpPr>
          <p:spPr>
            <a:xfrm>
              <a:off x="8488563" y="5174523"/>
              <a:ext cx="254716" cy="179914"/>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08" name="rc108"/>
            <p:cNvSpPr/>
            <p:nvPr/>
          </p:nvSpPr>
          <p:spPr>
            <a:xfrm>
              <a:off x="2120656" y="2475802"/>
              <a:ext cx="254716" cy="179914"/>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109" name="rc109"/>
            <p:cNvSpPr/>
            <p:nvPr/>
          </p:nvSpPr>
          <p:spPr>
            <a:xfrm>
              <a:off x="2375372" y="2475802"/>
              <a:ext cx="254716" cy="179914"/>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110" name="rc110"/>
            <p:cNvSpPr/>
            <p:nvPr/>
          </p:nvSpPr>
          <p:spPr>
            <a:xfrm>
              <a:off x="2630088" y="2475802"/>
              <a:ext cx="254716" cy="179914"/>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11" name="rc111"/>
            <p:cNvSpPr/>
            <p:nvPr/>
          </p:nvSpPr>
          <p:spPr>
            <a:xfrm>
              <a:off x="2884805" y="2475802"/>
              <a:ext cx="254716" cy="179914"/>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12" name="rc112"/>
            <p:cNvSpPr/>
            <p:nvPr/>
          </p:nvSpPr>
          <p:spPr>
            <a:xfrm>
              <a:off x="3139521" y="2475802"/>
              <a:ext cx="254716" cy="179914"/>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13" name="rc113"/>
            <p:cNvSpPr/>
            <p:nvPr/>
          </p:nvSpPr>
          <p:spPr>
            <a:xfrm>
              <a:off x="3394237" y="2475802"/>
              <a:ext cx="254716" cy="179914"/>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14" name="rc114"/>
            <p:cNvSpPr/>
            <p:nvPr/>
          </p:nvSpPr>
          <p:spPr>
            <a:xfrm>
              <a:off x="3648953" y="2475802"/>
              <a:ext cx="254716" cy="179914"/>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15" name="rc115"/>
            <p:cNvSpPr/>
            <p:nvPr/>
          </p:nvSpPr>
          <p:spPr>
            <a:xfrm>
              <a:off x="3903670" y="2475802"/>
              <a:ext cx="254716" cy="179914"/>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16" name="rc116"/>
            <p:cNvSpPr/>
            <p:nvPr/>
          </p:nvSpPr>
          <p:spPr>
            <a:xfrm>
              <a:off x="4158386" y="2475802"/>
              <a:ext cx="254716" cy="17991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17" name="rc117"/>
            <p:cNvSpPr/>
            <p:nvPr/>
          </p:nvSpPr>
          <p:spPr>
            <a:xfrm>
              <a:off x="4413102" y="2475802"/>
              <a:ext cx="254716" cy="17991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18" name="rc118"/>
            <p:cNvSpPr/>
            <p:nvPr/>
          </p:nvSpPr>
          <p:spPr>
            <a:xfrm>
              <a:off x="4667819" y="2475802"/>
              <a:ext cx="254716" cy="17991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19" name="rc119"/>
            <p:cNvSpPr/>
            <p:nvPr/>
          </p:nvSpPr>
          <p:spPr>
            <a:xfrm>
              <a:off x="4922535" y="2475802"/>
              <a:ext cx="254716" cy="17991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20" name="rc120"/>
            <p:cNvSpPr/>
            <p:nvPr/>
          </p:nvSpPr>
          <p:spPr>
            <a:xfrm>
              <a:off x="5177251" y="2475802"/>
              <a:ext cx="254716" cy="17991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21" name="rc121"/>
            <p:cNvSpPr/>
            <p:nvPr/>
          </p:nvSpPr>
          <p:spPr>
            <a:xfrm>
              <a:off x="5431968" y="2475802"/>
              <a:ext cx="254716" cy="17991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22" name="rc122"/>
            <p:cNvSpPr/>
            <p:nvPr/>
          </p:nvSpPr>
          <p:spPr>
            <a:xfrm>
              <a:off x="5686684" y="2475802"/>
              <a:ext cx="254716" cy="17991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23" name="rc123"/>
            <p:cNvSpPr/>
            <p:nvPr/>
          </p:nvSpPr>
          <p:spPr>
            <a:xfrm>
              <a:off x="5941400" y="2475802"/>
              <a:ext cx="254716" cy="179914"/>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24" name="rc124"/>
            <p:cNvSpPr/>
            <p:nvPr/>
          </p:nvSpPr>
          <p:spPr>
            <a:xfrm>
              <a:off x="6196116" y="2475802"/>
              <a:ext cx="254716" cy="179914"/>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25" name="rc125"/>
            <p:cNvSpPr/>
            <p:nvPr/>
          </p:nvSpPr>
          <p:spPr>
            <a:xfrm>
              <a:off x="6450833" y="2475802"/>
              <a:ext cx="254716" cy="179914"/>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26" name="rc126"/>
            <p:cNvSpPr/>
            <p:nvPr/>
          </p:nvSpPr>
          <p:spPr>
            <a:xfrm>
              <a:off x="6705549" y="2475802"/>
              <a:ext cx="254716" cy="179914"/>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27" name="rc127"/>
            <p:cNvSpPr/>
            <p:nvPr/>
          </p:nvSpPr>
          <p:spPr>
            <a:xfrm>
              <a:off x="6960265" y="2475802"/>
              <a:ext cx="254716" cy="179914"/>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28" name="rc128"/>
            <p:cNvSpPr/>
            <p:nvPr/>
          </p:nvSpPr>
          <p:spPr>
            <a:xfrm>
              <a:off x="7214982" y="2475802"/>
              <a:ext cx="254716" cy="179914"/>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29" name="rc129"/>
            <p:cNvSpPr/>
            <p:nvPr/>
          </p:nvSpPr>
          <p:spPr>
            <a:xfrm>
              <a:off x="7469698" y="2475802"/>
              <a:ext cx="254716" cy="179914"/>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30" name="rc130"/>
            <p:cNvSpPr/>
            <p:nvPr/>
          </p:nvSpPr>
          <p:spPr>
            <a:xfrm>
              <a:off x="7724414" y="2475802"/>
              <a:ext cx="254716" cy="179914"/>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31" name="rc131"/>
            <p:cNvSpPr/>
            <p:nvPr/>
          </p:nvSpPr>
          <p:spPr>
            <a:xfrm>
              <a:off x="7979130" y="2475802"/>
              <a:ext cx="254716" cy="179914"/>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32" name="rc132"/>
            <p:cNvSpPr/>
            <p:nvPr/>
          </p:nvSpPr>
          <p:spPr>
            <a:xfrm>
              <a:off x="8233847" y="2475802"/>
              <a:ext cx="254716" cy="17991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33" name="rc133"/>
            <p:cNvSpPr/>
            <p:nvPr/>
          </p:nvSpPr>
          <p:spPr>
            <a:xfrm>
              <a:off x="8488563" y="2475802"/>
              <a:ext cx="254716" cy="17991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34" name="rc134"/>
            <p:cNvSpPr/>
            <p:nvPr/>
          </p:nvSpPr>
          <p:spPr>
            <a:xfrm>
              <a:off x="2120656" y="3375376"/>
              <a:ext cx="254716" cy="179914"/>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135" name="rc135"/>
            <p:cNvSpPr/>
            <p:nvPr/>
          </p:nvSpPr>
          <p:spPr>
            <a:xfrm>
              <a:off x="2375372" y="3375376"/>
              <a:ext cx="254716" cy="179914"/>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36" name="rc136"/>
            <p:cNvSpPr/>
            <p:nvPr/>
          </p:nvSpPr>
          <p:spPr>
            <a:xfrm>
              <a:off x="2630088" y="3375376"/>
              <a:ext cx="254716" cy="179914"/>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137" name="rc137"/>
            <p:cNvSpPr/>
            <p:nvPr/>
          </p:nvSpPr>
          <p:spPr>
            <a:xfrm>
              <a:off x="2884805" y="3375376"/>
              <a:ext cx="254716" cy="179914"/>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138" name="rc138"/>
            <p:cNvSpPr/>
            <p:nvPr/>
          </p:nvSpPr>
          <p:spPr>
            <a:xfrm>
              <a:off x="3139521" y="3375376"/>
              <a:ext cx="254716" cy="179914"/>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139" name="rc139"/>
            <p:cNvSpPr/>
            <p:nvPr/>
          </p:nvSpPr>
          <p:spPr>
            <a:xfrm>
              <a:off x="3394237" y="3375376"/>
              <a:ext cx="254716" cy="179914"/>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140" name="rc140"/>
            <p:cNvSpPr/>
            <p:nvPr/>
          </p:nvSpPr>
          <p:spPr>
            <a:xfrm>
              <a:off x="3648953" y="3375376"/>
              <a:ext cx="254716" cy="179914"/>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41" name="rc141"/>
            <p:cNvSpPr/>
            <p:nvPr/>
          </p:nvSpPr>
          <p:spPr>
            <a:xfrm>
              <a:off x="3903670" y="3375376"/>
              <a:ext cx="254716" cy="179914"/>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42" name="rc142"/>
            <p:cNvSpPr/>
            <p:nvPr/>
          </p:nvSpPr>
          <p:spPr>
            <a:xfrm>
              <a:off x="4158386" y="3375376"/>
              <a:ext cx="254716" cy="179914"/>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43" name="rc143"/>
            <p:cNvSpPr/>
            <p:nvPr/>
          </p:nvSpPr>
          <p:spPr>
            <a:xfrm>
              <a:off x="4413102" y="3375376"/>
              <a:ext cx="254716" cy="179914"/>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44" name="rc144"/>
            <p:cNvSpPr/>
            <p:nvPr/>
          </p:nvSpPr>
          <p:spPr>
            <a:xfrm>
              <a:off x="4667819" y="3375376"/>
              <a:ext cx="254716" cy="179914"/>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45" name="rc145"/>
            <p:cNvSpPr/>
            <p:nvPr/>
          </p:nvSpPr>
          <p:spPr>
            <a:xfrm>
              <a:off x="4922535" y="3375376"/>
              <a:ext cx="254716" cy="179914"/>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46" name="rc146"/>
            <p:cNvSpPr/>
            <p:nvPr/>
          </p:nvSpPr>
          <p:spPr>
            <a:xfrm>
              <a:off x="5177251" y="3375376"/>
              <a:ext cx="254716" cy="179914"/>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47" name="rc147"/>
            <p:cNvSpPr/>
            <p:nvPr/>
          </p:nvSpPr>
          <p:spPr>
            <a:xfrm>
              <a:off x="5431968" y="3375376"/>
              <a:ext cx="254716" cy="179914"/>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48" name="rc148"/>
            <p:cNvSpPr/>
            <p:nvPr/>
          </p:nvSpPr>
          <p:spPr>
            <a:xfrm>
              <a:off x="5686684" y="3375376"/>
              <a:ext cx="254716" cy="179914"/>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49" name="rc149"/>
            <p:cNvSpPr/>
            <p:nvPr/>
          </p:nvSpPr>
          <p:spPr>
            <a:xfrm>
              <a:off x="5941400" y="3375376"/>
              <a:ext cx="254716" cy="179914"/>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50" name="rc150"/>
            <p:cNvSpPr/>
            <p:nvPr/>
          </p:nvSpPr>
          <p:spPr>
            <a:xfrm>
              <a:off x="6196116" y="3375376"/>
              <a:ext cx="254716" cy="179914"/>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51" name="rc151"/>
            <p:cNvSpPr/>
            <p:nvPr/>
          </p:nvSpPr>
          <p:spPr>
            <a:xfrm>
              <a:off x="6450833" y="3375376"/>
              <a:ext cx="254716" cy="179914"/>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52" name="rc152"/>
            <p:cNvSpPr/>
            <p:nvPr/>
          </p:nvSpPr>
          <p:spPr>
            <a:xfrm>
              <a:off x="6705549" y="3375376"/>
              <a:ext cx="254716" cy="179914"/>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53" name="rc153"/>
            <p:cNvSpPr/>
            <p:nvPr/>
          </p:nvSpPr>
          <p:spPr>
            <a:xfrm>
              <a:off x="6960265" y="3375376"/>
              <a:ext cx="254716" cy="179914"/>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54" name="rc154"/>
            <p:cNvSpPr/>
            <p:nvPr/>
          </p:nvSpPr>
          <p:spPr>
            <a:xfrm>
              <a:off x="7214982" y="3375376"/>
              <a:ext cx="254716" cy="179914"/>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55" name="rc155"/>
            <p:cNvSpPr/>
            <p:nvPr/>
          </p:nvSpPr>
          <p:spPr>
            <a:xfrm>
              <a:off x="7469698" y="3375376"/>
              <a:ext cx="254716" cy="179914"/>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56" name="rc156"/>
            <p:cNvSpPr/>
            <p:nvPr/>
          </p:nvSpPr>
          <p:spPr>
            <a:xfrm>
              <a:off x="7724414" y="3375376"/>
              <a:ext cx="254716" cy="179914"/>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57" name="rc157"/>
            <p:cNvSpPr/>
            <p:nvPr/>
          </p:nvSpPr>
          <p:spPr>
            <a:xfrm>
              <a:off x="7979130" y="3375376"/>
              <a:ext cx="254716" cy="179914"/>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58" name="rc158"/>
            <p:cNvSpPr/>
            <p:nvPr/>
          </p:nvSpPr>
          <p:spPr>
            <a:xfrm>
              <a:off x="8233847" y="3375376"/>
              <a:ext cx="254716" cy="179914"/>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59" name="rc159"/>
            <p:cNvSpPr/>
            <p:nvPr/>
          </p:nvSpPr>
          <p:spPr>
            <a:xfrm>
              <a:off x="8488563" y="3375376"/>
              <a:ext cx="254716" cy="179914"/>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60" name="rc160"/>
            <p:cNvSpPr/>
            <p:nvPr/>
          </p:nvSpPr>
          <p:spPr>
            <a:xfrm>
              <a:off x="2120656" y="3915120"/>
              <a:ext cx="254716" cy="179914"/>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61" name="rc161"/>
            <p:cNvSpPr/>
            <p:nvPr/>
          </p:nvSpPr>
          <p:spPr>
            <a:xfrm>
              <a:off x="2375372" y="3915120"/>
              <a:ext cx="254716" cy="179914"/>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62" name="rc162"/>
            <p:cNvSpPr/>
            <p:nvPr/>
          </p:nvSpPr>
          <p:spPr>
            <a:xfrm>
              <a:off x="2630088" y="3915120"/>
              <a:ext cx="254716" cy="179914"/>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63" name="rc163"/>
            <p:cNvSpPr/>
            <p:nvPr/>
          </p:nvSpPr>
          <p:spPr>
            <a:xfrm>
              <a:off x="2884805" y="3915120"/>
              <a:ext cx="254716" cy="179914"/>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64" name="rc164"/>
            <p:cNvSpPr/>
            <p:nvPr/>
          </p:nvSpPr>
          <p:spPr>
            <a:xfrm>
              <a:off x="3139521" y="3915120"/>
              <a:ext cx="254716" cy="179914"/>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65" name="rc165"/>
            <p:cNvSpPr/>
            <p:nvPr/>
          </p:nvSpPr>
          <p:spPr>
            <a:xfrm>
              <a:off x="3394237" y="3915120"/>
              <a:ext cx="254716" cy="17991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66" name="rc166"/>
            <p:cNvSpPr/>
            <p:nvPr/>
          </p:nvSpPr>
          <p:spPr>
            <a:xfrm>
              <a:off x="3648953" y="3915120"/>
              <a:ext cx="254716" cy="17991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67" name="rc167"/>
            <p:cNvSpPr/>
            <p:nvPr/>
          </p:nvSpPr>
          <p:spPr>
            <a:xfrm>
              <a:off x="3903670" y="3915120"/>
              <a:ext cx="254716" cy="17991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68" name="rc168"/>
            <p:cNvSpPr/>
            <p:nvPr/>
          </p:nvSpPr>
          <p:spPr>
            <a:xfrm>
              <a:off x="4158386" y="3915120"/>
              <a:ext cx="254716" cy="17991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69" name="rc169"/>
            <p:cNvSpPr/>
            <p:nvPr/>
          </p:nvSpPr>
          <p:spPr>
            <a:xfrm>
              <a:off x="4413102" y="3915120"/>
              <a:ext cx="254716" cy="17991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70" name="rc170"/>
            <p:cNvSpPr/>
            <p:nvPr/>
          </p:nvSpPr>
          <p:spPr>
            <a:xfrm>
              <a:off x="4667819" y="3915120"/>
              <a:ext cx="254716" cy="17991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71" name="rc171"/>
            <p:cNvSpPr/>
            <p:nvPr/>
          </p:nvSpPr>
          <p:spPr>
            <a:xfrm>
              <a:off x="4922535" y="3915120"/>
              <a:ext cx="254716" cy="17991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72" name="rc172"/>
            <p:cNvSpPr/>
            <p:nvPr/>
          </p:nvSpPr>
          <p:spPr>
            <a:xfrm>
              <a:off x="5177251" y="3915120"/>
              <a:ext cx="254716" cy="179914"/>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73" name="rc173"/>
            <p:cNvSpPr/>
            <p:nvPr/>
          </p:nvSpPr>
          <p:spPr>
            <a:xfrm>
              <a:off x="5431968" y="3915120"/>
              <a:ext cx="254716" cy="179914"/>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74" name="rc174"/>
            <p:cNvSpPr/>
            <p:nvPr/>
          </p:nvSpPr>
          <p:spPr>
            <a:xfrm>
              <a:off x="5686684" y="3915120"/>
              <a:ext cx="254716" cy="179914"/>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75" name="rc175"/>
            <p:cNvSpPr/>
            <p:nvPr/>
          </p:nvSpPr>
          <p:spPr>
            <a:xfrm>
              <a:off x="5941400" y="3915120"/>
              <a:ext cx="254716" cy="179914"/>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76" name="rc176"/>
            <p:cNvSpPr/>
            <p:nvPr/>
          </p:nvSpPr>
          <p:spPr>
            <a:xfrm>
              <a:off x="6196116" y="3915120"/>
              <a:ext cx="254716" cy="179914"/>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77" name="rc177"/>
            <p:cNvSpPr/>
            <p:nvPr/>
          </p:nvSpPr>
          <p:spPr>
            <a:xfrm>
              <a:off x="6450833" y="3915120"/>
              <a:ext cx="254716" cy="179914"/>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78" name="rc178"/>
            <p:cNvSpPr/>
            <p:nvPr/>
          </p:nvSpPr>
          <p:spPr>
            <a:xfrm>
              <a:off x="6705549" y="3915120"/>
              <a:ext cx="254716" cy="179914"/>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79" name="rc179"/>
            <p:cNvSpPr/>
            <p:nvPr/>
          </p:nvSpPr>
          <p:spPr>
            <a:xfrm>
              <a:off x="6960265" y="3915120"/>
              <a:ext cx="254716" cy="179914"/>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80" name="rc180"/>
            <p:cNvSpPr/>
            <p:nvPr/>
          </p:nvSpPr>
          <p:spPr>
            <a:xfrm>
              <a:off x="7214982" y="3915120"/>
              <a:ext cx="254716" cy="179914"/>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81" name="rc181"/>
            <p:cNvSpPr/>
            <p:nvPr/>
          </p:nvSpPr>
          <p:spPr>
            <a:xfrm>
              <a:off x="7469698" y="3915120"/>
              <a:ext cx="254716" cy="179914"/>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82" name="rc182"/>
            <p:cNvSpPr/>
            <p:nvPr/>
          </p:nvSpPr>
          <p:spPr>
            <a:xfrm>
              <a:off x="7724414" y="3915120"/>
              <a:ext cx="254716" cy="179914"/>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83" name="rc183"/>
            <p:cNvSpPr/>
            <p:nvPr/>
          </p:nvSpPr>
          <p:spPr>
            <a:xfrm>
              <a:off x="7979130" y="3915120"/>
              <a:ext cx="254716" cy="179914"/>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84" name="rc184"/>
            <p:cNvSpPr/>
            <p:nvPr/>
          </p:nvSpPr>
          <p:spPr>
            <a:xfrm>
              <a:off x="8233847" y="3915120"/>
              <a:ext cx="254716" cy="179914"/>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85" name="rc185"/>
            <p:cNvSpPr/>
            <p:nvPr/>
          </p:nvSpPr>
          <p:spPr>
            <a:xfrm>
              <a:off x="8488563" y="3915120"/>
              <a:ext cx="254716" cy="179914"/>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86" name="rc186"/>
            <p:cNvSpPr/>
            <p:nvPr/>
          </p:nvSpPr>
          <p:spPr>
            <a:xfrm>
              <a:off x="2120656" y="1216399"/>
              <a:ext cx="254716" cy="17991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7" name="rc187"/>
            <p:cNvSpPr/>
            <p:nvPr/>
          </p:nvSpPr>
          <p:spPr>
            <a:xfrm>
              <a:off x="2375372" y="1216399"/>
              <a:ext cx="254716" cy="17991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88" name="rc188"/>
            <p:cNvSpPr/>
            <p:nvPr/>
          </p:nvSpPr>
          <p:spPr>
            <a:xfrm>
              <a:off x="2630088" y="1216399"/>
              <a:ext cx="254716" cy="17991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9" name="rc189"/>
            <p:cNvSpPr/>
            <p:nvPr/>
          </p:nvSpPr>
          <p:spPr>
            <a:xfrm>
              <a:off x="2884805" y="1216399"/>
              <a:ext cx="254716" cy="17991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0" name="rc190"/>
            <p:cNvSpPr/>
            <p:nvPr/>
          </p:nvSpPr>
          <p:spPr>
            <a:xfrm>
              <a:off x="3139521" y="1216399"/>
              <a:ext cx="254716" cy="17991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1" name="rc191"/>
            <p:cNvSpPr/>
            <p:nvPr/>
          </p:nvSpPr>
          <p:spPr>
            <a:xfrm>
              <a:off x="3394237" y="1216399"/>
              <a:ext cx="254716" cy="17991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92" name="rc192"/>
            <p:cNvSpPr/>
            <p:nvPr/>
          </p:nvSpPr>
          <p:spPr>
            <a:xfrm>
              <a:off x="3648953" y="1216399"/>
              <a:ext cx="254716" cy="17991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93" name="rc193"/>
            <p:cNvSpPr/>
            <p:nvPr/>
          </p:nvSpPr>
          <p:spPr>
            <a:xfrm>
              <a:off x="3903670" y="1216399"/>
              <a:ext cx="254716" cy="17991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4" name="rc194"/>
            <p:cNvSpPr/>
            <p:nvPr/>
          </p:nvSpPr>
          <p:spPr>
            <a:xfrm>
              <a:off x="4158386" y="1216399"/>
              <a:ext cx="254716" cy="17991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5" name="rc195"/>
            <p:cNvSpPr/>
            <p:nvPr/>
          </p:nvSpPr>
          <p:spPr>
            <a:xfrm>
              <a:off x="4413102" y="1216399"/>
              <a:ext cx="254716" cy="17991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6" name="rc196"/>
            <p:cNvSpPr/>
            <p:nvPr/>
          </p:nvSpPr>
          <p:spPr>
            <a:xfrm>
              <a:off x="4667819" y="1216399"/>
              <a:ext cx="254716" cy="17991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7" name="rc197"/>
            <p:cNvSpPr/>
            <p:nvPr/>
          </p:nvSpPr>
          <p:spPr>
            <a:xfrm>
              <a:off x="4922535" y="1216399"/>
              <a:ext cx="254716" cy="17991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8" name="rc198"/>
            <p:cNvSpPr/>
            <p:nvPr/>
          </p:nvSpPr>
          <p:spPr>
            <a:xfrm>
              <a:off x="5177251" y="1216399"/>
              <a:ext cx="254716" cy="17991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9" name="rc199"/>
            <p:cNvSpPr/>
            <p:nvPr/>
          </p:nvSpPr>
          <p:spPr>
            <a:xfrm>
              <a:off x="5431968" y="1216399"/>
              <a:ext cx="254716" cy="17991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00" name="rc200"/>
            <p:cNvSpPr/>
            <p:nvPr/>
          </p:nvSpPr>
          <p:spPr>
            <a:xfrm>
              <a:off x="5686684" y="1216399"/>
              <a:ext cx="254716" cy="17991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1" name="rc201"/>
            <p:cNvSpPr/>
            <p:nvPr/>
          </p:nvSpPr>
          <p:spPr>
            <a:xfrm>
              <a:off x="5941400" y="1216399"/>
              <a:ext cx="254716" cy="17991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2" name="rc202"/>
            <p:cNvSpPr/>
            <p:nvPr/>
          </p:nvSpPr>
          <p:spPr>
            <a:xfrm>
              <a:off x="6196116" y="1216399"/>
              <a:ext cx="254716" cy="17991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3" name="rc203"/>
            <p:cNvSpPr/>
            <p:nvPr/>
          </p:nvSpPr>
          <p:spPr>
            <a:xfrm>
              <a:off x="6450833" y="1216399"/>
              <a:ext cx="254716" cy="17991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4" name="rc204"/>
            <p:cNvSpPr/>
            <p:nvPr/>
          </p:nvSpPr>
          <p:spPr>
            <a:xfrm>
              <a:off x="6705549" y="1216399"/>
              <a:ext cx="254716" cy="17991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5" name="rc205"/>
            <p:cNvSpPr/>
            <p:nvPr/>
          </p:nvSpPr>
          <p:spPr>
            <a:xfrm>
              <a:off x="6960265" y="1216399"/>
              <a:ext cx="254716" cy="17991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6" name="rc206"/>
            <p:cNvSpPr/>
            <p:nvPr/>
          </p:nvSpPr>
          <p:spPr>
            <a:xfrm>
              <a:off x="7214982" y="1216399"/>
              <a:ext cx="254716" cy="17991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7" name="rc207"/>
            <p:cNvSpPr/>
            <p:nvPr/>
          </p:nvSpPr>
          <p:spPr>
            <a:xfrm>
              <a:off x="7469698" y="1216399"/>
              <a:ext cx="254716" cy="17991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08" name="rc208"/>
            <p:cNvSpPr/>
            <p:nvPr/>
          </p:nvSpPr>
          <p:spPr>
            <a:xfrm>
              <a:off x="7724414" y="1216399"/>
              <a:ext cx="254716" cy="17991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9" name="rc209"/>
            <p:cNvSpPr/>
            <p:nvPr/>
          </p:nvSpPr>
          <p:spPr>
            <a:xfrm>
              <a:off x="7979130" y="1216399"/>
              <a:ext cx="254716" cy="17991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0" name="rc210"/>
            <p:cNvSpPr/>
            <p:nvPr/>
          </p:nvSpPr>
          <p:spPr>
            <a:xfrm>
              <a:off x="8233847" y="1216399"/>
              <a:ext cx="254716" cy="17991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11" name="rc211"/>
            <p:cNvSpPr/>
            <p:nvPr/>
          </p:nvSpPr>
          <p:spPr>
            <a:xfrm>
              <a:off x="8488563" y="1216399"/>
              <a:ext cx="254716" cy="17991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2" name="rc212"/>
            <p:cNvSpPr/>
            <p:nvPr/>
          </p:nvSpPr>
          <p:spPr>
            <a:xfrm>
              <a:off x="2120656" y="1756143"/>
              <a:ext cx="254716" cy="17991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13" name="rc213"/>
            <p:cNvSpPr/>
            <p:nvPr/>
          </p:nvSpPr>
          <p:spPr>
            <a:xfrm>
              <a:off x="2375372" y="1756143"/>
              <a:ext cx="254716" cy="17991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14" name="rc214"/>
            <p:cNvSpPr/>
            <p:nvPr/>
          </p:nvSpPr>
          <p:spPr>
            <a:xfrm>
              <a:off x="2630088" y="1756143"/>
              <a:ext cx="254716" cy="17991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15" name="rc215"/>
            <p:cNvSpPr/>
            <p:nvPr/>
          </p:nvSpPr>
          <p:spPr>
            <a:xfrm>
              <a:off x="2884805" y="1756143"/>
              <a:ext cx="254716" cy="179914"/>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16" name="rc216"/>
            <p:cNvSpPr/>
            <p:nvPr/>
          </p:nvSpPr>
          <p:spPr>
            <a:xfrm>
              <a:off x="3139521" y="1756143"/>
              <a:ext cx="254716" cy="179914"/>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17" name="rc217"/>
            <p:cNvSpPr/>
            <p:nvPr/>
          </p:nvSpPr>
          <p:spPr>
            <a:xfrm>
              <a:off x="3394237" y="1756143"/>
              <a:ext cx="254716" cy="179914"/>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18" name="rc218"/>
            <p:cNvSpPr/>
            <p:nvPr/>
          </p:nvSpPr>
          <p:spPr>
            <a:xfrm>
              <a:off x="3648953" y="1756143"/>
              <a:ext cx="254716" cy="179914"/>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19" name="rc219"/>
            <p:cNvSpPr/>
            <p:nvPr/>
          </p:nvSpPr>
          <p:spPr>
            <a:xfrm>
              <a:off x="3903670" y="1756143"/>
              <a:ext cx="254716" cy="179914"/>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20" name="rc220"/>
            <p:cNvSpPr/>
            <p:nvPr/>
          </p:nvSpPr>
          <p:spPr>
            <a:xfrm>
              <a:off x="4158386" y="1756143"/>
              <a:ext cx="254716" cy="179914"/>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21" name="rc221"/>
            <p:cNvSpPr/>
            <p:nvPr/>
          </p:nvSpPr>
          <p:spPr>
            <a:xfrm>
              <a:off x="4413102" y="1756143"/>
              <a:ext cx="254716" cy="17991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22" name="rc222"/>
            <p:cNvSpPr/>
            <p:nvPr/>
          </p:nvSpPr>
          <p:spPr>
            <a:xfrm>
              <a:off x="4667819" y="1756143"/>
              <a:ext cx="254716" cy="179914"/>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23" name="rc223"/>
            <p:cNvSpPr/>
            <p:nvPr/>
          </p:nvSpPr>
          <p:spPr>
            <a:xfrm>
              <a:off x="4922535" y="1756143"/>
              <a:ext cx="254716" cy="17991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24" name="rc224"/>
            <p:cNvSpPr/>
            <p:nvPr/>
          </p:nvSpPr>
          <p:spPr>
            <a:xfrm>
              <a:off x="5177251" y="1756143"/>
              <a:ext cx="254716" cy="17991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25" name="rc225"/>
            <p:cNvSpPr/>
            <p:nvPr/>
          </p:nvSpPr>
          <p:spPr>
            <a:xfrm>
              <a:off x="5431968" y="1756143"/>
              <a:ext cx="254716" cy="179914"/>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26" name="rc226"/>
            <p:cNvSpPr/>
            <p:nvPr/>
          </p:nvSpPr>
          <p:spPr>
            <a:xfrm>
              <a:off x="5686684" y="1756143"/>
              <a:ext cx="254716" cy="179914"/>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27" name="rc227"/>
            <p:cNvSpPr/>
            <p:nvPr/>
          </p:nvSpPr>
          <p:spPr>
            <a:xfrm>
              <a:off x="5941400" y="1756143"/>
              <a:ext cx="254716" cy="179914"/>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28" name="rc228"/>
            <p:cNvSpPr/>
            <p:nvPr/>
          </p:nvSpPr>
          <p:spPr>
            <a:xfrm>
              <a:off x="6196116" y="1756143"/>
              <a:ext cx="254716" cy="179914"/>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29" name="rc229"/>
            <p:cNvSpPr/>
            <p:nvPr/>
          </p:nvSpPr>
          <p:spPr>
            <a:xfrm>
              <a:off x="6450833" y="1756143"/>
              <a:ext cx="254716" cy="17991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30" name="rc230"/>
            <p:cNvSpPr/>
            <p:nvPr/>
          </p:nvSpPr>
          <p:spPr>
            <a:xfrm>
              <a:off x="6705549" y="1756143"/>
              <a:ext cx="254716" cy="17991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31" name="rc231"/>
            <p:cNvSpPr/>
            <p:nvPr/>
          </p:nvSpPr>
          <p:spPr>
            <a:xfrm>
              <a:off x="6960265" y="1756143"/>
              <a:ext cx="254716" cy="17991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32" name="rc232"/>
            <p:cNvSpPr/>
            <p:nvPr/>
          </p:nvSpPr>
          <p:spPr>
            <a:xfrm>
              <a:off x="7214982" y="1756143"/>
              <a:ext cx="254716" cy="17991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33" name="rc233"/>
            <p:cNvSpPr/>
            <p:nvPr/>
          </p:nvSpPr>
          <p:spPr>
            <a:xfrm>
              <a:off x="7469698" y="1756143"/>
              <a:ext cx="254716" cy="17991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34" name="rc234"/>
            <p:cNvSpPr/>
            <p:nvPr/>
          </p:nvSpPr>
          <p:spPr>
            <a:xfrm>
              <a:off x="7724414" y="1756143"/>
              <a:ext cx="254716" cy="17991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35" name="rc235"/>
            <p:cNvSpPr/>
            <p:nvPr/>
          </p:nvSpPr>
          <p:spPr>
            <a:xfrm>
              <a:off x="7979130" y="1756143"/>
              <a:ext cx="254716" cy="17991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36" name="rc236"/>
            <p:cNvSpPr/>
            <p:nvPr/>
          </p:nvSpPr>
          <p:spPr>
            <a:xfrm>
              <a:off x="8233847" y="1756143"/>
              <a:ext cx="254716" cy="17991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37" name="rc237"/>
            <p:cNvSpPr/>
            <p:nvPr/>
          </p:nvSpPr>
          <p:spPr>
            <a:xfrm>
              <a:off x="8488563" y="1756143"/>
              <a:ext cx="254716" cy="17991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38" name="rc238"/>
            <p:cNvSpPr/>
            <p:nvPr/>
          </p:nvSpPr>
          <p:spPr>
            <a:xfrm>
              <a:off x="2120656" y="3015546"/>
              <a:ext cx="254716" cy="17991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39" name="rc239"/>
            <p:cNvSpPr/>
            <p:nvPr/>
          </p:nvSpPr>
          <p:spPr>
            <a:xfrm>
              <a:off x="2375372" y="3015546"/>
              <a:ext cx="254716" cy="17991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40" name="rc240"/>
            <p:cNvSpPr/>
            <p:nvPr/>
          </p:nvSpPr>
          <p:spPr>
            <a:xfrm>
              <a:off x="2630088" y="3015546"/>
              <a:ext cx="254716" cy="179914"/>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41" name="rc241"/>
            <p:cNvSpPr/>
            <p:nvPr/>
          </p:nvSpPr>
          <p:spPr>
            <a:xfrm>
              <a:off x="2884805" y="3015546"/>
              <a:ext cx="254716" cy="179914"/>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42" name="rc242"/>
            <p:cNvSpPr/>
            <p:nvPr/>
          </p:nvSpPr>
          <p:spPr>
            <a:xfrm>
              <a:off x="3139521" y="3015546"/>
              <a:ext cx="254716" cy="179914"/>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43" name="rc243"/>
            <p:cNvSpPr/>
            <p:nvPr/>
          </p:nvSpPr>
          <p:spPr>
            <a:xfrm>
              <a:off x="3394237" y="3015546"/>
              <a:ext cx="254716" cy="179914"/>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44" name="rc244"/>
            <p:cNvSpPr/>
            <p:nvPr/>
          </p:nvSpPr>
          <p:spPr>
            <a:xfrm>
              <a:off x="3648953" y="3015546"/>
              <a:ext cx="254716" cy="179914"/>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45" name="rc245"/>
            <p:cNvSpPr/>
            <p:nvPr/>
          </p:nvSpPr>
          <p:spPr>
            <a:xfrm>
              <a:off x="3903670" y="3015546"/>
              <a:ext cx="254716" cy="179914"/>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46" name="rc246"/>
            <p:cNvSpPr/>
            <p:nvPr/>
          </p:nvSpPr>
          <p:spPr>
            <a:xfrm>
              <a:off x="4158386" y="3015546"/>
              <a:ext cx="254716" cy="179914"/>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47" name="rc247"/>
            <p:cNvSpPr/>
            <p:nvPr/>
          </p:nvSpPr>
          <p:spPr>
            <a:xfrm>
              <a:off x="4413102" y="3015546"/>
              <a:ext cx="254716" cy="179914"/>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48" name="rc248"/>
            <p:cNvSpPr/>
            <p:nvPr/>
          </p:nvSpPr>
          <p:spPr>
            <a:xfrm>
              <a:off x="4667819" y="3015546"/>
              <a:ext cx="254716" cy="17991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49" name="rc249"/>
            <p:cNvSpPr/>
            <p:nvPr/>
          </p:nvSpPr>
          <p:spPr>
            <a:xfrm>
              <a:off x="4922535" y="3015546"/>
              <a:ext cx="254716" cy="17991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50" name="rc250"/>
            <p:cNvSpPr/>
            <p:nvPr/>
          </p:nvSpPr>
          <p:spPr>
            <a:xfrm>
              <a:off x="5177251" y="3015546"/>
              <a:ext cx="254716" cy="17991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51" name="rc251"/>
            <p:cNvSpPr/>
            <p:nvPr/>
          </p:nvSpPr>
          <p:spPr>
            <a:xfrm>
              <a:off x="5431968" y="3015546"/>
              <a:ext cx="254716" cy="17991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52" name="rc252"/>
            <p:cNvSpPr/>
            <p:nvPr/>
          </p:nvSpPr>
          <p:spPr>
            <a:xfrm>
              <a:off x="5686684" y="3015546"/>
              <a:ext cx="254716" cy="17991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53" name="rc253"/>
            <p:cNvSpPr/>
            <p:nvPr/>
          </p:nvSpPr>
          <p:spPr>
            <a:xfrm>
              <a:off x="5941400" y="3015546"/>
              <a:ext cx="254716" cy="17991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54" name="rc254"/>
            <p:cNvSpPr/>
            <p:nvPr/>
          </p:nvSpPr>
          <p:spPr>
            <a:xfrm>
              <a:off x="6196116" y="3015546"/>
              <a:ext cx="254716" cy="17991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55" name="rc255"/>
            <p:cNvSpPr/>
            <p:nvPr/>
          </p:nvSpPr>
          <p:spPr>
            <a:xfrm>
              <a:off x="6450833" y="3015546"/>
              <a:ext cx="254716" cy="17991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56" name="rc256"/>
            <p:cNvSpPr/>
            <p:nvPr/>
          </p:nvSpPr>
          <p:spPr>
            <a:xfrm>
              <a:off x="6705549" y="3015546"/>
              <a:ext cx="254716" cy="17991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57" name="rc257"/>
            <p:cNvSpPr/>
            <p:nvPr/>
          </p:nvSpPr>
          <p:spPr>
            <a:xfrm>
              <a:off x="6960265" y="3015546"/>
              <a:ext cx="254716" cy="17991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58" name="rc258"/>
            <p:cNvSpPr/>
            <p:nvPr/>
          </p:nvSpPr>
          <p:spPr>
            <a:xfrm>
              <a:off x="7214982" y="3015546"/>
              <a:ext cx="254716" cy="179914"/>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59" name="rc259"/>
            <p:cNvSpPr/>
            <p:nvPr/>
          </p:nvSpPr>
          <p:spPr>
            <a:xfrm>
              <a:off x="7469698" y="3015546"/>
              <a:ext cx="254716" cy="17991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60" name="rc260"/>
            <p:cNvSpPr/>
            <p:nvPr/>
          </p:nvSpPr>
          <p:spPr>
            <a:xfrm>
              <a:off x="7724414" y="3015546"/>
              <a:ext cx="254716" cy="179914"/>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61" name="rc261"/>
            <p:cNvSpPr/>
            <p:nvPr/>
          </p:nvSpPr>
          <p:spPr>
            <a:xfrm>
              <a:off x="7979130" y="3015546"/>
              <a:ext cx="254716" cy="179914"/>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62" name="rc262"/>
            <p:cNvSpPr/>
            <p:nvPr/>
          </p:nvSpPr>
          <p:spPr>
            <a:xfrm>
              <a:off x="8233847" y="3015546"/>
              <a:ext cx="254716" cy="179914"/>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63" name="rc263"/>
            <p:cNvSpPr/>
            <p:nvPr/>
          </p:nvSpPr>
          <p:spPr>
            <a:xfrm>
              <a:off x="8488563" y="3015546"/>
              <a:ext cx="254716" cy="17991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64" name="rc264"/>
            <p:cNvSpPr/>
            <p:nvPr/>
          </p:nvSpPr>
          <p:spPr>
            <a:xfrm>
              <a:off x="2120656" y="1576228"/>
              <a:ext cx="254716" cy="17991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65" name="rc265"/>
            <p:cNvSpPr/>
            <p:nvPr/>
          </p:nvSpPr>
          <p:spPr>
            <a:xfrm>
              <a:off x="2375372" y="1576228"/>
              <a:ext cx="254716" cy="17991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66" name="rc266"/>
            <p:cNvSpPr/>
            <p:nvPr/>
          </p:nvSpPr>
          <p:spPr>
            <a:xfrm>
              <a:off x="2630088" y="1576228"/>
              <a:ext cx="254716" cy="17991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67" name="rc267"/>
            <p:cNvSpPr/>
            <p:nvPr/>
          </p:nvSpPr>
          <p:spPr>
            <a:xfrm>
              <a:off x="2884805" y="1576228"/>
              <a:ext cx="254716" cy="17991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68" name="rc268"/>
            <p:cNvSpPr/>
            <p:nvPr/>
          </p:nvSpPr>
          <p:spPr>
            <a:xfrm>
              <a:off x="3139521" y="1576228"/>
              <a:ext cx="254716" cy="17991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69" name="rc269"/>
            <p:cNvSpPr/>
            <p:nvPr/>
          </p:nvSpPr>
          <p:spPr>
            <a:xfrm>
              <a:off x="3394237" y="1576228"/>
              <a:ext cx="254716" cy="17991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70" name="rc270"/>
            <p:cNvSpPr/>
            <p:nvPr/>
          </p:nvSpPr>
          <p:spPr>
            <a:xfrm>
              <a:off x="3648953" y="1576228"/>
              <a:ext cx="254716" cy="17991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71" name="rc271"/>
            <p:cNvSpPr/>
            <p:nvPr/>
          </p:nvSpPr>
          <p:spPr>
            <a:xfrm>
              <a:off x="3903670" y="1576228"/>
              <a:ext cx="254716" cy="17991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72" name="rc272"/>
            <p:cNvSpPr/>
            <p:nvPr/>
          </p:nvSpPr>
          <p:spPr>
            <a:xfrm>
              <a:off x="4158386" y="1576228"/>
              <a:ext cx="254716" cy="17991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73" name="rc273"/>
            <p:cNvSpPr/>
            <p:nvPr/>
          </p:nvSpPr>
          <p:spPr>
            <a:xfrm>
              <a:off x="4413102" y="1576228"/>
              <a:ext cx="254716" cy="17991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74" name="rc274"/>
            <p:cNvSpPr/>
            <p:nvPr/>
          </p:nvSpPr>
          <p:spPr>
            <a:xfrm>
              <a:off x="4667819" y="1576228"/>
              <a:ext cx="254716" cy="17991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75" name="rc275"/>
            <p:cNvSpPr/>
            <p:nvPr/>
          </p:nvSpPr>
          <p:spPr>
            <a:xfrm>
              <a:off x="4922535" y="1576228"/>
              <a:ext cx="254716" cy="17991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76" name="rc276"/>
            <p:cNvSpPr/>
            <p:nvPr/>
          </p:nvSpPr>
          <p:spPr>
            <a:xfrm>
              <a:off x="5177251" y="1576228"/>
              <a:ext cx="254716" cy="17991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77" name="rc277"/>
            <p:cNvSpPr/>
            <p:nvPr/>
          </p:nvSpPr>
          <p:spPr>
            <a:xfrm>
              <a:off x="5431968" y="1576228"/>
              <a:ext cx="254716" cy="17991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78" name="rc278"/>
            <p:cNvSpPr/>
            <p:nvPr/>
          </p:nvSpPr>
          <p:spPr>
            <a:xfrm>
              <a:off x="5686684" y="1576228"/>
              <a:ext cx="254716" cy="17991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79" name="rc279"/>
            <p:cNvSpPr/>
            <p:nvPr/>
          </p:nvSpPr>
          <p:spPr>
            <a:xfrm>
              <a:off x="5941400" y="1576228"/>
              <a:ext cx="254716" cy="17991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80" name="rc280"/>
            <p:cNvSpPr/>
            <p:nvPr/>
          </p:nvSpPr>
          <p:spPr>
            <a:xfrm>
              <a:off x="6196116" y="1576228"/>
              <a:ext cx="254716" cy="17991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81" name="rc281"/>
            <p:cNvSpPr/>
            <p:nvPr/>
          </p:nvSpPr>
          <p:spPr>
            <a:xfrm>
              <a:off x="6450833" y="1576228"/>
              <a:ext cx="254716" cy="17991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82" name="rc282"/>
            <p:cNvSpPr/>
            <p:nvPr/>
          </p:nvSpPr>
          <p:spPr>
            <a:xfrm>
              <a:off x="6705549" y="1576228"/>
              <a:ext cx="254716" cy="179914"/>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83" name="rc283"/>
            <p:cNvSpPr/>
            <p:nvPr/>
          </p:nvSpPr>
          <p:spPr>
            <a:xfrm>
              <a:off x="6960265" y="1576228"/>
              <a:ext cx="254716" cy="179914"/>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84" name="rc284"/>
            <p:cNvSpPr/>
            <p:nvPr/>
          </p:nvSpPr>
          <p:spPr>
            <a:xfrm>
              <a:off x="7214982" y="1576228"/>
              <a:ext cx="254716" cy="179914"/>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85" name="rc285"/>
            <p:cNvSpPr/>
            <p:nvPr/>
          </p:nvSpPr>
          <p:spPr>
            <a:xfrm>
              <a:off x="7469698" y="1576228"/>
              <a:ext cx="254716" cy="179914"/>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86" name="rc286"/>
            <p:cNvSpPr/>
            <p:nvPr/>
          </p:nvSpPr>
          <p:spPr>
            <a:xfrm>
              <a:off x="7724414" y="1576228"/>
              <a:ext cx="254716" cy="179914"/>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87" name="rc287"/>
            <p:cNvSpPr/>
            <p:nvPr/>
          </p:nvSpPr>
          <p:spPr>
            <a:xfrm>
              <a:off x="7979130" y="1576228"/>
              <a:ext cx="254716" cy="179914"/>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88" name="rc288"/>
            <p:cNvSpPr/>
            <p:nvPr/>
          </p:nvSpPr>
          <p:spPr>
            <a:xfrm>
              <a:off x="8233847" y="1576228"/>
              <a:ext cx="254716" cy="17991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89" name="rc289"/>
            <p:cNvSpPr/>
            <p:nvPr/>
          </p:nvSpPr>
          <p:spPr>
            <a:xfrm>
              <a:off x="8488563" y="1576228"/>
              <a:ext cx="254716" cy="17991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90" name="rc290"/>
            <p:cNvSpPr/>
            <p:nvPr/>
          </p:nvSpPr>
          <p:spPr>
            <a:xfrm>
              <a:off x="2120656" y="2655717"/>
              <a:ext cx="254716" cy="179914"/>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291" name="rc291"/>
            <p:cNvSpPr/>
            <p:nvPr/>
          </p:nvSpPr>
          <p:spPr>
            <a:xfrm>
              <a:off x="2375372" y="2655717"/>
              <a:ext cx="254716" cy="179914"/>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92" name="rc292"/>
            <p:cNvSpPr/>
            <p:nvPr/>
          </p:nvSpPr>
          <p:spPr>
            <a:xfrm>
              <a:off x="2630088" y="2655717"/>
              <a:ext cx="254716" cy="179914"/>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93" name="rc293"/>
            <p:cNvSpPr/>
            <p:nvPr/>
          </p:nvSpPr>
          <p:spPr>
            <a:xfrm>
              <a:off x="2884805" y="2655717"/>
              <a:ext cx="254716" cy="17991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94" name="rc294"/>
            <p:cNvSpPr/>
            <p:nvPr/>
          </p:nvSpPr>
          <p:spPr>
            <a:xfrm>
              <a:off x="3139521" y="2655717"/>
              <a:ext cx="254716" cy="17991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95" name="rc295"/>
            <p:cNvSpPr/>
            <p:nvPr/>
          </p:nvSpPr>
          <p:spPr>
            <a:xfrm>
              <a:off x="3394237" y="2655717"/>
              <a:ext cx="254716" cy="17991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96" name="rc296"/>
            <p:cNvSpPr/>
            <p:nvPr/>
          </p:nvSpPr>
          <p:spPr>
            <a:xfrm>
              <a:off x="3648953" y="2655717"/>
              <a:ext cx="254716" cy="17991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97" name="rc297"/>
            <p:cNvSpPr/>
            <p:nvPr/>
          </p:nvSpPr>
          <p:spPr>
            <a:xfrm>
              <a:off x="3903670" y="2655717"/>
              <a:ext cx="254716" cy="17991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98" name="rc298"/>
            <p:cNvSpPr/>
            <p:nvPr/>
          </p:nvSpPr>
          <p:spPr>
            <a:xfrm>
              <a:off x="4158386" y="2655717"/>
              <a:ext cx="254716" cy="179914"/>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99" name="rc299"/>
            <p:cNvSpPr/>
            <p:nvPr/>
          </p:nvSpPr>
          <p:spPr>
            <a:xfrm>
              <a:off x="4413102" y="2655717"/>
              <a:ext cx="254716" cy="179914"/>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300" name="rc300"/>
            <p:cNvSpPr/>
            <p:nvPr/>
          </p:nvSpPr>
          <p:spPr>
            <a:xfrm>
              <a:off x="4667819" y="2655717"/>
              <a:ext cx="254716" cy="179914"/>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301" name="rc301"/>
            <p:cNvSpPr/>
            <p:nvPr/>
          </p:nvSpPr>
          <p:spPr>
            <a:xfrm>
              <a:off x="4922535" y="2655717"/>
              <a:ext cx="254716" cy="179914"/>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302" name="rc302"/>
            <p:cNvSpPr/>
            <p:nvPr/>
          </p:nvSpPr>
          <p:spPr>
            <a:xfrm>
              <a:off x="5177251" y="2655717"/>
              <a:ext cx="254716" cy="179914"/>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303" name="rc303"/>
            <p:cNvSpPr/>
            <p:nvPr/>
          </p:nvSpPr>
          <p:spPr>
            <a:xfrm>
              <a:off x="5431968" y="2655717"/>
              <a:ext cx="254716" cy="179914"/>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304" name="rc304"/>
            <p:cNvSpPr/>
            <p:nvPr/>
          </p:nvSpPr>
          <p:spPr>
            <a:xfrm>
              <a:off x="5686684" y="2655717"/>
              <a:ext cx="254716" cy="179914"/>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305" name="rc305"/>
            <p:cNvSpPr/>
            <p:nvPr/>
          </p:nvSpPr>
          <p:spPr>
            <a:xfrm>
              <a:off x="5941400" y="2655717"/>
              <a:ext cx="254716" cy="179914"/>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306" name="rc306"/>
            <p:cNvSpPr/>
            <p:nvPr/>
          </p:nvSpPr>
          <p:spPr>
            <a:xfrm>
              <a:off x="6196116" y="2655717"/>
              <a:ext cx="254716" cy="179914"/>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307" name="rc307"/>
            <p:cNvSpPr/>
            <p:nvPr/>
          </p:nvSpPr>
          <p:spPr>
            <a:xfrm>
              <a:off x="6450833" y="2655717"/>
              <a:ext cx="254716" cy="179914"/>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308" name="rc308"/>
            <p:cNvSpPr/>
            <p:nvPr/>
          </p:nvSpPr>
          <p:spPr>
            <a:xfrm>
              <a:off x="6705549" y="2655717"/>
              <a:ext cx="254716" cy="179914"/>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309" name="rc309"/>
            <p:cNvSpPr/>
            <p:nvPr/>
          </p:nvSpPr>
          <p:spPr>
            <a:xfrm>
              <a:off x="6960265" y="2655717"/>
              <a:ext cx="254716" cy="179914"/>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310" name="rc310"/>
            <p:cNvSpPr/>
            <p:nvPr/>
          </p:nvSpPr>
          <p:spPr>
            <a:xfrm>
              <a:off x="7214982" y="2655717"/>
              <a:ext cx="254716" cy="179914"/>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311" name="rc311"/>
            <p:cNvSpPr/>
            <p:nvPr/>
          </p:nvSpPr>
          <p:spPr>
            <a:xfrm>
              <a:off x="7469698" y="2655717"/>
              <a:ext cx="254716" cy="179914"/>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312" name="rc312"/>
            <p:cNvSpPr/>
            <p:nvPr/>
          </p:nvSpPr>
          <p:spPr>
            <a:xfrm>
              <a:off x="7724414" y="2655717"/>
              <a:ext cx="254716" cy="179914"/>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313" name="rc313"/>
            <p:cNvSpPr/>
            <p:nvPr/>
          </p:nvSpPr>
          <p:spPr>
            <a:xfrm>
              <a:off x="7979130" y="2655717"/>
              <a:ext cx="254716" cy="179914"/>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314" name="rc314"/>
            <p:cNvSpPr/>
            <p:nvPr/>
          </p:nvSpPr>
          <p:spPr>
            <a:xfrm>
              <a:off x="8233847" y="2655717"/>
              <a:ext cx="254716" cy="17991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315" name="rc315"/>
            <p:cNvSpPr/>
            <p:nvPr/>
          </p:nvSpPr>
          <p:spPr>
            <a:xfrm>
              <a:off x="8488563" y="2655717"/>
              <a:ext cx="254716" cy="17991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16" name="rc316"/>
            <p:cNvSpPr/>
            <p:nvPr/>
          </p:nvSpPr>
          <p:spPr>
            <a:xfrm>
              <a:off x="2120656" y="2835632"/>
              <a:ext cx="254716" cy="179914"/>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317" name="rc317"/>
            <p:cNvSpPr/>
            <p:nvPr/>
          </p:nvSpPr>
          <p:spPr>
            <a:xfrm>
              <a:off x="2375372" y="2835632"/>
              <a:ext cx="254716" cy="179914"/>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318" name="rc318"/>
            <p:cNvSpPr/>
            <p:nvPr/>
          </p:nvSpPr>
          <p:spPr>
            <a:xfrm>
              <a:off x="2630088" y="2835632"/>
              <a:ext cx="254716" cy="17991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319" name="rc319"/>
            <p:cNvSpPr/>
            <p:nvPr/>
          </p:nvSpPr>
          <p:spPr>
            <a:xfrm>
              <a:off x="2884805" y="2835632"/>
              <a:ext cx="254716" cy="17991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320" name="rc320"/>
            <p:cNvSpPr/>
            <p:nvPr/>
          </p:nvSpPr>
          <p:spPr>
            <a:xfrm>
              <a:off x="3139521" y="2835632"/>
              <a:ext cx="254716" cy="17991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321" name="rc321"/>
            <p:cNvSpPr/>
            <p:nvPr/>
          </p:nvSpPr>
          <p:spPr>
            <a:xfrm>
              <a:off x="3394237" y="2835632"/>
              <a:ext cx="254716" cy="179914"/>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322" name="rc322"/>
            <p:cNvSpPr/>
            <p:nvPr/>
          </p:nvSpPr>
          <p:spPr>
            <a:xfrm>
              <a:off x="3648953" y="2835632"/>
              <a:ext cx="254716" cy="179914"/>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323" name="rc323"/>
            <p:cNvSpPr/>
            <p:nvPr/>
          </p:nvSpPr>
          <p:spPr>
            <a:xfrm>
              <a:off x="3903670" y="2835632"/>
              <a:ext cx="254716" cy="179914"/>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324" name="rc324"/>
            <p:cNvSpPr/>
            <p:nvPr/>
          </p:nvSpPr>
          <p:spPr>
            <a:xfrm>
              <a:off x="4158386" y="2835632"/>
              <a:ext cx="254716" cy="179914"/>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325" name="rc325"/>
            <p:cNvSpPr/>
            <p:nvPr/>
          </p:nvSpPr>
          <p:spPr>
            <a:xfrm>
              <a:off x="4413102" y="2835632"/>
              <a:ext cx="254716" cy="17991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326" name="rc326"/>
            <p:cNvSpPr/>
            <p:nvPr/>
          </p:nvSpPr>
          <p:spPr>
            <a:xfrm>
              <a:off x="4667819" y="2835632"/>
              <a:ext cx="254716" cy="17991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327" name="rc327"/>
            <p:cNvSpPr/>
            <p:nvPr/>
          </p:nvSpPr>
          <p:spPr>
            <a:xfrm>
              <a:off x="4922535" y="2835632"/>
              <a:ext cx="254716" cy="17991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328" name="rc328"/>
            <p:cNvSpPr/>
            <p:nvPr/>
          </p:nvSpPr>
          <p:spPr>
            <a:xfrm>
              <a:off x="5177251" y="2835632"/>
              <a:ext cx="254716" cy="17991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329" name="rc329"/>
            <p:cNvSpPr/>
            <p:nvPr/>
          </p:nvSpPr>
          <p:spPr>
            <a:xfrm>
              <a:off x="5431968" y="2835632"/>
              <a:ext cx="254716" cy="17991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30" name="rc330"/>
            <p:cNvSpPr/>
            <p:nvPr/>
          </p:nvSpPr>
          <p:spPr>
            <a:xfrm>
              <a:off x="5686684" y="2835632"/>
              <a:ext cx="254716" cy="17991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31" name="rc331"/>
            <p:cNvSpPr/>
            <p:nvPr/>
          </p:nvSpPr>
          <p:spPr>
            <a:xfrm>
              <a:off x="5941400" y="2835632"/>
              <a:ext cx="254716" cy="17991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32" name="rc332"/>
            <p:cNvSpPr/>
            <p:nvPr/>
          </p:nvSpPr>
          <p:spPr>
            <a:xfrm>
              <a:off x="6196116" y="2835632"/>
              <a:ext cx="254716" cy="17991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33" name="rc333"/>
            <p:cNvSpPr/>
            <p:nvPr/>
          </p:nvSpPr>
          <p:spPr>
            <a:xfrm>
              <a:off x="6450833" y="2835632"/>
              <a:ext cx="254716" cy="17991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34" name="rc334"/>
            <p:cNvSpPr/>
            <p:nvPr/>
          </p:nvSpPr>
          <p:spPr>
            <a:xfrm>
              <a:off x="6705549" y="2835632"/>
              <a:ext cx="254716" cy="17991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35" name="rc335"/>
            <p:cNvSpPr/>
            <p:nvPr/>
          </p:nvSpPr>
          <p:spPr>
            <a:xfrm>
              <a:off x="6960265" y="2835632"/>
              <a:ext cx="254716" cy="17991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36" name="rc336"/>
            <p:cNvSpPr/>
            <p:nvPr/>
          </p:nvSpPr>
          <p:spPr>
            <a:xfrm>
              <a:off x="7214982" y="2835632"/>
              <a:ext cx="254716" cy="179914"/>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337" name="rc337"/>
            <p:cNvSpPr/>
            <p:nvPr/>
          </p:nvSpPr>
          <p:spPr>
            <a:xfrm>
              <a:off x="7469698" y="2835632"/>
              <a:ext cx="254716" cy="179914"/>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338" name="rc338"/>
            <p:cNvSpPr/>
            <p:nvPr/>
          </p:nvSpPr>
          <p:spPr>
            <a:xfrm>
              <a:off x="7724414" y="2835632"/>
              <a:ext cx="254716" cy="179914"/>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339" name="rc339"/>
            <p:cNvSpPr/>
            <p:nvPr/>
          </p:nvSpPr>
          <p:spPr>
            <a:xfrm>
              <a:off x="7979130" y="2835632"/>
              <a:ext cx="254716" cy="17991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40" name="rc340"/>
            <p:cNvSpPr/>
            <p:nvPr/>
          </p:nvSpPr>
          <p:spPr>
            <a:xfrm>
              <a:off x="8233847" y="2835632"/>
              <a:ext cx="254716" cy="17991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41" name="rc341"/>
            <p:cNvSpPr/>
            <p:nvPr/>
          </p:nvSpPr>
          <p:spPr>
            <a:xfrm>
              <a:off x="8488563" y="2835632"/>
              <a:ext cx="254716" cy="17991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42" name="rc342"/>
            <p:cNvSpPr/>
            <p:nvPr/>
          </p:nvSpPr>
          <p:spPr>
            <a:xfrm>
              <a:off x="2120656" y="4274950"/>
              <a:ext cx="254716" cy="179914"/>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343" name="rc343"/>
            <p:cNvSpPr/>
            <p:nvPr/>
          </p:nvSpPr>
          <p:spPr>
            <a:xfrm>
              <a:off x="2375372" y="4274950"/>
              <a:ext cx="254716" cy="179914"/>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344" name="rc344"/>
            <p:cNvSpPr/>
            <p:nvPr/>
          </p:nvSpPr>
          <p:spPr>
            <a:xfrm>
              <a:off x="2630088" y="4274950"/>
              <a:ext cx="254716" cy="179914"/>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345" name="rc345"/>
            <p:cNvSpPr/>
            <p:nvPr/>
          </p:nvSpPr>
          <p:spPr>
            <a:xfrm>
              <a:off x="2884805" y="4274950"/>
              <a:ext cx="254716" cy="179914"/>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346" name="rc346"/>
            <p:cNvSpPr/>
            <p:nvPr/>
          </p:nvSpPr>
          <p:spPr>
            <a:xfrm>
              <a:off x="3139521" y="4274950"/>
              <a:ext cx="254716" cy="179914"/>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347" name="rc347"/>
            <p:cNvSpPr/>
            <p:nvPr/>
          </p:nvSpPr>
          <p:spPr>
            <a:xfrm>
              <a:off x="3394237" y="4274950"/>
              <a:ext cx="254716" cy="179914"/>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348" name="rc348"/>
            <p:cNvSpPr/>
            <p:nvPr/>
          </p:nvSpPr>
          <p:spPr>
            <a:xfrm>
              <a:off x="3648953" y="4274950"/>
              <a:ext cx="254716" cy="179914"/>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349" name="rc349"/>
            <p:cNvSpPr/>
            <p:nvPr/>
          </p:nvSpPr>
          <p:spPr>
            <a:xfrm>
              <a:off x="3903670" y="4274950"/>
              <a:ext cx="254716" cy="17991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350" name="rc350"/>
            <p:cNvSpPr/>
            <p:nvPr/>
          </p:nvSpPr>
          <p:spPr>
            <a:xfrm>
              <a:off x="4158386" y="4274950"/>
              <a:ext cx="254716" cy="17991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351" name="rc351"/>
            <p:cNvSpPr/>
            <p:nvPr/>
          </p:nvSpPr>
          <p:spPr>
            <a:xfrm>
              <a:off x="4413102" y="4274950"/>
              <a:ext cx="254716" cy="17991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352" name="rc352"/>
            <p:cNvSpPr/>
            <p:nvPr/>
          </p:nvSpPr>
          <p:spPr>
            <a:xfrm>
              <a:off x="4667819" y="4274950"/>
              <a:ext cx="254716" cy="17991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353" name="rc353"/>
            <p:cNvSpPr/>
            <p:nvPr/>
          </p:nvSpPr>
          <p:spPr>
            <a:xfrm>
              <a:off x="4922535" y="4274950"/>
              <a:ext cx="254716" cy="17991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354" name="rc354"/>
            <p:cNvSpPr/>
            <p:nvPr/>
          </p:nvSpPr>
          <p:spPr>
            <a:xfrm>
              <a:off x="5177251" y="4274950"/>
              <a:ext cx="254716" cy="17991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355" name="rc355"/>
            <p:cNvSpPr/>
            <p:nvPr/>
          </p:nvSpPr>
          <p:spPr>
            <a:xfrm>
              <a:off x="5431968" y="4274950"/>
              <a:ext cx="254716" cy="17991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56" name="rc356"/>
            <p:cNvSpPr/>
            <p:nvPr/>
          </p:nvSpPr>
          <p:spPr>
            <a:xfrm>
              <a:off x="5686684" y="4274950"/>
              <a:ext cx="254716" cy="17991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357" name="rc357"/>
            <p:cNvSpPr/>
            <p:nvPr/>
          </p:nvSpPr>
          <p:spPr>
            <a:xfrm>
              <a:off x="5941400" y="4274950"/>
              <a:ext cx="254716" cy="17991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58" name="rc358"/>
            <p:cNvSpPr/>
            <p:nvPr/>
          </p:nvSpPr>
          <p:spPr>
            <a:xfrm>
              <a:off x="6196116" y="4274950"/>
              <a:ext cx="254716" cy="17991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59" name="rc359"/>
            <p:cNvSpPr/>
            <p:nvPr/>
          </p:nvSpPr>
          <p:spPr>
            <a:xfrm>
              <a:off x="6450833" y="4274950"/>
              <a:ext cx="254716" cy="17991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60" name="rc360"/>
            <p:cNvSpPr/>
            <p:nvPr/>
          </p:nvSpPr>
          <p:spPr>
            <a:xfrm>
              <a:off x="6705549" y="4274950"/>
              <a:ext cx="254716" cy="17991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61" name="rc361"/>
            <p:cNvSpPr/>
            <p:nvPr/>
          </p:nvSpPr>
          <p:spPr>
            <a:xfrm>
              <a:off x="6960265" y="4274950"/>
              <a:ext cx="254716" cy="17991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362" name="rc362"/>
            <p:cNvSpPr/>
            <p:nvPr/>
          </p:nvSpPr>
          <p:spPr>
            <a:xfrm>
              <a:off x="7214982" y="4274950"/>
              <a:ext cx="254716" cy="179914"/>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363" name="rc363"/>
            <p:cNvSpPr/>
            <p:nvPr/>
          </p:nvSpPr>
          <p:spPr>
            <a:xfrm>
              <a:off x="7469698" y="4274950"/>
              <a:ext cx="254716" cy="179914"/>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364" name="rc364"/>
            <p:cNvSpPr/>
            <p:nvPr/>
          </p:nvSpPr>
          <p:spPr>
            <a:xfrm>
              <a:off x="7724414" y="4274950"/>
              <a:ext cx="254716" cy="179914"/>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365" name="rc365"/>
            <p:cNvSpPr/>
            <p:nvPr/>
          </p:nvSpPr>
          <p:spPr>
            <a:xfrm>
              <a:off x="7979130" y="4274950"/>
              <a:ext cx="254716" cy="179914"/>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366" name="rc366"/>
            <p:cNvSpPr/>
            <p:nvPr/>
          </p:nvSpPr>
          <p:spPr>
            <a:xfrm>
              <a:off x="8233847" y="4274950"/>
              <a:ext cx="254716" cy="179914"/>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367" name="rc367"/>
            <p:cNvSpPr/>
            <p:nvPr/>
          </p:nvSpPr>
          <p:spPr>
            <a:xfrm>
              <a:off x="8488563" y="4274950"/>
              <a:ext cx="254716" cy="179914"/>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368" name="rc368"/>
            <p:cNvSpPr/>
            <p:nvPr/>
          </p:nvSpPr>
          <p:spPr>
            <a:xfrm>
              <a:off x="2120656" y="2115972"/>
              <a:ext cx="254716" cy="179914"/>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369" name="rc369"/>
            <p:cNvSpPr/>
            <p:nvPr/>
          </p:nvSpPr>
          <p:spPr>
            <a:xfrm>
              <a:off x="2375372" y="2115972"/>
              <a:ext cx="254716" cy="179914"/>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370" name="rc370"/>
            <p:cNvSpPr/>
            <p:nvPr/>
          </p:nvSpPr>
          <p:spPr>
            <a:xfrm>
              <a:off x="2630088" y="2115972"/>
              <a:ext cx="254716" cy="179914"/>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371" name="rc371"/>
            <p:cNvSpPr/>
            <p:nvPr/>
          </p:nvSpPr>
          <p:spPr>
            <a:xfrm>
              <a:off x="2884805" y="2115972"/>
              <a:ext cx="254716" cy="179914"/>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372" name="rc372"/>
            <p:cNvSpPr/>
            <p:nvPr/>
          </p:nvSpPr>
          <p:spPr>
            <a:xfrm>
              <a:off x="3139521" y="2115972"/>
              <a:ext cx="254716" cy="179914"/>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373" name="rc373"/>
            <p:cNvSpPr/>
            <p:nvPr/>
          </p:nvSpPr>
          <p:spPr>
            <a:xfrm>
              <a:off x="3394237" y="2115972"/>
              <a:ext cx="254716" cy="179914"/>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374" name="rc374"/>
            <p:cNvSpPr/>
            <p:nvPr/>
          </p:nvSpPr>
          <p:spPr>
            <a:xfrm>
              <a:off x="3648953" y="2115972"/>
              <a:ext cx="254716" cy="179914"/>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375" name="rc375"/>
            <p:cNvSpPr/>
            <p:nvPr/>
          </p:nvSpPr>
          <p:spPr>
            <a:xfrm>
              <a:off x="3903670" y="2115972"/>
              <a:ext cx="254716" cy="179914"/>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376" name="rc376"/>
            <p:cNvSpPr/>
            <p:nvPr/>
          </p:nvSpPr>
          <p:spPr>
            <a:xfrm>
              <a:off x="4158386" y="2115972"/>
              <a:ext cx="254716" cy="179914"/>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377" name="rc377"/>
            <p:cNvSpPr/>
            <p:nvPr/>
          </p:nvSpPr>
          <p:spPr>
            <a:xfrm>
              <a:off x="4413102" y="2115972"/>
              <a:ext cx="254716" cy="179914"/>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378" name="rc378"/>
            <p:cNvSpPr/>
            <p:nvPr/>
          </p:nvSpPr>
          <p:spPr>
            <a:xfrm>
              <a:off x="4667819" y="2115972"/>
              <a:ext cx="254716" cy="179914"/>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379" name="rc379"/>
            <p:cNvSpPr/>
            <p:nvPr/>
          </p:nvSpPr>
          <p:spPr>
            <a:xfrm>
              <a:off x="4922535" y="2115972"/>
              <a:ext cx="254716" cy="179914"/>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380" name="rc380"/>
            <p:cNvSpPr/>
            <p:nvPr/>
          </p:nvSpPr>
          <p:spPr>
            <a:xfrm>
              <a:off x="5177251" y="2115972"/>
              <a:ext cx="254716" cy="179914"/>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381" name="rc381"/>
            <p:cNvSpPr/>
            <p:nvPr/>
          </p:nvSpPr>
          <p:spPr>
            <a:xfrm>
              <a:off x="5431968" y="2115972"/>
              <a:ext cx="254716" cy="17991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382" name="rc382"/>
            <p:cNvSpPr/>
            <p:nvPr/>
          </p:nvSpPr>
          <p:spPr>
            <a:xfrm>
              <a:off x="5686684" y="2115972"/>
              <a:ext cx="254716" cy="17991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83" name="rc383"/>
            <p:cNvSpPr/>
            <p:nvPr/>
          </p:nvSpPr>
          <p:spPr>
            <a:xfrm>
              <a:off x="5941400" y="2115972"/>
              <a:ext cx="254716" cy="17991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384" name="rc384"/>
            <p:cNvSpPr/>
            <p:nvPr/>
          </p:nvSpPr>
          <p:spPr>
            <a:xfrm>
              <a:off x="6196116" y="2115972"/>
              <a:ext cx="254716" cy="17991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385" name="rc385"/>
            <p:cNvSpPr/>
            <p:nvPr/>
          </p:nvSpPr>
          <p:spPr>
            <a:xfrm>
              <a:off x="6450833" y="2115972"/>
              <a:ext cx="254716" cy="17991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86" name="rc386"/>
            <p:cNvSpPr/>
            <p:nvPr/>
          </p:nvSpPr>
          <p:spPr>
            <a:xfrm>
              <a:off x="6705549" y="2115972"/>
              <a:ext cx="254716" cy="17991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387" name="rc387"/>
            <p:cNvSpPr/>
            <p:nvPr/>
          </p:nvSpPr>
          <p:spPr>
            <a:xfrm>
              <a:off x="6960265" y="2115972"/>
              <a:ext cx="254716" cy="17991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388" name="rc388"/>
            <p:cNvSpPr/>
            <p:nvPr/>
          </p:nvSpPr>
          <p:spPr>
            <a:xfrm>
              <a:off x="7214982" y="2115972"/>
              <a:ext cx="254716" cy="17991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389" name="rc389"/>
            <p:cNvSpPr/>
            <p:nvPr/>
          </p:nvSpPr>
          <p:spPr>
            <a:xfrm>
              <a:off x="7469698" y="2115972"/>
              <a:ext cx="254716" cy="17991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90" name="rc390"/>
            <p:cNvSpPr/>
            <p:nvPr/>
          </p:nvSpPr>
          <p:spPr>
            <a:xfrm>
              <a:off x="7724414" y="2115972"/>
              <a:ext cx="254716" cy="17991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91" name="rc391"/>
            <p:cNvSpPr/>
            <p:nvPr/>
          </p:nvSpPr>
          <p:spPr>
            <a:xfrm>
              <a:off x="7979130" y="2115972"/>
              <a:ext cx="254716" cy="17991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92" name="rc392"/>
            <p:cNvSpPr/>
            <p:nvPr/>
          </p:nvSpPr>
          <p:spPr>
            <a:xfrm>
              <a:off x="8233847" y="2115972"/>
              <a:ext cx="254716" cy="17991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93" name="rc393"/>
            <p:cNvSpPr/>
            <p:nvPr/>
          </p:nvSpPr>
          <p:spPr>
            <a:xfrm>
              <a:off x="8488563" y="2115972"/>
              <a:ext cx="254716" cy="17991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94" name="rc394"/>
            <p:cNvSpPr/>
            <p:nvPr/>
          </p:nvSpPr>
          <p:spPr>
            <a:xfrm>
              <a:off x="2120656" y="4814694"/>
              <a:ext cx="254716" cy="179914"/>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395" name="rc395"/>
            <p:cNvSpPr/>
            <p:nvPr/>
          </p:nvSpPr>
          <p:spPr>
            <a:xfrm>
              <a:off x="2375372" y="4814694"/>
              <a:ext cx="254716" cy="179914"/>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396" name="rc396"/>
            <p:cNvSpPr/>
            <p:nvPr/>
          </p:nvSpPr>
          <p:spPr>
            <a:xfrm>
              <a:off x="2630088" y="4814694"/>
              <a:ext cx="254716" cy="179914"/>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397" name="rc397"/>
            <p:cNvSpPr/>
            <p:nvPr/>
          </p:nvSpPr>
          <p:spPr>
            <a:xfrm>
              <a:off x="2884805" y="4814694"/>
              <a:ext cx="254716" cy="179914"/>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398" name="rc398"/>
            <p:cNvSpPr/>
            <p:nvPr/>
          </p:nvSpPr>
          <p:spPr>
            <a:xfrm>
              <a:off x="3139521" y="4814694"/>
              <a:ext cx="254716" cy="179914"/>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399" name="rc399"/>
            <p:cNvSpPr/>
            <p:nvPr/>
          </p:nvSpPr>
          <p:spPr>
            <a:xfrm>
              <a:off x="3394237" y="4814694"/>
              <a:ext cx="254716" cy="179914"/>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400" name="rc400"/>
            <p:cNvSpPr/>
            <p:nvPr/>
          </p:nvSpPr>
          <p:spPr>
            <a:xfrm>
              <a:off x="3648953" y="4814694"/>
              <a:ext cx="254716" cy="179914"/>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401" name="rc401"/>
            <p:cNvSpPr/>
            <p:nvPr/>
          </p:nvSpPr>
          <p:spPr>
            <a:xfrm>
              <a:off x="3903670" y="4814694"/>
              <a:ext cx="254716" cy="179914"/>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402" name="rc402"/>
            <p:cNvSpPr/>
            <p:nvPr/>
          </p:nvSpPr>
          <p:spPr>
            <a:xfrm>
              <a:off x="4158386" y="4814694"/>
              <a:ext cx="254716" cy="179914"/>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403" name="rc403"/>
            <p:cNvSpPr/>
            <p:nvPr/>
          </p:nvSpPr>
          <p:spPr>
            <a:xfrm>
              <a:off x="4413102" y="4814694"/>
              <a:ext cx="254716" cy="179914"/>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404" name="rc404"/>
            <p:cNvSpPr/>
            <p:nvPr/>
          </p:nvSpPr>
          <p:spPr>
            <a:xfrm>
              <a:off x="4667819" y="4814694"/>
              <a:ext cx="254716" cy="179914"/>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405" name="rc405"/>
            <p:cNvSpPr/>
            <p:nvPr/>
          </p:nvSpPr>
          <p:spPr>
            <a:xfrm>
              <a:off x="4922535" y="4814694"/>
              <a:ext cx="254716" cy="179914"/>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406" name="rc406"/>
            <p:cNvSpPr/>
            <p:nvPr/>
          </p:nvSpPr>
          <p:spPr>
            <a:xfrm>
              <a:off x="5177251" y="4814694"/>
              <a:ext cx="254716" cy="179914"/>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407" name="rc407"/>
            <p:cNvSpPr/>
            <p:nvPr/>
          </p:nvSpPr>
          <p:spPr>
            <a:xfrm>
              <a:off x="5431968" y="4814694"/>
              <a:ext cx="254716" cy="179914"/>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408" name="rc408"/>
            <p:cNvSpPr/>
            <p:nvPr/>
          </p:nvSpPr>
          <p:spPr>
            <a:xfrm>
              <a:off x="5686684" y="4814694"/>
              <a:ext cx="254716" cy="179914"/>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409" name="rc409"/>
            <p:cNvSpPr/>
            <p:nvPr/>
          </p:nvSpPr>
          <p:spPr>
            <a:xfrm>
              <a:off x="5941400" y="4814694"/>
              <a:ext cx="254716" cy="179914"/>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410" name="rc410"/>
            <p:cNvSpPr/>
            <p:nvPr/>
          </p:nvSpPr>
          <p:spPr>
            <a:xfrm>
              <a:off x="6196116" y="4814694"/>
              <a:ext cx="254716" cy="179914"/>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411" name="rc411"/>
            <p:cNvSpPr/>
            <p:nvPr/>
          </p:nvSpPr>
          <p:spPr>
            <a:xfrm>
              <a:off x="6450833" y="4814694"/>
              <a:ext cx="254716" cy="179914"/>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412" name="rc412"/>
            <p:cNvSpPr/>
            <p:nvPr/>
          </p:nvSpPr>
          <p:spPr>
            <a:xfrm>
              <a:off x="6705549" y="4814694"/>
              <a:ext cx="254716" cy="179914"/>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413" name="rc413"/>
            <p:cNvSpPr/>
            <p:nvPr/>
          </p:nvSpPr>
          <p:spPr>
            <a:xfrm>
              <a:off x="6960265" y="4814694"/>
              <a:ext cx="254716" cy="179914"/>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414" name="rc414"/>
            <p:cNvSpPr/>
            <p:nvPr/>
          </p:nvSpPr>
          <p:spPr>
            <a:xfrm>
              <a:off x="7214982" y="4814694"/>
              <a:ext cx="254716" cy="179914"/>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415" name="rc415"/>
            <p:cNvSpPr/>
            <p:nvPr/>
          </p:nvSpPr>
          <p:spPr>
            <a:xfrm>
              <a:off x="7469698" y="4814694"/>
              <a:ext cx="254716" cy="179914"/>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416" name="rc416"/>
            <p:cNvSpPr/>
            <p:nvPr/>
          </p:nvSpPr>
          <p:spPr>
            <a:xfrm>
              <a:off x="7724414" y="4814694"/>
              <a:ext cx="254716" cy="179914"/>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417" name="rc417"/>
            <p:cNvSpPr/>
            <p:nvPr/>
          </p:nvSpPr>
          <p:spPr>
            <a:xfrm>
              <a:off x="7979130" y="4814694"/>
              <a:ext cx="254716" cy="179914"/>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418" name="rc418"/>
            <p:cNvSpPr/>
            <p:nvPr/>
          </p:nvSpPr>
          <p:spPr>
            <a:xfrm>
              <a:off x="8233847" y="4814694"/>
              <a:ext cx="254716" cy="179914"/>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419" name="rc419"/>
            <p:cNvSpPr/>
            <p:nvPr/>
          </p:nvSpPr>
          <p:spPr>
            <a:xfrm>
              <a:off x="8488563" y="4814694"/>
              <a:ext cx="254716" cy="179914"/>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420" name="rc420"/>
            <p:cNvSpPr/>
            <p:nvPr/>
          </p:nvSpPr>
          <p:spPr>
            <a:xfrm>
              <a:off x="2120656" y="5354438"/>
              <a:ext cx="254716" cy="179914"/>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421" name="rc421"/>
            <p:cNvSpPr/>
            <p:nvPr/>
          </p:nvSpPr>
          <p:spPr>
            <a:xfrm>
              <a:off x="2375372" y="5354438"/>
              <a:ext cx="254716" cy="179914"/>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422" name="rc422"/>
            <p:cNvSpPr/>
            <p:nvPr/>
          </p:nvSpPr>
          <p:spPr>
            <a:xfrm>
              <a:off x="2630088" y="5354438"/>
              <a:ext cx="254716" cy="179914"/>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423" name="rc423"/>
            <p:cNvSpPr/>
            <p:nvPr/>
          </p:nvSpPr>
          <p:spPr>
            <a:xfrm>
              <a:off x="2884805" y="5354438"/>
              <a:ext cx="254716" cy="17991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424" name="rc424"/>
            <p:cNvSpPr/>
            <p:nvPr/>
          </p:nvSpPr>
          <p:spPr>
            <a:xfrm>
              <a:off x="3139521" y="5354438"/>
              <a:ext cx="254716" cy="179914"/>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425" name="rc425"/>
            <p:cNvSpPr/>
            <p:nvPr/>
          </p:nvSpPr>
          <p:spPr>
            <a:xfrm>
              <a:off x="3394237" y="5354438"/>
              <a:ext cx="254716" cy="179914"/>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426" name="rc426"/>
            <p:cNvSpPr/>
            <p:nvPr/>
          </p:nvSpPr>
          <p:spPr>
            <a:xfrm>
              <a:off x="3648953" y="5354438"/>
              <a:ext cx="254716" cy="179914"/>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427" name="rc427"/>
            <p:cNvSpPr/>
            <p:nvPr/>
          </p:nvSpPr>
          <p:spPr>
            <a:xfrm>
              <a:off x="3903670" y="5354438"/>
              <a:ext cx="254716" cy="179914"/>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428" name="rc428"/>
            <p:cNvSpPr/>
            <p:nvPr/>
          </p:nvSpPr>
          <p:spPr>
            <a:xfrm>
              <a:off x="4158386" y="5354438"/>
              <a:ext cx="254716" cy="179914"/>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429" name="rc429"/>
            <p:cNvSpPr/>
            <p:nvPr/>
          </p:nvSpPr>
          <p:spPr>
            <a:xfrm>
              <a:off x="4413102" y="5354438"/>
              <a:ext cx="254716" cy="179914"/>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430" name="rc430"/>
            <p:cNvSpPr/>
            <p:nvPr/>
          </p:nvSpPr>
          <p:spPr>
            <a:xfrm>
              <a:off x="4667819" y="5354438"/>
              <a:ext cx="254716" cy="179914"/>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431" name="rc431"/>
            <p:cNvSpPr/>
            <p:nvPr/>
          </p:nvSpPr>
          <p:spPr>
            <a:xfrm>
              <a:off x="4922535" y="5354438"/>
              <a:ext cx="254716" cy="179914"/>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432" name="rc432"/>
            <p:cNvSpPr/>
            <p:nvPr/>
          </p:nvSpPr>
          <p:spPr>
            <a:xfrm>
              <a:off x="5177251" y="5354438"/>
              <a:ext cx="254716" cy="179914"/>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433" name="rc433"/>
            <p:cNvSpPr/>
            <p:nvPr/>
          </p:nvSpPr>
          <p:spPr>
            <a:xfrm>
              <a:off x="5431968" y="5354438"/>
              <a:ext cx="254716" cy="179914"/>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434" name="rc434"/>
            <p:cNvSpPr/>
            <p:nvPr/>
          </p:nvSpPr>
          <p:spPr>
            <a:xfrm>
              <a:off x="5686684" y="5354438"/>
              <a:ext cx="254716" cy="179914"/>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435" name="rc435"/>
            <p:cNvSpPr/>
            <p:nvPr/>
          </p:nvSpPr>
          <p:spPr>
            <a:xfrm>
              <a:off x="5941400" y="5354438"/>
              <a:ext cx="254716" cy="179914"/>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436" name="rc436"/>
            <p:cNvSpPr/>
            <p:nvPr/>
          </p:nvSpPr>
          <p:spPr>
            <a:xfrm>
              <a:off x="6196116" y="5354438"/>
              <a:ext cx="254716" cy="179914"/>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437" name="rc437"/>
            <p:cNvSpPr/>
            <p:nvPr/>
          </p:nvSpPr>
          <p:spPr>
            <a:xfrm>
              <a:off x="6450833" y="5354438"/>
              <a:ext cx="254716" cy="179914"/>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438" name="rc438"/>
            <p:cNvSpPr/>
            <p:nvPr/>
          </p:nvSpPr>
          <p:spPr>
            <a:xfrm>
              <a:off x="6705549" y="5354438"/>
              <a:ext cx="254716" cy="179914"/>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439" name="rc439"/>
            <p:cNvSpPr/>
            <p:nvPr/>
          </p:nvSpPr>
          <p:spPr>
            <a:xfrm>
              <a:off x="6960265" y="5354438"/>
              <a:ext cx="254716" cy="179914"/>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440" name="rc440"/>
            <p:cNvSpPr/>
            <p:nvPr/>
          </p:nvSpPr>
          <p:spPr>
            <a:xfrm>
              <a:off x="7214982" y="5354438"/>
              <a:ext cx="254716" cy="179914"/>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441" name="rc441"/>
            <p:cNvSpPr/>
            <p:nvPr/>
          </p:nvSpPr>
          <p:spPr>
            <a:xfrm>
              <a:off x="7469698" y="5354438"/>
              <a:ext cx="254716" cy="179914"/>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442" name="rc442"/>
            <p:cNvSpPr/>
            <p:nvPr/>
          </p:nvSpPr>
          <p:spPr>
            <a:xfrm>
              <a:off x="7724414" y="5354438"/>
              <a:ext cx="254716" cy="179914"/>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443" name="rc443"/>
            <p:cNvSpPr/>
            <p:nvPr/>
          </p:nvSpPr>
          <p:spPr>
            <a:xfrm>
              <a:off x="7979130" y="5354438"/>
              <a:ext cx="254716" cy="179914"/>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444" name="rc444"/>
            <p:cNvSpPr/>
            <p:nvPr/>
          </p:nvSpPr>
          <p:spPr>
            <a:xfrm>
              <a:off x="8233847" y="5354438"/>
              <a:ext cx="254716" cy="179914"/>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445" name="rc445"/>
            <p:cNvSpPr/>
            <p:nvPr/>
          </p:nvSpPr>
          <p:spPr>
            <a:xfrm>
              <a:off x="8488563" y="5354438"/>
              <a:ext cx="254716" cy="179914"/>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446" name="rc446"/>
            <p:cNvSpPr/>
            <p:nvPr/>
          </p:nvSpPr>
          <p:spPr>
            <a:xfrm>
              <a:off x="2120656" y="4095035"/>
              <a:ext cx="254716" cy="179914"/>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447" name="rc447"/>
            <p:cNvSpPr/>
            <p:nvPr/>
          </p:nvSpPr>
          <p:spPr>
            <a:xfrm>
              <a:off x="2375372" y="4095035"/>
              <a:ext cx="254716" cy="179914"/>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448" name="rc448"/>
            <p:cNvSpPr/>
            <p:nvPr/>
          </p:nvSpPr>
          <p:spPr>
            <a:xfrm>
              <a:off x="2630088" y="4095035"/>
              <a:ext cx="254716" cy="179914"/>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449" name="rc449"/>
            <p:cNvSpPr/>
            <p:nvPr/>
          </p:nvSpPr>
          <p:spPr>
            <a:xfrm>
              <a:off x="2884805" y="4095035"/>
              <a:ext cx="254716" cy="179914"/>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450" name="rc450"/>
            <p:cNvSpPr/>
            <p:nvPr/>
          </p:nvSpPr>
          <p:spPr>
            <a:xfrm>
              <a:off x="3139521" y="4095035"/>
              <a:ext cx="254716" cy="179914"/>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451" name="rc451"/>
            <p:cNvSpPr/>
            <p:nvPr/>
          </p:nvSpPr>
          <p:spPr>
            <a:xfrm>
              <a:off x="3394237" y="4095035"/>
              <a:ext cx="254716" cy="179914"/>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452" name="rc452"/>
            <p:cNvSpPr/>
            <p:nvPr/>
          </p:nvSpPr>
          <p:spPr>
            <a:xfrm>
              <a:off x="3648953" y="4095035"/>
              <a:ext cx="254716" cy="179914"/>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453" name="rc453"/>
            <p:cNvSpPr/>
            <p:nvPr/>
          </p:nvSpPr>
          <p:spPr>
            <a:xfrm>
              <a:off x="3903670" y="4095035"/>
              <a:ext cx="254716" cy="179914"/>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454" name="rc454"/>
            <p:cNvSpPr/>
            <p:nvPr/>
          </p:nvSpPr>
          <p:spPr>
            <a:xfrm>
              <a:off x="4158386" y="4095035"/>
              <a:ext cx="254716" cy="179914"/>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455" name="rc455"/>
            <p:cNvSpPr/>
            <p:nvPr/>
          </p:nvSpPr>
          <p:spPr>
            <a:xfrm>
              <a:off x="4413102" y="4095035"/>
              <a:ext cx="254716" cy="179914"/>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456" name="rc456"/>
            <p:cNvSpPr/>
            <p:nvPr/>
          </p:nvSpPr>
          <p:spPr>
            <a:xfrm>
              <a:off x="4667819" y="4095035"/>
              <a:ext cx="254716" cy="179914"/>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457" name="rc457"/>
            <p:cNvSpPr/>
            <p:nvPr/>
          </p:nvSpPr>
          <p:spPr>
            <a:xfrm>
              <a:off x="4922535" y="4095035"/>
              <a:ext cx="254716" cy="179914"/>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458" name="rc458"/>
            <p:cNvSpPr/>
            <p:nvPr/>
          </p:nvSpPr>
          <p:spPr>
            <a:xfrm>
              <a:off x="5177251" y="4095035"/>
              <a:ext cx="254716" cy="179914"/>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459" name="rc459"/>
            <p:cNvSpPr/>
            <p:nvPr/>
          </p:nvSpPr>
          <p:spPr>
            <a:xfrm>
              <a:off x="5431968" y="4095035"/>
              <a:ext cx="254716" cy="179914"/>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460" name="rc460"/>
            <p:cNvSpPr/>
            <p:nvPr/>
          </p:nvSpPr>
          <p:spPr>
            <a:xfrm>
              <a:off x="5686684" y="4095035"/>
              <a:ext cx="254716" cy="179914"/>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461" name="rc461"/>
            <p:cNvSpPr/>
            <p:nvPr/>
          </p:nvSpPr>
          <p:spPr>
            <a:xfrm>
              <a:off x="5941400" y="4095035"/>
              <a:ext cx="254716" cy="179914"/>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462" name="rc462"/>
            <p:cNvSpPr/>
            <p:nvPr/>
          </p:nvSpPr>
          <p:spPr>
            <a:xfrm>
              <a:off x="6196116" y="4095035"/>
              <a:ext cx="254716" cy="179914"/>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463" name="rc463"/>
            <p:cNvSpPr/>
            <p:nvPr/>
          </p:nvSpPr>
          <p:spPr>
            <a:xfrm>
              <a:off x="6450833" y="4095035"/>
              <a:ext cx="254716" cy="179914"/>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464" name="rc464"/>
            <p:cNvSpPr/>
            <p:nvPr/>
          </p:nvSpPr>
          <p:spPr>
            <a:xfrm>
              <a:off x="6705549" y="4095035"/>
              <a:ext cx="254716" cy="179914"/>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465" name="rc465"/>
            <p:cNvSpPr/>
            <p:nvPr/>
          </p:nvSpPr>
          <p:spPr>
            <a:xfrm>
              <a:off x="6960265" y="4095035"/>
              <a:ext cx="254716" cy="179914"/>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466" name="rc466"/>
            <p:cNvSpPr/>
            <p:nvPr/>
          </p:nvSpPr>
          <p:spPr>
            <a:xfrm>
              <a:off x="7214982" y="4095035"/>
              <a:ext cx="254716" cy="179914"/>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467" name="rc467"/>
            <p:cNvSpPr/>
            <p:nvPr/>
          </p:nvSpPr>
          <p:spPr>
            <a:xfrm>
              <a:off x="7469698" y="4095035"/>
              <a:ext cx="254716" cy="179914"/>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468" name="rc468"/>
            <p:cNvSpPr/>
            <p:nvPr/>
          </p:nvSpPr>
          <p:spPr>
            <a:xfrm>
              <a:off x="7724414" y="4095035"/>
              <a:ext cx="254716" cy="179914"/>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469" name="rc469"/>
            <p:cNvSpPr/>
            <p:nvPr/>
          </p:nvSpPr>
          <p:spPr>
            <a:xfrm>
              <a:off x="7979130" y="4095035"/>
              <a:ext cx="254716" cy="179914"/>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470" name="rc470"/>
            <p:cNvSpPr/>
            <p:nvPr/>
          </p:nvSpPr>
          <p:spPr>
            <a:xfrm>
              <a:off x="8233847" y="4095035"/>
              <a:ext cx="254716" cy="179914"/>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471" name="rc471"/>
            <p:cNvSpPr/>
            <p:nvPr/>
          </p:nvSpPr>
          <p:spPr>
            <a:xfrm>
              <a:off x="8488563" y="4095035"/>
              <a:ext cx="254716" cy="179914"/>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472" name="rc472"/>
            <p:cNvSpPr/>
            <p:nvPr/>
          </p:nvSpPr>
          <p:spPr>
            <a:xfrm>
              <a:off x="4922535" y="4454864"/>
              <a:ext cx="254716" cy="179914"/>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473" name="rc473"/>
            <p:cNvSpPr/>
            <p:nvPr/>
          </p:nvSpPr>
          <p:spPr>
            <a:xfrm>
              <a:off x="5177251" y="4454864"/>
              <a:ext cx="254716" cy="179914"/>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474" name="rc474"/>
            <p:cNvSpPr/>
            <p:nvPr/>
          </p:nvSpPr>
          <p:spPr>
            <a:xfrm>
              <a:off x="5431968" y="4454864"/>
              <a:ext cx="254716" cy="179914"/>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475" name="rc475"/>
            <p:cNvSpPr/>
            <p:nvPr/>
          </p:nvSpPr>
          <p:spPr>
            <a:xfrm>
              <a:off x="5686684" y="4454864"/>
              <a:ext cx="254716" cy="179914"/>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476" name="rc476"/>
            <p:cNvSpPr/>
            <p:nvPr/>
          </p:nvSpPr>
          <p:spPr>
            <a:xfrm>
              <a:off x="5941400" y="4454864"/>
              <a:ext cx="254716" cy="179914"/>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477" name="rc477"/>
            <p:cNvSpPr/>
            <p:nvPr/>
          </p:nvSpPr>
          <p:spPr>
            <a:xfrm>
              <a:off x="6196116" y="4454864"/>
              <a:ext cx="254716" cy="179914"/>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478" name="rc478"/>
            <p:cNvSpPr/>
            <p:nvPr/>
          </p:nvSpPr>
          <p:spPr>
            <a:xfrm>
              <a:off x="6450833" y="4454864"/>
              <a:ext cx="254716" cy="179914"/>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479" name="rc479"/>
            <p:cNvSpPr/>
            <p:nvPr/>
          </p:nvSpPr>
          <p:spPr>
            <a:xfrm>
              <a:off x="6705549" y="4454864"/>
              <a:ext cx="254716" cy="179914"/>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480" name="rc480"/>
            <p:cNvSpPr/>
            <p:nvPr/>
          </p:nvSpPr>
          <p:spPr>
            <a:xfrm>
              <a:off x="6960265" y="4454864"/>
              <a:ext cx="254716" cy="179914"/>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481" name="rc481"/>
            <p:cNvSpPr/>
            <p:nvPr/>
          </p:nvSpPr>
          <p:spPr>
            <a:xfrm>
              <a:off x="7214982" y="4454864"/>
              <a:ext cx="254716" cy="179914"/>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482" name="rc482"/>
            <p:cNvSpPr/>
            <p:nvPr/>
          </p:nvSpPr>
          <p:spPr>
            <a:xfrm>
              <a:off x="7469698" y="4454864"/>
              <a:ext cx="254716" cy="179914"/>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483" name="rc483"/>
            <p:cNvSpPr/>
            <p:nvPr/>
          </p:nvSpPr>
          <p:spPr>
            <a:xfrm>
              <a:off x="7724414" y="4454864"/>
              <a:ext cx="254716" cy="179914"/>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484" name="rc484"/>
            <p:cNvSpPr/>
            <p:nvPr/>
          </p:nvSpPr>
          <p:spPr>
            <a:xfrm>
              <a:off x="7979130" y="4454864"/>
              <a:ext cx="254716" cy="179914"/>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485" name="rc485"/>
            <p:cNvSpPr/>
            <p:nvPr/>
          </p:nvSpPr>
          <p:spPr>
            <a:xfrm>
              <a:off x="8233847" y="4454864"/>
              <a:ext cx="254716" cy="179914"/>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486" name="rc486"/>
            <p:cNvSpPr/>
            <p:nvPr/>
          </p:nvSpPr>
          <p:spPr>
            <a:xfrm>
              <a:off x="8488563" y="4454864"/>
              <a:ext cx="254716" cy="179914"/>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487" name="rc487"/>
            <p:cNvSpPr/>
            <p:nvPr/>
          </p:nvSpPr>
          <p:spPr>
            <a:xfrm>
              <a:off x="2120656" y="1396313"/>
              <a:ext cx="254716" cy="17991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88" name="rc488"/>
            <p:cNvSpPr/>
            <p:nvPr/>
          </p:nvSpPr>
          <p:spPr>
            <a:xfrm>
              <a:off x="2375372" y="1396313"/>
              <a:ext cx="254716" cy="17991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89" name="rc489"/>
            <p:cNvSpPr/>
            <p:nvPr/>
          </p:nvSpPr>
          <p:spPr>
            <a:xfrm>
              <a:off x="2630088" y="1396313"/>
              <a:ext cx="254716" cy="17991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90" name="rc490"/>
            <p:cNvSpPr/>
            <p:nvPr/>
          </p:nvSpPr>
          <p:spPr>
            <a:xfrm>
              <a:off x="2884805" y="1396313"/>
              <a:ext cx="254716" cy="17991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91" name="rc491"/>
            <p:cNvSpPr/>
            <p:nvPr/>
          </p:nvSpPr>
          <p:spPr>
            <a:xfrm>
              <a:off x="3139521" y="1396313"/>
              <a:ext cx="254716" cy="17991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92" name="rc492"/>
            <p:cNvSpPr/>
            <p:nvPr/>
          </p:nvSpPr>
          <p:spPr>
            <a:xfrm>
              <a:off x="3394237" y="1396313"/>
              <a:ext cx="254716" cy="17991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93" name="rc493"/>
            <p:cNvSpPr/>
            <p:nvPr/>
          </p:nvSpPr>
          <p:spPr>
            <a:xfrm>
              <a:off x="3648953" y="1396313"/>
              <a:ext cx="254716" cy="17991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94" name="rc494"/>
            <p:cNvSpPr/>
            <p:nvPr/>
          </p:nvSpPr>
          <p:spPr>
            <a:xfrm>
              <a:off x="3903670" y="1396313"/>
              <a:ext cx="254716" cy="17991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95" name="rc495"/>
            <p:cNvSpPr/>
            <p:nvPr/>
          </p:nvSpPr>
          <p:spPr>
            <a:xfrm>
              <a:off x="4158386" y="1396313"/>
              <a:ext cx="254716" cy="17991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96" name="rc496"/>
            <p:cNvSpPr/>
            <p:nvPr/>
          </p:nvSpPr>
          <p:spPr>
            <a:xfrm>
              <a:off x="4413102" y="1396313"/>
              <a:ext cx="254716" cy="17991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97" name="rc497"/>
            <p:cNvSpPr/>
            <p:nvPr/>
          </p:nvSpPr>
          <p:spPr>
            <a:xfrm>
              <a:off x="4667819" y="1396313"/>
              <a:ext cx="254716" cy="17991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98" name="rc498"/>
            <p:cNvSpPr/>
            <p:nvPr/>
          </p:nvSpPr>
          <p:spPr>
            <a:xfrm>
              <a:off x="4922535" y="1396313"/>
              <a:ext cx="254716" cy="17991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99" name="rc499"/>
            <p:cNvSpPr/>
            <p:nvPr/>
          </p:nvSpPr>
          <p:spPr>
            <a:xfrm>
              <a:off x="5177251" y="1396313"/>
              <a:ext cx="254716" cy="17991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00" name="rc500"/>
            <p:cNvSpPr/>
            <p:nvPr/>
          </p:nvSpPr>
          <p:spPr>
            <a:xfrm>
              <a:off x="5431968" y="1396313"/>
              <a:ext cx="254716" cy="17991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01" name="rc501"/>
            <p:cNvSpPr/>
            <p:nvPr/>
          </p:nvSpPr>
          <p:spPr>
            <a:xfrm>
              <a:off x="5686684" y="1396313"/>
              <a:ext cx="254716" cy="17991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02" name="rc502"/>
            <p:cNvSpPr/>
            <p:nvPr/>
          </p:nvSpPr>
          <p:spPr>
            <a:xfrm>
              <a:off x="5941400" y="1396313"/>
              <a:ext cx="254716" cy="17991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03" name="rc503"/>
            <p:cNvSpPr/>
            <p:nvPr/>
          </p:nvSpPr>
          <p:spPr>
            <a:xfrm>
              <a:off x="6196116" y="1396313"/>
              <a:ext cx="254716" cy="17991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04" name="rc504"/>
            <p:cNvSpPr/>
            <p:nvPr/>
          </p:nvSpPr>
          <p:spPr>
            <a:xfrm>
              <a:off x="6450833" y="1396313"/>
              <a:ext cx="254716" cy="17991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05" name="rc505"/>
            <p:cNvSpPr/>
            <p:nvPr/>
          </p:nvSpPr>
          <p:spPr>
            <a:xfrm>
              <a:off x="6705549" y="1396313"/>
              <a:ext cx="254716" cy="17991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06" name="rc506"/>
            <p:cNvSpPr/>
            <p:nvPr/>
          </p:nvSpPr>
          <p:spPr>
            <a:xfrm>
              <a:off x="6960265" y="1396313"/>
              <a:ext cx="254716" cy="17991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07" name="rc507"/>
            <p:cNvSpPr/>
            <p:nvPr/>
          </p:nvSpPr>
          <p:spPr>
            <a:xfrm>
              <a:off x="7214982" y="1396313"/>
              <a:ext cx="254716" cy="17991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08" name="rc508"/>
            <p:cNvSpPr/>
            <p:nvPr/>
          </p:nvSpPr>
          <p:spPr>
            <a:xfrm>
              <a:off x="7469698" y="1396313"/>
              <a:ext cx="254716" cy="17991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09" name="rc509"/>
            <p:cNvSpPr/>
            <p:nvPr/>
          </p:nvSpPr>
          <p:spPr>
            <a:xfrm>
              <a:off x="7724414" y="1396313"/>
              <a:ext cx="254716" cy="17991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10" name="rc510"/>
            <p:cNvSpPr/>
            <p:nvPr/>
          </p:nvSpPr>
          <p:spPr>
            <a:xfrm>
              <a:off x="7979130" y="1396313"/>
              <a:ext cx="254716" cy="17991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511" name="rc511"/>
            <p:cNvSpPr/>
            <p:nvPr/>
          </p:nvSpPr>
          <p:spPr>
            <a:xfrm>
              <a:off x="8233847" y="1396313"/>
              <a:ext cx="254716" cy="17991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12" name="rc512"/>
            <p:cNvSpPr/>
            <p:nvPr/>
          </p:nvSpPr>
          <p:spPr>
            <a:xfrm>
              <a:off x="8488563" y="1396313"/>
              <a:ext cx="254716" cy="17991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13" name="rc513"/>
            <p:cNvSpPr/>
            <p:nvPr/>
          </p:nvSpPr>
          <p:spPr>
            <a:xfrm>
              <a:off x="2120656" y="3555291"/>
              <a:ext cx="254716" cy="179914"/>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514" name="rc514"/>
            <p:cNvSpPr/>
            <p:nvPr/>
          </p:nvSpPr>
          <p:spPr>
            <a:xfrm>
              <a:off x="2375372" y="3555291"/>
              <a:ext cx="254716" cy="179914"/>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515" name="rc515"/>
            <p:cNvSpPr/>
            <p:nvPr/>
          </p:nvSpPr>
          <p:spPr>
            <a:xfrm>
              <a:off x="2630088" y="3555291"/>
              <a:ext cx="254716" cy="179914"/>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516" name="rc516"/>
            <p:cNvSpPr/>
            <p:nvPr/>
          </p:nvSpPr>
          <p:spPr>
            <a:xfrm>
              <a:off x="2884805" y="3555291"/>
              <a:ext cx="254716" cy="179914"/>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517" name="rc517"/>
            <p:cNvSpPr/>
            <p:nvPr/>
          </p:nvSpPr>
          <p:spPr>
            <a:xfrm>
              <a:off x="3139521" y="3555291"/>
              <a:ext cx="254716" cy="179914"/>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518" name="rc518"/>
            <p:cNvSpPr/>
            <p:nvPr/>
          </p:nvSpPr>
          <p:spPr>
            <a:xfrm>
              <a:off x="3394237" y="3555291"/>
              <a:ext cx="254716" cy="17991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519" name="rc519"/>
            <p:cNvSpPr/>
            <p:nvPr/>
          </p:nvSpPr>
          <p:spPr>
            <a:xfrm>
              <a:off x="3648953" y="3555291"/>
              <a:ext cx="254716" cy="17991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520" name="rc520"/>
            <p:cNvSpPr/>
            <p:nvPr/>
          </p:nvSpPr>
          <p:spPr>
            <a:xfrm>
              <a:off x="3903670" y="3555291"/>
              <a:ext cx="254716" cy="17991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21" name="rc521"/>
            <p:cNvSpPr/>
            <p:nvPr/>
          </p:nvSpPr>
          <p:spPr>
            <a:xfrm>
              <a:off x="4158386" y="3555291"/>
              <a:ext cx="254716" cy="17991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22" name="rc522"/>
            <p:cNvSpPr/>
            <p:nvPr/>
          </p:nvSpPr>
          <p:spPr>
            <a:xfrm>
              <a:off x="4413102" y="3555291"/>
              <a:ext cx="254716" cy="17991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523" name="rc523"/>
            <p:cNvSpPr/>
            <p:nvPr/>
          </p:nvSpPr>
          <p:spPr>
            <a:xfrm>
              <a:off x="4667819" y="3555291"/>
              <a:ext cx="254716" cy="17991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24" name="rc524"/>
            <p:cNvSpPr/>
            <p:nvPr/>
          </p:nvSpPr>
          <p:spPr>
            <a:xfrm>
              <a:off x="4922535" y="3555291"/>
              <a:ext cx="254716" cy="17991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25" name="rc525"/>
            <p:cNvSpPr/>
            <p:nvPr/>
          </p:nvSpPr>
          <p:spPr>
            <a:xfrm>
              <a:off x="5177251" y="3555291"/>
              <a:ext cx="254716" cy="17991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26" name="rc526"/>
            <p:cNvSpPr/>
            <p:nvPr/>
          </p:nvSpPr>
          <p:spPr>
            <a:xfrm>
              <a:off x="5431968" y="3555291"/>
              <a:ext cx="254716" cy="17991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27" name="rc527"/>
            <p:cNvSpPr/>
            <p:nvPr/>
          </p:nvSpPr>
          <p:spPr>
            <a:xfrm>
              <a:off x="5686684" y="3555291"/>
              <a:ext cx="254716" cy="17991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28" name="rc528"/>
            <p:cNvSpPr/>
            <p:nvPr/>
          </p:nvSpPr>
          <p:spPr>
            <a:xfrm>
              <a:off x="5941400" y="3555291"/>
              <a:ext cx="254716" cy="17991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29" name="rc529"/>
            <p:cNvSpPr/>
            <p:nvPr/>
          </p:nvSpPr>
          <p:spPr>
            <a:xfrm>
              <a:off x="6196116" y="3555291"/>
              <a:ext cx="254716" cy="17991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30" name="rc530"/>
            <p:cNvSpPr/>
            <p:nvPr/>
          </p:nvSpPr>
          <p:spPr>
            <a:xfrm>
              <a:off x="6450833" y="3555291"/>
              <a:ext cx="254716" cy="17991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31" name="rc531"/>
            <p:cNvSpPr/>
            <p:nvPr/>
          </p:nvSpPr>
          <p:spPr>
            <a:xfrm>
              <a:off x="6705549" y="3555291"/>
              <a:ext cx="254716" cy="17991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32" name="rc532"/>
            <p:cNvSpPr/>
            <p:nvPr/>
          </p:nvSpPr>
          <p:spPr>
            <a:xfrm>
              <a:off x="6960265" y="3555291"/>
              <a:ext cx="254716" cy="17991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33" name="rc533"/>
            <p:cNvSpPr/>
            <p:nvPr/>
          </p:nvSpPr>
          <p:spPr>
            <a:xfrm>
              <a:off x="7214982" y="3555291"/>
              <a:ext cx="254716" cy="17991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34" name="rc534"/>
            <p:cNvSpPr/>
            <p:nvPr/>
          </p:nvSpPr>
          <p:spPr>
            <a:xfrm>
              <a:off x="7469698" y="3555291"/>
              <a:ext cx="254716" cy="17991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535" name="rc535"/>
            <p:cNvSpPr/>
            <p:nvPr/>
          </p:nvSpPr>
          <p:spPr>
            <a:xfrm>
              <a:off x="7724414" y="3555291"/>
              <a:ext cx="254716" cy="17991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536" name="rc536"/>
            <p:cNvSpPr/>
            <p:nvPr/>
          </p:nvSpPr>
          <p:spPr>
            <a:xfrm>
              <a:off x="7979130" y="3555291"/>
              <a:ext cx="254716" cy="179914"/>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537" name="rc537"/>
            <p:cNvSpPr/>
            <p:nvPr/>
          </p:nvSpPr>
          <p:spPr>
            <a:xfrm>
              <a:off x="8233847" y="3555291"/>
              <a:ext cx="254716" cy="179914"/>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538" name="rc538"/>
            <p:cNvSpPr/>
            <p:nvPr/>
          </p:nvSpPr>
          <p:spPr>
            <a:xfrm>
              <a:off x="8488563" y="3555291"/>
              <a:ext cx="254716" cy="179914"/>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539" name="rc539"/>
            <p:cNvSpPr/>
            <p:nvPr/>
          </p:nvSpPr>
          <p:spPr>
            <a:xfrm>
              <a:off x="2120656" y="4634779"/>
              <a:ext cx="254716" cy="17991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40" name="rc540"/>
            <p:cNvSpPr/>
            <p:nvPr/>
          </p:nvSpPr>
          <p:spPr>
            <a:xfrm>
              <a:off x="2375372" y="4634779"/>
              <a:ext cx="254716" cy="17991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41" name="rc541"/>
            <p:cNvSpPr/>
            <p:nvPr/>
          </p:nvSpPr>
          <p:spPr>
            <a:xfrm>
              <a:off x="2630088" y="4634779"/>
              <a:ext cx="254716" cy="17991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42" name="rc542"/>
            <p:cNvSpPr/>
            <p:nvPr/>
          </p:nvSpPr>
          <p:spPr>
            <a:xfrm>
              <a:off x="2884805" y="4634779"/>
              <a:ext cx="254716" cy="17991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43" name="rc543"/>
            <p:cNvSpPr/>
            <p:nvPr/>
          </p:nvSpPr>
          <p:spPr>
            <a:xfrm>
              <a:off x="3139521" y="4634779"/>
              <a:ext cx="254716" cy="17991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44" name="rc544"/>
            <p:cNvSpPr/>
            <p:nvPr/>
          </p:nvSpPr>
          <p:spPr>
            <a:xfrm>
              <a:off x="3394237" y="4634779"/>
              <a:ext cx="254716" cy="17991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45" name="rc545"/>
            <p:cNvSpPr/>
            <p:nvPr/>
          </p:nvSpPr>
          <p:spPr>
            <a:xfrm>
              <a:off x="3648953" y="4634779"/>
              <a:ext cx="254716" cy="17991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46" name="rc546"/>
            <p:cNvSpPr/>
            <p:nvPr/>
          </p:nvSpPr>
          <p:spPr>
            <a:xfrm>
              <a:off x="3903670" y="4634779"/>
              <a:ext cx="254716" cy="17991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47" name="rc547"/>
            <p:cNvSpPr/>
            <p:nvPr/>
          </p:nvSpPr>
          <p:spPr>
            <a:xfrm>
              <a:off x="4158386" y="4634779"/>
              <a:ext cx="254716" cy="17991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548" name="rc548"/>
            <p:cNvSpPr/>
            <p:nvPr/>
          </p:nvSpPr>
          <p:spPr>
            <a:xfrm>
              <a:off x="4413102" y="4634779"/>
              <a:ext cx="254716" cy="17991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549" name="rc549"/>
            <p:cNvSpPr/>
            <p:nvPr/>
          </p:nvSpPr>
          <p:spPr>
            <a:xfrm>
              <a:off x="4667819" y="4634779"/>
              <a:ext cx="254716" cy="17991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550" name="rc550"/>
            <p:cNvSpPr/>
            <p:nvPr/>
          </p:nvSpPr>
          <p:spPr>
            <a:xfrm>
              <a:off x="4922535" y="4634779"/>
              <a:ext cx="254716" cy="179914"/>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551" name="rc551"/>
            <p:cNvSpPr/>
            <p:nvPr/>
          </p:nvSpPr>
          <p:spPr>
            <a:xfrm>
              <a:off x="5177251" y="4634779"/>
              <a:ext cx="254716" cy="179914"/>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552" name="rc552"/>
            <p:cNvSpPr/>
            <p:nvPr/>
          </p:nvSpPr>
          <p:spPr>
            <a:xfrm>
              <a:off x="5431968" y="4634779"/>
              <a:ext cx="254716" cy="179914"/>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553" name="rc553"/>
            <p:cNvSpPr/>
            <p:nvPr/>
          </p:nvSpPr>
          <p:spPr>
            <a:xfrm>
              <a:off x="5686684" y="4634779"/>
              <a:ext cx="254716" cy="179914"/>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554" name="rc554"/>
            <p:cNvSpPr/>
            <p:nvPr/>
          </p:nvSpPr>
          <p:spPr>
            <a:xfrm>
              <a:off x="5941400" y="4634779"/>
              <a:ext cx="254716" cy="179914"/>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555" name="rc555"/>
            <p:cNvSpPr/>
            <p:nvPr/>
          </p:nvSpPr>
          <p:spPr>
            <a:xfrm>
              <a:off x="6196116" y="4634779"/>
              <a:ext cx="254716" cy="179914"/>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556" name="rc556"/>
            <p:cNvSpPr/>
            <p:nvPr/>
          </p:nvSpPr>
          <p:spPr>
            <a:xfrm>
              <a:off x="6450833" y="4634779"/>
              <a:ext cx="254716" cy="179914"/>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557" name="rc557"/>
            <p:cNvSpPr/>
            <p:nvPr/>
          </p:nvSpPr>
          <p:spPr>
            <a:xfrm>
              <a:off x="6705549" y="4634779"/>
              <a:ext cx="254716" cy="179914"/>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558" name="rc558"/>
            <p:cNvSpPr/>
            <p:nvPr/>
          </p:nvSpPr>
          <p:spPr>
            <a:xfrm>
              <a:off x="6960265" y="4634779"/>
              <a:ext cx="254716" cy="179914"/>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559" name="rc559"/>
            <p:cNvSpPr/>
            <p:nvPr/>
          </p:nvSpPr>
          <p:spPr>
            <a:xfrm>
              <a:off x="7214982" y="4634779"/>
              <a:ext cx="254716" cy="179914"/>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560" name="rc560"/>
            <p:cNvSpPr/>
            <p:nvPr/>
          </p:nvSpPr>
          <p:spPr>
            <a:xfrm>
              <a:off x="7469698" y="4634779"/>
              <a:ext cx="254716" cy="179914"/>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561" name="rc561"/>
            <p:cNvSpPr/>
            <p:nvPr/>
          </p:nvSpPr>
          <p:spPr>
            <a:xfrm>
              <a:off x="7724414" y="4634779"/>
              <a:ext cx="254716" cy="179914"/>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562" name="rc562"/>
            <p:cNvSpPr/>
            <p:nvPr/>
          </p:nvSpPr>
          <p:spPr>
            <a:xfrm>
              <a:off x="7979130" y="4634779"/>
              <a:ext cx="254716" cy="179914"/>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563" name="rc563"/>
            <p:cNvSpPr/>
            <p:nvPr/>
          </p:nvSpPr>
          <p:spPr>
            <a:xfrm>
              <a:off x="8233847" y="4634779"/>
              <a:ext cx="254716" cy="179914"/>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564" name="rc564"/>
            <p:cNvSpPr/>
            <p:nvPr/>
          </p:nvSpPr>
          <p:spPr>
            <a:xfrm>
              <a:off x="8488563" y="4634779"/>
              <a:ext cx="254716" cy="179914"/>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565" name="rc565"/>
            <p:cNvSpPr/>
            <p:nvPr/>
          </p:nvSpPr>
          <p:spPr>
            <a:xfrm>
              <a:off x="2120656" y="2295887"/>
              <a:ext cx="254716" cy="17991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66" name="rc566"/>
            <p:cNvSpPr/>
            <p:nvPr/>
          </p:nvSpPr>
          <p:spPr>
            <a:xfrm>
              <a:off x="2375372" y="2295887"/>
              <a:ext cx="254716" cy="17991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67" name="rc567"/>
            <p:cNvSpPr/>
            <p:nvPr/>
          </p:nvSpPr>
          <p:spPr>
            <a:xfrm>
              <a:off x="2630088" y="2295887"/>
              <a:ext cx="254716" cy="17991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68" name="rc568"/>
            <p:cNvSpPr/>
            <p:nvPr/>
          </p:nvSpPr>
          <p:spPr>
            <a:xfrm>
              <a:off x="2884805" y="2295887"/>
              <a:ext cx="254716" cy="17991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69" name="rc569"/>
            <p:cNvSpPr/>
            <p:nvPr/>
          </p:nvSpPr>
          <p:spPr>
            <a:xfrm>
              <a:off x="3139521" y="2295887"/>
              <a:ext cx="254716" cy="17991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70" name="rc570"/>
            <p:cNvSpPr/>
            <p:nvPr/>
          </p:nvSpPr>
          <p:spPr>
            <a:xfrm>
              <a:off x="3394237" y="2295887"/>
              <a:ext cx="254716" cy="17991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71" name="rc571"/>
            <p:cNvSpPr/>
            <p:nvPr/>
          </p:nvSpPr>
          <p:spPr>
            <a:xfrm>
              <a:off x="3648953" y="2295887"/>
              <a:ext cx="254716" cy="17991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72" name="rc572"/>
            <p:cNvSpPr/>
            <p:nvPr/>
          </p:nvSpPr>
          <p:spPr>
            <a:xfrm>
              <a:off x="3903670" y="2295887"/>
              <a:ext cx="254716" cy="17991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73" name="rc573"/>
            <p:cNvSpPr/>
            <p:nvPr/>
          </p:nvSpPr>
          <p:spPr>
            <a:xfrm>
              <a:off x="4158386" y="2295887"/>
              <a:ext cx="254716" cy="17991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574" name="rc574"/>
            <p:cNvSpPr/>
            <p:nvPr/>
          </p:nvSpPr>
          <p:spPr>
            <a:xfrm>
              <a:off x="4413102" y="2295887"/>
              <a:ext cx="254716" cy="179914"/>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575" name="rc575"/>
            <p:cNvSpPr/>
            <p:nvPr/>
          </p:nvSpPr>
          <p:spPr>
            <a:xfrm>
              <a:off x="4667819" y="2295887"/>
              <a:ext cx="254716" cy="179914"/>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576" name="rc576"/>
            <p:cNvSpPr/>
            <p:nvPr/>
          </p:nvSpPr>
          <p:spPr>
            <a:xfrm>
              <a:off x="4922535" y="2295887"/>
              <a:ext cx="254716" cy="179914"/>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577" name="rc577"/>
            <p:cNvSpPr/>
            <p:nvPr/>
          </p:nvSpPr>
          <p:spPr>
            <a:xfrm>
              <a:off x="5177251" y="2295887"/>
              <a:ext cx="254716" cy="179914"/>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578" name="rc578"/>
            <p:cNvSpPr/>
            <p:nvPr/>
          </p:nvSpPr>
          <p:spPr>
            <a:xfrm>
              <a:off x="5431968" y="2295887"/>
              <a:ext cx="254716" cy="179914"/>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579" name="rc579"/>
            <p:cNvSpPr/>
            <p:nvPr/>
          </p:nvSpPr>
          <p:spPr>
            <a:xfrm>
              <a:off x="5686684" y="2295887"/>
              <a:ext cx="254716" cy="179914"/>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580" name="rc580"/>
            <p:cNvSpPr/>
            <p:nvPr/>
          </p:nvSpPr>
          <p:spPr>
            <a:xfrm>
              <a:off x="5941400" y="2295887"/>
              <a:ext cx="254716" cy="179914"/>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581" name="rc581"/>
            <p:cNvSpPr/>
            <p:nvPr/>
          </p:nvSpPr>
          <p:spPr>
            <a:xfrm>
              <a:off x="6196116" y="2295887"/>
              <a:ext cx="254716" cy="179914"/>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582" name="rc582"/>
            <p:cNvSpPr/>
            <p:nvPr/>
          </p:nvSpPr>
          <p:spPr>
            <a:xfrm>
              <a:off x="6450833" y="2295887"/>
              <a:ext cx="254716" cy="179914"/>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583" name="rc583"/>
            <p:cNvSpPr/>
            <p:nvPr/>
          </p:nvSpPr>
          <p:spPr>
            <a:xfrm>
              <a:off x="6705549" y="2295887"/>
              <a:ext cx="254716" cy="179914"/>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584" name="rc584"/>
            <p:cNvSpPr/>
            <p:nvPr/>
          </p:nvSpPr>
          <p:spPr>
            <a:xfrm>
              <a:off x="6960265" y="2295887"/>
              <a:ext cx="254716" cy="17991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585" name="rc585"/>
            <p:cNvSpPr/>
            <p:nvPr/>
          </p:nvSpPr>
          <p:spPr>
            <a:xfrm>
              <a:off x="7214982" y="2295887"/>
              <a:ext cx="254716" cy="17991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586" name="rc586"/>
            <p:cNvSpPr/>
            <p:nvPr/>
          </p:nvSpPr>
          <p:spPr>
            <a:xfrm>
              <a:off x="7469698" y="2295887"/>
              <a:ext cx="254716" cy="17991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587" name="rc587"/>
            <p:cNvSpPr/>
            <p:nvPr/>
          </p:nvSpPr>
          <p:spPr>
            <a:xfrm>
              <a:off x="7724414" y="2295887"/>
              <a:ext cx="254716" cy="179914"/>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588" name="rc588"/>
            <p:cNvSpPr/>
            <p:nvPr/>
          </p:nvSpPr>
          <p:spPr>
            <a:xfrm>
              <a:off x="7979130" y="2295887"/>
              <a:ext cx="254716" cy="17991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589" name="rc589"/>
            <p:cNvSpPr/>
            <p:nvPr/>
          </p:nvSpPr>
          <p:spPr>
            <a:xfrm>
              <a:off x="8233847" y="2295887"/>
              <a:ext cx="254716" cy="17991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90" name="rc590"/>
            <p:cNvSpPr/>
            <p:nvPr/>
          </p:nvSpPr>
          <p:spPr>
            <a:xfrm>
              <a:off x="8488563" y="2295887"/>
              <a:ext cx="254716" cy="17991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91" name="rc591"/>
            <p:cNvSpPr/>
            <p:nvPr/>
          </p:nvSpPr>
          <p:spPr>
            <a:xfrm>
              <a:off x="2120656" y="5534353"/>
              <a:ext cx="254716" cy="17991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592" name="rc592"/>
            <p:cNvSpPr/>
            <p:nvPr/>
          </p:nvSpPr>
          <p:spPr>
            <a:xfrm>
              <a:off x="2375372" y="5534353"/>
              <a:ext cx="254716" cy="179914"/>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593" name="rc593"/>
            <p:cNvSpPr/>
            <p:nvPr/>
          </p:nvSpPr>
          <p:spPr>
            <a:xfrm>
              <a:off x="2630088" y="5534353"/>
              <a:ext cx="254716" cy="179914"/>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594" name="rc594"/>
            <p:cNvSpPr/>
            <p:nvPr/>
          </p:nvSpPr>
          <p:spPr>
            <a:xfrm>
              <a:off x="2884805" y="5534353"/>
              <a:ext cx="254716" cy="179914"/>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595" name="rc595"/>
            <p:cNvSpPr/>
            <p:nvPr/>
          </p:nvSpPr>
          <p:spPr>
            <a:xfrm>
              <a:off x="3139521" y="5534353"/>
              <a:ext cx="254716" cy="17991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596" name="rc596"/>
            <p:cNvSpPr/>
            <p:nvPr/>
          </p:nvSpPr>
          <p:spPr>
            <a:xfrm>
              <a:off x="3394237" y="5534353"/>
              <a:ext cx="254716" cy="17991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597" name="rc597"/>
            <p:cNvSpPr/>
            <p:nvPr/>
          </p:nvSpPr>
          <p:spPr>
            <a:xfrm>
              <a:off x="3648953" y="5534353"/>
              <a:ext cx="254716" cy="179914"/>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598" name="rc598"/>
            <p:cNvSpPr/>
            <p:nvPr/>
          </p:nvSpPr>
          <p:spPr>
            <a:xfrm>
              <a:off x="3903670" y="5534353"/>
              <a:ext cx="254716" cy="17991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599" name="rc599"/>
            <p:cNvSpPr/>
            <p:nvPr/>
          </p:nvSpPr>
          <p:spPr>
            <a:xfrm>
              <a:off x="4158386" y="5534353"/>
              <a:ext cx="254716" cy="179914"/>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600" name="rc600"/>
            <p:cNvSpPr/>
            <p:nvPr/>
          </p:nvSpPr>
          <p:spPr>
            <a:xfrm>
              <a:off x="4413102" y="5534353"/>
              <a:ext cx="254716" cy="179914"/>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601" name="rc601"/>
            <p:cNvSpPr/>
            <p:nvPr/>
          </p:nvSpPr>
          <p:spPr>
            <a:xfrm>
              <a:off x="4667819" y="5534353"/>
              <a:ext cx="254716" cy="179914"/>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602" name="rc602"/>
            <p:cNvSpPr/>
            <p:nvPr/>
          </p:nvSpPr>
          <p:spPr>
            <a:xfrm>
              <a:off x="4922535" y="5534353"/>
              <a:ext cx="254716" cy="179914"/>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603" name="rc603"/>
            <p:cNvSpPr/>
            <p:nvPr/>
          </p:nvSpPr>
          <p:spPr>
            <a:xfrm>
              <a:off x="5177251" y="5534353"/>
              <a:ext cx="254716" cy="179914"/>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604" name="rc604"/>
            <p:cNvSpPr/>
            <p:nvPr/>
          </p:nvSpPr>
          <p:spPr>
            <a:xfrm>
              <a:off x="5431968" y="5534353"/>
              <a:ext cx="254716" cy="179914"/>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605" name="rc605"/>
            <p:cNvSpPr/>
            <p:nvPr/>
          </p:nvSpPr>
          <p:spPr>
            <a:xfrm>
              <a:off x="5686684" y="5534353"/>
              <a:ext cx="254716" cy="179914"/>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606" name="rc606"/>
            <p:cNvSpPr/>
            <p:nvPr/>
          </p:nvSpPr>
          <p:spPr>
            <a:xfrm>
              <a:off x="5941400" y="5534353"/>
              <a:ext cx="254716" cy="179914"/>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607" name="rc607"/>
            <p:cNvSpPr/>
            <p:nvPr/>
          </p:nvSpPr>
          <p:spPr>
            <a:xfrm>
              <a:off x="6196116" y="5534353"/>
              <a:ext cx="254716" cy="179914"/>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608" name="rc608"/>
            <p:cNvSpPr/>
            <p:nvPr/>
          </p:nvSpPr>
          <p:spPr>
            <a:xfrm>
              <a:off x="6450833" y="5534353"/>
              <a:ext cx="254716" cy="179914"/>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609" name="rc609"/>
            <p:cNvSpPr/>
            <p:nvPr/>
          </p:nvSpPr>
          <p:spPr>
            <a:xfrm>
              <a:off x="6705549" y="5534353"/>
              <a:ext cx="254716" cy="179914"/>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610" name="rc610"/>
            <p:cNvSpPr/>
            <p:nvPr/>
          </p:nvSpPr>
          <p:spPr>
            <a:xfrm>
              <a:off x="6960265" y="5534353"/>
              <a:ext cx="254716" cy="179914"/>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611" name="rc611"/>
            <p:cNvSpPr/>
            <p:nvPr/>
          </p:nvSpPr>
          <p:spPr>
            <a:xfrm>
              <a:off x="7214982" y="5534353"/>
              <a:ext cx="254716" cy="179914"/>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612" name="rc612"/>
            <p:cNvSpPr/>
            <p:nvPr/>
          </p:nvSpPr>
          <p:spPr>
            <a:xfrm>
              <a:off x="7469698" y="5534353"/>
              <a:ext cx="254716" cy="179914"/>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613" name="rc613"/>
            <p:cNvSpPr/>
            <p:nvPr/>
          </p:nvSpPr>
          <p:spPr>
            <a:xfrm>
              <a:off x="7724414" y="5534353"/>
              <a:ext cx="254716" cy="179914"/>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614" name="rc614"/>
            <p:cNvSpPr/>
            <p:nvPr/>
          </p:nvSpPr>
          <p:spPr>
            <a:xfrm>
              <a:off x="7979130" y="5534353"/>
              <a:ext cx="254716" cy="179914"/>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615" name="rc615"/>
            <p:cNvSpPr/>
            <p:nvPr/>
          </p:nvSpPr>
          <p:spPr>
            <a:xfrm>
              <a:off x="8233847" y="5534353"/>
              <a:ext cx="254716" cy="179914"/>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616" name="rc616"/>
            <p:cNvSpPr/>
            <p:nvPr/>
          </p:nvSpPr>
          <p:spPr>
            <a:xfrm>
              <a:off x="8488563" y="5534353"/>
              <a:ext cx="254716" cy="179914"/>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617" name="rc617"/>
            <p:cNvSpPr/>
            <p:nvPr/>
          </p:nvSpPr>
          <p:spPr>
            <a:xfrm>
              <a:off x="2120656" y="3735205"/>
              <a:ext cx="254716" cy="179914"/>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618" name="rc618"/>
            <p:cNvSpPr/>
            <p:nvPr/>
          </p:nvSpPr>
          <p:spPr>
            <a:xfrm>
              <a:off x="2375372" y="3735205"/>
              <a:ext cx="254716" cy="179914"/>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619" name="rc619"/>
            <p:cNvSpPr/>
            <p:nvPr/>
          </p:nvSpPr>
          <p:spPr>
            <a:xfrm>
              <a:off x="2630088" y="3735205"/>
              <a:ext cx="254716" cy="179914"/>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620" name="rc620"/>
            <p:cNvSpPr/>
            <p:nvPr/>
          </p:nvSpPr>
          <p:spPr>
            <a:xfrm>
              <a:off x="2884805" y="3735205"/>
              <a:ext cx="254716" cy="179914"/>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621" name="rc621"/>
            <p:cNvSpPr/>
            <p:nvPr/>
          </p:nvSpPr>
          <p:spPr>
            <a:xfrm>
              <a:off x="3139521" y="3735205"/>
              <a:ext cx="254716" cy="179914"/>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622" name="rc622"/>
            <p:cNvSpPr/>
            <p:nvPr/>
          </p:nvSpPr>
          <p:spPr>
            <a:xfrm>
              <a:off x="3394237" y="3735205"/>
              <a:ext cx="254716" cy="179914"/>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623" name="rc623"/>
            <p:cNvSpPr/>
            <p:nvPr/>
          </p:nvSpPr>
          <p:spPr>
            <a:xfrm>
              <a:off x="3648953" y="3735205"/>
              <a:ext cx="254716" cy="179914"/>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624" name="rc624"/>
            <p:cNvSpPr/>
            <p:nvPr/>
          </p:nvSpPr>
          <p:spPr>
            <a:xfrm>
              <a:off x="3903670" y="3735205"/>
              <a:ext cx="254716" cy="179914"/>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625" name="rc625"/>
            <p:cNvSpPr/>
            <p:nvPr/>
          </p:nvSpPr>
          <p:spPr>
            <a:xfrm>
              <a:off x="4158386" y="3735205"/>
              <a:ext cx="254716" cy="179914"/>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626" name="rc626"/>
            <p:cNvSpPr/>
            <p:nvPr/>
          </p:nvSpPr>
          <p:spPr>
            <a:xfrm>
              <a:off x="4413102" y="3735205"/>
              <a:ext cx="254716" cy="179914"/>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627" name="rc627"/>
            <p:cNvSpPr/>
            <p:nvPr/>
          </p:nvSpPr>
          <p:spPr>
            <a:xfrm>
              <a:off x="4667819" y="3735205"/>
              <a:ext cx="254716" cy="179914"/>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628" name="rc628"/>
            <p:cNvSpPr/>
            <p:nvPr/>
          </p:nvSpPr>
          <p:spPr>
            <a:xfrm>
              <a:off x="4922535" y="3735205"/>
              <a:ext cx="254716" cy="179914"/>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629" name="rc629"/>
            <p:cNvSpPr/>
            <p:nvPr/>
          </p:nvSpPr>
          <p:spPr>
            <a:xfrm>
              <a:off x="5177251" y="3735205"/>
              <a:ext cx="254716" cy="179914"/>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630" name="rc630"/>
            <p:cNvSpPr/>
            <p:nvPr/>
          </p:nvSpPr>
          <p:spPr>
            <a:xfrm>
              <a:off x="5431968" y="3735205"/>
              <a:ext cx="254716" cy="179914"/>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631" name="rc631"/>
            <p:cNvSpPr/>
            <p:nvPr/>
          </p:nvSpPr>
          <p:spPr>
            <a:xfrm>
              <a:off x="5686684" y="3735205"/>
              <a:ext cx="254716" cy="179914"/>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632" name="rc632"/>
            <p:cNvSpPr/>
            <p:nvPr/>
          </p:nvSpPr>
          <p:spPr>
            <a:xfrm>
              <a:off x="5941400" y="3735205"/>
              <a:ext cx="254716" cy="179914"/>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633" name="rc633"/>
            <p:cNvSpPr/>
            <p:nvPr/>
          </p:nvSpPr>
          <p:spPr>
            <a:xfrm>
              <a:off x="6196116" y="3735205"/>
              <a:ext cx="254716" cy="179914"/>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634" name="rc634"/>
            <p:cNvSpPr/>
            <p:nvPr/>
          </p:nvSpPr>
          <p:spPr>
            <a:xfrm>
              <a:off x="6450833" y="3735205"/>
              <a:ext cx="254716" cy="179914"/>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635" name="rc635"/>
            <p:cNvSpPr/>
            <p:nvPr/>
          </p:nvSpPr>
          <p:spPr>
            <a:xfrm>
              <a:off x="6705549" y="3735205"/>
              <a:ext cx="254716" cy="179914"/>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636" name="rc636"/>
            <p:cNvSpPr/>
            <p:nvPr/>
          </p:nvSpPr>
          <p:spPr>
            <a:xfrm>
              <a:off x="6960265" y="3735205"/>
              <a:ext cx="254716" cy="179914"/>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637" name="rc637"/>
            <p:cNvSpPr/>
            <p:nvPr/>
          </p:nvSpPr>
          <p:spPr>
            <a:xfrm>
              <a:off x="7214982" y="3735205"/>
              <a:ext cx="254716" cy="179914"/>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638" name="rc638"/>
            <p:cNvSpPr/>
            <p:nvPr/>
          </p:nvSpPr>
          <p:spPr>
            <a:xfrm>
              <a:off x="7469698" y="3735205"/>
              <a:ext cx="254716" cy="179914"/>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639" name="rc639"/>
            <p:cNvSpPr/>
            <p:nvPr/>
          </p:nvSpPr>
          <p:spPr>
            <a:xfrm>
              <a:off x="7724414" y="3735205"/>
              <a:ext cx="254716" cy="179914"/>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640" name="rc640"/>
            <p:cNvSpPr/>
            <p:nvPr/>
          </p:nvSpPr>
          <p:spPr>
            <a:xfrm>
              <a:off x="7979130" y="3735205"/>
              <a:ext cx="254716" cy="179914"/>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641" name="rc641"/>
            <p:cNvSpPr/>
            <p:nvPr/>
          </p:nvSpPr>
          <p:spPr>
            <a:xfrm>
              <a:off x="8233847" y="3735205"/>
              <a:ext cx="254716" cy="179914"/>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642" name="rc642"/>
            <p:cNvSpPr/>
            <p:nvPr/>
          </p:nvSpPr>
          <p:spPr>
            <a:xfrm>
              <a:off x="8488563" y="3735205"/>
              <a:ext cx="254716" cy="179914"/>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643" name="tx643"/>
            <p:cNvSpPr/>
            <p:nvPr/>
          </p:nvSpPr>
          <p:spPr>
            <a:xfrm>
              <a:off x="2697188"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644" name="tx644"/>
            <p:cNvSpPr/>
            <p:nvPr/>
          </p:nvSpPr>
          <p:spPr>
            <a:xfrm>
              <a:off x="2951904"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645" name="tx645"/>
            <p:cNvSpPr/>
            <p:nvPr/>
          </p:nvSpPr>
          <p:spPr>
            <a:xfrm>
              <a:off x="3206620"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646" name="tx646"/>
            <p:cNvSpPr/>
            <p:nvPr/>
          </p:nvSpPr>
          <p:spPr>
            <a:xfrm>
              <a:off x="3461336"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647" name="tx647"/>
            <p:cNvSpPr/>
            <p:nvPr/>
          </p:nvSpPr>
          <p:spPr>
            <a:xfrm>
              <a:off x="3716053"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648" name="tx648"/>
            <p:cNvSpPr/>
            <p:nvPr/>
          </p:nvSpPr>
          <p:spPr>
            <a:xfrm>
              <a:off x="3970769"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649" name="tx649"/>
            <p:cNvSpPr/>
            <p:nvPr/>
          </p:nvSpPr>
          <p:spPr>
            <a:xfrm>
              <a:off x="4225485"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650" name="tx650"/>
            <p:cNvSpPr/>
            <p:nvPr/>
          </p:nvSpPr>
          <p:spPr>
            <a:xfrm>
              <a:off x="4480202"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651" name="tx651"/>
            <p:cNvSpPr/>
            <p:nvPr/>
          </p:nvSpPr>
          <p:spPr>
            <a:xfrm>
              <a:off x="4734918"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652" name="tx652"/>
            <p:cNvSpPr/>
            <p:nvPr/>
          </p:nvSpPr>
          <p:spPr>
            <a:xfrm>
              <a:off x="4989634"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653" name="tx653"/>
            <p:cNvSpPr/>
            <p:nvPr/>
          </p:nvSpPr>
          <p:spPr>
            <a:xfrm>
              <a:off x="5244350"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654" name="tx654"/>
            <p:cNvSpPr/>
            <p:nvPr/>
          </p:nvSpPr>
          <p:spPr>
            <a:xfrm>
              <a:off x="5499067"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655" name="tx655"/>
            <p:cNvSpPr/>
            <p:nvPr/>
          </p:nvSpPr>
          <p:spPr>
            <a:xfrm>
              <a:off x="5753783"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656" name="tx656"/>
            <p:cNvSpPr/>
            <p:nvPr/>
          </p:nvSpPr>
          <p:spPr>
            <a:xfrm>
              <a:off x="6008499"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657" name="tx657"/>
            <p:cNvSpPr/>
            <p:nvPr/>
          </p:nvSpPr>
          <p:spPr>
            <a:xfrm>
              <a:off x="6263216"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658" name="tx658"/>
            <p:cNvSpPr/>
            <p:nvPr/>
          </p:nvSpPr>
          <p:spPr>
            <a:xfrm>
              <a:off x="6517932"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659" name="tx659"/>
            <p:cNvSpPr/>
            <p:nvPr/>
          </p:nvSpPr>
          <p:spPr>
            <a:xfrm>
              <a:off x="6772648"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660" name="tx660"/>
            <p:cNvSpPr/>
            <p:nvPr/>
          </p:nvSpPr>
          <p:spPr>
            <a:xfrm>
              <a:off x="7027364"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661" name="tx661"/>
            <p:cNvSpPr/>
            <p:nvPr/>
          </p:nvSpPr>
          <p:spPr>
            <a:xfrm>
              <a:off x="7282081"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662" name="tx662"/>
            <p:cNvSpPr/>
            <p:nvPr/>
          </p:nvSpPr>
          <p:spPr>
            <a:xfrm>
              <a:off x="7536797"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663" name="tx663"/>
            <p:cNvSpPr/>
            <p:nvPr/>
          </p:nvSpPr>
          <p:spPr>
            <a:xfrm>
              <a:off x="7791513"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664" name="tx664"/>
            <p:cNvSpPr/>
            <p:nvPr/>
          </p:nvSpPr>
          <p:spPr>
            <a:xfrm>
              <a:off x="8046230"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665" name="tx665"/>
            <p:cNvSpPr/>
            <p:nvPr/>
          </p:nvSpPr>
          <p:spPr>
            <a:xfrm>
              <a:off x="8300946"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666" name="tx666"/>
            <p:cNvSpPr/>
            <p:nvPr/>
          </p:nvSpPr>
          <p:spPr>
            <a:xfrm>
              <a:off x="8555662"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667" name="tx667"/>
            <p:cNvSpPr/>
            <p:nvPr/>
          </p:nvSpPr>
          <p:spPr>
            <a:xfrm>
              <a:off x="2187755" y="19871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668" name="tx668"/>
            <p:cNvSpPr/>
            <p:nvPr/>
          </p:nvSpPr>
          <p:spPr>
            <a:xfrm>
              <a:off x="2442471" y="19871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669" name="tx669"/>
            <p:cNvSpPr/>
            <p:nvPr/>
          </p:nvSpPr>
          <p:spPr>
            <a:xfrm>
              <a:off x="2697188" y="19871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670" name="tx670"/>
            <p:cNvSpPr/>
            <p:nvPr/>
          </p:nvSpPr>
          <p:spPr>
            <a:xfrm>
              <a:off x="2951904" y="19871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671" name="tx671"/>
            <p:cNvSpPr/>
            <p:nvPr/>
          </p:nvSpPr>
          <p:spPr>
            <a:xfrm>
              <a:off x="3206620" y="19871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672" name="tx672"/>
            <p:cNvSpPr/>
            <p:nvPr/>
          </p:nvSpPr>
          <p:spPr>
            <a:xfrm>
              <a:off x="3461336" y="19871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673" name="tx673"/>
            <p:cNvSpPr/>
            <p:nvPr/>
          </p:nvSpPr>
          <p:spPr>
            <a:xfrm>
              <a:off x="3716053" y="19871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674" name="tx674"/>
            <p:cNvSpPr/>
            <p:nvPr/>
          </p:nvSpPr>
          <p:spPr>
            <a:xfrm>
              <a:off x="3970769" y="19871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675" name="tx675"/>
            <p:cNvSpPr/>
            <p:nvPr/>
          </p:nvSpPr>
          <p:spPr>
            <a:xfrm>
              <a:off x="4225485" y="19871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676" name="tx676"/>
            <p:cNvSpPr/>
            <p:nvPr/>
          </p:nvSpPr>
          <p:spPr>
            <a:xfrm>
              <a:off x="4480202" y="19871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677" name="tx677"/>
            <p:cNvSpPr/>
            <p:nvPr/>
          </p:nvSpPr>
          <p:spPr>
            <a:xfrm>
              <a:off x="4734918" y="19871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678" name="tx678"/>
            <p:cNvSpPr/>
            <p:nvPr/>
          </p:nvSpPr>
          <p:spPr>
            <a:xfrm>
              <a:off x="4989634" y="19871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679" name="tx679"/>
            <p:cNvSpPr/>
            <p:nvPr/>
          </p:nvSpPr>
          <p:spPr>
            <a:xfrm>
              <a:off x="5244350" y="19871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680" name="tx680"/>
            <p:cNvSpPr/>
            <p:nvPr/>
          </p:nvSpPr>
          <p:spPr>
            <a:xfrm>
              <a:off x="5499067" y="19871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681" name="tx681"/>
            <p:cNvSpPr/>
            <p:nvPr/>
          </p:nvSpPr>
          <p:spPr>
            <a:xfrm>
              <a:off x="5753783" y="19871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682" name="tx682"/>
            <p:cNvSpPr/>
            <p:nvPr/>
          </p:nvSpPr>
          <p:spPr>
            <a:xfrm>
              <a:off x="6008499" y="19871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683" name="tx683"/>
            <p:cNvSpPr/>
            <p:nvPr/>
          </p:nvSpPr>
          <p:spPr>
            <a:xfrm>
              <a:off x="6263216" y="19871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684" name="tx684"/>
            <p:cNvSpPr/>
            <p:nvPr/>
          </p:nvSpPr>
          <p:spPr>
            <a:xfrm>
              <a:off x="6517932" y="19871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685" name="tx685"/>
            <p:cNvSpPr/>
            <p:nvPr/>
          </p:nvSpPr>
          <p:spPr>
            <a:xfrm>
              <a:off x="6772648" y="19871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686" name="tx686"/>
            <p:cNvSpPr/>
            <p:nvPr/>
          </p:nvSpPr>
          <p:spPr>
            <a:xfrm>
              <a:off x="7027364" y="19871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687" name="tx687"/>
            <p:cNvSpPr/>
            <p:nvPr/>
          </p:nvSpPr>
          <p:spPr>
            <a:xfrm>
              <a:off x="7282081" y="19871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688" name="tx688"/>
            <p:cNvSpPr/>
            <p:nvPr/>
          </p:nvSpPr>
          <p:spPr>
            <a:xfrm>
              <a:off x="7536797" y="19871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689" name="tx689"/>
            <p:cNvSpPr/>
            <p:nvPr/>
          </p:nvSpPr>
          <p:spPr>
            <a:xfrm>
              <a:off x="7791513" y="19871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690" name="tx690"/>
            <p:cNvSpPr/>
            <p:nvPr/>
          </p:nvSpPr>
          <p:spPr>
            <a:xfrm>
              <a:off x="8046230" y="19871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691" name="tx691"/>
            <p:cNvSpPr/>
            <p:nvPr/>
          </p:nvSpPr>
          <p:spPr>
            <a:xfrm>
              <a:off x="8300946" y="19871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692" name="tx692"/>
            <p:cNvSpPr/>
            <p:nvPr/>
          </p:nvSpPr>
          <p:spPr>
            <a:xfrm>
              <a:off x="8555662" y="19871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693" name="tx693"/>
            <p:cNvSpPr/>
            <p:nvPr/>
          </p:nvSpPr>
          <p:spPr>
            <a:xfrm>
              <a:off x="2187755" y="32466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694" name="tx694"/>
            <p:cNvSpPr/>
            <p:nvPr/>
          </p:nvSpPr>
          <p:spPr>
            <a:xfrm>
              <a:off x="2442471" y="32466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695" name="tx695"/>
            <p:cNvSpPr/>
            <p:nvPr/>
          </p:nvSpPr>
          <p:spPr>
            <a:xfrm>
              <a:off x="2697188" y="32466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696" name="tx696"/>
            <p:cNvSpPr/>
            <p:nvPr/>
          </p:nvSpPr>
          <p:spPr>
            <a:xfrm>
              <a:off x="2951904" y="32466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697" name="tx697"/>
            <p:cNvSpPr/>
            <p:nvPr/>
          </p:nvSpPr>
          <p:spPr>
            <a:xfrm>
              <a:off x="3206620" y="32466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698" name="tx698"/>
            <p:cNvSpPr/>
            <p:nvPr/>
          </p:nvSpPr>
          <p:spPr>
            <a:xfrm>
              <a:off x="3461336" y="32466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699" name="tx699"/>
            <p:cNvSpPr/>
            <p:nvPr/>
          </p:nvSpPr>
          <p:spPr>
            <a:xfrm>
              <a:off x="3716053" y="32466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700" name="tx700"/>
            <p:cNvSpPr/>
            <p:nvPr/>
          </p:nvSpPr>
          <p:spPr>
            <a:xfrm>
              <a:off x="3970769" y="32466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701" name="tx701"/>
            <p:cNvSpPr/>
            <p:nvPr/>
          </p:nvSpPr>
          <p:spPr>
            <a:xfrm>
              <a:off x="4225485" y="32466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702" name="tx702"/>
            <p:cNvSpPr/>
            <p:nvPr/>
          </p:nvSpPr>
          <p:spPr>
            <a:xfrm>
              <a:off x="4480202" y="32466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703" name="tx703"/>
            <p:cNvSpPr/>
            <p:nvPr/>
          </p:nvSpPr>
          <p:spPr>
            <a:xfrm>
              <a:off x="4734918" y="32466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704" name="tx704"/>
            <p:cNvSpPr/>
            <p:nvPr/>
          </p:nvSpPr>
          <p:spPr>
            <a:xfrm>
              <a:off x="4989634" y="32466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705" name="tx705"/>
            <p:cNvSpPr/>
            <p:nvPr/>
          </p:nvSpPr>
          <p:spPr>
            <a:xfrm>
              <a:off x="5244350" y="32466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706" name="tx706"/>
            <p:cNvSpPr/>
            <p:nvPr/>
          </p:nvSpPr>
          <p:spPr>
            <a:xfrm>
              <a:off x="5499067" y="32466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707" name="tx707"/>
            <p:cNvSpPr/>
            <p:nvPr/>
          </p:nvSpPr>
          <p:spPr>
            <a:xfrm>
              <a:off x="5753783" y="32466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708" name="tx708"/>
            <p:cNvSpPr/>
            <p:nvPr/>
          </p:nvSpPr>
          <p:spPr>
            <a:xfrm>
              <a:off x="6008499" y="32466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709" name="tx709"/>
            <p:cNvSpPr/>
            <p:nvPr/>
          </p:nvSpPr>
          <p:spPr>
            <a:xfrm>
              <a:off x="6263216" y="32466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710" name="tx710"/>
            <p:cNvSpPr/>
            <p:nvPr/>
          </p:nvSpPr>
          <p:spPr>
            <a:xfrm>
              <a:off x="6517932" y="32466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711" name="tx711"/>
            <p:cNvSpPr/>
            <p:nvPr/>
          </p:nvSpPr>
          <p:spPr>
            <a:xfrm>
              <a:off x="6772648" y="32466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712" name="tx712"/>
            <p:cNvSpPr/>
            <p:nvPr/>
          </p:nvSpPr>
          <p:spPr>
            <a:xfrm>
              <a:off x="7027364" y="32466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713" name="tx713"/>
            <p:cNvSpPr/>
            <p:nvPr/>
          </p:nvSpPr>
          <p:spPr>
            <a:xfrm>
              <a:off x="7282081" y="32466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714" name="tx714"/>
            <p:cNvSpPr/>
            <p:nvPr/>
          </p:nvSpPr>
          <p:spPr>
            <a:xfrm>
              <a:off x="7536797" y="32466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715" name="tx715"/>
            <p:cNvSpPr/>
            <p:nvPr/>
          </p:nvSpPr>
          <p:spPr>
            <a:xfrm>
              <a:off x="7791513" y="32466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716" name="tx716"/>
            <p:cNvSpPr/>
            <p:nvPr/>
          </p:nvSpPr>
          <p:spPr>
            <a:xfrm>
              <a:off x="8046230" y="32466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717" name="tx717"/>
            <p:cNvSpPr/>
            <p:nvPr/>
          </p:nvSpPr>
          <p:spPr>
            <a:xfrm>
              <a:off x="8300946" y="32466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718" name="tx718"/>
            <p:cNvSpPr/>
            <p:nvPr/>
          </p:nvSpPr>
          <p:spPr>
            <a:xfrm>
              <a:off x="8555662" y="32466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719" name="tx719"/>
            <p:cNvSpPr/>
            <p:nvPr/>
          </p:nvSpPr>
          <p:spPr>
            <a:xfrm>
              <a:off x="2187755" y="52256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720" name="tx720"/>
            <p:cNvSpPr/>
            <p:nvPr/>
          </p:nvSpPr>
          <p:spPr>
            <a:xfrm>
              <a:off x="2442471" y="52256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721" name="tx721"/>
            <p:cNvSpPr/>
            <p:nvPr/>
          </p:nvSpPr>
          <p:spPr>
            <a:xfrm>
              <a:off x="2697188" y="52256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722" name="tx722"/>
            <p:cNvSpPr/>
            <p:nvPr/>
          </p:nvSpPr>
          <p:spPr>
            <a:xfrm>
              <a:off x="2951904" y="52256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723" name="tx723"/>
            <p:cNvSpPr/>
            <p:nvPr/>
          </p:nvSpPr>
          <p:spPr>
            <a:xfrm>
              <a:off x="3206620" y="52256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724" name="tx724"/>
            <p:cNvSpPr/>
            <p:nvPr/>
          </p:nvSpPr>
          <p:spPr>
            <a:xfrm>
              <a:off x="3461336" y="52256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725" name="tx725"/>
            <p:cNvSpPr/>
            <p:nvPr/>
          </p:nvSpPr>
          <p:spPr>
            <a:xfrm>
              <a:off x="3716053" y="52256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726" name="tx726"/>
            <p:cNvSpPr/>
            <p:nvPr/>
          </p:nvSpPr>
          <p:spPr>
            <a:xfrm>
              <a:off x="3970769" y="52256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727" name="tx727"/>
            <p:cNvSpPr/>
            <p:nvPr/>
          </p:nvSpPr>
          <p:spPr>
            <a:xfrm>
              <a:off x="4225485" y="52256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728" name="tx728"/>
            <p:cNvSpPr/>
            <p:nvPr/>
          </p:nvSpPr>
          <p:spPr>
            <a:xfrm>
              <a:off x="4480202" y="52256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729" name="tx729"/>
            <p:cNvSpPr/>
            <p:nvPr/>
          </p:nvSpPr>
          <p:spPr>
            <a:xfrm>
              <a:off x="4734918" y="52256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730" name="tx730"/>
            <p:cNvSpPr/>
            <p:nvPr/>
          </p:nvSpPr>
          <p:spPr>
            <a:xfrm>
              <a:off x="4989634" y="52256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731" name="tx731"/>
            <p:cNvSpPr/>
            <p:nvPr/>
          </p:nvSpPr>
          <p:spPr>
            <a:xfrm>
              <a:off x="5244350" y="52256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732" name="tx732"/>
            <p:cNvSpPr/>
            <p:nvPr/>
          </p:nvSpPr>
          <p:spPr>
            <a:xfrm>
              <a:off x="5753783" y="52256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733" name="tx733"/>
            <p:cNvSpPr/>
            <p:nvPr/>
          </p:nvSpPr>
          <p:spPr>
            <a:xfrm>
              <a:off x="2951904" y="25269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734" name="tx734"/>
            <p:cNvSpPr/>
            <p:nvPr/>
          </p:nvSpPr>
          <p:spPr>
            <a:xfrm>
              <a:off x="3206620" y="25269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735" name="tx735"/>
            <p:cNvSpPr/>
            <p:nvPr/>
          </p:nvSpPr>
          <p:spPr>
            <a:xfrm>
              <a:off x="3461336" y="25269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736" name="tx736"/>
            <p:cNvSpPr/>
            <p:nvPr/>
          </p:nvSpPr>
          <p:spPr>
            <a:xfrm>
              <a:off x="3716053" y="25269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737" name="tx737"/>
            <p:cNvSpPr/>
            <p:nvPr/>
          </p:nvSpPr>
          <p:spPr>
            <a:xfrm>
              <a:off x="3970769" y="25269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738" name="tx738"/>
            <p:cNvSpPr/>
            <p:nvPr/>
          </p:nvSpPr>
          <p:spPr>
            <a:xfrm>
              <a:off x="4225485" y="25269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739" name="tx739"/>
            <p:cNvSpPr/>
            <p:nvPr/>
          </p:nvSpPr>
          <p:spPr>
            <a:xfrm>
              <a:off x="4480202" y="25269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740" name="tx740"/>
            <p:cNvSpPr/>
            <p:nvPr/>
          </p:nvSpPr>
          <p:spPr>
            <a:xfrm>
              <a:off x="4734918" y="25269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741" name="tx741"/>
            <p:cNvSpPr/>
            <p:nvPr/>
          </p:nvSpPr>
          <p:spPr>
            <a:xfrm>
              <a:off x="4989634" y="25269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742" name="tx742"/>
            <p:cNvSpPr/>
            <p:nvPr/>
          </p:nvSpPr>
          <p:spPr>
            <a:xfrm>
              <a:off x="5244350" y="25269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743" name="tx743"/>
            <p:cNvSpPr/>
            <p:nvPr/>
          </p:nvSpPr>
          <p:spPr>
            <a:xfrm>
              <a:off x="5499067" y="25269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744" name="tx744"/>
            <p:cNvSpPr/>
            <p:nvPr/>
          </p:nvSpPr>
          <p:spPr>
            <a:xfrm>
              <a:off x="5753783" y="25269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745" name="tx745"/>
            <p:cNvSpPr/>
            <p:nvPr/>
          </p:nvSpPr>
          <p:spPr>
            <a:xfrm>
              <a:off x="6008499" y="25269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746" name="tx746"/>
            <p:cNvSpPr/>
            <p:nvPr/>
          </p:nvSpPr>
          <p:spPr>
            <a:xfrm>
              <a:off x="6263216" y="25269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747" name="tx747"/>
            <p:cNvSpPr/>
            <p:nvPr/>
          </p:nvSpPr>
          <p:spPr>
            <a:xfrm>
              <a:off x="6517932" y="25269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748" name="tx748"/>
            <p:cNvSpPr/>
            <p:nvPr/>
          </p:nvSpPr>
          <p:spPr>
            <a:xfrm>
              <a:off x="6772648" y="25269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749" name="tx749"/>
            <p:cNvSpPr/>
            <p:nvPr/>
          </p:nvSpPr>
          <p:spPr>
            <a:xfrm>
              <a:off x="7027364" y="25269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750" name="tx750"/>
            <p:cNvSpPr/>
            <p:nvPr/>
          </p:nvSpPr>
          <p:spPr>
            <a:xfrm>
              <a:off x="7282081" y="25269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751" name="tx751"/>
            <p:cNvSpPr/>
            <p:nvPr/>
          </p:nvSpPr>
          <p:spPr>
            <a:xfrm>
              <a:off x="7536797" y="25269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752" name="tx752"/>
            <p:cNvSpPr/>
            <p:nvPr/>
          </p:nvSpPr>
          <p:spPr>
            <a:xfrm>
              <a:off x="7791513" y="25269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753" name="tx753"/>
            <p:cNvSpPr/>
            <p:nvPr/>
          </p:nvSpPr>
          <p:spPr>
            <a:xfrm>
              <a:off x="8046230" y="25269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754" name="tx754"/>
            <p:cNvSpPr/>
            <p:nvPr/>
          </p:nvSpPr>
          <p:spPr>
            <a:xfrm>
              <a:off x="8300946" y="25269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755" name="tx755"/>
            <p:cNvSpPr/>
            <p:nvPr/>
          </p:nvSpPr>
          <p:spPr>
            <a:xfrm>
              <a:off x="8555662" y="25269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756" name="tx756"/>
            <p:cNvSpPr/>
            <p:nvPr/>
          </p:nvSpPr>
          <p:spPr>
            <a:xfrm>
              <a:off x="3461336"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757" name="tx757"/>
            <p:cNvSpPr/>
            <p:nvPr/>
          </p:nvSpPr>
          <p:spPr>
            <a:xfrm>
              <a:off x="3716053"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758" name="tx758"/>
            <p:cNvSpPr/>
            <p:nvPr/>
          </p:nvSpPr>
          <p:spPr>
            <a:xfrm>
              <a:off x="3970769"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759" name="tx759"/>
            <p:cNvSpPr/>
            <p:nvPr/>
          </p:nvSpPr>
          <p:spPr>
            <a:xfrm>
              <a:off x="4225485"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760" name="tx760"/>
            <p:cNvSpPr/>
            <p:nvPr/>
          </p:nvSpPr>
          <p:spPr>
            <a:xfrm>
              <a:off x="4480202"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761" name="tx761"/>
            <p:cNvSpPr/>
            <p:nvPr/>
          </p:nvSpPr>
          <p:spPr>
            <a:xfrm>
              <a:off x="4734918"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762" name="tx762"/>
            <p:cNvSpPr/>
            <p:nvPr/>
          </p:nvSpPr>
          <p:spPr>
            <a:xfrm>
              <a:off x="4989634"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763" name="tx763"/>
            <p:cNvSpPr/>
            <p:nvPr/>
          </p:nvSpPr>
          <p:spPr>
            <a:xfrm>
              <a:off x="5244350"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764" name="tx764"/>
            <p:cNvSpPr/>
            <p:nvPr/>
          </p:nvSpPr>
          <p:spPr>
            <a:xfrm>
              <a:off x="5499067"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765" name="tx765"/>
            <p:cNvSpPr/>
            <p:nvPr/>
          </p:nvSpPr>
          <p:spPr>
            <a:xfrm>
              <a:off x="5753783"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766" name="tx766"/>
            <p:cNvSpPr/>
            <p:nvPr/>
          </p:nvSpPr>
          <p:spPr>
            <a:xfrm>
              <a:off x="6008499"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767" name="tx767"/>
            <p:cNvSpPr/>
            <p:nvPr/>
          </p:nvSpPr>
          <p:spPr>
            <a:xfrm>
              <a:off x="6263216"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768" name="tx768"/>
            <p:cNvSpPr/>
            <p:nvPr/>
          </p:nvSpPr>
          <p:spPr>
            <a:xfrm>
              <a:off x="6517932"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769" name="tx769"/>
            <p:cNvSpPr/>
            <p:nvPr/>
          </p:nvSpPr>
          <p:spPr>
            <a:xfrm>
              <a:off x="6772648"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770" name="tx770"/>
            <p:cNvSpPr/>
            <p:nvPr/>
          </p:nvSpPr>
          <p:spPr>
            <a:xfrm>
              <a:off x="7027364"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771" name="tx771"/>
            <p:cNvSpPr/>
            <p:nvPr/>
          </p:nvSpPr>
          <p:spPr>
            <a:xfrm>
              <a:off x="7282081"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772" name="tx772"/>
            <p:cNvSpPr/>
            <p:nvPr/>
          </p:nvSpPr>
          <p:spPr>
            <a:xfrm>
              <a:off x="7536797"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773" name="tx773"/>
            <p:cNvSpPr/>
            <p:nvPr/>
          </p:nvSpPr>
          <p:spPr>
            <a:xfrm>
              <a:off x="7791513"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774" name="tx774"/>
            <p:cNvSpPr/>
            <p:nvPr/>
          </p:nvSpPr>
          <p:spPr>
            <a:xfrm>
              <a:off x="8046230"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775" name="tx775"/>
            <p:cNvSpPr/>
            <p:nvPr/>
          </p:nvSpPr>
          <p:spPr>
            <a:xfrm>
              <a:off x="8300946"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776" name="tx776"/>
            <p:cNvSpPr/>
            <p:nvPr/>
          </p:nvSpPr>
          <p:spPr>
            <a:xfrm>
              <a:off x="8555662"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777" name="tx777"/>
            <p:cNvSpPr/>
            <p:nvPr/>
          </p:nvSpPr>
          <p:spPr>
            <a:xfrm>
              <a:off x="2187755" y="39662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778" name="tx778"/>
            <p:cNvSpPr/>
            <p:nvPr/>
          </p:nvSpPr>
          <p:spPr>
            <a:xfrm>
              <a:off x="2442471" y="39662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779" name="tx779"/>
            <p:cNvSpPr/>
            <p:nvPr/>
          </p:nvSpPr>
          <p:spPr>
            <a:xfrm>
              <a:off x="2697188" y="39662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780" name="tx780"/>
            <p:cNvSpPr/>
            <p:nvPr/>
          </p:nvSpPr>
          <p:spPr>
            <a:xfrm>
              <a:off x="2951904" y="39662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781" name="tx781"/>
            <p:cNvSpPr/>
            <p:nvPr/>
          </p:nvSpPr>
          <p:spPr>
            <a:xfrm>
              <a:off x="3206620" y="39662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782" name="tx782"/>
            <p:cNvSpPr/>
            <p:nvPr/>
          </p:nvSpPr>
          <p:spPr>
            <a:xfrm>
              <a:off x="3461336" y="39662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783" name="tx783"/>
            <p:cNvSpPr/>
            <p:nvPr/>
          </p:nvSpPr>
          <p:spPr>
            <a:xfrm>
              <a:off x="3716053" y="39662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784" name="tx784"/>
            <p:cNvSpPr/>
            <p:nvPr/>
          </p:nvSpPr>
          <p:spPr>
            <a:xfrm>
              <a:off x="3970769" y="39662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785" name="tx785"/>
            <p:cNvSpPr/>
            <p:nvPr/>
          </p:nvSpPr>
          <p:spPr>
            <a:xfrm>
              <a:off x="4225485" y="39662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786" name="tx786"/>
            <p:cNvSpPr/>
            <p:nvPr/>
          </p:nvSpPr>
          <p:spPr>
            <a:xfrm>
              <a:off x="4480202" y="39662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787" name="tx787"/>
            <p:cNvSpPr/>
            <p:nvPr/>
          </p:nvSpPr>
          <p:spPr>
            <a:xfrm>
              <a:off x="4734918" y="39662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788" name="tx788"/>
            <p:cNvSpPr/>
            <p:nvPr/>
          </p:nvSpPr>
          <p:spPr>
            <a:xfrm>
              <a:off x="4989634" y="39662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789" name="tx789"/>
            <p:cNvSpPr/>
            <p:nvPr/>
          </p:nvSpPr>
          <p:spPr>
            <a:xfrm>
              <a:off x="5244350" y="39662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790" name="tx790"/>
            <p:cNvSpPr/>
            <p:nvPr/>
          </p:nvSpPr>
          <p:spPr>
            <a:xfrm>
              <a:off x="5499067" y="39662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791" name="tx791"/>
            <p:cNvSpPr/>
            <p:nvPr/>
          </p:nvSpPr>
          <p:spPr>
            <a:xfrm>
              <a:off x="5753783" y="39662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792" name="tx792"/>
            <p:cNvSpPr/>
            <p:nvPr/>
          </p:nvSpPr>
          <p:spPr>
            <a:xfrm>
              <a:off x="6008499" y="39662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793" name="tx793"/>
            <p:cNvSpPr/>
            <p:nvPr/>
          </p:nvSpPr>
          <p:spPr>
            <a:xfrm>
              <a:off x="6263216" y="39662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794" name="tx794"/>
            <p:cNvSpPr/>
            <p:nvPr/>
          </p:nvSpPr>
          <p:spPr>
            <a:xfrm>
              <a:off x="6517932" y="39662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795" name="tx795"/>
            <p:cNvSpPr/>
            <p:nvPr/>
          </p:nvSpPr>
          <p:spPr>
            <a:xfrm>
              <a:off x="6772648" y="39662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796" name="tx796"/>
            <p:cNvSpPr/>
            <p:nvPr/>
          </p:nvSpPr>
          <p:spPr>
            <a:xfrm>
              <a:off x="7027364" y="39662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797" name="tx797"/>
            <p:cNvSpPr/>
            <p:nvPr/>
          </p:nvSpPr>
          <p:spPr>
            <a:xfrm>
              <a:off x="7282081" y="39662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798" name="tx798"/>
            <p:cNvSpPr/>
            <p:nvPr/>
          </p:nvSpPr>
          <p:spPr>
            <a:xfrm>
              <a:off x="7536797" y="39662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799" name="tx799"/>
            <p:cNvSpPr/>
            <p:nvPr/>
          </p:nvSpPr>
          <p:spPr>
            <a:xfrm>
              <a:off x="7791513" y="39662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800" name="tx800"/>
            <p:cNvSpPr/>
            <p:nvPr/>
          </p:nvSpPr>
          <p:spPr>
            <a:xfrm>
              <a:off x="8046230" y="39662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801" name="tx801"/>
            <p:cNvSpPr/>
            <p:nvPr/>
          </p:nvSpPr>
          <p:spPr>
            <a:xfrm>
              <a:off x="8300946" y="39662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802" name="tx802"/>
            <p:cNvSpPr/>
            <p:nvPr/>
          </p:nvSpPr>
          <p:spPr>
            <a:xfrm>
              <a:off x="8555662" y="39662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803" name="tx803"/>
            <p:cNvSpPr/>
            <p:nvPr/>
          </p:nvSpPr>
          <p:spPr>
            <a:xfrm>
              <a:off x="2187755" y="12675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04" name="tx804"/>
            <p:cNvSpPr/>
            <p:nvPr/>
          </p:nvSpPr>
          <p:spPr>
            <a:xfrm>
              <a:off x="2442471" y="12675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805" name="tx805"/>
            <p:cNvSpPr/>
            <p:nvPr/>
          </p:nvSpPr>
          <p:spPr>
            <a:xfrm>
              <a:off x="2697188" y="12675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06" name="tx806"/>
            <p:cNvSpPr/>
            <p:nvPr/>
          </p:nvSpPr>
          <p:spPr>
            <a:xfrm>
              <a:off x="2951904" y="12675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07" name="tx807"/>
            <p:cNvSpPr/>
            <p:nvPr/>
          </p:nvSpPr>
          <p:spPr>
            <a:xfrm>
              <a:off x="3206620" y="12675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08" name="tx808"/>
            <p:cNvSpPr/>
            <p:nvPr/>
          </p:nvSpPr>
          <p:spPr>
            <a:xfrm>
              <a:off x="3461336" y="12675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809" name="tx809"/>
            <p:cNvSpPr/>
            <p:nvPr/>
          </p:nvSpPr>
          <p:spPr>
            <a:xfrm>
              <a:off x="3716053" y="12675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10" name="tx810"/>
            <p:cNvSpPr/>
            <p:nvPr/>
          </p:nvSpPr>
          <p:spPr>
            <a:xfrm>
              <a:off x="3970769" y="12675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11" name="tx811"/>
            <p:cNvSpPr/>
            <p:nvPr/>
          </p:nvSpPr>
          <p:spPr>
            <a:xfrm>
              <a:off x="4225485" y="12675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12" name="tx812"/>
            <p:cNvSpPr/>
            <p:nvPr/>
          </p:nvSpPr>
          <p:spPr>
            <a:xfrm>
              <a:off x="4480202" y="12675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13" name="tx813"/>
            <p:cNvSpPr/>
            <p:nvPr/>
          </p:nvSpPr>
          <p:spPr>
            <a:xfrm>
              <a:off x="4734918" y="12675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14" name="tx814"/>
            <p:cNvSpPr/>
            <p:nvPr/>
          </p:nvSpPr>
          <p:spPr>
            <a:xfrm>
              <a:off x="4989634" y="12675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15" name="tx815"/>
            <p:cNvSpPr/>
            <p:nvPr/>
          </p:nvSpPr>
          <p:spPr>
            <a:xfrm>
              <a:off x="5244350" y="12675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16" name="tx816"/>
            <p:cNvSpPr/>
            <p:nvPr/>
          </p:nvSpPr>
          <p:spPr>
            <a:xfrm>
              <a:off x="5499067" y="12675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17" name="tx817"/>
            <p:cNvSpPr/>
            <p:nvPr/>
          </p:nvSpPr>
          <p:spPr>
            <a:xfrm>
              <a:off x="5753783" y="12675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18" name="tx818"/>
            <p:cNvSpPr/>
            <p:nvPr/>
          </p:nvSpPr>
          <p:spPr>
            <a:xfrm>
              <a:off x="6008499" y="12675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19" name="tx819"/>
            <p:cNvSpPr/>
            <p:nvPr/>
          </p:nvSpPr>
          <p:spPr>
            <a:xfrm>
              <a:off x="6263216" y="12675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20" name="tx820"/>
            <p:cNvSpPr/>
            <p:nvPr/>
          </p:nvSpPr>
          <p:spPr>
            <a:xfrm>
              <a:off x="6517932" y="12675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21" name="tx821"/>
            <p:cNvSpPr/>
            <p:nvPr/>
          </p:nvSpPr>
          <p:spPr>
            <a:xfrm>
              <a:off x="6772648" y="12675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22" name="tx822"/>
            <p:cNvSpPr/>
            <p:nvPr/>
          </p:nvSpPr>
          <p:spPr>
            <a:xfrm>
              <a:off x="7027364" y="12675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23" name="tx823"/>
            <p:cNvSpPr/>
            <p:nvPr/>
          </p:nvSpPr>
          <p:spPr>
            <a:xfrm>
              <a:off x="7282081" y="12675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24" name="tx824"/>
            <p:cNvSpPr/>
            <p:nvPr/>
          </p:nvSpPr>
          <p:spPr>
            <a:xfrm>
              <a:off x="7536797" y="12675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25" name="tx825"/>
            <p:cNvSpPr/>
            <p:nvPr/>
          </p:nvSpPr>
          <p:spPr>
            <a:xfrm>
              <a:off x="7791513" y="12675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26" name="tx826"/>
            <p:cNvSpPr/>
            <p:nvPr/>
          </p:nvSpPr>
          <p:spPr>
            <a:xfrm>
              <a:off x="8046230" y="12675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27" name="tx827"/>
            <p:cNvSpPr/>
            <p:nvPr/>
          </p:nvSpPr>
          <p:spPr>
            <a:xfrm>
              <a:off x="8300946" y="12675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28" name="tx828"/>
            <p:cNvSpPr/>
            <p:nvPr/>
          </p:nvSpPr>
          <p:spPr>
            <a:xfrm>
              <a:off x="8555662" y="12675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29" name="tx829"/>
            <p:cNvSpPr/>
            <p:nvPr/>
          </p:nvSpPr>
          <p:spPr>
            <a:xfrm>
              <a:off x="2187755"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830" name="tx830"/>
            <p:cNvSpPr/>
            <p:nvPr/>
          </p:nvSpPr>
          <p:spPr>
            <a:xfrm>
              <a:off x="2442471"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831" name="tx831"/>
            <p:cNvSpPr/>
            <p:nvPr/>
          </p:nvSpPr>
          <p:spPr>
            <a:xfrm>
              <a:off x="2697188"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832" name="tx832"/>
            <p:cNvSpPr/>
            <p:nvPr/>
          </p:nvSpPr>
          <p:spPr>
            <a:xfrm>
              <a:off x="2951904"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833" name="tx833"/>
            <p:cNvSpPr/>
            <p:nvPr/>
          </p:nvSpPr>
          <p:spPr>
            <a:xfrm>
              <a:off x="3206620"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834" name="tx834"/>
            <p:cNvSpPr/>
            <p:nvPr/>
          </p:nvSpPr>
          <p:spPr>
            <a:xfrm>
              <a:off x="3461336"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835" name="tx835"/>
            <p:cNvSpPr/>
            <p:nvPr/>
          </p:nvSpPr>
          <p:spPr>
            <a:xfrm>
              <a:off x="3716053"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836" name="tx836"/>
            <p:cNvSpPr/>
            <p:nvPr/>
          </p:nvSpPr>
          <p:spPr>
            <a:xfrm>
              <a:off x="3970769"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837" name="tx837"/>
            <p:cNvSpPr/>
            <p:nvPr/>
          </p:nvSpPr>
          <p:spPr>
            <a:xfrm>
              <a:off x="4225485"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838" name="tx838"/>
            <p:cNvSpPr/>
            <p:nvPr/>
          </p:nvSpPr>
          <p:spPr>
            <a:xfrm>
              <a:off x="4480202"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839" name="tx839"/>
            <p:cNvSpPr/>
            <p:nvPr/>
          </p:nvSpPr>
          <p:spPr>
            <a:xfrm>
              <a:off x="4734918"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840" name="tx840"/>
            <p:cNvSpPr/>
            <p:nvPr/>
          </p:nvSpPr>
          <p:spPr>
            <a:xfrm>
              <a:off x="4989634"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841" name="tx841"/>
            <p:cNvSpPr/>
            <p:nvPr/>
          </p:nvSpPr>
          <p:spPr>
            <a:xfrm>
              <a:off x="5244350"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842" name="tx842"/>
            <p:cNvSpPr/>
            <p:nvPr/>
          </p:nvSpPr>
          <p:spPr>
            <a:xfrm>
              <a:off x="5499067"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843" name="tx843"/>
            <p:cNvSpPr/>
            <p:nvPr/>
          </p:nvSpPr>
          <p:spPr>
            <a:xfrm>
              <a:off x="5753783"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844" name="tx844"/>
            <p:cNvSpPr/>
            <p:nvPr/>
          </p:nvSpPr>
          <p:spPr>
            <a:xfrm>
              <a:off x="6008499"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845" name="tx845"/>
            <p:cNvSpPr/>
            <p:nvPr/>
          </p:nvSpPr>
          <p:spPr>
            <a:xfrm>
              <a:off x="6263216"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846" name="tx846"/>
            <p:cNvSpPr/>
            <p:nvPr/>
          </p:nvSpPr>
          <p:spPr>
            <a:xfrm>
              <a:off x="6517932"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847" name="tx847"/>
            <p:cNvSpPr/>
            <p:nvPr/>
          </p:nvSpPr>
          <p:spPr>
            <a:xfrm>
              <a:off x="6772648"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848" name="tx848"/>
            <p:cNvSpPr/>
            <p:nvPr/>
          </p:nvSpPr>
          <p:spPr>
            <a:xfrm>
              <a:off x="7027364"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849" name="tx849"/>
            <p:cNvSpPr/>
            <p:nvPr/>
          </p:nvSpPr>
          <p:spPr>
            <a:xfrm>
              <a:off x="7282081"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850" name="tx850"/>
            <p:cNvSpPr/>
            <p:nvPr/>
          </p:nvSpPr>
          <p:spPr>
            <a:xfrm>
              <a:off x="7536797"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851" name="tx851"/>
            <p:cNvSpPr/>
            <p:nvPr/>
          </p:nvSpPr>
          <p:spPr>
            <a:xfrm>
              <a:off x="7791513"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52" name="tx852"/>
            <p:cNvSpPr/>
            <p:nvPr/>
          </p:nvSpPr>
          <p:spPr>
            <a:xfrm>
              <a:off x="8046230"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853" name="tx853"/>
            <p:cNvSpPr/>
            <p:nvPr/>
          </p:nvSpPr>
          <p:spPr>
            <a:xfrm>
              <a:off x="8300946"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854" name="tx854"/>
            <p:cNvSpPr/>
            <p:nvPr/>
          </p:nvSpPr>
          <p:spPr>
            <a:xfrm>
              <a:off x="8555662"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855" name="tx855"/>
            <p:cNvSpPr/>
            <p:nvPr/>
          </p:nvSpPr>
          <p:spPr>
            <a:xfrm>
              <a:off x="2187755" y="30666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856" name="tx856"/>
            <p:cNvSpPr/>
            <p:nvPr/>
          </p:nvSpPr>
          <p:spPr>
            <a:xfrm>
              <a:off x="2442471" y="30666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857" name="tx857"/>
            <p:cNvSpPr/>
            <p:nvPr/>
          </p:nvSpPr>
          <p:spPr>
            <a:xfrm>
              <a:off x="2697188" y="30666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858" name="tx858"/>
            <p:cNvSpPr/>
            <p:nvPr/>
          </p:nvSpPr>
          <p:spPr>
            <a:xfrm>
              <a:off x="2951904" y="30666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859" name="tx859"/>
            <p:cNvSpPr/>
            <p:nvPr/>
          </p:nvSpPr>
          <p:spPr>
            <a:xfrm>
              <a:off x="3206620" y="30666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860" name="tx860"/>
            <p:cNvSpPr/>
            <p:nvPr/>
          </p:nvSpPr>
          <p:spPr>
            <a:xfrm>
              <a:off x="3461336" y="30666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861" name="tx861"/>
            <p:cNvSpPr/>
            <p:nvPr/>
          </p:nvSpPr>
          <p:spPr>
            <a:xfrm>
              <a:off x="3716053" y="30666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862" name="tx862"/>
            <p:cNvSpPr/>
            <p:nvPr/>
          </p:nvSpPr>
          <p:spPr>
            <a:xfrm>
              <a:off x="3970769" y="30666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863" name="tx863"/>
            <p:cNvSpPr/>
            <p:nvPr/>
          </p:nvSpPr>
          <p:spPr>
            <a:xfrm>
              <a:off x="4225485" y="30666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864" name="tx864"/>
            <p:cNvSpPr/>
            <p:nvPr/>
          </p:nvSpPr>
          <p:spPr>
            <a:xfrm>
              <a:off x="4480202" y="30666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865" name="tx865"/>
            <p:cNvSpPr/>
            <p:nvPr/>
          </p:nvSpPr>
          <p:spPr>
            <a:xfrm>
              <a:off x="4734918" y="30666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866" name="tx866"/>
            <p:cNvSpPr/>
            <p:nvPr/>
          </p:nvSpPr>
          <p:spPr>
            <a:xfrm>
              <a:off x="4989634" y="30666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867" name="tx867"/>
            <p:cNvSpPr/>
            <p:nvPr/>
          </p:nvSpPr>
          <p:spPr>
            <a:xfrm>
              <a:off x="5244350" y="30666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868" name="tx868"/>
            <p:cNvSpPr/>
            <p:nvPr/>
          </p:nvSpPr>
          <p:spPr>
            <a:xfrm>
              <a:off x="5499067" y="30666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869" name="tx869"/>
            <p:cNvSpPr/>
            <p:nvPr/>
          </p:nvSpPr>
          <p:spPr>
            <a:xfrm>
              <a:off x="5753783" y="30666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870" name="tx870"/>
            <p:cNvSpPr/>
            <p:nvPr/>
          </p:nvSpPr>
          <p:spPr>
            <a:xfrm>
              <a:off x="6008499" y="30666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871" name="tx871"/>
            <p:cNvSpPr/>
            <p:nvPr/>
          </p:nvSpPr>
          <p:spPr>
            <a:xfrm>
              <a:off x="6263216" y="30666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872" name="tx872"/>
            <p:cNvSpPr/>
            <p:nvPr/>
          </p:nvSpPr>
          <p:spPr>
            <a:xfrm>
              <a:off x="6517932" y="30666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873" name="tx873"/>
            <p:cNvSpPr/>
            <p:nvPr/>
          </p:nvSpPr>
          <p:spPr>
            <a:xfrm>
              <a:off x="6772648" y="30666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874" name="tx874"/>
            <p:cNvSpPr/>
            <p:nvPr/>
          </p:nvSpPr>
          <p:spPr>
            <a:xfrm>
              <a:off x="7027364" y="30666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875" name="tx875"/>
            <p:cNvSpPr/>
            <p:nvPr/>
          </p:nvSpPr>
          <p:spPr>
            <a:xfrm>
              <a:off x="7282081" y="30666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876" name="tx876"/>
            <p:cNvSpPr/>
            <p:nvPr/>
          </p:nvSpPr>
          <p:spPr>
            <a:xfrm>
              <a:off x="7536797" y="30666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877" name="tx877"/>
            <p:cNvSpPr/>
            <p:nvPr/>
          </p:nvSpPr>
          <p:spPr>
            <a:xfrm>
              <a:off x="7791513" y="30666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878" name="tx878"/>
            <p:cNvSpPr/>
            <p:nvPr/>
          </p:nvSpPr>
          <p:spPr>
            <a:xfrm>
              <a:off x="8046230" y="30666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879" name="tx879"/>
            <p:cNvSpPr/>
            <p:nvPr/>
          </p:nvSpPr>
          <p:spPr>
            <a:xfrm>
              <a:off x="8300946" y="30666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880" name="tx880"/>
            <p:cNvSpPr/>
            <p:nvPr/>
          </p:nvSpPr>
          <p:spPr>
            <a:xfrm>
              <a:off x="8555662" y="30666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881" name="tx881"/>
            <p:cNvSpPr/>
            <p:nvPr/>
          </p:nvSpPr>
          <p:spPr>
            <a:xfrm>
              <a:off x="2187755" y="16273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882" name="tx882"/>
            <p:cNvSpPr/>
            <p:nvPr/>
          </p:nvSpPr>
          <p:spPr>
            <a:xfrm>
              <a:off x="2442471" y="16273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883" name="tx883"/>
            <p:cNvSpPr/>
            <p:nvPr/>
          </p:nvSpPr>
          <p:spPr>
            <a:xfrm>
              <a:off x="2697188" y="16273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884" name="tx884"/>
            <p:cNvSpPr/>
            <p:nvPr/>
          </p:nvSpPr>
          <p:spPr>
            <a:xfrm>
              <a:off x="2951904" y="16273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85" name="tx885"/>
            <p:cNvSpPr/>
            <p:nvPr/>
          </p:nvSpPr>
          <p:spPr>
            <a:xfrm>
              <a:off x="3206620" y="16273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86" name="tx886"/>
            <p:cNvSpPr/>
            <p:nvPr/>
          </p:nvSpPr>
          <p:spPr>
            <a:xfrm>
              <a:off x="3461336" y="16273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87" name="tx887"/>
            <p:cNvSpPr/>
            <p:nvPr/>
          </p:nvSpPr>
          <p:spPr>
            <a:xfrm>
              <a:off x="3716053" y="16273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88" name="tx888"/>
            <p:cNvSpPr/>
            <p:nvPr/>
          </p:nvSpPr>
          <p:spPr>
            <a:xfrm>
              <a:off x="3970769" y="16273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89" name="tx889"/>
            <p:cNvSpPr/>
            <p:nvPr/>
          </p:nvSpPr>
          <p:spPr>
            <a:xfrm>
              <a:off x="4225485" y="16273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90" name="tx890"/>
            <p:cNvSpPr/>
            <p:nvPr/>
          </p:nvSpPr>
          <p:spPr>
            <a:xfrm>
              <a:off x="4480202" y="16273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91" name="tx891"/>
            <p:cNvSpPr/>
            <p:nvPr/>
          </p:nvSpPr>
          <p:spPr>
            <a:xfrm>
              <a:off x="4734918" y="16273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92" name="tx892"/>
            <p:cNvSpPr/>
            <p:nvPr/>
          </p:nvSpPr>
          <p:spPr>
            <a:xfrm>
              <a:off x="4989634" y="16273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93" name="tx893"/>
            <p:cNvSpPr/>
            <p:nvPr/>
          </p:nvSpPr>
          <p:spPr>
            <a:xfrm>
              <a:off x="5244350" y="16273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94" name="tx894"/>
            <p:cNvSpPr/>
            <p:nvPr/>
          </p:nvSpPr>
          <p:spPr>
            <a:xfrm>
              <a:off x="5499067" y="16273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95" name="tx895"/>
            <p:cNvSpPr/>
            <p:nvPr/>
          </p:nvSpPr>
          <p:spPr>
            <a:xfrm>
              <a:off x="5753783" y="16273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896" name="tx896"/>
            <p:cNvSpPr/>
            <p:nvPr/>
          </p:nvSpPr>
          <p:spPr>
            <a:xfrm>
              <a:off x="6008499" y="16273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97" name="tx897"/>
            <p:cNvSpPr/>
            <p:nvPr/>
          </p:nvSpPr>
          <p:spPr>
            <a:xfrm>
              <a:off x="6263216" y="16273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98" name="tx898"/>
            <p:cNvSpPr/>
            <p:nvPr/>
          </p:nvSpPr>
          <p:spPr>
            <a:xfrm>
              <a:off x="6517932" y="16273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99" name="tx899"/>
            <p:cNvSpPr/>
            <p:nvPr/>
          </p:nvSpPr>
          <p:spPr>
            <a:xfrm>
              <a:off x="6772648" y="16273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900" name="tx900"/>
            <p:cNvSpPr/>
            <p:nvPr/>
          </p:nvSpPr>
          <p:spPr>
            <a:xfrm>
              <a:off x="7027364" y="16273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901" name="tx901"/>
            <p:cNvSpPr/>
            <p:nvPr/>
          </p:nvSpPr>
          <p:spPr>
            <a:xfrm>
              <a:off x="7282081" y="16273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902" name="tx902"/>
            <p:cNvSpPr/>
            <p:nvPr/>
          </p:nvSpPr>
          <p:spPr>
            <a:xfrm>
              <a:off x="7536797" y="16273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903" name="tx903"/>
            <p:cNvSpPr/>
            <p:nvPr/>
          </p:nvSpPr>
          <p:spPr>
            <a:xfrm>
              <a:off x="7791513" y="16273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904" name="tx904"/>
            <p:cNvSpPr/>
            <p:nvPr/>
          </p:nvSpPr>
          <p:spPr>
            <a:xfrm>
              <a:off x="8046230" y="16273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905" name="tx905"/>
            <p:cNvSpPr/>
            <p:nvPr/>
          </p:nvSpPr>
          <p:spPr>
            <a:xfrm>
              <a:off x="8300946" y="16273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906" name="tx906"/>
            <p:cNvSpPr/>
            <p:nvPr/>
          </p:nvSpPr>
          <p:spPr>
            <a:xfrm>
              <a:off x="8555662" y="16273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907" name="tx907"/>
            <p:cNvSpPr/>
            <p:nvPr/>
          </p:nvSpPr>
          <p:spPr>
            <a:xfrm>
              <a:off x="2187755" y="2706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908" name="tx908"/>
            <p:cNvSpPr/>
            <p:nvPr/>
          </p:nvSpPr>
          <p:spPr>
            <a:xfrm>
              <a:off x="2442471" y="2706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909" name="tx909"/>
            <p:cNvSpPr/>
            <p:nvPr/>
          </p:nvSpPr>
          <p:spPr>
            <a:xfrm>
              <a:off x="2697188" y="2706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910" name="tx910"/>
            <p:cNvSpPr/>
            <p:nvPr/>
          </p:nvSpPr>
          <p:spPr>
            <a:xfrm>
              <a:off x="2951904" y="2706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911" name="tx911"/>
            <p:cNvSpPr/>
            <p:nvPr/>
          </p:nvSpPr>
          <p:spPr>
            <a:xfrm>
              <a:off x="3206620" y="2706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912" name="tx912"/>
            <p:cNvSpPr/>
            <p:nvPr/>
          </p:nvSpPr>
          <p:spPr>
            <a:xfrm>
              <a:off x="3461336" y="2706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913" name="tx913"/>
            <p:cNvSpPr/>
            <p:nvPr/>
          </p:nvSpPr>
          <p:spPr>
            <a:xfrm>
              <a:off x="3716053" y="2706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914" name="tx914"/>
            <p:cNvSpPr/>
            <p:nvPr/>
          </p:nvSpPr>
          <p:spPr>
            <a:xfrm>
              <a:off x="3970769" y="2706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915" name="tx915"/>
            <p:cNvSpPr/>
            <p:nvPr/>
          </p:nvSpPr>
          <p:spPr>
            <a:xfrm>
              <a:off x="4225485" y="2706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916" name="tx916"/>
            <p:cNvSpPr/>
            <p:nvPr/>
          </p:nvSpPr>
          <p:spPr>
            <a:xfrm>
              <a:off x="4480202" y="2706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917" name="tx917"/>
            <p:cNvSpPr/>
            <p:nvPr/>
          </p:nvSpPr>
          <p:spPr>
            <a:xfrm>
              <a:off x="4734918" y="2706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918" name="tx918"/>
            <p:cNvSpPr/>
            <p:nvPr/>
          </p:nvSpPr>
          <p:spPr>
            <a:xfrm>
              <a:off x="4989634" y="2706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919" name="tx919"/>
            <p:cNvSpPr/>
            <p:nvPr/>
          </p:nvSpPr>
          <p:spPr>
            <a:xfrm>
              <a:off x="5244350" y="2706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920" name="tx920"/>
            <p:cNvSpPr/>
            <p:nvPr/>
          </p:nvSpPr>
          <p:spPr>
            <a:xfrm>
              <a:off x="5499067" y="2706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921" name="tx921"/>
            <p:cNvSpPr/>
            <p:nvPr/>
          </p:nvSpPr>
          <p:spPr>
            <a:xfrm>
              <a:off x="5753783" y="2706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922" name="tx922"/>
            <p:cNvSpPr/>
            <p:nvPr/>
          </p:nvSpPr>
          <p:spPr>
            <a:xfrm>
              <a:off x="6008499" y="2706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923" name="tx923"/>
            <p:cNvSpPr/>
            <p:nvPr/>
          </p:nvSpPr>
          <p:spPr>
            <a:xfrm>
              <a:off x="6263216" y="2706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924" name="tx924"/>
            <p:cNvSpPr/>
            <p:nvPr/>
          </p:nvSpPr>
          <p:spPr>
            <a:xfrm>
              <a:off x="6517932" y="2706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925" name="tx925"/>
            <p:cNvSpPr/>
            <p:nvPr/>
          </p:nvSpPr>
          <p:spPr>
            <a:xfrm>
              <a:off x="6772648" y="2706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926" name="tx926"/>
            <p:cNvSpPr/>
            <p:nvPr/>
          </p:nvSpPr>
          <p:spPr>
            <a:xfrm>
              <a:off x="7027364" y="2706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927" name="tx927"/>
            <p:cNvSpPr/>
            <p:nvPr/>
          </p:nvSpPr>
          <p:spPr>
            <a:xfrm>
              <a:off x="7282081" y="2706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928" name="tx928"/>
            <p:cNvSpPr/>
            <p:nvPr/>
          </p:nvSpPr>
          <p:spPr>
            <a:xfrm>
              <a:off x="7536797" y="2706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929" name="tx929"/>
            <p:cNvSpPr/>
            <p:nvPr/>
          </p:nvSpPr>
          <p:spPr>
            <a:xfrm>
              <a:off x="7791513" y="2706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930" name="tx930"/>
            <p:cNvSpPr/>
            <p:nvPr/>
          </p:nvSpPr>
          <p:spPr>
            <a:xfrm>
              <a:off x="8046230" y="2706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931" name="tx931"/>
            <p:cNvSpPr/>
            <p:nvPr/>
          </p:nvSpPr>
          <p:spPr>
            <a:xfrm>
              <a:off x="8300946" y="2706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932" name="tx932"/>
            <p:cNvSpPr/>
            <p:nvPr/>
          </p:nvSpPr>
          <p:spPr>
            <a:xfrm>
              <a:off x="8555662" y="2706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933" name="tx933"/>
            <p:cNvSpPr/>
            <p:nvPr/>
          </p:nvSpPr>
          <p:spPr>
            <a:xfrm>
              <a:off x="2187755" y="28867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934" name="tx934"/>
            <p:cNvSpPr/>
            <p:nvPr/>
          </p:nvSpPr>
          <p:spPr>
            <a:xfrm>
              <a:off x="2442471" y="28867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935" name="tx935"/>
            <p:cNvSpPr/>
            <p:nvPr/>
          </p:nvSpPr>
          <p:spPr>
            <a:xfrm>
              <a:off x="2697188" y="28867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936" name="tx936"/>
            <p:cNvSpPr/>
            <p:nvPr/>
          </p:nvSpPr>
          <p:spPr>
            <a:xfrm>
              <a:off x="2951904" y="28867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937" name="tx937"/>
            <p:cNvSpPr/>
            <p:nvPr/>
          </p:nvSpPr>
          <p:spPr>
            <a:xfrm>
              <a:off x="3206620" y="28867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938" name="tx938"/>
            <p:cNvSpPr/>
            <p:nvPr/>
          </p:nvSpPr>
          <p:spPr>
            <a:xfrm>
              <a:off x="3461336" y="28867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939" name="tx939"/>
            <p:cNvSpPr/>
            <p:nvPr/>
          </p:nvSpPr>
          <p:spPr>
            <a:xfrm>
              <a:off x="3716053" y="28867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940" name="tx940"/>
            <p:cNvSpPr/>
            <p:nvPr/>
          </p:nvSpPr>
          <p:spPr>
            <a:xfrm>
              <a:off x="3970769" y="28867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941" name="tx941"/>
            <p:cNvSpPr/>
            <p:nvPr/>
          </p:nvSpPr>
          <p:spPr>
            <a:xfrm>
              <a:off x="4225485" y="28867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942" name="tx942"/>
            <p:cNvSpPr/>
            <p:nvPr/>
          </p:nvSpPr>
          <p:spPr>
            <a:xfrm>
              <a:off x="4480202" y="28867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943" name="tx943"/>
            <p:cNvSpPr/>
            <p:nvPr/>
          </p:nvSpPr>
          <p:spPr>
            <a:xfrm>
              <a:off x="4734918" y="28867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944" name="tx944"/>
            <p:cNvSpPr/>
            <p:nvPr/>
          </p:nvSpPr>
          <p:spPr>
            <a:xfrm>
              <a:off x="4989634" y="28867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945" name="tx945"/>
            <p:cNvSpPr/>
            <p:nvPr/>
          </p:nvSpPr>
          <p:spPr>
            <a:xfrm>
              <a:off x="5244350" y="28867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946" name="tx946"/>
            <p:cNvSpPr/>
            <p:nvPr/>
          </p:nvSpPr>
          <p:spPr>
            <a:xfrm>
              <a:off x="5499067" y="28867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947" name="tx947"/>
            <p:cNvSpPr/>
            <p:nvPr/>
          </p:nvSpPr>
          <p:spPr>
            <a:xfrm>
              <a:off x="5753783" y="28867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948" name="tx948"/>
            <p:cNvSpPr/>
            <p:nvPr/>
          </p:nvSpPr>
          <p:spPr>
            <a:xfrm>
              <a:off x="6008499" y="28867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949" name="tx949"/>
            <p:cNvSpPr/>
            <p:nvPr/>
          </p:nvSpPr>
          <p:spPr>
            <a:xfrm>
              <a:off x="6263216" y="28867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950" name="tx950"/>
            <p:cNvSpPr/>
            <p:nvPr/>
          </p:nvSpPr>
          <p:spPr>
            <a:xfrm>
              <a:off x="6517932" y="28867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951" name="tx951"/>
            <p:cNvSpPr/>
            <p:nvPr/>
          </p:nvSpPr>
          <p:spPr>
            <a:xfrm>
              <a:off x="6772648" y="28867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952" name="tx952"/>
            <p:cNvSpPr/>
            <p:nvPr/>
          </p:nvSpPr>
          <p:spPr>
            <a:xfrm>
              <a:off x="7027364" y="28867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953" name="tx953"/>
            <p:cNvSpPr/>
            <p:nvPr/>
          </p:nvSpPr>
          <p:spPr>
            <a:xfrm>
              <a:off x="7282081" y="28867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954" name="tx954"/>
            <p:cNvSpPr/>
            <p:nvPr/>
          </p:nvSpPr>
          <p:spPr>
            <a:xfrm>
              <a:off x="7536797" y="28867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955" name="tx955"/>
            <p:cNvSpPr/>
            <p:nvPr/>
          </p:nvSpPr>
          <p:spPr>
            <a:xfrm>
              <a:off x="7791513" y="28867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956" name="tx956"/>
            <p:cNvSpPr/>
            <p:nvPr/>
          </p:nvSpPr>
          <p:spPr>
            <a:xfrm>
              <a:off x="8046230" y="28867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957" name="tx957"/>
            <p:cNvSpPr/>
            <p:nvPr/>
          </p:nvSpPr>
          <p:spPr>
            <a:xfrm>
              <a:off x="8300946" y="28867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958" name="tx958"/>
            <p:cNvSpPr/>
            <p:nvPr/>
          </p:nvSpPr>
          <p:spPr>
            <a:xfrm>
              <a:off x="8555662" y="28867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959" name="tx959"/>
            <p:cNvSpPr/>
            <p:nvPr/>
          </p:nvSpPr>
          <p:spPr>
            <a:xfrm>
              <a:off x="2187755" y="43260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960" name="tx960"/>
            <p:cNvSpPr/>
            <p:nvPr/>
          </p:nvSpPr>
          <p:spPr>
            <a:xfrm>
              <a:off x="2442471" y="43260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961" name="tx961"/>
            <p:cNvSpPr/>
            <p:nvPr/>
          </p:nvSpPr>
          <p:spPr>
            <a:xfrm>
              <a:off x="2697188" y="43260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962" name="tx962"/>
            <p:cNvSpPr/>
            <p:nvPr/>
          </p:nvSpPr>
          <p:spPr>
            <a:xfrm>
              <a:off x="2951904" y="43260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963" name="tx963"/>
            <p:cNvSpPr/>
            <p:nvPr/>
          </p:nvSpPr>
          <p:spPr>
            <a:xfrm>
              <a:off x="3206620" y="43260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964" name="tx964"/>
            <p:cNvSpPr/>
            <p:nvPr/>
          </p:nvSpPr>
          <p:spPr>
            <a:xfrm>
              <a:off x="3461336" y="43260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965" name="tx965"/>
            <p:cNvSpPr/>
            <p:nvPr/>
          </p:nvSpPr>
          <p:spPr>
            <a:xfrm>
              <a:off x="3716053" y="43260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966" name="tx966"/>
            <p:cNvSpPr/>
            <p:nvPr/>
          </p:nvSpPr>
          <p:spPr>
            <a:xfrm>
              <a:off x="3970769" y="43260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967" name="tx967"/>
            <p:cNvSpPr/>
            <p:nvPr/>
          </p:nvSpPr>
          <p:spPr>
            <a:xfrm>
              <a:off x="4225485" y="43260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968" name="tx968"/>
            <p:cNvSpPr/>
            <p:nvPr/>
          </p:nvSpPr>
          <p:spPr>
            <a:xfrm>
              <a:off x="4480202" y="43260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969" name="tx969"/>
            <p:cNvSpPr/>
            <p:nvPr/>
          </p:nvSpPr>
          <p:spPr>
            <a:xfrm>
              <a:off x="4734918" y="43260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970" name="tx970"/>
            <p:cNvSpPr/>
            <p:nvPr/>
          </p:nvSpPr>
          <p:spPr>
            <a:xfrm>
              <a:off x="4989634" y="43260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971" name="tx971"/>
            <p:cNvSpPr/>
            <p:nvPr/>
          </p:nvSpPr>
          <p:spPr>
            <a:xfrm>
              <a:off x="5244350" y="43260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972" name="tx972"/>
            <p:cNvSpPr/>
            <p:nvPr/>
          </p:nvSpPr>
          <p:spPr>
            <a:xfrm>
              <a:off x="5499067" y="43260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973" name="tx973"/>
            <p:cNvSpPr/>
            <p:nvPr/>
          </p:nvSpPr>
          <p:spPr>
            <a:xfrm>
              <a:off x="5753783" y="43260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974" name="tx974"/>
            <p:cNvSpPr/>
            <p:nvPr/>
          </p:nvSpPr>
          <p:spPr>
            <a:xfrm>
              <a:off x="6008499" y="43260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975" name="tx975"/>
            <p:cNvSpPr/>
            <p:nvPr/>
          </p:nvSpPr>
          <p:spPr>
            <a:xfrm>
              <a:off x="6263216" y="43260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976" name="tx976"/>
            <p:cNvSpPr/>
            <p:nvPr/>
          </p:nvSpPr>
          <p:spPr>
            <a:xfrm>
              <a:off x="6517932" y="43260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977" name="tx977"/>
            <p:cNvSpPr/>
            <p:nvPr/>
          </p:nvSpPr>
          <p:spPr>
            <a:xfrm>
              <a:off x="6772648" y="43260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978" name="tx978"/>
            <p:cNvSpPr/>
            <p:nvPr/>
          </p:nvSpPr>
          <p:spPr>
            <a:xfrm>
              <a:off x="7027364" y="43260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979" name="tx979"/>
            <p:cNvSpPr/>
            <p:nvPr/>
          </p:nvSpPr>
          <p:spPr>
            <a:xfrm>
              <a:off x="7282081" y="43260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980" name="tx980"/>
            <p:cNvSpPr/>
            <p:nvPr/>
          </p:nvSpPr>
          <p:spPr>
            <a:xfrm>
              <a:off x="7791513" y="43260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981" name="tx981"/>
            <p:cNvSpPr/>
            <p:nvPr/>
          </p:nvSpPr>
          <p:spPr>
            <a:xfrm>
              <a:off x="8046230" y="43260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982" name="tx982"/>
            <p:cNvSpPr/>
            <p:nvPr/>
          </p:nvSpPr>
          <p:spPr>
            <a:xfrm>
              <a:off x="8300946" y="43260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983" name="tx983"/>
            <p:cNvSpPr/>
            <p:nvPr/>
          </p:nvSpPr>
          <p:spPr>
            <a:xfrm>
              <a:off x="8555662" y="43260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984" name="tx984"/>
            <p:cNvSpPr/>
            <p:nvPr/>
          </p:nvSpPr>
          <p:spPr>
            <a:xfrm>
              <a:off x="3716053"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985" name="tx985"/>
            <p:cNvSpPr/>
            <p:nvPr/>
          </p:nvSpPr>
          <p:spPr>
            <a:xfrm>
              <a:off x="3970769"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986" name="tx986"/>
            <p:cNvSpPr/>
            <p:nvPr/>
          </p:nvSpPr>
          <p:spPr>
            <a:xfrm>
              <a:off x="4225485"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987" name="tx987"/>
            <p:cNvSpPr/>
            <p:nvPr/>
          </p:nvSpPr>
          <p:spPr>
            <a:xfrm>
              <a:off x="4480202"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988" name="tx988"/>
            <p:cNvSpPr/>
            <p:nvPr/>
          </p:nvSpPr>
          <p:spPr>
            <a:xfrm>
              <a:off x="4734918"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989" name="tx989"/>
            <p:cNvSpPr/>
            <p:nvPr/>
          </p:nvSpPr>
          <p:spPr>
            <a:xfrm>
              <a:off x="4989634"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990" name="tx990"/>
            <p:cNvSpPr/>
            <p:nvPr/>
          </p:nvSpPr>
          <p:spPr>
            <a:xfrm>
              <a:off x="5244350"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991" name="tx991"/>
            <p:cNvSpPr/>
            <p:nvPr/>
          </p:nvSpPr>
          <p:spPr>
            <a:xfrm>
              <a:off x="5499067"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992" name="tx992"/>
            <p:cNvSpPr/>
            <p:nvPr/>
          </p:nvSpPr>
          <p:spPr>
            <a:xfrm>
              <a:off x="5753783"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993" name="tx993"/>
            <p:cNvSpPr/>
            <p:nvPr/>
          </p:nvSpPr>
          <p:spPr>
            <a:xfrm>
              <a:off x="6008499"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994" name="tx994"/>
            <p:cNvSpPr/>
            <p:nvPr/>
          </p:nvSpPr>
          <p:spPr>
            <a:xfrm>
              <a:off x="6263216"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995" name="tx995"/>
            <p:cNvSpPr/>
            <p:nvPr/>
          </p:nvSpPr>
          <p:spPr>
            <a:xfrm>
              <a:off x="6517932"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996" name="tx996"/>
            <p:cNvSpPr/>
            <p:nvPr/>
          </p:nvSpPr>
          <p:spPr>
            <a:xfrm>
              <a:off x="6772648"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997" name="tx997"/>
            <p:cNvSpPr/>
            <p:nvPr/>
          </p:nvSpPr>
          <p:spPr>
            <a:xfrm>
              <a:off x="7027364"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998" name="tx998"/>
            <p:cNvSpPr/>
            <p:nvPr/>
          </p:nvSpPr>
          <p:spPr>
            <a:xfrm>
              <a:off x="7282081"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999" name="tx999"/>
            <p:cNvSpPr/>
            <p:nvPr/>
          </p:nvSpPr>
          <p:spPr>
            <a:xfrm>
              <a:off x="7536797"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000" name="tx1000"/>
            <p:cNvSpPr/>
            <p:nvPr/>
          </p:nvSpPr>
          <p:spPr>
            <a:xfrm>
              <a:off x="7791513"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001" name="tx1001"/>
            <p:cNvSpPr/>
            <p:nvPr/>
          </p:nvSpPr>
          <p:spPr>
            <a:xfrm>
              <a:off x="8046230"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002" name="tx1002"/>
            <p:cNvSpPr/>
            <p:nvPr/>
          </p:nvSpPr>
          <p:spPr>
            <a:xfrm>
              <a:off x="8300946"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003" name="tx1003"/>
            <p:cNvSpPr/>
            <p:nvPr/>
          </p:nvSpPr>
          <p:spPr>
            <a:xfrm>
              <a:off x="8555662"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004" name="tx1004"/>
            <p:cNvSpPr/>
            <p:nvPr/>
          </p:nvSpPr>
          <p:spPr>
            <a:xfrm>
              <a:off x="4225485" y="48658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1005" name="tx1005"/>
            <p:cNvSpPr/>
            <p:nvPr/>
          </p:nvSpPr>
          <p:spPr>
            <a:xfrm>
              <a:off x="4480202" y="48658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1006" name="tx1006"/>
            <p:cNvSpPr/>
            <p:nvPr/>
          </p:nvSpPr>
          <p:spPr>
            <a:xfrm>
              <a:off x="4734918" y="48658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1007" name="tx1007"/>
            <p:cNvSpPr/>
            <p:nvPr/>
          </p:nvSpPr>
          <p:spPr>
            <a:xfrm>
              <a:off x="6263216" y="48658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1008" name="tx1008"/>
            <p:cNvSpPr/>
            <p:nvPr/>
          </p:nvSpPr>
          <p:spPr>
            <a:xfrm>
              <a:off x="6517932" y="48658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1009" name="tx1009"/>
            <p:cNvSpPr/>
            <p:nvPr/>
          </p:nvSpPr>
          <p:spPr>
            <a:xfrm>
              <a:off x="6772648" y="48658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1010" name="tx1010"/>
            <p:cNvSpPr/>
            <p:nvPr/>
          </p:nvSpPr>
          <p:spPr>
            <a:xfrm>
              <a:off x="7027364" y="48658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1011" name="tx1011"/>
            <p:cNvSpPr/>
            <p:nvPr/>
          </p:nvSpPr>
          <p:spPr>
            <a:xfrm>
              <a:off x="7282081" y="48658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1012" name="tx1012"/>
            <p:cNvSpPr/>
            <p:nvPr/>
          </p:nvSpPr>
          <p:spPr>
            <a:xfrm>
              <a:off x="7791513" y="48658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1013" name="tx1013"/>
            <p:cNvSpPr/>
            <p:nvPr/>
          </p:nvSpPr>
          <p:spPr>
            <a:xfrm>
              <a:off x="8046230" y="48658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1014" name="tx1014"/>
            <p:cNvSpPr/>
            <p:nvPr/>
          </p:nvSpPr>
          <p:spPr>
            <a:xfrm>
              <a:off x="8300946" y="48658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1015" name="tx1015"/>
            <p:cNvSpPr/>
            <p:nvPr/>
          </p:nvSpPr>
          <p:spPr>
            <a:xfrm>
              <a:off x="8555662" y="48658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1016" name="tx1016"/>
            <p:cNvSpPr/>
            <p:nvPr/>
          </p:nvSpPr>
          <p:spPr>
            <a:xfrm>
              <a:off x="2187755" y="54055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017" name="tx1017"/>
            <p:cNvSpPr/>
            <p:nvPr/>
          </p:nvSpPr>
          <p:spPr>
            <a:xfrm>
              <a:off x="2442471" y="54055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1018" name="tx1018"/>
            <p:cNvSpPr/>
            <p:nvPr/>
          </p:nvSpPr>
          <p:spPr>
            <a:xfrm>
              <a:off x="2697188" y="54055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1019" name="tx1019"/>
            <p:cNvSpPr/>
            <p:nvPr/>
          </p:nvSpPr>
          <p:spPr>
            <a:xfrm>
              <a:off x="2951904" y="54055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1020" name="tx1020"/>
            <p:cNvSpPr/>
            <p:nvPr/>
          </p:nvSpPr>
          <p:spPr>
            <a:xfrm>
              <a:off x="3206620" y="54055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1021" name="tx1021"/>
            <p:cNvSpPr/>
            <p:nvPr/>
          </p:nvSpPr>
          <p:spPr>
            <a:xfrm>
              <a:off x="3461336" y="54055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1022" name="tx1022"/>
            <p:cNvSpPr/>
            <p:nvPr/>
          </p:nvSpPr>
          <p:spPr>
            <a:xfrm>
              <a:off x="3716053" y="54055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1023" name="tx1023"/>
            <p:cNvSpPr/>
            <p:nvPr/>
          </p:nvSpPr>
          <p:spPr>
            <a:xfrm>
              <a:off x="3970769" y="54055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1024" name="tx1024"/>
            <p:cNvSpPr/>
            <p:nvPr/>
          </p:nvSpPr>
          <p:spPr>
            <a:xfrm>
              <a:off x="4225485" y="54055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1025" name="tx1025"/>
            <p:cNvSpPr/>
            <p:nvPr/>
          </p:nvSpPr>
          <p:spPr>
            <a:xfrm>
              <a:off x="4480202" y="54055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1026" name="tx1026"/>
            <p:cNvSpPr/>
            <p:nvPr/>
          </p:nvSpPr>
          <p:spPr>
            <a:xfrm>
              <a:off x="4734918" y="54055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1027" name="tx1027"/>
            <p:cNvSpPr/>
            <p:nvPr/>
          </p:nvSpPr>
          <p:spPr>
            <a:xfrm>
              <a:off x="4989634" y="54055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1028" name="tx1028"/>
            <p:cNvSpPr/>
            <p:nvPr/>
          </p:nvSpPr>
          <p:spPr>
            <a:xfrm>
              <a:off x="5244350" y="54055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1029" name="tx1029"/>
            <p:cNvSpPr/>
            <p:nvPr/>
          </p:nvSpPr>
          <p:spPr>
            <a:xfrm>
              <a:off x="5499067" y="54055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1030" name="tx1030"/>
            <p:cNvSpPr/>
            <p:nvPr/>
          </p:nvSpPr>
          <p:spPr>
            <a:xfrm>
              <a:off x="5753783" y="54055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1031" name="tx1031"/>
            <p:cNvSpPr/>
            <p:nvPr/>
          </p:nvSpPr>
          <p:spPr>
            <a:xfrm>
              <a:off x="6008499" y="54055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1032" name="tx1032"/>
            <p:cNvSpPr/>
            <p:nvPr/>
          </p:nvSpPr>
          <p:spPr>
            <a:xfrm>
              <a:off x="6263216" y="54055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1033" name="tx1033"/>
            <p:cNvSpPr/>
            <p:nvPr/>
          </p:nvSpPr>
          <p:spPr>
            <a:xfrm>
              <a:off x="2697188" y="4146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1034" name="tx1034"/>
            <p:cNvSpPr/>
            <p:nvPr/>
          </p:nvSpPr>
          <p:spPr>
            <a:xfrm>
              <a:off x="2951904" y="4146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1035" name="tx1035"/>
            <p:cNvSpPr/>
            <p:nvPr/>
          </p:nvSpPr>
          <p:spPr>
            <a:xfrm>
              <a:off x="6772648" y="4146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1036" name="tx1036"/>
            <p:cNvSpPr/>
            <p:nvPr/>
          </p:nvSpPr>
          <p:spPr>
            <a:xfrm>
              <a:off x="7027364" y="4146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1037" name="tx1037"/>
            <p:cNvSpPr/>
            <p:nvPr/>
          </p:nvSpPr>
          <p:spPr>
            <a:xfrm>
              <a:off x="7282081" y="4146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1038" name="tx1038"/>
            <p:cNvSpPr/>
            <p:nvPr/>
          </p:nvSpPr>
          <p:spPr>
            <a:xfrm>
              <a:off x="7536797" y="4146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1039" name="tx1039"/>
            <p:cNvSpPr/>
            <p:nvPr/>
          </p:nvSpPr>
          <p:spPr>
            <a:xfrm>
              <a:off x="7791513" y="4146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1040" name="tx1040"/>
            <p:cNvSpPr/>
            <p:nvPr/>
          </p:nvSpPr>
          <p:spPr>
            <a:xfrm>
              <a:off x="8046230" y="4146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1041" name="tx1041"/>
            <p:cNvSpPr/>
            <p:nvPr/>
          </p:nvSpPr>
          <p:spPr>
            <a:xfrm>
              <a:off x="8300946" y="4146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1042" name="tx1042"/>
            <p:cNvSpPr/>
            <p:nvPr/>
          </p:nvSpPr>
          <p:spPr>
            <a:xfrm>
              <a:off x="8555662" y="4146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1043" name="tx1043"/>
            <p:cNvSpPr/>
            <p:nvPr/>
          </p:nvSpPr>
          <p:spPr>
            <a:xfrm>
              <a:off x="4989634" y="45060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1044" name="tx1044"/>
            <p:cNvSpPr/>
            <p:nvPr/>
          </p:nvSpPr>
          <p:spPr>
            <a:xfrm>
              <a:off x="5244350" y="45060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1045" name="tx1045"/>
            <p:cNvSpPr/>
            <p:nvPr/>
          </p:nvSpPr>
          <p:spPr>
            <a:xfrm>
              <a:off x="5499067" y="45060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1046" name="tx1046"/>
            <p:cNvSpPr/>
            <p:nvPr/>
          </p:nvSpPr>
          <p:spPr>
            <a:xfrm>
              <a:off x="5753783" y="45060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1047" name="tx1047"/>
            <p:cNvSpPr/>
            <p:nvPr/>
          </p:nvSpPr>
          <p:spPr>
            <a:xfrm>
              <a:off x="6772648" y="45060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1048" name="tx1048"/>
            <p:cNvSpPr/>
            <p:nvPr/>
          </p:nvSpPr>
          <p:spPr>
            <a:xfrm>
              <a:off x="7027364" y="45060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1049" name="tx1049"/>
            <p:cNvSpPr/>
            <p:nvPr/>
          </p:nvSpPr>
          <p:spPr>
            <a:xfrm>
              <a:off x="7282081" y="45060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1050" name="tx1050"/>
            <p:cNvSpPr/>
            <p:nvPr/>
          </p:nvSpPr>
          <p:spPr>
            <a:xfrm>
              <a:off x="7536797" y="45060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1051" name="tx1051"/>
            <p:cNvSpPr/>
            <p:nvPr/>
          </p:nvSpPr>
          <p:spPr>
            <a:xfrm>
              <a:off x="7791513" y="45060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1052" name="tx1052"/>
            <p:cNvSpPr/>
            <p:nvPr/>
          </p:nvSpPr>
          <p:spPr>
            <a:xfrm>
              <a:off x="8046230" y="45060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1053" name="tx1053"/>
            <p:cNvSpPr/>
            <p:nvPr/>
          </p:nvSpPr>
          <p:spPr>
            <a:xfrm>
              <a:off x="8300946" y="45060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1054" name="tx1054"/>
            <p:cNvSpPr/>
            <p:nvPr/>
          </p:nvSpPr>
          <p:spPr>
            <a:xfrm>
              <a:off x="8555662" y="45060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1055" name="tx1055"/>
            <p:cNvSpPr/>
            <p:nvPr/>
          </p:nvSpPr>
          <p:spPr>
            <a:xfrm>
              <a:off x="2187755" y="1447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056" name="tx1056"/>
            <p:cNvSpPr/>
            <p:nvPr/>
          </p:nvSpPr>
          <p:spPr>
            <a:xfrm>
              <a:off x="2442471" y="1447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057" name="tx1057"/>
            <p:cNvSpPr/>
            <p:nvPr/>
          </p:nvSpPr>
          <p:spPr>
            <a:xfrm>
              <a:off x="2697188" y="1447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58" name="tx1058"/>
            <p:cNvSpPr/>
            <p:nvPr/>
          </p:nvSpPr>
          <p:spPr>
            <a:xfrm>
              <a:off x="2951904" y="1447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59" name="tx1059"/>
            <p:cNvSpPr/>
            <p:nvPr/>
          </p:nvSpPr>
          <p:spPr>
            <a:xfrm>
              <a:off x="3206620" y="1447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60" name="tx1060"/>
            <p:cNvSpPr/>
            <p:nvPr/>
          </p:nvSpPr>
          <p:spPr>
            <a:xfrm>
              <a:off x="3461336" y="1447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61" name="tx1061"/>
            <p:cNvSpPr/>
            <p:nvPr/>
          </p:nvSpPr>
          <p:spPr>
            <a:xfrm>
              <a:off x="3716053" y="1447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62" name="tx1062"/>
            <p:cNvSpPr/>
            <p:nvPr/>
          </p:nvSpPr>
          <p:spPr>
            <a:xfrm>
              <a:off x="3970769" y="1447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63" name="tx1063"/>
            <p:cNvSpPr/>
            <p:nvPr/>
          </p:nvSpPr>
          <p:spPr>
            <a:xfrm>
              <a:off x="4225485" y="1447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64" name="tx1064"/>
            <p:cNvSpPr/>
            <p:nvPr/>
          </p:nvSpPr>
          <p:spPr>
            <a:xfrm>
              <a:off x="4480202" y="1447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65" name="tx1065"/>
            <p:cNvSpPr/>
            <p:nvPr/>
          </p:nvSpPr>
          <p:spPr>
            <a:xfrm>
              <a:off x="4734918" y="1447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66" name="tx1066"/>
            <p:cNvSpPr/>
            <p:nvPr/>
          </p:nvSpPr>
          <p:spPr>
            <a:xfrm>
              <a:off x="4989634" y="1447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67" name="tx1067"/>
            <p:cNvSpPr/>
            <p:nvPr/>
          </p:nvSpPr>
          <p:spPr>
            <a:xfrm>
              <a:off x="5244350" y="1447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068" name="tx1068"/>
            <p:cNvSpPr/>
            <p:nvPr/>
          </p:nvSpPr>
          <p:spPr>
            <a:xfrm>
              <a:off x="5499067" y="1447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69" name="tx1069"/>
            <p:cNvSpPr/>
            <p:nvPr/>
          </p:nvSpPr>
          <p:spPr>
            <a:xfrm>
              <a:off x="5753783" y="1447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70" name="tx1070"/>
            <p:cNvSpPr/>
            <p:nvPr/>
          </p:nvSpPr>
          <p:spPr>
            <a:xfrm>
              <a:off x="6008499" y="1447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71" name="tx1071"/>
            <p:cNvSpPr/>
            <p:nvPr/>
          </p:nvSpPr>
          <p:spPr>
            <a:xfrm>
              <a:off x="6263216" y="1447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72" name="tx1072"/>
            <p:cNvSpPr/>
            <p:nvPr/>
          </p:nvSpPr>
          <p:spPr>
            <a:xfrm>
              <a:off x="6517932" y="1447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73" name="tx1073"/>
            <p:cNvSpPr/>
            <p:nvPr/>
          </p:nvSpPr>
          <p:spPr>
            <a:xfrm>
              <a:off x="6772648" y="1447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74" name="tx1074"/>
            <p:cNvSpPr/>
            <p:nvPr/>
          </p:nvSpPr>
          <p:spPr>
            <a:xfrm>
              <a:off x="7027364" y="1447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75" name="tx1075"/>
            <p:cNvSpPr/>
            <p:nvPr/>
          </p:nvSpPr>
          <p:spPr>
            <a:xfrm>
              <a:off x="7282081" y="1447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76" name="tx1076"/>
            <p:cNvSpPr/>
            <p:nvPr/>
          </p:nvSpPr>
          <p:spPr>
            <a:xfrm>
              <a:off x="7536797" y="1447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77" name="tx1077"/>
            <p:cNvSpPr/>
            <p:nvPr/>
          </p:nvSpPr>
          <p:spPr>
            <a:xfrm>
              <a:off x="7791513" y="1447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78" name="tx1078"/>
            <p:cNvSpPr/>
            <p:nvPr/>
          </p:nvSpPr>
          <p:spPr>
            <a:xfrm>
              <a:off x="8046230" y="1447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1079" name="tx1079"/>
            <p:cNvSpPr/>
            <p:nvPr/>
          </p:nvSpPr>
          <p:spPr>
            <a:xfrm>
              <a:off x="8300946" y="1447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80" name="tx1080"/>
            <p:cNvSpPr/>
            <p:nvPr/>
          </p:nvSpPr>
          <p:spPr>
            <a:xfrm>
              <a:off x="8555662" y="1447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81" name="tx1081"/>
            <p:cNvSpPr/>
            <p:nvPr/>
          </p:nvSpPr>
          <p:spPr>
            <a:xfrm>
              <a:off x="2187755" y="36064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1082" name="tx1082"/>
            <p:cNvSpPr/>
            <p:nvPr/>
          </p:nvSpPr>
          <p:spPr>
            <a:xfrm>
              <a:off x="2442471" y="36064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1083" name="tx1083"/>
            <p:cNvSpPr/>
            <p:nvPr/>
          </p:nvSpPr>
          <p:spPr>
            <a:xfrm>
              <a:off x="2697188" y="36064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1084" name="tx1084"/>
            <p:cNvSpPr/>
            <p:nvPr/>
          </p:nvSpPr>
          <p:spPr>
            <a:xfrm>
              <a:off x="2951904" y="36064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1085" name="tx1085"/>
            <p:cNvSpPr/>
            <p:nvPr/>
          </p:nvSpPr>
          <p:spPr>
            <a:xfrm>
              <a:off x="3206620" y="36064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1086" name="tx1086"/>
            <p:cNvSpPr/>
            <p:nvPr/>
          </p:nvSpPr>
          <p:spPr>
            <a:xfrm>
              <a:off x="3461336" y="36064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1087" name="tx1087"/>
            <p:cNvSpPr/>
            <p:nvPr/>
          </p:nvSpPr>
          <p:spPr>
            <a:xfrm>
              <a:off x="3716053" y="36064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088" name="tx1088"/>
            <p:cNvSpPr/>
            <p:nvPr/>
          </p:nvSpPr>
          <p:spPr>
            <a:xfrm>
              <a:off x="3970769" y="36064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089" name="tx1089"/>
            <p:cNvSpPr/>
            <p:nvPr/>
          </p:nvSpPr>
          <p:spPr>
            <a:xfrm>
              <a:off x="4225485" y="36064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090" name="tx1090"/>
            <p:cNvSpPr/>
            <p:nvPr/>
          </p:nvSpPr>
          <p:spPr>
            <a:xfrm>
              <a:off x="4480202" y="36064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091" name="tx1091"/>
            <p:cNvSpPr/>
            <p:nvPr/>
          </p:nvSpPr>
          <p:spPr>
            <a:xfrm>
              <a:off x="4734918" y="36064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92" name="tx1092"/>
            <p:cNvSpPr/>
            <p:nvPr/>
          </p:nvSpPr>
          <p:spPr>
            <a:xfrm>
              <a:off x="4989634" y="36064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93" name="tx1093"/>
            <p:cNvSpPr/>
            <p:nvPr/>
          </p:nvSpPr>
          <p:spPr>
            <a:xfrm>
              <a:off x="5244350" y="36064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94" name="tx1094"/>
            <p:cNvSpPr/>
            <p:nvPr/>
          </p:nvSpPr>
          <p:spPr>
            <a:xfrm>
              <a:off x="5499067" y="36064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95" name="tx1095"/>
            <p:cNvSpPr/>
            <p:nvPr/>
          </p:nvSpPr>
          <p:spPr>
            <a:xfrm>
              <a:off x="5753783" y="36064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96" name="tx1096"/>
            <p:cNvSpPr/>
            <p:nvPr/>
          </p:nvSpPr>
          <p:spPr>
            <a:xfrm>
              <a:off x="6008499" y="36064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097" name="tx1097"/>
            <p:cNvSpPr/>
            <p:nvPr/>
          </p:nvSpPr>
          <p:spPr>
            <a:xfrm>
              <a:off x="6263216" y="36064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98" name="tx1098"/>
            <p:cNvSpPr/>
            <p:nvPr/>
          </p:nvSpPr>
          <p:spPr>
            <a:xfrm>
              <a:off x="6517932" y="36064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99" name="tx1099"/>
            <p:cNvSpPr/>
            <p:nvPr/>
          </p:nvSpPr>
          <p:spPr>
            <a:xfrm>
              <a:off x="6772648" y="36064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00" name="tx1100"/>
            <p:cNvSpPr/>
            <p:nvPr/>
          </p:nvSpPr>
          <p:spPr>
            <a:xfrm>
              <a:off x="7027364" y="36064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01" name="tx1101"/>
            <p:cNvSpPr/>
            <p:nvPr/>
          </p:nvSpPr>
          <p:spPr>
            <a:xfrm>
              <a:off x="7282081" y="36064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102" name="tx1102"/>
            <p:cNvSpPr/>
            <p:nvPr/>
          </p:nvSpPr>
          <p:spPr>
            <a:xfrm>
              <a:off x="7536797" y="36064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103" name="tx1103"/>
            <p:cNvSpPr/>
            <p:nvPr/>
          </p:nvSpPr>
          <p:spPr>
            <a:xfrm>
              <a:off x="7791513" y="36064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104" name="tx1104"/>
            <p:cNvSpPr/>
            <p:nvPr/>
          </p:nvSpPr>
          <p:spPr>
            <a:xfrm>
              <a:off x="8555662" y="36064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1105" name="tx1105"/>
            <p:cNvSpPr/>
            <p:nvPr/>
          </p:nvSpPr>
          <p:spPr>
            <a:xfrm>
              <a:off x="2187755"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106" name="tx1106"/>
            <p:cNvSpPr/>
            <p:nvPr/>
          </p:nvSpPr>
          <p:spPr>
            <a:xfrm>
              <a:off x="2442471"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107" name="tx1107"/>
            <p:cNvSpPr/>
            <p:nvPr/>
          </p:nvSpPr>
          <p:spPr>
            <a:xfrm>
              <a:off x="2697188"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08" name="tx1108"/>
            <p:cNvSpPr/>
            <p:nvPr/>
          </p:nvSpPr>
          <p:spPr>
            <a:xfrm>
              <a:off x="2951904"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109" name="tx1109"/>
            <p:cNvSpPr/>
            <p:nvPr/>
          </p:nvSpPr>
          <p:spPr>
            <a:xfrm>
              <a:off x="3206620"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10" name="tx1110"/>
            <p:cNvSpPr/>
            <p:nvPr/>
          </p:nvSpPr>
          <p:spPr>
            <a:xfrm>
              <a:off x="3461336"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11" name="tx1111"/>
            <p:cNvSpPr/>
            <p:nvPr/>
          </p:nvSpPr>
          <p:spPr>
            <a:xfrm>
              <a:off x="3716053"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112" name="tx1112"/>
            <p:cNvSpPr/>
            <p:nvPr/>
          </p:nvSpPr>
          <p:spPr>
            <a:xfrm>
              <a:off x="3970769"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113" name="tx1113"/>
            <p:cNvSpPr/>
            <p:nvPr/>
          </p:nvSpPr>
          <p:spPr>
            <a:xfrm>
              <a:off x="4225485"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114" name="tx1114"/>
            <p:cNvSpPr/>
            <p:nvPr/>
          </p:nvSpPr>
          <p:spPr>
            <a:xfrm>
              <a:off x="4480202"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115" name="tx1115"/>
            <p:cNvSpPr/>
            <p:nvPr/>
          </p:nvSpPr>
          <p:spPr>
            <a:xfrm>
              <a:off x="4734918"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116" name="tx1116"/>
            <p:cNvSpPr/>
            <p:nvPr/>
          </p:nvSpPr>
          <p:spPr>
            <a:xfrm>
              <a:off x="4989634"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117" name="tx1117"/>
            <p:cNvSpPr/>
            <p:nvPr/>
          </p:nvSpPr>
          <p:spPr>
            <a:xfrm>
              <a:off x="5244350"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1118" name="tx1118"/>
            <p:cNvSpPr/>
            <p:nvPr/>
          </p:nvSpPr>
          <p:spPr>
            <a:xfrm>
              <a:off x="5499067"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1119" name="tx1119"/>
            <p:cNvSpPr/>
            <p:nvPr/>
          </p:nvSpPr>
          <p:spPr>
            <a:xfrm>
              <a:off x="5753783"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1120" name="tx1120"/>
            <p:cNvSpPr/>
            <p:nvPr/>
          </p:nvSpPr>
          <p:spPr>
            <a:xfrm>
              <a:off x="6008499"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1121" name="tx1121"/>
            <p:cNvSpPr/>
            <p:nvPr/>
          </p:nvSpPr>
          <p:spPr>
            <a:xfrm>
              <a:off x="6263216"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1122" name="tx1122"/>
            <p:cNvSpPr/>
            <p:nvPr/>
          </p:nvSpPr>
          <p:spPr>
            <a:xfrm>
              <a:off x="6517932"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1123" name="tx1123"/>
            <p:cNvSpPr/>
            <p:nvPr/>
          </p:nvSpPr>
          <p:spPr>
            <a:xfrm>
              <a:off x="6772648"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1124" name="tx1124"/>
            <p:cNvSpPr/>
            <p:nvPr/>
          </p:nvSpPr>
          <p:spPr>
            <a:xfrm>
              <a:off x="7027364"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1125" name="tx1125"/>
            <p:cNvSpPr/>
            <p:nvPr/>
          </p:nvSpPr>
          <p:spPr>
            <a:xfrm>
              <a:off x="7282081"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1126" name="tx1126"/>
            <p:cNvSpPr/>
            <p:nvPr/>
          </p:nvSpPr>
          <p:spPr>
            <a:xfrm>
              <a:off x="7536797"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1127" name="tx1127"/>
            <p:cNvSpPr/>
            <p:nvPr/>
          </p:nvSpPr>
          <p:spPr>
            <a:xfrm>
              <a:off x="7791513"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1128" name="tx1128"/>
            <p:cNvSpPr/>
            <p:nvPr/>
          </p:nvSpPr>
          <p:spPr>
            <a:xfrm>
              <a:off x="8046230"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1129" name="tx1129"/>
            <p:cNvSpPr/>
            <p:nvPr/>
          </p:nvSpPr>
          <p:spPr>
            <a:xfrm>
              <a:off x="8300946"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1130" name="tx1130"/>
            <p:cNvSpPr/>
            <p:nvPr/>
          </p:nvSpPr>
          <p:spPr>
            <a:xfrm>
              <a:off x="8555662"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1131" name="tx1131"/>
            <p:cNvSpPr/>
            <p:nvPr/>
          </p:nvSpPr>
          <p:spPr>
            <a:xfrm>
              <a:off x="2187755" y="23470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32" name="tx1132"/>
            <p:cNvSpPr/>
            <p:nvPr/>
          </p:nvSpPr>
          <p:spPr>
            <a:xfrm>
              <a:off x="2442471" y="23470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33" name="tx1133"/>
            <p:cNvSpPr/>
            <p:nvPr/>
          </p:nvSpPr>
          <p:spPr>
            <a:xfrm>
              <a:off x="2697188" y="23470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34" name="tx1134"/>
            <p:cNvSpPr/>
            <p:nvPr/>
          </p:nvSpPr>
          <p:spPr>
            <a:xfrm>
              <a:off x="2951904" y="23470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35" name="tx1135"/>
            <p:cNvSpPr/>
            <p:nvPr/>
          </p:nvSpPr>
          <p:spPr>
            <a:xfrm>
              <a:off x="3206620" y="23470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36" name="tx1136"/>
            <p:cNvSpPr/>
            <p:nvPr/>
          </p:nvSpPr>
          <p:spPr>
            <a:xfrm>
              <a:off x="3461336" y="23470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37" name="tx1137"/>
            <p:cNvSpPr/>
            <p:nvPr/>
          </p:nvSpPr>
          <p:spPr>
            <a:xfrm>
              <a:off x="3716053" y="23470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38" name="tx1138"/>
            <p:cNvSpPr/>
            <p:nvPr/>
          </p:nvSpPr>
          <p:spPr>
            <a:xfrm>
              <a:off x="3970769" y="23470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39" name="tx1139"/>
            <p:cNvSpPr/>
            <p:nvPr/>
          </p:nvSpPr>
          <p:spPr>
            <a:xfrm>
              <a:off x="4225485" y="23470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140" name="tx1140"/>
            <p:cNvSpPr/>
            <p:nvPr/>
          </p:nvSpPr>
          <p:spPr>
            <a:xfrm>
              <a:off x="4480202" y="23470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1141" name="tx1141"/>
            <p:cNvSpPr/>
            <p:nvPr/>
          </p:nvSpPr>
          <p:spPr>
            <a:xfrm>
              <a:off x="5244350" y="23470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1142" name="tx1142"/>
            <p:cNvSpPr/>
            <p:nvPr/>
          </p:nvSpPr>
          <p:spPr>
            <a:xfrm>
              <a:off x="5499067" y="23470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1143" name="tx1143"/>
            <p:cNvSpPr/>
            <p:nvPr/>
          </p:nvSpPr>
          <p:spPr>
            <a:xfrm>
              <a:off x="6517932" y="23470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1144" name="tx1144"/>
            <p:cNvSpPr/>
            <p:nvPr/>
          </p:nvSpPr>
          <p:spPr>
            <a:xfrm>
              <a:off x="6772648" y="23470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1145" name="tx1145"/>
            <p:cNvSpPr/>
            <p:nvPr/>
          </p:nvSpPr>
          <p:spPr>
            <a:xfrm>
              <a:off x="7027364" y="23470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146" name="tx1146"/>
            <p:cNvSpPr/>
            <p:nvPr/>
          </p:nvSpPr>
          <p:spPr>
            <a:xfrm>
              <a:off x="7282081" y="23470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147" name="tx1147"/>
            <p:cNvSpPr/>
            <p:nvPr/>
          </p:nvSpPr>
          <p:spPr>
            <a:xfrm>
              <a:off x="7536797" y="23470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148" name="tx1148"/>
            <p:cNvSpPr/>
            <p:nvPr/>
          </p:nvSpPr>
          <p:spPr>
            <a:xfrm>
              <a:off x="7791513" y="23470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1149" name="tx1149"/>
            <p:cNvSpPr/>
            <p:nvPr/>
          </p:nvSpPr>
          <p:spPr>
            <a:xfrm>
              <a:off x="8046230" y="23470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150" name="tx1150"/>
            <p:cNvSpPr/>
            <p:nvPr/>
          </p:nvSpPr>
          <p:spPr>
            <a:xfrm>
              <a:off x="8300946" y="23470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151" name="tx1151"/>
            <p:cNvSpPr/>
            <p:nvPr/>
          </p:nvSpPr>
          <p:spPr>
            <a:xfrm>
              <a:off x="8555662" y="23470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152" name="tx1152"/>
            <p:cNvSpPr/>
            <p:nvPr/>
          </p:nvSpPr>
          <p:spPr>
            <a:xfrm>
              <a:off x="2187755" y="55854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1153" name="tx1153"/>
            <p:cNvSpPr/>
            <p:nvPr/>
          </p:nvSpPr>
          <p:spPr>
            <a:xfrm>
              <a:off x="2442471" y="55854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154" name="tx1154"/>
            <p:cNvSpPr/>
            <p:nvPr/>
          </p:nvSpPr>
          <p:spPr>
            <a:xfrm>
              <a:off x="2697188" y="55854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1155" name="tx1155"/>
            <p:cNvSpPr/>
            <p:nvPr/>
          </p:nvSpPr>
          <p:spPr>
            <a:xfrm>
              <a:off x="2951904" y="55854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1156" name="tx1156"/>
            <p:cNvSpPr/>
            <p:nvPr/>
          </p:nvSpPr>
          <p:spPr>
            <a:xfrm>
              <a:off x="3206620" y="55854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157" name="tx1157"/>
            <p:cNvSpPr/>
            <p:nvPr/>
          </p:nvSpPr>
          <p:spPr>
            <a:xfrm>
              <a:off x="3461336" y="55854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1158" name="tx1158"/>
            <p:cNvSpPr/>
            <p:nvPr/>
          </p:nvSpPr>
          <p:spPr>
            <a:xfrm>
              <a:off x="3716053" y="55854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159" name="tx1159"/>
            <p:cNvSpPr/>
            <p:nvPr/>
          </p:nvSpPr>
          <p:spPr>
            <a:xfrm>
              <a:off x="3970769" y="55854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1160" name="tx1160"/>
            <p:cNvSpPr/>
            <p:nvPr/>
          </p:nvSpPr>
          <p:spPr>
            <a:xfrm>
              <a:off x="4225485" y="55854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1161" name="tx1161"/>
            <p:cNvSpPr/>
            <p:nvPr/>
          </p:nvSpPr>
          <p:spPr>
            <a:xfrm>
              <a:off x="4480202" y="55854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162" name="tx1162"/>
            <p:cNvSpPr/>
            <p:nvPr/>
          </p:nvSpPr>
          <p:spPr>
            <a:xfrm>
              <a:off x="4734918" y="55854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163" name="tx1163"/>
            <p:cNvSpPr/>
            <p:nvPr/>
          </p:nvSpPr>
          <p:spPr>
            <a:xfrm>
              <a:off x="4989634" y="55854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1164" name="tx1164"/>
            <p:cNvSpPr/>
            <p:nvPr/>
          </p:nvSpPr>
          <p:spPr>
            <a:xfrm>
              <a:off x="5244350" y="55854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1165" name="tx1165"/>
            <p:cNvSpPr/>
            <p:nvPr/>
          </p:nvSpPr>
          <p:spPr>
            <a:xfrm>
              <a:off x="5499067" y="55854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1166" name="tx1166"/>
            <p:cNvSpPr/>
            <p:nvPr/>
          </p:nvSpPr>
          <p:spPr>
            <a:xfrm>
              <a:off x="5753783" y="55854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1167" name="tx1167"/>
            <p:cNvSpPr/>
            <p:nvPr/>
          </p:nvSpPr>
          <p:spPr>
            <a:xfrm>
              <a:off x="6008499" y="55854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1168" name="tx1168"/>
            <p:cNvSpPr/>
            <p:nvPr/>
          </p:nvSpPr>
          <p:spPr>
            <a:xfrm>
              <a:off x="6263216" y="55854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1169" name="tx1169"/>
            <p:cNvSpPr/>
            <p:nvPr/>
          </p:nvSpPr>
          <p:spPr>
            <a:xfrm>
              <a:off x="6517932" y="55854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1170" name="tx1170"/>
            <p:cNvSpPr/>
            <p:nvPr/>
          </p:nvSpPr>
          <p:spPr>
            <a:xfrm>
              <a:off x="6772648" y="55854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1171" name="tx1171"/>
            <p:cNvSpPr/>
            <p:nvPr/>
          </p:nvSpPr>
          <p:spPr>
            <a:xfrm>
              <a:off x="7027364" y="55854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1172" name="tx1172"/>
            <p:cNvSpPr/>
            <p:nvPr/>
          </p:nvSpPr>
          <p:spPr>
            <a:xfrm>
              <a:off x="7282081" y="55854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1173" name="tx1173"/>
            <p:cNvSpPr/>
            <p:nvPr/>
          </p:nvSpPr>
          <p:spPr>
            <a:xfrm>
              <a:off x="7536797" y="55854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1174" name="tx1174"/>
            <p:cNvSpPr/>
            <p:nvPr/>
          </p:nvSpPr>
          <p:spPr>
            <a:xfrm>
              <a:off x="7791513" y="55854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1175" name="tx1175"/>
            <p:cNvSpPr/>
            <p:nvPr/>
          </p:nvSpPr>
          <p:spPr>
            <a:xfrm>
              <a:off x="2187755" y="37863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1176" name="tx1176"/>
            <p:cNvSpPr/>
            <p:nvPr/>
          </p:nvSpPr>
          <p:spPr>
            <a:xfrm>
              <a:off x="2442471" y="37863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1177" name="tx1177"/>
            <p:cNvSpPr/>
            <p:nvPr/>
          </p:nvSpPr>
          <p:spPr>
            <a:xfrm>
              <a:off x="2697188" y="37863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1178" name="tx1178"/>
            <p:cNvSpPr/>
            <p:nvPr/>
          </p:nvSpPr>
          <p:spPr>
            <a:xfrm>
              <a:off x="2951904" y="37863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1179" name="tx1179"/>
            <p:cNvSpPr/>
            <p:nvPr/>
          </p:nvSpPr>
          <p:spPr>
            <a:xfrm>
              <a:off x="3206620" y="37863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1180" name="tx1180"/>
            <p:cNvSpPr/>
            <p:nvPr/>
          </p:nvSpPr>
          <p:spPr>
            <a:xfrm>
              <a:off x="3461336" y="37863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1181" name="tx1181"/>
            <p:cNvSpPr/>
            <p:nvPr/>
          </p:nvSpPr>
          <p:spPr>
            <a:xfrm>
              <a:off x="3716053" y="37863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1182" name="tx1182"/>
            <p:cNvSpPr/>
            <p:nvPr/>
          </p:nvSpPr>
          <p:spPr>
            <a:xfrm>
              <a:off x="3970769" y="37863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1183" name="tx1183"/>
            <p:cNvSpPr/>
            <p:nvPr/>
          </p:nvSpPr>
          <p:spPr>
            <a:xfrm>
              <a:off x="4225485" y="37863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1184" name="tx1184"/>
            <p:cNvSpPr/>
            <p:nvPr/>
          </p:nvSpPr>
          <p:spPr>
            <a:xfrm>
              <a:off x="4480202" y="37863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1185" name="tx1185"/>
            <p:cNvSpPr/>
            <p:nvPr/>
          </p:nvSpPr>
          <p:spPr>
            <a:xfrm>
              <a:off x="4734918" y="37863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1186" name="tx1186"/>
            <p:cNvSpPr/>
            <p:nvPr/>
          </p:nvSpPr>
          <p:spPr>
            <a:xfrm>
              <a:off x="4989634" y="37863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1187" name="tx1187"/>
            <p:cNvSpPr/>
            <p:nvPr/>
          </p:nvSpPr>
          <p:spPr>
            <a:xfrm>
              <a:off x="5244350" y="37863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1188" name="tx1188"/>
            <p:cNvSpPr/>
            <p:nvPr/>
          </p:nvSpPr>
          <p:spPr>
            <a:xfrm>
              <a:off x="5499067" y="37863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1189" name="tx1189"/>
            <p:cNvSpPr/>
            <p:nvPr/>
          </p:nvSpPr>
          <p:spPr>
            <a:xfrm>
              <a:off x="5753783" y="37863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1190" name="tx1190"/>
            <p:cNvSpPr/>
            <p:nvPr/>
          </p:nvSpPr>
          <p:spPr>
            <a:xfrm>
              <a:off x="6008499" y="37863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1191" name="tx1191"/>
            <p:cNvSpPr/>
            <p:nvPr/>
          </p:nvSpPr>
          <p:spPr>
            <a:xfrm>
              <a:off x="6263216" y="37863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1192" name="tx1192"/>
            <p:cNvSpPr/>
            <p:nvPr/>
          </p:nvSpPr>
          <p:spPr>
            <a:xfrm>
              <a:off x="6517932" y="37863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1193" name="tx1193"/>
            <p:cNvSpPr/>
            <p:nvPr/>
          </p:nvSpPr>
          <p:spPr>
            <a:xfrm>
              <a:off x="6772648" y="37863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1194" name="tx1194"/>
            <p:cNvSpPr/>
            <p:nvPr/>
          </p:nvSpPr>
          <p:spPr>
            <a:xfrm>
              <a:off x="7027364" y="37863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1195" name="tx1195"/>
            <p:cNvSpPr/>
            <p:nvPr/>
          </p:nvSpPr>
          <p:spPr>
            <a:xfrm>
              <a:off x="7282081" y="37863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1196" name="tx1196"/>
            <p:cNvSpPr/>
            <p:nvPr/>
          </p:nvSpPr>
          <p:spPr>
            <a:xfrm>
              <a:off x="7536797" y="37863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1197" name="tx1197"/>
            <p:cNvSpPr/>
            <p:nvPr/>
          </p:nvSpPr>
          <p:spPr>
            <a:xfrm>
              <a:off x="7791513" y="37863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1198" name="tx1198"/>
            <p:cNvSpPr/>
            <p:nvPr/>
          </p:nvSpPr>
          <p:spPr>
            <a:xfrm>
              <a:off x="8046230" y="37863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1199" name="tx1199"/>
            <p:cNvSpPr/>
            <p:nvPr/>
          </p:nvSpPr>
          <p:spPr>
            <a:xfrm>
              <a:off x="8300946" y="37863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1200" name="tx1200"/>
            <p:cNvSpPr/>
            <p:nvPr/>
          </p:nvSpPr>
          <p:spPr>
            <a:xfrm>
              <a:off x="8555662" y="37863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1201" name="tx1201"/>
            <p:cNvSpPr/>
            <p:nvPr/>
          </p:nvSpPr>
          <p:spPr>
            <a:xfrm>
              <a:off x="2187755"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48</a:t>
              </a:r>
            </a:p>
          </p:txBody>
        </p:sp>
        <p:sp>
          <p:nvSpPr>
            <p:cNvPr id="1202" name="tx1202"/>
            <p:cNvSpPr/>
            <p:nvPr/>
          </p:nvSpPr>
          <p:spPr>
            <a:xfrm>
              <a:off x="2442471"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1203" name="tx1203"/>
            <p:cNvSpPr/>
            <p:nvPr/>
          </p:nvSpPr>
          <p:spPr>
            <a:xfrm>
              <a:off x="5499067" y="52256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35</a:t>
              </a:r>
            </a:p>
          </p:txBody>
        </p:sp>
        <p:sp>
          <p:nvSpPr>
            <p:cNvPr id="1204" name="tx1204"/>
            <p:cNvSpPr/>
            <p:nvPr/>
          </p:nvSpPr>
          <p:spPr>
            <a:xfrm>
              <a:off x="6008499" y="52256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1205" name="tx1205"/>
            <p:cNvSpPr/>
            <p:nvPr/>
          </p:nvSpPr>
          <p:spPr>
            <a:xfrm>
              <a:off x="6263216" y="52256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54</a:t>
              </a:r>
            </a:p>
          </p:txBody>
        </p:sp>
        <p:sp>
          <p:nvSpPr>
            <p:cNvPr id="1206" name="tx1206"/>
            <p:cNvSpPr/>
            <p:nvPr/>
          </p:nvSpPr>
          <p:spPr>
            <a:xfrm>
              <a:off x="6517932" y="52256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54</a:t>
              </a:r>
            </a:p>
          </p:txBody>
        </p:sp>
        <p:sp>
          <p:nvSpPr>
            <p:cNvPr id="1207" name="tx1207"/>
            <p:cNvSpPr/>
            <p:nvPr/>
          </p:nvSpPr>
          <p:spPr>
            <a:xfrm>
              <a:off x="6772648" y="52256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52</a:t>
              </a:r>
            </a:p>
          </p:txBody>
        </p:sp>
        <p:sp>
          <p:nvSpPr>
            <p:cNvPr id="1208" name="tx1208"/>
            <p:cNvSpPr/>
            <p:nvPr/>
          </p:nvSpPr>
          <p:spPr>
            <a:xfrm>
              <a:off x="7027364" y="52256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50</a:t>
              </a:r>
            </a:p>
          </p:txBody>
        </p:sp>
        <p:sp>
          <p:nvSpPr>
            <p:cNvPr id="1209" name="tx1209"/>
            <p:cNvSpPr/>
            <p:nvPr/>
          </p:nvSpPr>
          <p:spPr>
            <a:xfrm>
              <a:off x="7282081" y="52256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48</a:t>
              </a:r>
            </a:p>
          </p:txBody>
        </p:sp>
        <p:sp>
          <p:nvSpPr>
            <p:cNvPr id="1210" name="tx1210"/>
            <p:cNvSpPr/>
            <p:nvPr/>
          </p:nvSpPr>
          <p:spPr>
            <a:xfrm>
              <a:off x="7536797" y="52256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46</a:t>
              </a:r>
            </a:p>
          </p:txBody>
        </p:sp>
        <p:sp>
          <p:nvSpPr>
            <p:cNvPr id="1211" name="tx1211"/>
            <p:cNvSpPr/>
            <p:nvPr/>
          </p:nvSpPr>
          <p:spPr>
            <a:xfrm>
              <a:off x="7791513" y="52256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44</a:t>
              </a:r>
            </a:p>
          </p:txBody>
        </p:sp>
        <p:sp>
          <p:nvSpPr>
            <p:cNvPr id="1212" name="tx1212"/>
            <p:cNvSpPr/>
            <p:nvPr/>
          </p:nvSpPr>
          <p:spPr>
            <a:xfrm>
              <a:off x="8046230" y="52256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49</a:t>
              </a:r>
            </a:p>
          </p:txBody>
        </p:sp>
        <p:sp>
          <p:nvSpPr>
            <p:cNvPr id="1213" name="tx1213"/>
            <p:cNvSpPr/>
            <p:nvPr/>
          </p:nvSpPr>
          <p:spPr>
            <a:xfrm>
              <a:off x="8300946" y="52256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52</a:t>
              </a:r>
            </a:p>
          </p:txBody>
        </p:sp>
        <p:sp>
          <p:nvSpPr>
            <p:cNvPr id="1214" name="tx1214"/>
            <p:cNvSpPr/>
            <p:nvPr/>
          </p:nvSpPr>
          <p:spPr>
            <a:xfrm>
              <a:off x="8555662" y="52256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1215" name="tx1215"/>
            <p:cNvSpPr/>
            <p:nvPr/>
          </p:nvSpPr>
          <p:spPr>
            <a:xfrm>
              <a:off x="2187755" y="25269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45</a:t>
              </a:r>
            </a:p>
          </p:txBody>
        </p:sp>
        <p:sp>
          <p:nvSpPr>
            <p:cNvPr id="1216" name="tx1216"/>
            <p:cNvSpPr/>
            <p:nvPr/>
          </p:nvSpPr>
          <p:spPr>
            <a:xfrm>
              <a:off x="2442471" y="25269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44</a:t>
              </a:r>
            </a:p>
          </p:txBody>
        </p:sp>
        <p:sp>
          <p:nvSpPr>
            <p:cNvPr id="1217" name="tx1217"/>
            <p:cNvSpPr/>
            <p:nvPr/>
          </p:nvSpPr>
          <p:spPr>
            <a:xfrm>
              <a:off x="2697188" y="25269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50</a:t>
              </a:r>
            </a:p>
          </p:txBody>
        </p:sp>
        <p:sp>
          <p:nvSpPr>
            <p:cNvPr id="1218" name="tx1218"/>
            <p:cNvSpPr/>
            <p:nvPr/>
          </p:nvSpPr>
          <p:spPr>
            <a:xfrm>
              <a:off x="2187755"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47</a:t>
              </a:r>
            </a:p>
          </p:txBody>
        </p:sp>
        <p:sp>
          <p:nvSpPr>
            <p:cNvPr id="1219" name="tx1219"/>
            <p:cNvSpPr/>
            <p:nvPr/>
          </p:nvSpPr>
          <p:spPr>
            <a:xfrm>
              <a:off x="2442471"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50</a:t>
              </a:r>
            </a:p>
          </p:txBody>
        </p:sp>
        <p:sp>
          <p:nvSpPr>
            <p:cNvPr id="1220" name="tx1220"/>
            <p:cNvSpPr/>
            <p:nvPr/>
          </p:nvSpPr>
          <p:spPr>
            <a:xfrm>
              <a:off x="2697188"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52</a:t>
              </a:r>
            </a:p>
          </p:txBody>
        </p:sp>
        <p:sp>
          <p:nvSpPr>
            <p:cNvPr id="1221" name="tx1221"/>
            <p:cNvSpPr/>
            <p:nvPr/>
          </p:nvSpPr>
          <p:spPr>
            <a:xfrm>
              <a:off x="2951904"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1222" name="tx1222"/>
            <p:cNvSpPr/>
            <p:nvPr/>
          </p:nvSpPr>
          <p:spPr>
            <a:xfrm>
              <a:off x="3206620"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58</a:t>
              </a:r>
            </a:p>
          </p:txBody>
        </p:sp>
        <p:sp>
          <p:nvSpPr>
            <p:cNvPr id="1223" name="tx1223"/>
            <p:cNvSpPr/>
            <p:nvPr/>
          </p:nvSpPr>
          <p:spPr>
            <a:xfrm>
              <a:off x="7536797" y="43260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45</a:t>
              </a:r>
            </a:p>
          </p:txBody>
        </p:sp>
        <p:sp>
          <p:nvSpPr>
            <p:cNvPr id="1224" name="tx1224"/>
            <p:cNvSpPr/>
            <p:nvPr/>
          </p:nvSpPr>
          <p:spPr>
            <a:xfrm>
              <a:off x="2187755"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46</a:t>
              </a:r>
            </a:p>
          </p:txBody>
        </p:sp>
        <p:sp>
          <p:nvSpPr>
            <p:cNvPr id="1225" name="tx1225"/>
            <p:cNvSpPr/>
            <p:nvPr/>
          </p:nvSpPr>
          <p:spPr>
            <a:xfrm>
              <a:off x="2442471"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48</a:t>
              </a:r>
            </a:p>
          </p:txBody>
        </p:sp>
        <p:sp>
          <p:nvSpPr>
            <p:cNvPr id="1226" name="tx1226"/>
            <p:cNvSpPr/>
            <p:nvPr/>
          </p:nvSpPr>
          <p:spPr>
            <a:xfrm>
              <a:off x="2697188"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51</a:t>
              </a:r>
            </a:p>
          </p:txBody>
        </p:sp>
        <p:sp>
          <p:nvSpPr>
            <p:cNvPr id="1227" name="tx1227"/>
            <p:cNvSpPr/>
            <p:nvPr/>
          </p:nvSpPr>
          <p:spPr>
            <a:xfrm>
              <a:off x="2951904"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53</a:t>
              </a:r>
            </a:p>
          </p:txBody>
        </p:sp>
        <p:sp>
          <p:nvSpPr>
            <p:cNvPr id="1228" name="tx1228"/>
            <p:cNvSpPr/>
            <p:nvPr/>
          </p:nvSpPr>
          <p:spPr>
            <a:xfrm>
              <a:off x="3206620"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a:t>
              </a:r>
            </a:p>
          </p:txBody>
        </p:sp>
        <p:sp>
          <p:nvSpPr>
            <p:cNvPr id="1229" name="tx1229"/>
            <p:cNvSpPr/>
            <p:nvPr/>
          </p:nvSpPr>
          <p:spPr>
            <a:xfrm>
              <a:off x="3461336"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58</a:t>
              </a:r>
            </a:p>
          </p:txBody>
        </p:sp>
        <p:sp>
          <p:nvSpPr>
            <p:cNvPr id="1230" name="tx1230"/>
            <p:cNvSpPr/>
            <p:nvPr/>
          </p:nvSpPr>
          <p:spPr>
            <a:xfrm>
              <a:off x="2187755" y="48658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44</a:t>
              </a:r>
            </a:p>
          </p:txBody>
        </p:sp>
        <p:sp>
          <p:nvSpPr>
            <p:cNvPr id="1231" name="tx1231"/>
            <p:cNvSpPr/>
            <p:nvPr/>
          </p:nvSpPr>
          <p:spPr>
            <a:xfrm>
              <a:off x="2442471" y="48658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43</a:t>
              </a:r>
            </a:p>
          </p:txBody>
        </p:sp>
        <p:sp>
          <p:nvSpPr>
            <p:cNvPr id="1232" name="tx1232"/>
            <p:cNvSpPr/>
            <p:nvPr/>
          </p:nvSpPr>
          <p:spPr>
            <a:xfrm>
              <a:off x="2697188" y="48658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43</a:t>
              </a:r>
            </a:p>
          </p:txBody>
        </p:sp>
        <p:sp>
          <p:nvSpPr>
            <p:cNvPr id="1233" name="tx1233"/>
            <p:cNvSpPr/>
            <p:nvPr/>
          </p:nvSpPr>
          <p:spPr>
            <a:xfrm>
              <a:off x="2951904" y="48658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45</a:t>
              </a:r>
            </a:p>
          </p:txBody>
        </p:sp>
        <p:sp>
          <p:nvSpPr>
            <p:cNvPr id="1234" name="tx1234"/>
            <p:cNvSpPr/>
            <p:nvPr/>
          </p:nvSpPr>
          <p:spPr>
            <a:xfrm>
              <a:off x="3206620" y="48658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46</a:t>
              </a:r>
            </a:p>
          </p:txBody>
        </p:sp>
        <p:sp>
          <p:nvSpPr>
            <p:cNvPr id="1235" name="tx1235"/>
            <p:cNvSpPr/>
            <p:nvPr/>
          </p:nvSpPr>
          <p:spPr>
            <a:xfrm>
              <a:off x="3461336" y="48658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48</a:t>
              </a:r>
            </a:p>
          </p:txBody>
        </p:sp>
        <p:sp>
          <p:nvSpPr>
            <p:cNvPr id="1236" name="tx1236"/>
            <p:cNvSpPr/>
            <p:nvPr/>
          </p:nvSpPr>
          <p:spPr>
            <a:xfrm>
              <a:off x="3716053" y="48658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49</a:t>
              </a:r>
            </a:p>
          </p:txBody>
        </p:sp>
        <p:sp>
          <p:nvSpPr>
            <p:cNvPr id="1237" name="tx1237"/>
            <p:cNvSpPr/>
            <p:nvPr/>
          </p:nvSpPr>
          <p:spPr>
            <a:xfrm>
              <a:off x="3970769" y="48658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52</a:t>
              </a:r>
            </a:p>
          </p:txBody>
        </p:sp>
        <p:sp>
          <p:nvSpPr>
            <p:cNvPr id="1238" name="tx1238"/>
            <p:cNvSpPr/>
            <p:nvPr/>
          </p:nvSpPr>
          <p:spPr>
            <a:xfrm>
              <a:off x="4989634" y="48658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a:t>
              </a:r>
            </a:p>
          </p:txBody>
        </p:sp>
        <p:sp>
          <p:nvSpPr>
            <p:cNvPr id="1239" name="tx1239"/>
            <p:cNvSpPr/>
            <p:nvPr/>
          </p:nvSpPr>
          <p:spPr>
            <a:xfrm>
              <a:off x="5244350" y="48658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51</a:t>
              </a:r>
            </a:p>
          </p:txBody>
        </p:sp>
        <p:sp>
          <p:nvSpPr>
            <p:cNvPr id="1240" name="tx1240"/>
            <p:cNvSpPr/>
            <p:nvPr/>
          </p:nvSpPr>
          <p:spPr>
            <a:xfrm>
              <a:off x="5499067" y="48658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49</a:t>
              </a:r>
            </a:p>
          </p:txBody>
        </p:sp>
        <p:sp>
          <p:nvSpPr>
            <p:cNvPr id="1241" name="tx1241"/>
            <p:cNvSpPr/>
            <p:nvPr/>
          </p:nvSpPr>
          <p:spPr>
            <a:xfrm>
              <a:off x="5753783" y="48658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48</a:t>
              </a:r>
            </a:p>
          </p:txBody>
        </p:sp>
        <p:sp>
          <p:nvSpPr>
            <p:cNvPr id="1242" name="tx1242"/>
            <p:cNvSpPr/>
            <p:nvPr/>
          </p:nvSpPr>
          <p:spPr>
            <a:xfrm>
              <a:off x="6008499" y="48658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49</a:t>
              </a:r>
            </a:p>
          </p:txBody>
        </p:sp>
        <p:sp>
          <p:nvSpPr>
            <p:cNvPr id="1243" name="tx1243"/>
            <p:cNvSpPr/>
            <p:nvPr/>
          </p:nvSpPr>
          <p:spPr>
            <a:xfrm>
              <a:off x="7536797" y="48658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1244" name="tx1244"/>
            <p:cNvSpPr/>
            <p:nvPr/>
          </p:nvSpPr>
          <p:spPr>
            <a:xfrm>
              <a:off x="6517932" y="54055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46</a:t>
              </a:r>
            </a:p>
          </p:txBody>
        </p:sp>
        <p:sp>
          <p:nvSpPr>
            <p:cNvPr id="1245" name="tx1245"/>
            <p:cNvSpPr/>
            <p:nvPr/>
          </p:nvSpPr>
          <p:spPr>
            <a:xfrm>
              <a:off x="6772648" y="54055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44</a:t>
              </a:r>
            </a:p>
          </p:txBody>
        </p:sp>
        <p:sp>
          <p:nvSpPr>
            <p:cNvPr id="1246" name="tx1246"/>
            <p:cNvSpPr/>
            <p:nvPr/>
          </p:nvSpPr>
          <p:spPr>
            <a:xfrm>
              <a:off x="7027364" y="54055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44</a:t>
              </a:r>
            </a:p>
          </p:txBody>
        </p:sp>
        <p:sp>
          <p:nvSpPr>
            <p:cNvPr id="1247" name="tx1247"/>
            <p:cNvSpPr/>
            <p:nvPr/>
          </p:nvSpPr>
          <p:spPr>
            <a:xfrm>
              <a:off x="7282081" y="54055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50</a:t>
              </a:r>
            </a:p>
          </p:txBody>
        </p:sp>
        <p:sp>
          <p:nvSpPr>
            <p:cNvPr id="1248" name="tx1248"/>
            <p:cNvSpPr/>
            <p:nvPr/>
          </p:nvSpPr>
          <p:spPr>
            <a:xfrm>
              <a:off x="7536797" y="54055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41</a:t>
              </a:r>
            </a:p>
          </p:txBody>
        </p:sp>
        <p:sp>
          <p:nvSpPr>
            <p:cNvPr id="1249" name="tx1249"/>
            <p:cNvSpPr/>
            <p:nvPr/>
          </p:nvSpPr>
          <p:spPr>
            <a:xfrm>
              <a:off x="7791513" y="54055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47</a:t>
              </a:r>
            </a:p>
          </p:txBody>
        </p:sp>
        <p:sp>
          <p:nvSpPr>
            <p:cNvPr id="1250" name="tx1250"/>
            <p:cNvSpPr/>
            <p:nvPr/>
          </p:nvSpPr>
          <p:spPr>
            <a:xfrm>
              <a:off x="8046230" y="54055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45</a:t>
              </a:r>
            </a:p>
          </p:txBody>
        </p:sp>
        <p:sp>
          <p:nvSpPr>
            <p:cNvPr id="1251" name="tx1251"/>
            <p:cNvSpPr/>
            <p:nvPr/>
          </p:nvSpPr>
          <p:spPr>
            <a:xfrm>
              <a:off x="8300946" y="54055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49</a:t>
              </a:r>
            </a:p>
          </p:txBody>
        </p:sp>
        <p:sp>
          <p:nvSpPr>
            <p:cNvPr id="1252" name="tx1252"/>
            <p:cNvSpPr/>
            <p:nvPr/>
          </p:nvSpPr>
          <p:spPr>
            <a:xfrm>
              <a:off x="8555662" y="54055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49</a:t>
              </a:r>
            </a:p>
          </p:txBody>
        </p:sp>
        <p:sp>
          <p:nvSpPr>
            <p:cNvPr id="1253" name="tx1253"/>
            <p:cNvSpPr/>
            <p:nvPr/>
          </p:nvSpPr>
          <p:spPr>
            <a:xfrm>
              <a:off x="2187755" y="4146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1254" name="tx1254"/>
            <p:cNvSpPr/>
            <p:nvPr/>
          </p:nvSpPr>
          <p:spPr>
            <a:xfrm>
              <a:off x="2442471" y="4146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1255" name="tx1255"/>
            <p:cNvSpPr/>
            <p:nvPr/>
          </p:nvSpPr>
          <p:spPr>
            <a:xfrm>
              <a:off x="3206620" y="4146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50</a:t>
              </a:r>
            </a:p>
          </p:txBody>
        </p:sp>
        <p:sp>
          <p:nvSpPr>
            <p:cNvPr id="1256" name="tx1256"/>
            <p:cNvSpPr/>
            <p:nvPr/>
          </p:nvSpPr>
          <p:spPr>
            <a:xfrm>
              <a:off x="3461336" y="4146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50</a:t>
              </a:r>
            </a:p>
          </p:txBody>
        </p:sp>
        <p:sp>
          <p:nvSpPr>
            <p:cNvPr id="1257" name="tx1257"/>
            <p:cNvSpPr/>
            <p:nvPr/>
          </p:nvSpPr>
          <p:spPr>
            <a:xfrm>
              <a:off x="3716053" y="4146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40</a:t>
              </a:r>
            </a:p>
          </p:txBody>
        </p:sp>
        <p:sp>
          <p:nvSpPr>
            <p:cNvPr id="1258" name="tx1258"/>
            <p:cNvSpPr/>
            <p:nvPr/>
          </p:nvSpPr>
          <p:spPr>
            <a:xfrm>
              <a:off x="3970769" y="4146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1259" name="tx1259"/>
            <p:cNvSpPr/>
            <p:nvPr/>
          </p:nvSpPr>
          <p:spPr>
            <a:xfrm>
              <a:off x="4225485" y="4146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40</a:t>
              </a:r>
            </a:p>
          </p:txBody>
        </p:sp>
        <p:sp>
          <p:nvSpPr>
            <p:cNvPr id="1260" name="tx1260"/>
            <p:cNvSpPr/>
            <p:nvPr/>
          </p:nvSpPr>
          <p:spPr>
            <a:xfrm>
              <a:off x="4480202" y="4146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52</a:t>
              </a:r>
            </a:p>
          </p:txBody>
        </p:sp>
        <p:sp>
          <p:nvSpPr>
            <p:cNvPr id="1261" name="tx1261"/>
            <p:cNvSpPr/>
            <p:nvPr/>
          </p:nvSpPr>
          <p:spPr>
            <a:xfrm>
              <a:off x="4734918" y="4146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1262" name="tx1262"/>
            <p:cNvSpPr/>
            <p:nvPr/>
          </p:nvSpPr>
          <p:spPr>
            <a:xfrm>
              <a:off x="4989634" y="4146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52</a:t>
              </a:r>
            </a:p>
          </p:txBody>
        </p:sp>
        <p:sp>
          <p:nvSpPr>
            <p:cNvPr id="1263" name="tx1263"/>
            <p:cNvSpPr/>
            <p:nvPr/>
          </p:nvSpPr>
          <p:spPr>
            <a:xfrm>
              <a:off x="5244350" y="4146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52</a:t>
              </a:r>
            </a:p>
          </p:txBody>
        </p:sp>
        <p:sp>
          <p:nvSpPr>
            <p:cNvPr id="1264" name="tx1264"/>
            <p:cNvSpPr/>
            <p:nvPr/>
          </p:nvSpPr>
          <p:spPr>
            <a:xfrm>
              <a:off x="5499067" y="4146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53</a:t>
              </a:r>
            </a:p>
          </p:txBody>
        </p:sp>
        <p:sp>
          <p:nvSpPr>
            <p:cNvPr id="1265" name="tx1265"/>
            <p:cNvSpPr/>
            <p:nvPr/>
          </p:nvSpPr>
          <p:spPr>
            <a:xfrm>
              <a:off x="5753783" y="4146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1266" name="tx1266"/>
            <p:cNvSpPr/>
            <p:nvPr/>
          </p:nvSpPr>
          <p:spPr>
            <a:xfrm>
              <a:off x="6008499" y="4146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a:t>
              </a:r>
            </a:p>
          </p:txBody>
        </p:sp>
        <p:sp>
          <p:nvSpPr>
            <p:cNvPr id="1267" name="tx1267"/>
            <p:cNvSpPr/>
            <p:nvPr/>
          </p:nvSpPr>
          <p:spPr>
            <a:xfrm>
              <a:off x="6263216" y="4146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1268" name="tx1268"/>
            <p:cNvSpPr/>
            <p:nvPr/>
          </p:nvSpPr>
          <p:spPr>
            <a:xfrm>
              <a:off x="6517932" y="4146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1269" name="tx1269"/>
            <p:cNvSpPr/>
            <p:nvPr/>
          </p:nvSpPr>
          <p:spPr>
            <a:xfrm>
              <a:off x="6008499" y="45060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1270" name="tx1270"/>
            <p:cNvSpPr/>
            <p:nvPr/>
          </p:nvSpPr>
          <p:spPr>
            <a:xfrm>
              <a:off x="6263216" y="45060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51</a:t>
              </a:r>
            </a:p>
          </p:txBody>
        </p:sp>
        <p:sp>
          <p:nvSpPr>
            <p:cNvPr id="1271" name="tx1271"/>
            <p:cNvSpPr/>
            <p:nvPr/>
          </p:nvSpPr>
          <p:spPr>
            <a:xfrm>
              <a:off x="6517932" y="45060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1272" name="tx1272"/>
            <p:cNvSpPr/>
            <p:nvPr/>
          </p:nvSpPr>
          <p:spPr>
            <a:xfrm>
              <a:off x="8046230" y="36064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1273" name="tx1273"/>
            <p:cNvSpPr/>
            <p:nvPr/>
          </p:nvSpPr>
          <p:spPr>
            <a:xfrm>
              <a:off x="8300946" y="36064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48</a:t>
              </a:r>
            </a:p>
          </p:txBody>
        </p:sp>
        <p:sp>
          <p:nvSpPr>
            <p:cNvPr id="1274" name="tx1274"/>
            <p:cNvSpPr/>
            <p:nvPr/>
          </p:nvSpPr>
          <p:spPr>
            <a:xfrm>
              <a:off x="4734918" y="23470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52</a:t>
              </a:r>
            </a:p>
          </p:txBody>
        </p:sp>
        <p:sp>
          <p:nvSpPr>
            <p:cNvPr id="1275" name="tx1275"/>
            <p:cNvSpPr/>
            <p:nvPr/>
          </p:nvSpPr>
          <p:spPr>
            <a:xfrm>
              <a:off x="4989634" y="23470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50</a:t>
              </a:r>
            </a:p>
          </p:txBody>
        </p:sp>
        <p:sp>
          <p:nvSpPr>
            <p:cNvPr id="1276" name="tx1276"/>
            <p:cNvSpPr/>
            <p:nvPr/>
          </p:nvSpPr>
          <p:spPr>
            <a:xfrm>
              <a:off x="5753783" y="23470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1277" name="tx1277"/>
            <p:cNvSpPr/>
            <p:nvPr/>
          </p:nvSpPr>
          <p:spPr>
            <a:xfrm>
              <a:off x="6008499" y="23470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1278" name="tx1278"/>
            <p:cNvSpPr/>
            <p:nvPr/>
          </p:nvSpPr>
          <p:spPr>
            <a:xfrm>
              <a:off x="6263216" y="23470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42</a:t>
              </a:r>
            </a:p>
          </p:txBody>
        </p:sp>
        <p:sp>
          <p:nvSpPr>
            <p:cNvPr id="1279" name="tx1279"/>
            <p:cNvSpPr/>
            <p:nvPr/>
          </p:nvSpPr>
          <p:spPr>
            <a:xfrm>
              <a:off x="8046230" y="55854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1280" name="tx1280"/>
            <p:cNvSpPr/>
            <p:nvPr/>
          </p:nvSpPr>
          <p:spPr>
            <a:xfrm>
              <a:off x="8300946" y="55854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53</a:t>
              </a:r>
            </a:p>
          </p:txBody>
        </p:sp>
        <p:sp>
          <p:nvSpPr>
            <p:cNvPr id="1281" name="tx1281"/>
            <p:cNvSpPr/>
            <p:nvPr/>
          </p:nvSpPr>
          <p:spPr>
            <a:xfrm>
              <a:off x="8555662" y="55854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49</a:t>
              </a:r>
            </a:p>
          </p:txBody>
        </p:sp>
        <p:sp>
          <p:nvSpPr>
            <p:cNvPr id="1282" name="rc1282"/>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283" name="rc1283"/>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284" name="rc1284"/>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285" name="rc1285"/>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286" name="rc1286"/>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287" name="rc1287"/>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288" name="rc1288"/>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289" name="rc1289"/>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290" name="rc1290"/>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291" name="rc1291"/>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292" name="rc1292"/>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293" name="rc1293"/>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294" name="rc1294"/>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295" name="rc1295"/>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296" name="rc1296"/>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297" name="rc1297"/>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298" name="rc1298"/>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299" name="rc1299"/>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300" name="rc1300"/>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301" name="rc1301"/>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302" name="rc1302"/>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303" name="rc1303"/>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304" name="rc1304"/>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305" name="rc1305"/>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306" name="rc1306"/>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307" name="rc1307"/>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308" name="rc1308"/>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309" name="rc1309"/>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310" name="rc1310"/>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311" name="rc1311"/>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312" name="rc1312"/>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313" name="rc1313"/>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314" name="rc1314"/>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315" name="rc1315"/>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316" name="rc1316"/>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317" name="rc1317"/>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318" name="rc1318"/>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319" name="rc1319"/>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320" name="rc1320"/>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321" name="rc1321"/>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322" name="rc1322"/>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323" name="rc1323"/>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324" name="rc1324"/>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325" name="rc1325"/>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326" name="rc1326"/>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327" name="rc1327"/>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328" name="rc1328"/>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329" name="rc1329"/>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330" name="rc1330"/>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331" name="rc1331"/>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332" name="rc1332"/>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333" name="rc1333"/>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334" name="rc1334"/>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335" name="rc1335"/>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336" name="rc1336"/>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337" name="rc1337"/>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338" name="rc1338"/>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339" name="rc1339"/>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340" name="rc1340"/>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341" name="rc1341"/>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342" name="rc1342"/>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343" name="rc1343"/>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344" name="rc1344"/>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345" name="rc1345"/>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346" name="rc1346"/>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347" name="rc1347"/>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348" name="rc1348"/>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349" name="rc1349"/>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350" name="rc1350"/>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351" name="rc1351"/>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352" name="rc1352"/>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353" name="rc1353"/>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354" name="rc1354"/>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355" name="rc1355"/>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356" name="rc1356"/>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357" name="rc1357"/>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358" name="rc1358"/>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359" name="rc1359"/>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360" name="rc1360"/>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361" name="rc1361"/>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362" name="rc1362"/>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363" name="rc1363"/>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364" name="rc1364"/>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365" name="rc1365"/>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366" name="rc1366"/>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367" name="rc1367"/>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368" name="rc1368"/>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369" name="rc1369"/>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370" name="rc1370"/>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371" name="rc1371"/>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372" name="rc1372"/>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373" name="rc1373"/>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374" name="rc1374"/>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375" name="rc1375"/>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376" name="rc1376"/>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377" name="rc1377"/>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378" name="rc1378"/>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379" name="rc1379"/>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380" name="rc1380"/>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381" name="rc1381"/>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382" name="rc1382"/>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383" name="rc1383"/>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384" name="rc1384"/>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385" name="rc1385"/>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386" name="rc1386"/>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387" name="rc1387"/>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388" name="rc1388"/>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389" name="rc1389"/>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390" name="rc1390"/>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391" name="rc1391"/>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392" name="rc1392"/>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393" name="rc1393"/>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394" name="rc1394"/>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395" name="rc1395"/>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396" name="rc1396"/>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397" name="rc1397"/>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398" name="rc1398"/>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399" name="rc1399"/>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400" name="rc1400"/>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401" name="rc1401"/>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402" name="rc1402"/>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403" name="rc1403"/>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404" name="rc1404"/>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405" name="rc1405"/>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406" name="rc1406"/>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407" name="rc1407"/>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408" name="rc1408"/>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409" name="rc1409"/>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410" name="rc1410"/>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411" name="rc1411"/>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412" name="rc1412"/>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413" name="rc1413"/>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414" name="rc1414"/>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415" name="rc1415"/>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416" name="rc1416"/>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417" name="rc1417"/>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418" name="rc1418"/>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419" name="rc1419"/>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420" name="rc1420"/>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421" name="rc1421"/>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422" name="rc1422"/>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423" name="rc1423"/>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424" name="rc1424"/>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425" name="rc1425"/>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426" name="rc1426"/>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427" name="rc1427"/>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428" name="rc1428"/>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429" name="rc1429"/>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430" name="rc1430"/>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431" name="rc1431"/>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432" name="rc1432"/>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433" name="rc1433"/>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434" name="rc1434"/>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435" name="rc1435"/>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436" name="rc1436"/>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437" name="rc1437"/>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438" name="rc1438"/>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439" name="rc1439"/>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440" name="rc1440"/>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441" name="rc1441"/>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442" name="rc1442"/>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443" name="rc1443"/>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444" name="rc1444"/>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445" name="rc1445"/>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446" name="rc1446"/>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447" name="rc1447"/>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448" name="rc1448"/>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449" name="rc1449"/>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450" name="rc1450"/>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451" name="rc1451"/>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452" name="rc1452"/>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453" name="rc1453"/>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454" name="rc1454"/>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455" name="rc1455"/>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456" name="rc1456"/>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457" name="rc1457"/>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458" name="rc1458"/>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459" name="rc1459"/>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460" name="rc1460"/>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461" name="rc1461"/>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462" name="rc1462"/>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463" name="rc1463"/>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464" name="rc1464"/>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465" name="rc1465"/>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466" name="rc1466"/>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467" name="rc1467"/>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468" name="rc1468"/>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469" name="rc1469"/>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470" name="rc1470"/>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471" name="rc1471"/>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472" name="rc1472"/>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473" name="rc1473"/>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474" name="rc1474"/>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475" name="rc1475"/>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476" name="rc1476"/>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477" name="rc1477"/>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478" name="rc1478"/>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479" name="rc1479"/>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480" name="rc1480"/>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481" name="rc1481"/>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482" name="rc1482"/>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483" name="rc1483"/>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484" name="rc1484"/>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485" name="rc1485"/>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486" name="rc1486"/>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487" name="rc1487"/>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488" name="rc1488"/>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489" name="rc1489"/>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490" name="rc1490"/>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491" name="rc1491"/>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492" name="rc1492"/>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493" name="rc1493"/>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494" name="rc1494"/>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495" name="rc1495"/>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496" name="rc1496"/>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497" name="rc1497"/>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498" name="rc1498"/>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499" name="rc1499"/>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500" name="rc1500"/>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501" name="rc1501"/>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502" name="rc1502"/>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503" name="rc1503"/>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504" name="rc1504"/>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505" name="rc1505"/>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506" name="rc1506"/>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507" name="rc1507"/>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508" name="rc1508"/>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509" name="rc1509"/>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510" name="rc1510"/>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511" name="rc1511"/>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512" name="rc1512"/>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513" name="rc1513"/>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514" name="rc1514"/>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515" name="rc1515"/>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516" name="rc1516"/>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517" name="rc1517"/>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518" name="rc1518"/>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519" name="rc1519"/>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520" name="rc1520"/>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521" name="rc1521"/>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522" name="rc1522"/>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523" name="rc1523"/>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524" name="rc1524"/>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525" name="rc1525"/>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526" name="rc1526"/>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527" name="rc1527"/>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528" name="rc1528"/>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529" name="rc1529"/>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530" name="rc1530"/>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531" name="rc1531"/>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532" name="rc1532"/>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533" name="rc1533"/>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534" name="rc1534"/>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535" name="rc1535"/>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536" name="rc1536"/>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537" name="rc1537"/>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538" name="rc1538"/>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539" name="rc1539"/>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540" name="rc1540"/>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541" name="rc1541"/>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542" name="rc1542"/>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543" name="rc1543"/>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544" name="rc1544"/>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545" name="rc1545"/>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546" name="rc1546"/>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547" name="rc1547"/>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548" name="rc1548"/>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549" name="rc1549"/>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550" name="rc1550"/>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551" name="rc1551"/>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552" name="rc1552"/>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553" name="rc1553"/>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554" name="rc1554"/>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555" name="rc1555"/>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556" name="rc1556"/>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557" name="rc1557"/>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558" name="rc1558"/>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559" name="rc1559"/>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560" name="rc1560"/>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561" name="rc1561"/>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562" name="rc1562"/>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563" name="rc1563"/>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564" name="rc1564"/>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565" name="rc1565"/>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566" name="rc1566"/>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567" name="rc1567"/>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568" name="rc1568"/>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569" name="rc1569"/>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570" name="rc1570"/>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571" name="rc1571"/>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572" name="rc1572"/>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573" name="rc1573"/>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574" name="rc1574"/>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575" name="rc1575"/>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576" name="rc1576"/>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577" name="rc1577"/>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578" name="rc1578"/>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579" name="rc1579"/>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580" name="rc1580"/>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581" name="rc1581"/>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582" name="rc1582"/>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583" name="rc1583"/>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584" name="rc1584"/>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585" name="rc1585"/>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586" name="rc1586"/>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587" name="rc1587"/>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588" name="rc1588"/>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589" name="rc1589"/>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590" name="rc1590"/>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591" name="rc1591"/>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592" name="rc1592"/>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593" name="rc1593"/>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594" name="rc1594"/>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595" name="rc1595"/>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596" name="rc1596"/>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597" name="rc1597"/>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598" name="rc1598"/>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599" name="rc1599"/>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600" name="rc1600"/>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601" name="rc1601"/>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602" name="rc1602"/>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603" name="rc1603"/>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604" name="rc1604"/>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605" name="rc1605"/>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606" name="rc1606"/>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607" name="rc1607"/>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608" name="rc1608"/>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609" name="rc1609"/>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610" name="rc1610"/>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611" name="rc1611"/>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612" name="rc1612"/>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613" name="rc1613"/>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614" name="rc1614"/>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615" name="rc1615"/>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616" name="rc1616"/>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617" name="rc1617"/>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618" name="rc1618"/>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619" name="rc1619"/>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620" name="rc1620"/>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621" name="rc1621"/>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622" name="rc1622"/>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623" name="rc1623"/>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624" name="rc1624"/>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625" name="rc1625"/>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626" name="rc1626"/>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627" name="rc1627"/>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628" name="rc1628"/>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629" name="rc1629"/>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630" name="rc1630"/>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631" name="rc1631"/>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632" name="rc1632"/>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633" name="rc1633"/>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634" name="rc1634"/>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635" name="rc1635"/>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636" name="rc1636"/>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637" name="rc1637"/>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638" name="rc1638"/>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639" name="rc1639"/>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640" name="rc1640"/>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641" name="rc1641"/>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642" name="rc1642"/>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643" name="rc1643"/>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644" name="rc1644"/>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645" name="rc1645"/>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646" name="rc1646"/>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647" name="rc1647"/>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648" name="rc1648"/>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649" name="rc1649"/>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650" name="rc1650"/>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651" name="rc1651"/>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652" name="rc1652"/>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653" name="rc1653"/>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654" name="rc1654"/>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655" name="rc1655"/>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656" name="rc1656"/>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657" name="rc1657"/>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658" name="rc1658"/>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659" name="rc1659"/>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660" name="rc1660"/>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661" name="rc1661"/>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662" name="rc1662"/>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663" name="rc1663"/>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664" name="rc1664"/>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665" name="rc1665"/>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666" name="rc1666"/>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667" name="rc1667"/>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668" name="rc1668"/>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669" name="rc1669"/>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670" name="rc1670"/>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671" name="rc1671"/>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672" name="rc1672"/>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673" name="rc1673"/>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674" name="rc1674"/>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675" name="rc1675"/>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676" name="rc1676"/>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677" name="rc1677"/>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678" name="rc1678"/>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679" name="rc1679"/>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680" name="rc1680"/>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681" name="rc1681"/>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682" name="rc1682"/>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683" name="rc1683"/>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684" name="rc1684"/>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685" name="rc1685"/>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686" name="rc1686"/>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687" name="rc1687"/>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688" name="rc1688"/>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689" name="rc1689"/>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690" name="rc1690"/>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691" name="rc1691"/>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692" name="rc1692"/>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693" name="rc1693"/>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694" name="rc1694"/>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695" name="rc1695"/>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696" name="rc1696"/>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697" name="rc1697"/>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698" name="rc1698"/>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699" name="rc1699"/>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700" name="rc1700"/>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701" name="rc1701"/>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702" name="rc1702"/>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703" name="rc1703"/>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704" name="rc1704"/>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705" name="rc1705"/>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706" name="rc1706"/>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707" name="rc1707"/>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708" name="rc1708"/>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709" name="rc1709"/>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710" name="rc1710"/>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711" name="rc1711"/>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712" name="rc1712"/>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713" name="rc1713"/>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714" name="rc1714"/>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715" name="rc1715"/>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716" name="rc1716"/>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717" name="rc1717"/>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718" name="rc1718"/>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719" name="rc1719"/>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720" name="rc1720"/>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721" name="rc1721"/>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722" name="rc1722"/>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723" name="rc1723"/>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724" name="rc1724"/>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725" name="rc1725"/>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726" name="rc1726"/>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727" name="rc1727"/>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728" name="rc1728"/>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729" name="rc1729"/>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730" name="rc1730"/>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731" name="rc1731"/>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732" name="rc1732"/>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733" name="rc1733"/>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734" name="rc1734"/>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735" name="rc1735"/>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736" name="rc1736"/>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737" name="rc1737"/>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738" name="rc1738"/>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739" name="rc1739"/>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740" name="rc1740"/>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741" name="rc1741"/>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742" name="rc1742"/>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743" name="rc1743"/>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744" name="rc1744"/>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745" name="rc1745"/>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746" name="rc1746"/>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747" name="rc1747"/>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748" name="rc1748"/>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749" name="rc1749"/>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750" name="rc1750"/>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751" name="rc1751"/>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752" name="rc1752"/>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753" name="rc1753"/>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754" name="rc1754"/>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755" name="rc1755"/>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756" name="rc1756"/>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757" name="rc1757"/>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758" name="rc1758"/>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759" name="rc1759"/>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760" name="rc1760"/>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761" name="rc1761"/>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762" name="rc1762"/>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763" name="rc1763"/>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764" name="rc1764"/>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765" name="rc1765"/>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766" name="rc1766"/>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767" name="rc1767"/>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768" name="rc1768"/>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769" name="rc1769"/>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770" name="rc1770"/>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771" name="rc1771"/>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772" name="rc1772"/>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773" name="rc1773"/>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774" name="rc1774"/>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775" name="rc1775"/>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776" name="rc1776"/>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777" name="rc1777"/>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778" name="rc1778"/>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779" name="rc1779"/>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780" name="rc1780"/>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781" name="rc1781"/>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782" name="rc1782"/>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783" name="rc1783"/>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784" name="rc1784"/>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785" name="rc1785"/>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786" name="rc1786"/>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787" name="rc1787"/>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788" name="rc1788"/>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789" name="rc1789"/>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790" name="rc1790"/>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791" name="rc1791"/>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792" name="rc1792"/>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793" name="rc1793"/>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794" name="rc1794"/>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795" name="rc1795"/>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796" name="rc1796"/>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797" name="rc1797"/>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798" name="rc1798"/>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799" name="rc1799"/>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800" name="rc1800"/>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801" name="rc1801"/>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802" name="rc1802"/>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803" name="rc1803"/>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804" name="rc1804"/>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805" name="rc1805"/>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806" name="rc1806"/>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807" name="rc1807"/>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808" name="rc1808"/>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809" name="rc1809"/>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810" name="rc1810"/>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811" name="rc1811"/>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812" name="rc1812"/>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813" name="rc1813"/>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814" name="rc1814"/>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815" name="rc1815"/>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816" name="rc1816"/>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817" name="rc1817"/>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818" name="rc1818"/>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819" name="rc1819"/>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820" name="rc1820"/>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821" name="rc1821"/>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822" name="rc1822"/>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823" name="rc1823"/>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824" name="rc1824"/>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825" name="rc1825"/>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826" name="rc1826"/>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827" name="rc1827"/>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828" name="rc1828"/>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829" name="rc1829"/>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830" name="rc1830"/>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831" name="rc1831"/>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832" name="rc1832"/>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833" name="rc1833"/>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834" name="rc1834"/>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835" name="rc1835"/>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836" name="rc1836"/>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837" name="rc1837"/>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838" name="rc1838"/>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839" name="rc1839"/>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840" name="rc1840"/>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841" name="rc1841"/>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842" name="rc1842"/>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843" name="rc1843"/>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844" name="rc1844"/>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845" name="rc1845"/>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846" name="rc1846"/>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847" name="rc1847"/>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848" name="rc1848"/>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849" name="rc1849"/>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850" name="rc1850"/>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851" name="rc1851"/>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852" name="rc1852"/>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853" name="rc1853"/>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854" name="rc1854"/>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855" name="rc1855"/>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856" name="rc1856"/>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857" name="rc1857"/>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858" name="rc1858"/>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859" name="rc1859"/>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860" name="rc1860"/>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861" name="rc1861"/>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862" name="rc1862"/>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863" name="rc1863"/>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864" name="rc1864"/>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865" name="rc1865"/>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866" name="rc1866"/>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867" name="rc1867"/>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868" name="rc1868"/>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869" name="rc1869"/>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870" name="rc1870"/>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871" name="rc1871"/>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872" name="rc1872"/>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873" name="rc1873"/>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874" name="rc1874"/>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875" name="rc1875"/>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876" name="rc1876"/>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877" name="rc1877"/>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878" name="rc1878"/>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879" name="rc1879"/>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880" name="rc1880"/>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881" name="rc1881"/>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882" name="rc1882"/>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883" name="rc1883"/>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884" name="rc1884"/>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885" name="rc1885"/>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886" name="rc1886"/>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887" name="rc1887"/>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888" name="rc1888"/>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889" name="rc1889"/>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890" name="rc1890"/>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891" name="rc1891"/>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892" name="rc1892"/>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893" name="rc1893"/>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894" name="rc1894"/>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895" name="rc1895"/>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896" name="rc1896"/>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897" name="rc1897"/>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898" name="rc1898"/>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899" name="rc1899"/>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900" name="rc1900"/>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901" name="rc1901"/>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902" name="rc1902"/>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903" name="rc1903"/>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904" name="rc1904"/>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905" name="rc1905"/>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906" name="rc1906"/>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907" name="rc1907"/>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908" name="rc1908"/>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909" name="rc1909"/>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910" name="rc1910"/>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911" name="rc1911"/>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912" name="rc1912"/>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913" name="rc1913"/>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914" name="rc1914"/>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915" name="rc1915"/>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916" name="rc1916"/>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917" name="rc1917"/>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918" name="rc1918"/>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919" name="rc1919"/>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920" name="rc1920"/>
            <p:cNvSpPr/>
            <p:nvPr/>
          </p:nvSpPr>
          <p:spPr>
            <a:xfrm>
              <a:off x="2120656" y="3735205"/>
              <a:ext cx="6622623" cy="179914"/>
            </a:xfrm>
            <a:prstGeom prst="rect">
              <a:avLst/>
            </a:prstGeom>
            <a:noFill/>
            <a:ln w="27101" cap="flat">
              <a:solidFill>
                <a:srgbClr val="000000">
                  <a:alpha val="100000"/>
                </a:srgbClr>
              </a:solidFill>
              <a:prstDash val="solid"/>
              <a:miter/>
            </a:ln>
          </p:spPr>
          <p:txBody>
            <a:bodyPr/>
            <a:lstStyle/>
            <a:p/>
          </p:txBody>
        </p:sp>
        <p:sp>
          <p:nvSpPr>
            <p:cNvPr id="1921" name="tx1921"/>
            <p:cNvSpPr/>
            <p:nvPr/>
          </p:nvSpPr>
          <p:spPr>
            <a:xfrm rot="-2700000">
              <a:off x="2167116"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1922" name="tx1922"/>
            <p:cNvSpPr/>
            <p:nvPr/>
          </p:nvSpPr>
          <p:spPr>
            <a:xfrm rot="-2700000">
              <a:off x="2421833"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2001</a:t>
              </a:r>
            </a:p>
          </p:txBody>
        </p:sp>
        <p:sp>
          <p:nvSpPr>
            <p:cNvPr id="1923" name="tx1923"/>
            <p:cNvSpPr/>
            <p:nvPr/>
          </p:nvSpPr>
          <p:spPr>
            <a:xfrm rot="-2700000">
              <a:off x="2676549"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2002</a:t>
              </a:r>
            </a:p>
          </p:txBody>
        </p:sp>
        <p:sp>
          <p:nvSpPr>
            <p:cNvPr id="1924" name="tx1924"/>
            <p:cNvSpPr/>
            <p:nvPr/>
          </p:nvSpPr>
          <p:spPr>
            <a:xfrm rot="-2700000">
              <a:off x="2931265"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2003</a:t>
              </a:r>
            </a:p>
          </p:txBody>
        </p:sp>
        <p:sp>
          <p:nvSpPr>
            <p:cNvPr id="1925" name="tx1925"/>
            <p:cNvSpPr/>
            <p:nvPr/>
          </p:nvSpPr>
          <p:spPr>
            <a:xfrm rot="-2700000">
              <a:off x="3185982"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2004</a:t>
              </a:r>
            </a:p>
          </p:txBody>
        </p:sp>
        <p:sp>
          <p:nvSpPr>
            <p:cNvPr id="1926" name="tx1926"/>
            <p:cNvSpPr/>
            <p:nvPr/>
          </p:nvSpPr>
          <p:spPr>
            <a:xfrm rot="-2700000">
              <a:off x="3440698"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1927" name="tx1927"/>
            <p:cNvSpPr/>
            <p:nvPr/>
          </p:nvSpPr>
          <p:spPr>
            <a:xfrm rot="-2700000">
              <a:off x="3695414"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2006</a:t>
              </a:r>
            </a:p>
          </p:txBody>
        </p:sp>
        <p:sp>
          <p:nvSpPr>
            <p:cNvPr id="1928" name="tx1928"/>
            <p:cNvSpPr/>
            <p:nvPr/>
          </p:nvSpPr>
          <p:spPr>
            <a:xfrm rot="-2700000">
              <a:off x="3950130"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2007</a:t>
              </a:r>
            </a:p>
          </p:txBody>
        </p:sp>
        <p:sp>
          <p:nvSpPr>
            <p:cNvPr id="1929" name="tx1929"/>
            <p:cNvSpPr/>
            <p:nvPr/>
          </p:nvSpPr>
          <p:spPr>
            <a:xfrm rot="-2700000">
              <a:off x="4204847"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2008</a:t>
              </a:r>
            </a:p>
          </p:txBody>
        </p:sp>
        <p:sp>
          <p:nvSpPr>
            <p:cNvPr id="1930" name="tx1930"/>
            <p:cNvSpPr/>
            <p:nvPr/>
          </p:nvSpPr>
          <p:spPr>
            <a:xfrm rot="-2700000">
              <a:off x="4459563"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2009</a:t>
              </a:r>
            </a:p>
          </p:txBody>
        </p:sp>
        <p:sp>
          <p:nvSpPr>
            <p:cNvPr id="1931" name="tx1931"/>
            <p:cNvSpPr/>
            <p:nvPr/>
          </p:nvSpPr>
          <p:spPr>
            <a:xfrm rot="-2700000">
              <a:off x="4714279"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1932" name="tx1932"/>
            <p:cNvSpPr/>
            <p:nvPr/>
          </p:nvSpPr>
          <p:spPr>
            <a:xfrm rot="-2700000">
              <a:off x="4970509" y="944126"/>
              <a:ext cx="30056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2011</a:t>
              </a:r>
            </a:p>
          </p:txBody>
        </p:sp>
        <p:sp>
          <p:nvSpPr>
            <p:cNvPr id="1933" name="tx1933"/>
            <p:cNvSpPr/>
            <p:nvPr/>
          </p:nvSpPr>
          <p:spPr>
            <a:xfrm rot="-2700000">
              <a:off x="5223712"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2012</a:t>
              </a:r>
            </a:p>
          </p:txBody>
        </p:sp>
        <p:sp>
          <p:nvSpPr>
            <p:cNvPr id="1934" name="tx1934"/>
            <p:cNvSpPr/>
            <p:nvPr/>
          </p:nvSpPr>
          <p:spPr>
            <a:xfrm rot="-2700000">
              <a:off x="5478428"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2013</a:t>
              </a:r>
            </a:p>
          </p:txBody>
        </p:sp>
        <p:sp>
          <p:nvSpPr>
            <p:cNvPr id="1935" name="tx1935"/>
            <p:cNvSpPr/>
            <p:nvPr/>
          </p:nvSpPr>
          <p:spPr>
            <a:xfrm rot="-2700000">
              <a:off x="5733144"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2014</a:t>
              </a:r>
            </a:p>
          </p:txBody>
        </p:sp>
        <p:sp>
          <p:nvSpPr>
            <p:cNvPr id="1936" name="tx1936"/>
            <p:cNvSpPr/>
            <p:nvPr/>
          </p:nvSpPr>
          <p:spPr>
            <a:xfrm rot="-2700000">
              <a:off x="5987861"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1937" name="tx1937"/>
            <p:cNvSpPr/>
            <p:nvPr/>
          </p:nvSpPr>
          <p:spPr>
            <a:xfrm rot="-2700000">
              <a:off x="6242577"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2016</a:t>
              </a:r>
            </a:p>
          </p:txBody>
        </p:sp>
        <p:sp>
          <p:nvSpPr>
            <p:cNvPr id="1938" name="tx1938"/>
            <p:cNvSpPr/>
            <p:nvPr/>
          </p:nvSpPr>
          <p:spPr>
            <a:xfrm rot="-2700000">
              <a:off x="6497293"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2017</a:t>
              </a:r>
            </a:p>
          </p:txBody>
        </p:sp>
        <p:sp>
          <p:nvSpPr>
            <p:cNvPr id="1939" name="tx1939"/>
            <p:cNvSpPr/>
            <p:nvPr/>
          </p:nvSpPr>
          <p:spPr>
            <a:xfrm rot="-2700000">
              <a:off x="6752010"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2018</a:t>
              </a:r>
            </a:p>
          </p:txBody>
        </p:sp>
        <p:sp>
          <p:nvSpPr>
            <p:cNvPr id="1940" name="tx1940"/>
            <p:cNvSpPr/>
            <p:nvPr/>
          </p:nvSpPr>
          <p:spPr>
            <a:xfrm rot="-2700000">
              <a:off x="7006726"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941" name="tx1941"/>
            <p:cNvSpPr/>
            <p:nvPr/>
          </p:nvSpPr>
          <p:spPr>
            <a:xfrm rot="-2700000">
              <a:off x="7261442"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1942" name="tx1942"/>
            <p:cNvSpPr/>
            <p:nvPr/>
          </p:nvSpPr>
          <p:spPr>
            <a:xfrm rot="-2700000">
              <a:off x="7516158"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1943" name="tx1943"/>
            <p:cNvSpPr/>
            <p:nvPr/>
          </p:nvSpPr>
          <p:spPr>
            <a:xfrm rot="-2700000">
              <a:off x="7770875"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1944" name="tx1944"/>
            <p:cNvSpPr/>
            <p:nvPr/>
          </p:nvSpPr>
          <p:spPr>
            <a:xfrm rot="-2700000">
              <a:off x="8025591"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1945" name="tx1945"/>
            <p:cNvSpPr/>
            <p:nvPr/>
          </p:nvSpPr>
          <p:spPr>
            <a:xfrm rot="-2700000">
              <a:off x="8280307"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946" name="tx1946"/>
            <p:cNvSpPr/>
            <p:nvPr/>
          </p:nvSpPr>
          <p:spPr>
            <a:xfrm rot="-2700000">
              <a:off x="8535024"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947" name="tx1947"/>
            <p:cNvSpPr/>
            <p:nvPr/>
          </p:nvSpPr>
          <p:spPr>
            <a:xfrm>
              <a:off x="1296944" y="5559571"/>
              <a:ext cx="42995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Yemen</a:t>
              </a:r>
            </a:p>
          </p:txBody>
        </p:sp>
        <p:sp>
          <p:nvSpPr>
            <p:cNvPr id="1948" name="tx1948"/>
            <p:cNvSpPr/>
            <p:nvPr/>
          </p:nvSpPr>
          <p:spPr>
            <a:xfrm>
              <a:off x="515040" y="5379656"/>
              <a:ext cx="4040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Papua</a:t>
              </a:r>
            </a:p>
          </p:txBody>
        </p:sp>
        <p:sp>
          <p:nvSpPr>
            <p:cNvPr id="1949" name="tx1949"/>
            <p:cNvSpPr/>
            <p:nvPr/>
          </p:nvSpPr>
          <p:spPr>
            <a:xfrm>
              <a:off x="957975" y="5379656"/>
              <a:ext cx="27944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New</a:t>
              </a:r>
            </a:p>
          </p:txBody>
        </p:sp>
        <p:sp>
          <p:nvSpPr>
            <p:cNvPr id="1950" name="tx1950"/>
            <p:cNvSpPr/>
            <p:nvPr/>
          </p:nvSpPr>
          <p:spPr>
            <a:xfrm>
              <a:off x="1276278" y="5379656"/>
              <a:ext cx="45061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Guinea</a:t>
              </a:r>
            </a:p>
          </p:txBody>
        </p:sp>
        <p:sp>
          <p:nvSpPr>
            <p:cNvPr id="1951" name="tx1951"/>
            <p:cNvSpPr/>
            <p:nvPr/>
          </p:nvSpPr>
          <p:spPr>
            <a:xfrm>
              <a:off x="1432000" y="5199741"/>
              <a:ext cx="29489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CAR</a:t>
              </a:r>
            </a:p>
          </p:txBody>
        </p:sp>
        <p:sp>
          <p:nvSpPr>
            <p:cNvPr id="1952" name="tx1952"/>
            <p:cNvSpPr/>
            <p:nvPr/>
          </p:nvSpPr>
          <p:spPr>
            <a:xfrm>
              <a:off x="988791" y="5019827"/>
              <a:ext cx="73810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Afghanistan</a:t>
              </a:r>
            </a:p>
          </p:txBody>
        </p:sp>
        <p:sp>
          <p:nvSpPr>
            <p:cNvPr id="1953" name="tx1953"/>
            <p:cNvSpPr/>
            <p:nvPr/>
          </p:nvSpPr>
          <p:spPr>
            <a:xfrm>
              <a:off x="1284325" y="4839912"/>
              <a:ext cx="44256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Nigeria</a:t>
              </a:r>
            </a:p>
          </p:txBody>
        </p:sp>
        <p:sp>
          <p:nvSpPr>
            <p:cNvPr id="1954" name="tx1954"/>
            <p:cNvSpPr/>
            <p:nvPr/>
          </p:nvSpPr>
          <p:spPr>
            <a:xfrm>
              <a:off x="1408592" y="4659997"/>
              <a:ext cx="31830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Syria</a:t>
              </a:r>
            </a:p>
          </p:txBody>
        </p:sp>
        <p:sp>
          <p:nvSpPr>
            <p:cNvPr id="1955" name="tx1955"/>
            <p:cNvSpPr/>
            <p:nvPr/>
          </p:nvSpPr>
          <p:spPr>
            <a:xfrm>
              <a:off x="918748" y="4480082"/>
              <a:ext cx="36521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South</a:t>
              </a:r>
            </a:p>
          </p:txBody>
        </p:sp>
        <p:sp>
          <p:nvSpPr>
            <p:cNvPr id="1956" name="tx1956"/>
            <p:cNvSpPr/>
            <p:nvPr/>
          </p:nvSpPr>
          <p:spPr>
            <a:xfrm>
              <a:off x="1322821" y="4480082"/>
              <a:ext cx="4040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Sudan</a:t>
              </a:r>
            </a:p>
          </p:txBody>
        </p:sp>
        <p:sp>
          <p:nvSpPr>
            <p:cNvPr id="1957" name="tx1957"/>
            <p:cNvSpPr/>
            <p:nvPr/>
          </p:nvSpPr>
          <p:spPr>
            <a:xfrm>
              <a:off x="1144513" y="4300168"/>
              <a:ext cx="58238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Myanmar</a:t>
              </a:r>
            </a:p>
          </p:txBody>
        </p:sp>
        <p:sp>
          <p:nvSpPr>
            <p:cNvPr id="1958" name="tx1958"/>
            <p:cNvSpPr/>
            <p:nvPr/>
          </p:nvSpPr>
          <p:spPr>
            <a:xfrm>
              <a:off x="1222146" y="4120253"/>
              <a:ext cx="5047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Somalia</a:t>
              </a:r>
            </a:p>
          </p:txBody>
        </p:sp>
        <p:sp>
          <p:nvSpPr>
            <p:cNvPr id="1959" name="tx1959"/>
            <p:cNvSpPr/>
            <p:nvPr/>
          </p:nvSpPr>
          <p:spPr>
            <a:xfrm>
              <a:off x="1447454" y="3940338"/>
              <a:ext cx="27944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Haiti</a:t>
              </a:r>
            </a:p>
          </p:txBody>
        </p:sp>
        <p:sp>
          <p:nvSpPr>
            <p:cNvPr id="1960" name="tx1960"/>
            <p:cNvSpPr/>
            <p:nvPr/>
          </p:nvSpPr>
          <p:spPr>
            <a:xfrm>
              <a:off x="508182" y="3760423"/>
              <a:ext cx="232714" cy="100035"/>
            </a:xfrm>
            <a:prstGeom prst="rect">
              <a:avLst/>
            </a:prstGeom>
            <a:noFill/>
          </p:spPr>
          <p:txBody>
            <a:bodyPr lIns="0" rIns="0" tIns="0" bIns="0" anchorCtr="1" anchor="ctr" wrap="none"/>
            <a:lstStyle/>
            <a:p>
              <a:pPr algn="l" marL="0" marR="0" indent="0">
                <a:spcBef>
                  <a:spcPts val="0"/>
                </a:spcBef>
                <a:spcAft>
                  <a:spcPts val="0"/>
                </a:spcAft>
              </a:pPr>
              <a:r>
                <a:rPr sz="1100" i="0" b="1">
                  <a:solidFill>
                    <a:srgbClr val="4D4D4D">
                      <a:alpha val="100000"/>
                    </a:srgbClr>
                  </a:solidFill>
                  <a:latin typeface="Arial"/>
                  <a:cs typeface="Arial"/>
                </a:rPr>
                <a:t>WB</a:t>
              </a:r>
            </a:p>
          </p:txBody>
        </p:sp>
        <p:sp>
          <p:nvSpPr>
            <p:cNvPr id="1961" name="tx1961"/>
            <p:cNvSpPr/>
            <p:nvPr/>
          </p:nvSpPr>
          <p:spPr>
            <a:xfrm>
              <a:off x="779759" y="3760423"/>
              <a:ext cx="279349" cy="100035"/>
            </a:xfrm>
            <a:prstGeom prst="rect">
              <a:avLst/>
            </a:prstGeom>
            <a:noFill/>
          </p:spPr>
          <p:txBody>
            <a:bodyPr lIns="0" rIns="0" tIns="0" bIns="0" anchorCtr="1" anchor="ctr" wrap="none"/>
            <a:lstStyle/>
            <a:p>
              <a:pPr algn="l" marL="0" marR="0" indent="0">
                <a:spcBef>
                  <a:spcPts val="0"/>
                </a:spcBef>
                <a:spcAft>
                  <a:spcPts val="0"/>
                </a:spcAft>
              </a:pPr>
              <a:r>
                <a:rPr sz="1100" i="0" b="1">
                  <a:solidFill>
                    <a:srgbClr val="4D4D4D">
                      <a:alpha val="100000"/>
                    </a:srgbClr>
                  </a:solidFill>
                  <a:latin typeface="Arial"/>
                  <a:cs typeface="Arial"/>
                </a:rPr>
                <a:t>FCV</a:t>
              </a:r>
            </a:p>
          </p:txBody>
        </p:sp>
        <p:sp>
          <p:nvSpPr>
            <p:cNvPr id="1962" name="tx1962"/>
            <p:cNvSpPr/>
            <p:nvPr/>
          </p:nvSpPr>
          <p:spPr>
            <a:xfrm>
              <a:off x="1097970" y="3760423"/>
              <a:ext cx="628924" cy="100035"/>
            </a:xfrm>
            <a:prstGeom prst="rect">
              <a:avLst/>
            </a:prstGeom>
            <a:noFill/>
          </p:spPr>
          <p:txBody>
            <a:bodyPr lIns="0" rIns="0" tIns="0" bIns="0" anchorCtr="1" anchor="ctr" wrap="none"/>
            <a:lstStyle/>
            <a:p>
              <a:pPr algn="l" marL="0" marR="0" indent="0">
                <a:spcBef>
                  <a:spcPts val="0"/>
                </a:spcBef>
                <a:spcAft>
                  <a:spcPts val="0"/>
                </a:spcAft>
              </a:pPr>
              <a:r>
                <a:rPr sz="1100" i="0" b="1">
                  <a:solidFill>
                    <a:srgbClr val="4D4D4D">
                      <a:alpha val="100000"/>
                    </a:srgbClr>
                  </a:solidFill>
                  <a:latin typeface="Arial"/>
                  <a:cs typeface="Arial"/>
                </a:rPr>
                <a:t>countries</a:t>
              </a:r>
            </a:p>
          </p:txBody>
        </p:sp>
        <p:sp>
          <p:nvSpPr>
            <p:cNvPr id="1963" name="tx1963"/>
            <p:cNvSpPr/>
            <p:nvPr/>
          </p:nvSpPr>
          <p:spPr>
            <a:xfrm>
              <a:off x="1322821" y="3580508"/>
              <a:ext cx="4040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Sudan</a:t>
              </a:r>
            </a:p>
          </p:txBody>
        </p:sp>
        <p:sp>
          <p:nvSpPr>
            <p:cNvPr id="1964" name="tx1964"/>
            <p:cNvSpPr/>
            <p:nvPr/>
          </p:nvSpPr>
          <p:spPr>
            <a:xfrm>
              <a:off x="1221963" y="3400594"/>
              <a:ext cx="50493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Ethiopia</a:t>
              </a:r>
            </a:p>
          </p:txBody>
        </p:sp>
        <p:sp>
          <p:nvSpPr>
            <p:cNvPr id="1965" name="tx1965"/>
            <p:cNvSpPr/>
            <p:nvPr/>
          </p:nvSpPr>
          <p:spPr>
            <a:xfrm>
              <a:off x="1074470" y="3220679"/>
              <a:ext cx="6524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Cameroon</a:t>
              </a:r>
            </a:p>
          </p:txBody>
        </p:sp>
        <p:sp>
          <p:nvSpPr>
            <p:cNvPr id="1966" name="tx1966"/>
            <p:cNvSpPr/>
            <p:nvPr/>
          </p:nvSpPr>
          <p:spPr>
            <a:xfrm>
              <a:off x="1182826" y="3040764"/>
              <a:ext cx="54406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Lebanon</a:t>
              </a:r>
            </a:p>
          </p:txBody>
        </p:sp>
        <p:sp>
          <p:nvSpPr>
            <p:cNvPr id="1967" name="tx1967"/>
            <p:cNvSpPr/>
            <p:nvPr/>
          </p:nvSpPr>
          <p:spPr>
            <a:xfrm>
              <a:off x="926886" y="2860849"/>
              <a:ext cx="80000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Mozambique</a:t>
              </a:r>
            </a:p>
          </p:txBody>
        </p:sp>
        <p:sp>
          <p:nvSpPr>
            <p:cNvPr id="1968" name="tx1968"/>
            <p:cNvSpPr/>
            <p:nvPr/>
          </p:nvSpPr>
          <p:spPr>
            <a:xfrm>
              <a:off x="1470771" y="2680935"/>
              <a:ext cx="25612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Mali</a:t>
              </a:r>
            </a:p>
          </p:txBody>
        </p:sp>
        <p:sp>
          <p:nvSpPr>
            <p:cNvPr id="1969" name="tx1969"/>
            <p:cNvSpPr/>
            <p:nvPr/>
          </p:nvSpPr>
          <p:spPr>
            <a:xfrm>
              <a:off x="1315140" y="2501020"/>
              <a:ext cx="41175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Congo</a:t>
              </a:r>
            </a:p>
          </p:txBody>
        </p:sp>
        <p:sp>
          <p:nvSpPr>
            <p:cNvPr id="1970" name="tx1970"/>
            <p:cNvSpPr/>
            <p:nvPr/>
          </p:nvSpPr>
          <p:spPr>
            <a:xfrm>
              <a:off x="1245463" y="2321105"/>
              <a:ext cx="48143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Ukraine</a:t>
              </a:r>
            </a:p>
          </p:txBody>
        </p:sp>
        <p:sp>
          <p:nvSpPr>
            <p:cNvPr id="1971" name="tx1971"/>
            <p:cNvSpPr/>
            <p:nvPr/>
          </p:nvSpPr>
          <p:spPr>
            <a:xfrm>
              <a:off x="1393047" y="2141190"/>
              <a:ext cx="33384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Niger</a:t>
              </a:r>
            </a:p>
          </p:txBody>
        </p:sp>
        <p:sp>
          <p:nvSpPr>
            <p:cNvPr id="1972" name="tx1972"/>
            <p:cNvSpPr/>
            <p:nvPr/>
          </p:nvSpPr>
          <p:spPr>
            <a:xfrm>
              <a:off x="903660" y="1961276"/>
              <a:ext cx="47375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Burkina</a:t>
              </a:r>
            </a:p>
          </p:txBody>
        </p:sp>
        <p:sp>
          <p:nvSpPr>
            <p:cNvPr id="1973" name="tx1973"/>
            <p:cNvSpPr/>
            <p:nvPr/>
          </p:nvSpPr>
          <p:spPr>
            <a:xfrm>
              <a:off x="1416273" y="1961276"/>
              <a:ext cx="31062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Faso</a:t>
              </a:r>
            </a:p>
          </p:txBody>
        </p:sp>
        <p:sp>
          <p:nvSpPr>
            <p:cNvPr id="1974" name="tx1974"/>
            <p:cNvSpPr/>
            <p:nvPr/>
          </p:nvSpPr>
          <p:spPr>
            <a:xfrm>
              <a:off x="1486041" y="1781361"/>
              <a:ext cx="24085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Iraq</a:t>
              </a:r>
            </a:p>
          </p:txBody>
        </p:sp>
        <p:sp>
          <p:nvSpPr>
            <p:cNvPr id="1975" name="tx1975"/>
            <p:cNvSpPr/>
            <p:nvPr/>
          </p:nvSpPr>
          <p:spPr>
            <a:xfrm>
              <a:off x="1392864" y="1601446"/>
              <a:ext cx="33403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Libya</a:t>
              </a:r>
            </a:p>
          </p:txBody>
        </p:sp>
        <p:sp>
          <p:nvSpPr>
            <p:cNvPr id="1976" name="tx1976"/>
            <p:cNvSpPr/>
            <p:nvPr/>
          </p:nvSpPr>
          <p:spPr>
            <a:xfrm>
              <a:off x="631443" y="1421531"/>
              <a:ext cx="32634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State</a:t>
              </a:r>
            </a:p>
          </p:txBody>
        </p:sp>
        <p:sp>
          <p:nvSpPr>
            <p:cNvPr id="1977" name="tx1977"/>
            <p:cNvSpPr/>
            <p:nvPr/>
          </p:nvSpPr>
          <p:spPr>
            <a:xfrm>
              <a:off x="996655" y="1421531"/>
              <a:ext cx="11658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of</a:t>
              </a:r>
            </a:p>
          </p:txBody>
        </p:sp>
        <p:sp>
          <p:nvSpPr>
            <p:cNvPr id="1978" name="tx1978"/>
            <p:cNvSpPr/>
            <p:nvPr/>
          </p:nvSpPr>
          <p:spPr>
            <a:xfrm>
              <a:off x="1152103" y="1421531"/>
              <a:ext cx="57479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Palestine</a:t>
              </a:r>
            </a:p>
          </p:txBody>
        </p:sp>
        <p:sp>
          <p:nvSpPr>
            <p:cNvPr id="1979" name="tx1979"/>
            <p:cNvSpPr/>
            <p:nvPr/>
          </p:nvSpPr>
          <p:spPr>
            <a:xfrm>
              <a:off x="1486041" y="1241616"/>
              <a:ext cx="24085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Iran</a:t>
              </a:r>
            </a:p>
          </p:txBody>
        </p:sp>
        <p:sp>
          <p:nvSpPr>
            <p:cNvPr id="1980" name="tx1980"/>
            <p:cNvSpPr/>
            <p:nvPr/>
          </p:nvSpPr>
          <p:spPr>
            <a:xfrm>
              <a:off x="3526171" y="6087286"/>
              <a:ext cx="158200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Vaccination coverage (%)</a:t>
              </a:r>
            </a:p>
          </p:txBody>
        </p:sp>
        <p:pic>
          <p:nvPicPr>
            <p:cNvPr id="1981" name="pic1981"/>
            <p:cNvPicPr/>
            <p:nvPr/>
          </p:nvPicPr>
          <p:blipFill>
            <a:blip r:embed="rId2" cstate="print"/>
            <a:stretch>
              <a:fillRect/>
            </a:stretch>
          </p:blipFill>
          <p:spPr>
            <a:xfrm>
              <a:off x="5177764" y="5941026"/>
              <a:ext cx="2160000" cy="219455"/>
            </a:xfrm>
            <a:prstGeom prst="rect">
              <a:avLst/>
            </a:prstGeom>
          </p:spPr>
        </p:pic>
        <p:sp>
          <p:nvSpPr>
            <p:cNvPr id="1982" name="pl1982"/>
            <p:cNvSpPr/>
            <p:nvPr/>
          </p:nvSpPr>
          <p:spPr>
            <a:xfrm>
              <a:off x="5181364"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983" name="pl1983"/>
            <p:cNvSpPr/>
            <p:nvPr/>
          </p:nvSpPr>
          <p:spPr>
            <a:xfrm>
              <a:off x="6473044"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984" name="pl1984"/>
            <p:cNvSpPr/>
            <p:nvPr/>
          </p:nvSpPr>
          <p:spPr>
            <a:xfrm>
              <a:off x="6688324"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985" name="pl1985"/>
            <p:cNvSpPr/>
            <p:nvPr/>
          </p:nvSpPr>
          <p:spPr>
            <a:xfrm>
              <a:off x="6903604"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986" name="pl1986"/>
            <p:cNvSpPr/>
            <p:nvPr/>
          </p:nvSpPr>
          <p:spPr>
            <a:xfrm>
              <a:off x="7118884"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987" name="pl1987"/>
            <p:cNvSpPr/>
            <p:nvPr/>
          </p:nvSpPr>
          <p:spPr>
            <a:xfrm>
              <a:off x="7334164"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988" name="pl1988"/>
            <p:cNvSpPr/>
            <p:nvPr/>
          </p:nvSpPr>
          <p:spPr>
            <a:xfrm>
              <a:off x="5181364"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989" name="pl1989"/>
            <p:cNvSpPr/>
            <p:nvPr/>
          </p:nvSpPr>
          <p:spPr>
            <a:xfrm>
              <a:off x="6473044"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990" name="pl1990"/>
            <p:cNvSpPr/>
            <p:nvPr/>
          </p:nvSpPr>
          <p:spPr>
            <a:xfrm>
              <a:off x="6688324"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991" name="pl1991"/>
            <p:cNvSpPr/>
            <p:nvPr/>
          </p:nvSpPr>
          <p:spPr>
            <a:xfrm>
              <a:off x="6903604"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992" name="pl1992"/>
            <p:cNvSpPr/>
            <p:nvPr/>
          </p:nvSpPr>
          <p:spPr>
            <a:xfrm>
              <a:off x="7118884"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993" name="pl1993"/>
            <p:cNvSpPr/>
            <p:nvPr/>
          </p:nvSpPr>
          <p:spPr>
            <a:xfrm>
              <a:off x="7334164"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994" name="tx1994"/>
            <p:cNvSpPr/>
            <p:nvPr/>
          </p:nvSpPr>
          <p:spPr>
            <a:xfrm>
              <a:off x="5150274" y="6230071"/>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0</a:t>
              </a:r>
            </a:p>
          </p:txBody>
        </p:sp>
        <p:sp>
          <p:nvSpPr>
            <p:cNvPr id="1995" name="tx1995"/>
            <p:cNvSpPr/>
            <p:nvPr/>
          </p:nvSpPr>
          <p:spPr>
            <a:xfrm>
              <a:off x="6410865"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60</a:t>
              </a:r>
            </a:p>
          </p:txBody>
        </p:sp>
        <p:sp>
          <p:nvSpPr>
            <p:cNvPr id="1996" name="tx1996"/>
            <p:cNvSpPr/>
            <p:nvPr/>
          </p:nvSpPr>
          <p:spPr>
            <a:xfrm>
              <a:off x="6626145"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70</a:t>
              </a:r>
            </a:p>
          </p:txBody>
        </p:sp>
        <p:sp>
          <p:nvSpPr>
            <p:cNvPr id="1997" name="tx1997"/>
            <p:cNvSpPr/>
            <p:nvPr/>
          </p:nvSpPr>
          <p:spPr>
            <a:xfrm>
              <a:off x="6841425"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80</a:t>
              </a:r>
            </a:p>
          </p:txBody>
        </p:sp>
        <p:sp>
          <p:nvSpPr>
            <p:cNvPr id="1998" name="tx1998"/>
            <p:cNvSpPr/>
            <p:nvPr/>
          </p:nvSpPr>
          <p:spPr>
            <a:xfrm>
              <a:off x="7056705"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90</a:t>
              </a:r>
            </a:p>
          </p:txBody>
        </p:sp>
        <p:sp>
          <p:nvSpPr>
            <p:cNvPr id="1999" name="tx1999"/>
            <p:cNvSpPr/>
            <p:nvPr/>
          </p:nvSpPr>
          <p:spPr>
            <a:xfrm>
              <a:off x="7240895" y="6230071"/>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100</a:t>
              </a:r>
            </a:p>
          </p:txBody>
        </p:sp>
        <p:sp>
          <p:nvSpPr>
            <p:cNvPr id="2000" name="tx2000"/>
            <p:cNvSpPr/>
            <p:nvPr/>
          </p:nvSpPr>
          <p:spPr>
            <a:xfrm>
              <a:off x="1789525" y="435349"/>
              <a:ext cx="4382536"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DTP1 coverage, by country, WB FCV countries, 2000-2025</a:t>
              </a:r>
            </a:p>
          </p:txBody>
        </p:sp>
        <p:sp>
          <p:nvSpPr>
            <p:cNvPr id="2001" name="tx2001"/>
            <p:cNvSpPr/>
            <p:nvPr/>
          </p:nvSpPr>
          <p:spPr>
            <a:xfrm>
              <a:off x="4912427" y="6472760"/>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2002" name="tx2002"/>
            <p:cNvSpPr/>
            <p:nvPr/>
          </p:nvSpPr>
          <p:spPr>
            <a:xfrm>
              <a:off x="5898608" y="6593460"/>
              <a:ext cx="31758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Countries ordered based on descending coverage in 2025</a:t>
              </a:r>
            </a:p>
          </p:txBody>
        </p:sp>
      </p:grpSp>
      <p:sp>
        <p:nvSpPr>
          <p:cNvPr id="200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heatmap shows DTP1 coverage, by region and year. Red indicates low coverage (&lt;60%) and green indicates high coverage (≥90%). The changing colour gradient can be used to tracked changes in coverage over time and recovery from pandemic-related disruptions where applicable.</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79"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11338" y="3928514"/>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6" name="pl6"/>
            <p:cNvSpPr/>
            <p:nvPr/>
          </p:nvSpPr>
          <p:spPr>
            <a:xfrm>
              <a:off x="911338" y="3308917"/>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7" name="pl7"/>
            <p:cNvSpPr/>
            <p:nvPr/>
          </p:nvSpPr>
          <p:spPr>
            <a:xfrm>
              <a:off x="911338" y="2689321"/>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8" name="pl8"/>
            <p:cNvSpPr/>
            <p:nvPr/>
          </p:nvSpPr>
          <p:spPr>
            <a:xfrm>
              <a:off x="911338" y="2069724"/>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9" name="pl9"/>
            <p:cNvSpPr/>
            <p:nvPr/>
          </p:nvSpPr>
          <p:spPr>
            <a:xfrm>
              <a:off x="911338" y="3618716"/>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0" name="pl10"/>
            <p:cNvSpPr/>
            <p:nvPr/>
          </p:nvSpPr>
          <p:spPr>
            <a:xfrm>
              <a:off x="911338" y="2999119"/>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1" name="pl11"/>
            <p:cNvSpPr/>
            <p:nvPr/>
          </p:nvSpPr>
          <p:spPr>
            <a:xfrm>
              <a:off x="911338" y="2379522"/>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2" name="pl12"/>
            <p:cNvSpPr/>
            <p:nvPr/>
          </p:nvSpPr>
          <p:spPr>
            <a:xfrm>
              <a:off x="911338" y="1759925"/>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3" name="pl13"/>
            <p:cNvSpPr/>
            <p:nvPr/>
          </p:nvSpPr>
          <p:spPr>
            <a:xfrm>
              <a:off x="1083054"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769917"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456780"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143643"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693134"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517369"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1083054" y="2193643"/>
              <a:ext cx="3434315" cy="433717"/>
            </a:xfrm>
            <a:custGeom>
              <a:avLst/>
              <a:pathLst>
                <a:path w="3434315" h="433717">
                  <a:moveTo>
                    <a:pt x="0" y="433717"/>
                  </a:moveTo>
                  <a:lnTo>
                    <a:pt x="137372" y="433717"/>
                  </a:lnTo>
                  <a:lnTo>
                    <a:pt x="274745" y="433717"/>
                  </a:lnTo>
                  <a:lnTo>
                    <a:pt x="412117" y="433717"/>
                  </a:lnTo>
                  <a:lnTo>
                    <a:pt x="549490" y="309798"/>
                  </a:lnTo>
                  <a:lnTo>
                    <a:pt x="686863" y="247838"/>
                  </a:lnTo>
                  <a:lnTo>
                    <a:pt x="824235" y="185879"/>
                  </a:lnTo>
                  <a:lnTo>
                    <a:pt x="961608" y="185879"/>
                  </a:lnTo>
                  <a:lnTo>
                    <a:pt x="1098981" y="185879"/>
                  </a:lnTo>
                  <a:lnTo>
                    <a:pt x="1236353" y="123919"/>
                  </a:lnTo>
                  <a:lnTo>
                    <a:pt x="1373726" y="123919"/>
                  </a:lnTo>
                  <a:lnTo>
                    <a:pt x="1511098" y="61959"/>
                  </a:lnTo>
                  <a:lnTo>
                    <a:pt x="1648471" y="0"/>
                  </a:lnTo>
                  <a:lnTo>
                    <a:pt x="1785844" y="0"/>
                  </a:lnTo>
                  <a:lnTo>
                    <a:pt x="1923216" y="0"/>
                  </a:lnTo>
                  <a:lnTo>
                    <a:pt x="2060589" y="0"/>
                  </a:lnTo>
                  <a:lnTo>
                    <a:pt x="2197962" y="0"/>
                  </a:lnTo>
                  <a:lnTo>
                    <a:pt x="2335334" y="0"/>
                  </a:lnTo>
                  <a:lnTo>
                    <a:pt x="2472707" y="0"/>
                  </a:lnTo>
                  <a:lnTo>
                    <a:pt x="2610079" y="0"/>
                  </a:lnTo>
                  <a:lnTo>
                    <a:pt x="2747452" y="185879"/>
                  </a:lnTo>
                  <a:lnTo>
                    <a:pt x="2884825" y="185879"/>
                  </a:lnTo>
                  <a:lnTo>
                    <a:pt x="3022197" y="0"/>
                  </a:lnTo>
                  <a:lnTo>
                    <a:pt x="3159570" y="61959"/>
                  </a:lnTo>
                  <a:lnTo>
                    <a:pt x="3296943" y="61959"/>
                  </a:lnTo>
                  <a:lnTo>
                    <a:pt x="3434315" y="61959"/>
                  </a:lnTo>
                </a:path>
              </a:pathLst>
            </a:custGeom>
            <a:ln w="27101" cap="flat">
              <a:solidFill>
                <a:srgbClr val="6A1E74">
                  <a:alpha val="69803"/>
                </a:srgbClr>
              </a:solidFill>
              <a:prstDash val="solid"/>
              <a:round/>
            </a:ln>
          </p:spPr>
          <p:txBody>
            <a:bodyPr/>
            <a:lstStyle/>
            <a:p/>
          </p:txBody>
        </p:sp>
        <p:sp>
          <p:nvSpPr>
            <p:cNvPr id="20" name="pl20"/>
            <p:cNvSpPr/>
            <p:nvPr/>
          </p:nvSpPr>
          <p:spPr>
            <a:xfrm>
              <a:off x="1083054" y="2937159"/>
              <a:ext cx="3434315" cy="1053314"/>
            </a:xfrm>
            <a:custGeom>
              <a:avLst/>
              <a:pathLst>
                <a:path w="3434315" h="1053314">
                  <a:moveTo>
                    <a:pt x="0" y="1053314"/>
                  </a:moveTo>
                  <a:lnTo>
                    <a:pt x="137372" y="991354"/>
                  </a:lnTo>
                  <a:lnTo>
                    <a:pt x="274745" y="929395"/>
                  </a:lnTo>
                  <a:lnTo>
                    <a:pt x="412117" y="805475"/>
                  </a:lnTo>
                  <a:lnTo>
                    <a:pt x="549490" y="681556"/>
                  </a:lnTo>
                  <a:lnTo>
                    <a:pt x="686863" y="619596"/>
                  </a:lnTo>
                  <a:lnTo>
                    <a:pt x="824235" y="557637"/>
                  </a:lnTo>
                  <a:lnTo>
                    <a:pt x="961608" y="433717"/>
                  </a:lnTo>
                  <a:lnTo>
                    <a:pt x="1098981" y="247838"/>
                  </a:lnTo>
                  <a:lnTo>
                    <a:pt x="1236353" y="0"/>
                  </a:lnTo>
                  <a:lnTo>
                    <a:pt x="1373726" y="185879"/>
                  </a:lnTo>
                  <a:lnTo>
                    <a:pt x="1511098" y="309798"/>
                  </a:lnTo>
                  <a:lnTo>
                    <a:pt x="1648471" y="433717"/>
                  </a:lnTo>
                  <a:lnTo>
                    <a:pt x="1785844" y="619596"/>
                  </a:lnTo>
                  <a:lnTo>
                    <a:pt x="1923216" y="557637"/>
                  </a:lnTo>
                  <a:lnTo>
                    <a:pt x="2060589" y="557637"/>
                  </a:lnTo>
                  <a:lnTo>
                    <a:pt x="2197962" y="371758"/>
                  </a:lnTo>
                  <a:lnTo>
                    <a:pt x="2335334" y="247838"/>
                  </a:lnTo>
                  <a:lnTo>
                    <a:pt x="2472707" y="123919"/>
                  </a:lnTo>
                  <a:lnTo>
                    <a:pt x="2610079" y="123919"/>
                  </a:lnTo>
                  <a:lnTo>
                    <a:pt x="2747452" y="185879"/>
                  </a:lnTo>
                  <a:lnTo>
                    <a:pt x="2884825" y="557637"/>
                  </a:lnTo>
                  <a:lnTo>
                    <a:pt x="3022197" y="309798"/>
                  </a:lnTo>
                  <a:lnTo>
                    <a:pt x="3159570" y="247838"/>
                  </a:lnTo>
                  <a:lnTo>
                    <a:pt x="3296943" y="247838"/>
                  </a:lnTo>
                  <a:lnTo>
                    <a:pt x="3434315" y="123919"/>
                  </a:lnTo>
                </a:path>
              </a:pathLst>
            </a:custGeom>
            <a:ln w="27101" cap="flat">
              <a:solidFill>
                <a:srgbClr val="F26829">
                  <a:alpha val="69803"/>
                </a:srgbClr>
              </a:solidFill>
              <a:prstDash val="solid"/>
              <a:round/>
            </a:ln>
          </p:spPr>
          <p:txBody>
            <a:bodyPr/>
            <a:lstStyle/>
            <a:p/>
          </p:txBody>
        </p:sp>
        <p:sp>
          <p:nvSpPr>
            <p:cNvPr id="21" name="pl21"/>
            <p:cNvSpPr/>
            <p:nvPr/>
          </p:nvSpPr>
          <p:spPr>
            <a:xfrm>
              <a:off x="1083054" y="2937159"/>
              <a:ext cx="3434315" cy="1053314"/>
            </a:xfrm>
            <a:custGeom>
              <a:avLst/>
              <a:pathLst>
                <a:path w="3434315" h="1053314">
                  <a:moveTo>
                    <a:pt x="0" y="1053314"/>
                  </a:moveTo>
                  <a:lnTo>
                    <a:pt x="137372" y="991354"/>
                  </a:lnTo>
                  <a:lnTo>
                    <a:pt x="274745" y="929395"/>
                  </a:lnTo>
                  <a:lnTo>
                    <a:pt x="412117" y="805475"/>
                  </a:lnTo>
                  <a:lnTo>
                    <a:pt x="549490" y="681556"/>
                  </a:lnTo>
                  <a:lnTo>
                    <a:pt x="686863" y="619596"/>
                  </a:lnTo>
                  <a:lnTo>
                    <a:pt x="824235" y="557637"/>
                  </a:lnTo>
                  <a:lnTo>
                    <a:pt x="961608" y="433717"/>
                  </a:lnTo>
                  <a:lnTo>
                    <a:pt x="1098981" y="247838"/>
                  </a:lnTo>
                  <a:lnTo>
                    <a:pt x="1236353" y="0"/>
                  </a:lnTo>
                  <a:lnTo>
                    <a:pt x="1373726" y="185879"/>
                  </a:lnTo>
                  <a:lnTo>
                    <a:pt x="1511098" y="309798"/>
                  </a:lnTo>
                  <a:lnTo>
                    <a:pt x="1648471" y="433717"/>
                  </a:lnTo>
                  <a:lnTo>
                    <a:pt x="1785844" y="619596"/>
                  </a:lnTo>
                  <a:lnTo>
                    <a:pt x="1923216" y="557637"/>
                  </a:lnTo>
                  <a:lnTo>
                    <a:pt x="2060589" y="557637"/>
                  </a:lnTo>
                  <a:lnTo>
                    <a:pt x="2197962" y="371758"/>
                  </a:lnTo>
                  <a:lnTo>
                    <a:pt x="2335334" y="247838"/>
                  </a:lnTo>
                  <a:lnTo>
                    <a:pt x="2472707" y="123919"/>
                  </a:lnTo>
                  <a:lnTo>
                    <a:pt x="2610079" y="123919"/>
                  </a:lnTo>
                  <a:lnTo>
                    <a:pt x="2747452" y="185879"/>
                  </a:lnTo>
                  <a:lnTo>
                    <a:pt x="2884825" y="557637"/>
                  </a:lnTo>
                  <a:lnTo>
                    <a:pt x="3022197" y="309798"/>
                  </a:lnTo>
                  <a:lnTo>
                    <a:pt x="3159570" y="247838"/>
                  </a:lnTo>
                  <a:lnTo>
                    <a:pt x="3296943" y="247838"/>
                  </a:lnTo>
                  <a:lnTo>
                    <a:pt x="3434315" y="123919"/>
                  </a:lnTo>
                </a:path>
              </a:pathLst>
            </a:custGeom>
            <a:ln w="65043" cap="flat">
              <a:solidFill>
                <a:srgbClr val="000000">
                  <a:alpha val="100000"/>
                </a:srgbClr>
              </a:solidFill>
              <a:prstDash val="solid"/>
              <a:round/>
            </a:ln>
          </p:spPr>
          <p:txBody>
            <a:bodyPr/>
            <a:lstStyle/>
            <a:p/>
          </p:txBody>
        </p:sp>
        <p:sp>
          <p:nvSpPr>
            <p:cNvPr id="22" name="pl22"/>
            <p:cNvSpPr/>
            <p:nvPr/>
          </p:nvSpPr>
          <p:spPr>
            <a:xfrm>
              <a:off x="1083054" y="2937159"/>
              <a:ext cx="3434315" cy="1053314"/>
            </a:xfrm>
            <a:custGeom>
              <a:avLst/>
              <a:pathLst>
                <a:path w="3434315" h="1053314">
                  <a:moveTo>
                    <a:pt x="0" y="1053314"/>
                  </a:moveTo>
                  <a:lnTo>
                    <a:pt x="137372" y="991354"/>
                  </a:lnTo>
                  <a:lnTo>
                    <a:pt x="274745" y="929395"/>
                  </a:lnTo>
                  <a:lnTo>
                    <a:pt x="412117" y="805475"/>
                  </a:lnTo>
                  <a:lnTo>
                    <a:pt x="549490" y="681556"/>
                  </a:lnTo>
                  <a:lnTo>
                    <a:pt x="686863" y="619596"/>
                  </a:lnTo>
                  <a:lnTo>
                    <a:pt x="824235" y="557637"/>
                  </a:lnTo>
                  <a:lnTo>
                    <a:pt x="961608" y="433717"/>
                  </a:lnTo>
                  <a:lnTo>
                    <a:pt x="1098981" y="247838"/>
                  </a:lnTo>
                  <a:lnTo>
                    <a:pt x="1236353" y="0"/>
                  </a:lnTo>
                  <a:lnTo>
                    <a:pt x="1373726" y="185879"/>
                  </a:lnTo>
                  <a:lnTo>
                    <a:pt x="1511098" y="309798"/>
                  </a:lnTo>
                  <a:lnTo>
                    <a:pt x="1648471" y="433717"/>
                  </a:lnTo>
                  <a:lnTo>
                    <a:pt x="1785844" y="619596"/>
                  </a:lnTo>
                  <a:lnTo>
                    <a:pt x="1923216" y="557637"/>
                  </a:lnTo>
                  <a:lnTo>
                    <a:pt x="2060589" y="557637"/>
                  </a:lnTo>
                  <a:lnTo>
                    <a:pt x="2197962" y="371758"/>
                  </a:lnTo>
                  <a:lnTo>
                    <a:pt x="2335334" y="247838"/>
                  </a:lnTo>
                  <a:lnTo>
                    <a:pt x="2472707" y="123919"/>
                  </a:lnTo>
                  <a:lnTo>
                    <a:pt x="2610079" y="123919"/>
                  </a:lnTo>
                  <a:lnTo>
                    <a:pt x="2747452" y="185879"/>
                  </a:lnTo>
                  <a:lnTo>
                    <a:pt x="2884825" y="557637"/>
                  </a:lnTo>
                  <a:lnTo>
                    <a:pt x="3022197" y="309798"/>
                  </a:lnTo>
                  <a:lnTo>
                    <a:pt x="3159570" y="247838"/>
                  </a:lnTo>
                  <a:lnTo>
                    <a:pt x="3296943" y="247838"/>
                  </a:lnTo>
                  <a:lnTo>
                    <a:pt x="3434315" y="123919"/>
                  </a:lnTo>
                </a:path>
              </a:pathLst>
            </a:custGeom>
            <a:ln w="40651" cap="flat">
              <a:solidFill>
                <a:srgbClr val="F26829">
                  <a:alpha val="100000"/>
                </a:srgbClr>
              </a:solidFill>
              <a:prstDash val="solid"/>
              <a:round/>
            </a:ln>
          </p:spPr>
          <p:txBody>
            <a:bodyPr/>
            <a:lstStyle/>
            <a:p/>
          </p:txBody>
        </p:sp>
        <p:sp>
          <p:nvSpPr>
            <p:cNvPr id="23" name="tx23"/>
            <p:cNvSpPr/>
            <p:nvPr/>
          </p:nvSpPr>
          <p:spPr>
            <a:xfrm>
              <a:off x="1022795" y="38196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24" name="tx24"/>
            <p:cNvSpPr/>
            <p:nvPr/>
          </p:nvSpPr>
          <p:spPr>
            <a:xfrm>
              <a:off x="1709658" y="33859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25" name="tx25"/>
            <p:cNvSpPr/>
            <p:nvPr/>
          </p:nvSpPr>
          <p:spPr>
            <a:xfrm>
              <a:off x="2396521" y="295224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26" name="tx26"/>
            <p:cNvSpPr/>
            <p:nvPr/>
          </p:nvSpPr>
          <p:spPr>
            <a:xfrm>
              <a:off x="3083384" y="3324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27" name="tx27"/>
            <p:cNvSpPr/>
            <p:nvPr/>
          </p:nvSpPr>
          <p:spPr>
            <a:xfrm>
              <a:off x="3632875" y="28902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28" name="tx28"/>
            <p:cNvSpPr/>
            <p:nvPr/>
          </p:nvSpPr>
          <p:spPr>
            <a:xfrm>
              <a:off x="4457110" y="28902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29" name="tx29"/>
            <p:cNvSpPr/>
            <p:nvPr/>
          </p:nvSpPr>
          <p:spPr>
            <a:xfrm>
              <a:off x="707342" y="3573224"/>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70</a:t>
              </a:r>
            </a:p>
          </p:txBody>
        </p:sp>
        <p:sp>
          <p:nvSpPr>
            <p:cNvPr id="30" name="tx30"/>
            <p:cNvSpPr/>
            <p:nvPr/>
          </p:nvSpPr>
          <p:spPr>
            <a:xfrm>
              <a:off x="707342" y="2953628"/>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80</a:t>
              </a:r>
            </a:p>
          </p:txBody>
        </p:sp>
        <p:sp>
          <p:nvSpPr>
            <p:cNvPr id="31" name="tx31"/>
            <p:cNvSpPr/>
            <p:nvPr/>
          </p:nvSpPr>
          <p:spPr>
            <a:xfrm>
              <a:off x="707342" y="2334031"/>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90</a:t>
              </a:r>
            </a:p>
          </p:txBody>
        </p:sp>
        <p:sp>
          <p:nvSpPr>
            <p:cNvPr id="32" name="tx32"/>
            <p:cNvSpPr/>
            <p:nvPr/>
          </p:nvSpPr>
          <p:spPr>
            <a:xfrm>
              <a:off x="636659" y="1714434"/>
              <a:ext cx="21204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100</a:t>
              </a:r>
            </a:p>
          </p:txBody>
        </p:sp>
        <p:sp>
          <p:nvSpPr>
            <p:cNvPr id="33" name="tx33"/>
            <p:cNvSpPr/>
            <p:nvPr/>
          </p:nvSpPr>
          <p:spPr>
            <a:xfrm rot="-5400000">
              <a:off x="941688" y="426050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2000</a:t>
              </a:r>
            </a:p>
          </p:txBody>
        </p:sp>
        <p:sp>
          <p:nvSpPr>
            <p:cNvPr id="34" name="tx34"/>
            <p:cNvSpPr/>
            <p:nvPr/>
          </p:nvSpPr>
          <p:spPr>
            <a:xfrm rot="-5400000">
              <a:off x="1628551" y="426050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2005</a:t>
              </a:r>
            </a:p>
          </p:txBody>
        </p:sp>
        <p:sp>
          <p:nvSpPr>
            <p:cNvPr id="35" name="tx35"/>
            <p:cNvSpPr/>
            <p:nvPr/>
          </p:nvSpPr>
          <p:spPr>
            <a:xfrm rot="-5400000">
              <a:off x="2315414" y="426050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2010</a:t>
              </a:r>
            </a:p>
          </p:txBody>
        </p:sp>
        <p:sp>
          <p:nvSpPr>
            <p:cNvPr id="36" name="tx36"/>
            <p:cNvSpPr/>
            <p:nvPr/>
          </p:nvSpPr>
          <p:spPr>
            <a:xfrm rot="-5400000">
              <a:off x="3002277" y="426050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2015</a:t>
              </a:r>
            </a:p>
          </p:txBody>
        </p:sp>
        <p:sp>
          <p:nvSpPr>
            <p:cNvPr id="37" name="tx37"/>
            <p:cNvSpPr/>
            <p:nvPr/>
          </p:nvSpPr>
          <p:spPr>
            <a:xfrm rot="-5400000">
              <a:off x="3551767" y="426050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38" name="tx38"/>
            <p:cNvSpPr/>
            <p:nvPr/>
          </p:nvSpPr>
          <p:spPr>
            <a:xfrm rot="-5400000">
              <a:off x="4376003" y="426050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39" name="tx39"/>
            <p:cNvSpPr/>
            <p:nvPr/>
          </p:nvSpPr>
          <p:spPr>
            <a:xfrm rot="-5400000">
              <a:off x="67031" y="2829708"/>
              <a:ext cx="78391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Coverage (%)</a:t>
              </a:r>
            </a:p>
          </p:txBody>
        </p:sp>
        <p:sp>
          <p:nvSpPr>
            <p:cNvPr id="40" name="pl40"/>
            <p:cNvSpPr/>
            <p:nvPr/>
          </p:nvSpPr>
          <p:spPr>
            <a:xfrm>
              <a:off x="1446255" y="4946500"/>
              <a:ext cx="175564" cy="0"/>
            </a:xfrm>
            <a:custGeom>
              <a:avLst/>
              <a:pathLst>
                <a:path w="175564" h="0">
                  <a:moveTo>
                    <a:pt x="0" y="0"/>
                  </a:moveTo>
                  <a:lnTo>
                    <a:pt x="175564" y="0"/>
                  </a:lnTo>
                </a:path>
              </a:pathLst>
            </a:custGeom>
            <a:ln w="27101" cap="flat">
              <a:solidFill>
                <a:srgbClr val="6A1E74">
                  <a:alpha val="100000"/>
                </a:srgbClr>
              </a:solidFill>
              <a:prstDash val="solid"/>
              <a:round/>
            </a:ln>
          </p:spPr>
          <p:txBody>
            <a:bodyPr/>
            <a:lstStyle/>
            <a:p/>
          </p:txBody>
        </p:sp>
        <p:sp>
          <p:nvSpPr>
            <p:cNvPr id="41" name="pl41"/>
            <p:cNvSpPr/>
            <p:nvPr/>
          </p:nvSpPr>
          <p:spPr>
            <a:xfrm>
              <a:off x="2864221" y="4946500"/>
              <a:ext cx="175564" cy="0"/>
            </a:xfrm>
            <a:custGeom>
              <a:avLst/>
              <a:pathLst>
                <a:path w="175564" h="0">
                  <a:moveTo>
                    <a:pt x="0" y="0"/>
                  </a:moveTo>
                  <a:lnTo>
                    <a:pt x="175564" y="0"/>
                  </a:lnTo>
                </a:path>
              </a:pathLst>
            </a:custGeom>
            <a:ln w="27101" cap="flat">
              <a:solidFill>
                <a:srgbClr val="F26829">
                  <a:alpha val="100000"/>
                </a:srgbClr>
              </a:solidFill>
              <a:prstDash val="solid"/>
              <a:round/>
            </a:ln>
          </p:spPr>
          <p:txBody>
            <a:bodyPr/>
            <a:lstStyle/>
            <a:p/>
          </p:txBody>
        </p:sp>
        <p:sp>
          <p:nvSpPr>
            <p:cNvPr id="42" name="pl42"/>
            <p:cNvSpPr/>
            <p:nvPr/>
          </p:nvSpPr>
          <p:spPr>
            <a:xfrm>
              <a:off x="2864221" y="4946500"/>
              <a:ext cx="175564" cy="0"/>
            </a:xfrm>
            <a:custGeom>
              <a:avLst/>
              <a:pathLst>
                <a:path w="175564" h="0">
                  <a:moveTo>
                    <a:pt x="0" y="0"/>
                  </a:moveTo>
                  <a:lnTo>
                    <a:pt x="175564" y="0"/>
                  </a:lnTo>
                </a:path>
              </a:pathLst>
            </a:custGeom>
            <a:ln w="40651" cap="flat">
              <a:solidFill>
                <a:srgbClr val="F26829">
                  <a:alpha val="100000"/>
                </a:srgbClr>
              </a:solidFill>
              <a:prstDash val="solid"/>
              <a:round/>
            </a:ln>
          </p:spPr>
          <p:txBody>
            <a:bodyPr/>
            <a:lstStyle/>
            <a:p/>
          </p:txBody>
        </p:sp>
        <p:sp>
          <p:nvSpPr>
            <p:cNvPr id="43" name="tx43"/>
            <p:cNvSpPr/>
            <p:nvPr/>
          </p:nvSpPr>
          <p:spPr>
            <a:xfrm>
              <a:off x="1713354" y="4901009"/>
              <a:ext cx="10593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non-FCV countries</a:t>
              </a:r>
            </a:p>
          </p:txBody>
        </p:sp>
        <p:sp>
          <p:nvSpPr>
            <p:cNvPr id="44" name="tx44"/>
            <p:cNvSpPr/>
            <p:nvPr/>
          </p:nvSpPr>
          <p:spPr>
            <a:xfrm>
              <a:off x="3131321" y="4901009"/>
              <a:ext cx="104479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WB FCV countries</a:t>
              </a:r>
            </a:p>
          </p:txBody>
        </p:sp>
        <p:sp>
          <p:nvSpPr>
            <p:cNvPr id="45" name="tx45"/>
            <p:cNvSpPr/>
            <p:nvPr/>
          </p:nvSpPr>
          <p:spPr>
            <a:xfrm>
              <a:off x="1194800" y="1437626"/>
              <a:ext cx="3210824"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DTP1 coverage, WB FCV countries, 2000-2025</a:t>
              </a:r>
            </a:p>
          </p:txBody>
        </p:sp>
        <p:sp>
          <p:nvSpPr>
            <p:cNvPr id="46" name="pl46"/>
            <p:cNvSpPr/>
            <p:nvPr/>
          </p:nvSpPr>
          <p:spPr>
            <a:xfrm>
              <a:off x="5227074" y="3662452"/>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47" name="pl47"/>
            <p:cNvSpPr/>
            <p:nvPr/>
          </p:nvSpPr>
          <p:spPr>
            <a:xfrm>
              <a:off x="5227074" y="3006408"/>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48" name="pl48"/>
            <p:cNvSpPr/>
            <p:nvPr/>
          </p:nvSpPr>
          <p:spPr>
            <a:xfrm>
              <a:off x="5227074" y="2350365"/>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49" name="pl49"/>
            <p:cNvSpPr/>
            <p:nvPr/>
          </p:nvSpPr>
          <p:spPr>
            <a:xfrm>
              <a:off x="5227074" y="1694321"/>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50" name="pl50"/>
            <p:cNvSpPr/>
            <p:nvPr/>
          </p:nvSpPr>
          <p:spPr>
            <a:xfrm>
              <a:off x="5227074" y="3990474"/>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51" name="pl51"/>
            <p:cNvSpPr/>
            <p:nvPr/>
          </p:nvSpPr>
          <p:spPr>
            <a:xfrm>
              <a:off x="5227074" y="3334430"/>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52" name="pl52"/>
            <p:cNvSpPr/>
            <p:nvPr/>
          </p:nvSpPr>
          <p:spPr>
            <a:xfrm>
              <a:off x="5227074" y="2678387"/>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53" name="pl53"/>
            <p:cNvSpPr/>
            <p:nvPr/>
          </p:nvSpPr>
          <p:spPr>
            <a:xfrm>
              <a:off x="5227074" y="2022343"/>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54" name="pl54"/>
            <p:cNvSpPr/>
            <p:nvPr/>
          </p:nvSpPr>
          <p:spPr>
            <a:xfrm>
              <a:off x="5398790"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55" name="pl55"/>
            <p:cNvSpPr/>
            <p:nvPr/>
          </p:nvSpPr>
          <p:spPr>
            <a:xfrm>
              <a:off x="6085653"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56" name="pl56"/>
            <p:cNvSpPr/>
            <p:nvPr/>
          </p:nvSpPr>
          <p:spPr>
            <a:xfrm>
              <a:off x="6772516"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57" name="pl57"/>
            <p:cNvSpPr/>
            <p:nvPr/>
          </p:nvSpPr>
          <p:spPr>
            <a:xfrm>
              <a:off x="7459379"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58" name="pl58"/>
            <p:cNvSpPr/>
            <p:nvPr/>
          </p:nvSpPr>
          <p:spPr>
            <a:xfrm>
              <a:off x="8008870"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59" name="pl59"/>
            <p:cNvSpPr/>
            <p:nvPr/>
          </p:nvSpPr>
          <p:spPr>
            <a:xfrm>
              <a:off x="8833106"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60" name="pl60"/>
            <p:cNvSpPr/>
            <p:nvPr/>
          </p:nvSpPr>
          <p:spPr>
            <a:xfrm>
              <a:off x="5398790" y="2022343"/>
              <a:ext cx="3434315" cy="918461"/>
            </a:xfrm>
            <a:custGeom>
              <a:avLst/>
              <a:pathLst>
                <a:path w="3434315" h="918461">
                  <a:moveTo>
                    <a:pt x="0" y="918461"/>
                  </a:moveTo>
                  <a:lnTo>
                    <a:pt x="137372" y="918461"/>
                  </a:lnTo>
                  <a:lnTo>
                    <a:pt x="274745" y="918461"/>
                  </a:lnTo>
                  <a:lnTo>
                    <a:pt x="412117" y="918461"/>
                  </a:lnTo>
                  <a:lnTo>
                    <a:pt x="549490" y="656043"/>
                  </a:lnTo>
                  <a:lnTo>
                    <a:pt x="686863" y="524834"/>
                  </a:lnTo>
                  <a:lnTo>
                    <a:pt x="824235" y="393626"/>
                  </a:lnTo>
                  <a:lnTo>
                    <a:pt x="961608" y="393626"/>
                  </a:lnTo>
                  <a:lnTo>
                    <a:pt x="1098981" y="393626"/>
                  </a:lnTo>
                  <a:lnTo>
                    <a:pt x="1236353" y="262417"/>
                  </a:lnTo>
                  <a:lnTo>
                    <a:pt x="1373726" y="262417"/>
                  </a:lnTo>
                  <a:lnTo>
                    <a:pt x="1511098" y="131208"/>
                  </a:lnTo>
                  <a:lnTo>
                    <a:pt x="1648471" y="0"/>
                  </a:lnTo>
                  <a:lnTo>
                    <a:pt x="1785844" y="0"/>
                  </a:lnTo>
                  <a:lnTo>
                    <a:pt x="1923216" y="0"/>
                  </a:lnTo>
                  <a:lnTo>
                    <a:pt x="2060589" y="0"/>
                  </a:lnTo>
                  <a:lnTo>
                    <a:pt x="2197962" y="0"/>
                  </a:lnTo>
                  <a:lnTo>
                    <a:pt x="2335334" y="0"/>
                  </a:lnTo>
                  <a:lnTo>
                    <a:pt x="2472707" y="0"/>
                  </a:lnTo>
                  <a:lnTo>
                    <a:pt x="2610079" y="0"/>
                  </a:lnTo>
                  <a:lnTo>
                    <a:pt x="2747452" y="393626"/>
                  </a:lnTo>
                  <a:lnTo>
                    <a:pt x="2884825" y="393626"/>
                  </a:lnTo>
                  <a:lnTo>
                    <a:pt x="3022197" y="0"/>
                  </a:lnTo>
                  <a:lnTo>
                    <a:pt x="3159570" y="131208"/>
                  </a:lnTo>
                  <a:lnTo>
                    <a:pt x="3296943" y="131208"/>
                  </a:lnTo>
                  <a:lnTo>
                    <a:pt x="3434315" y="131208"/>
                  </a:lnTo>
                </a:path>
              </a:pathLst>
            </a:custGeom>
            <a:ln w="27101" cap="flat">
              <a:solidFill>
                <a:srgbClr val="6A1E74">
                  <a:alpha val="69803"/>
                </a:srgbClr>
              </a:solidFill>
              <a:prstDash val="solid"/>
              <a:round/>
            </a:ln>
          </p:spPr>
          <p:txBody>
            <a:bodyPr/>
            <a:lstStyle/>
            <a:p/>
          </p:txBody>
        </p:sp>
        <p:sp>
          <p:nvSpPr>
            <p:cNvPr id="61" name="pl61"/>
            <p:cNvSpPr/>
            <p:nvPr/>
          </p:nvSpPr>
          <p:spPr>
            <a:xfrm>
              <a:off x="5398790" y="1759925"/>
              <a:ext cx="3434315" cy="2230548"/>
            </a:xfrm>
            <a:custGeom>
              <a:avLst/>
              <a:pathLst>
                <a:path w="3434315" h="2230548">
                  <a:moveTo>
                    <a:pt x="0" y="2230548"/>
                  </a:moveTo>
                  <a:lnTo>
                    <a:pt x="137372" y="2099339"/>
                  </a:lnTo>
                  <a:lnTo>
                    <a:pt x="274745" y="1968130"/>
                  </a:lnTo>
                  <a:lnTo>
                    <a:pt x="412117" y="1705713"/>
                  </a:lnTo>
                  <a:lnTo>
                    <a:pt x="549490" y="1443296"/>
                  </a:lnTo>
                  <a:lnTo>
                    <a:pt x="686863" y="1312087"/>
                  </a:lnTo>
                  <a:lnTo>
                    <a:pt x="824235" y="1180878"/>
                  </a:lnTo>
                  <a:lnTo>
                    <a:pt x="961608" y="918461"/>
                  </a:lnTo>
                  <a:lnTo>
                    <a:pt x="1098981" y="524834"/>
                  </a:lnTo>
                  <a:lnTo>
                    <a:pt x="1236353" y="0"/>
                  </a:lnTo>
                  <a:lnTo>
                    <a:pt x="1373726" y="393626"/>
                  </a:lnTo>
                  <a:lnTo>
                    <a:pt x="1511098" y="656043"/>
                  </a:lnTo>
                  <a:lnTo>
                    <a:pt x="1648471" y="918461"/>
                  </a:lnTo>
                  <a:lnTo>
                    <a:pt x="1785844" y="1312087"/>
                  </a:lnTo>
                  <a:lnTo>
                    <a:pt x="1923216" y="1180878"/>
                  </a:lnTo>
                  <a:lnTo>
                    <a:pt x="2060589" y="1180878"/>
                  </a:lnTo>
                  <a:lnTo>
                    <a:pt x="2197962" y="787252"/>
                  </a:lnTo>
                  <a:lnTo>
                    <a:pt x="2335334" y="524834"/>
                  </a:lnTo>
                  <a:lnTo>
                    <a:pt x="2472707" y="262417"/>
                  </a:lnTo>
                  <a:lnTo>
                    <a:pt x="2610079" y="262417"/>
                  </a:lnTo>
                  <a:lnTo>
                    <a:pt x="2747452" y="393626"/>
                  </a:lnTo>
                  <a:lnTo>
                    <a:pt x="2884825" y="1180878"/>
                  </a:lnTo>
                  <a:lnTo>
                    <a:pt x="3022197" y="656043"/>
                  </a:lnTo>
                  <a:lnTo>
                    <a:pt x="3159570" y="524834"/>
                  </a:lnTo>
                  <a:lnTo>
                    <a:pt x="3296943" y="524834"/>
                  </a:lnTo>
                  <a:lnTo>
                    <a:pt x="3434315" y="262417"/>
                  </a:lnTo>
                </a:path>
              </a:pathLst>
            </a:custGeom>
            <a:ln w="27101" cap="flat">
              <a:solidFill>
                <a:srgbClr val="F26829">
                  <a:alpha val="69803"/>
                </a:srgbClr>
              </a:solidFill>
              <a:prstDash val="solid"/>
              <a:round/>
            </a:ln>
          </p:spPr>
          <p:txBody>
            <a:bodyPr/>
            <a:lstStyle/>
            <a:p/>
          </p:txBody>
        </p:sp>
        <p:sp>
          <p:nvSpPr>
            <p:cNvPr id="62" name="pl62"/>
            <p:cNvSpPr/>
            <p:nvPr/>
          </p:nvSpPr>
          <p:spPr>
            <a:xfrm>
              <a:off x="5398790" y="2022343"/>
              <a:ext cx="3434315" cy="0"/>
            </a:xfrm>
            <a:custGeom>
              <a:avLst/>
              <a:pathLst>
                <a:path w="3434315" h="0">
                  <a:moveTo>
                    <a:pt x="0" y="0"/>
                  </a:moveTo>
                  <a:lnTo>
                    <a:pt x="0" y="0"/>
                  </a:lnTo>
                  <a:lnTo>
                    <a:pt x="137372" y="0"/>
                  </a:lnTo>
                  <a:lnTo>
                    <a:pt x="137372" y="0"/>
                  </a:lnTo>
                  <a:lnTo>
                    <a:pt x="274745" y="0"/>
                  </a:lnTo>
                  <a:lnTo>
                    <a:pt x="274745" y="0"/>
                  </a:lnTo>
                  <a:lnTo>
                    <a:pt x="412117" y="0"/>
                  </a:lnTo>
                  <a:lnTo>
                    <a:pt x="412117" y="0"/>
                  </a:lnTo>
                  <a:lnTo>
                    <a:pt x="549490" y="0"/>
                  </a:lnTo>
                  <a:lnTo>
                    <a:pt x="549490" y="0"/>
                  </a:lnTo>
                  <a:lnTo>
                    <a:pt x="686863" y="0"/>
                  </a:lnTo>
                  <a:lnTo>
                    <a:pt x="686863" y="0"/>
                  </a:lnTo>
                  <a:lnTo>
                    <a:pt x="824235" y="0"/>
                  </a:lnTo>
                  <a:lnTo>
                    <a:pt x="824235" y="0"/>
                  </a:lnTo>
                  <a:lnTo>
                    <a:pt x="961608" y="0"/>
                  </a:lnTo>
                  <a:lnTo>
                    <a:pt x="961608" y="0"/>
                  </a:lnTo>
                  <a:lnTo>
                    <a:pt x="1098981" y="0"/>
                  </a:lnTo>
                  <a:lnTo>
                    <a:pt x="1098981" y="0"/>
                  </a:lnTo>
                  <a:lnTo>
                    <a:pt x="1236353" y="0"/>
                  </a:lnTo>
                  <a:lnTo>
                    <a:pt x="1236353" y="0"/>
                  </a:lnTo>
                  <a:lnTo>
                    <a:pt x="1373726" y="0"/>
                  </a:lnTo>
                  <a:lnTo>
                    <a:pt x="1373726" y="0"/>
                  </a:lnTo>
                  <a:lnTo>
                    <a:pt x="1511098" y="0"/>
                  </a:lnTo>
                  <a:lnTo>
                    <a:pt x="1511098" y="0"/>
                  </a:lnTo>
                  <a:lnTo>
                    <a:pt x="1648471" y="0"/>
                  </a:lnTo>
                  <a:lnTo>
                    <a:pt x="1648471" y="0"/>
                  </a:lnTo>
                  <a:lnTo>
                    <a:pt x="1785844" y="0"/>
                  </a:lnTo>
                  <a:lnTo>
                    <a:pt x="1785844" y="0"/>
                  </a:lnTo>
                  <a:lnTo>
                    <a:pt x="1923216" y="0"/>
                  </a:lnTo>
                  <a:lnTo>
                    <a:pt x="1923216" y="0"/>
                  </a:lnTo>
                  <a:lnTo>
                    <a:pt x="2060589" y="0"/>
                  </a:lnTo>
                  <a:lnTo>
                    <a:pt x="2060589" y="0"/>
                  </a:lnTo>
                  <a:lnTo>
                    <a:pt x="2197962" y="0"/>
                  </a:lnTo>
                  <a:lnTo>
                    <a:pt x="2197962" y="0"/>
                  </a:lnTo>
                  <a:lnTo>
                    <a:pt x="2335334" y="0"/>
                  </a:lnTo>
                  <a:lnTo>
                    <a:pt x="2335334" y="0"/>
                  </a:lnTo>
                  <a:lnTo>
                    <a:pt x="2472707" y="0"/>
                  </a:lnTo>
                  <a:lnTo>
                    <a:pt x="2472707" y="0"/>
                  </a:lnTo>
                  <a:lnTo>
                    <a:pt x="2610079" y="0"/>
                  </a:lnTo>
                  <a:lnTo>
                    <a:pt x="2610079" y="0"/>
                  </a:lnTo>
                  <a:lnTo>
                    <a:pt x="2747452" y="0"/>
                  </a:lnTo>
                  <a:lnTo>
                    <a:pt x="2747452" y="0"/>
                  </a:lnTo>
                  <a:lnTo>
                    <a:pt x="2884825" y="0"/>
                  </a:lnTo>
                  <a:lnTo>
                    <a:pt x="2884825" y="0"/>
                  </a:lnTo>
                  <a:lnTo>
                    <a:pt x="3022197" y="0"/>
                  </a:lnTo>
                  <a:lnTo>
                    <a:pt x="3022197" y="0"/>
                  </a:lnTo>
                  <a:lnTo>
                    <a:pt x="3159570" y="0"/>
                  </a:lnTo>
                  <a:lnTo>
                    <a:pt x="3159570" y="0"/>
                  </a:lnTo>
                  <a:lnTo>
                    <a:pt x="3296943" y="0"/>
                  </a:lnTo>
                  <a:lnTo>
                    <a:pt x="3296943" y="0"/>
                  </a:lnTo>
                  <a:lnTo>
                    <a:pt x="3434315" y="0"/>
                  </a:lnTo>
                  <a:lnTo>
                    <a:pt x="3434315" y="0"/>
                  </a:lnTo>
                </a:path>
              </a:pathLst>
            </a:custGeom>
            <a:ln w="13550" cap="flat">
              <a:solidFill>
                <a:srgbClr val="000000">
                  <a:alpha val="100000"/>
                </a:srgbClr>
              </a:solidFill>
              <a:prstDash val="dash"/>
              <a:round/>
            </a:ln>
          </p:spPr>
          <p:txBody>
            <a:bodyPr/>
            <a:lstStyle/>
            <a:p/>
          </p:txBody>
        </p:sp>
        <p:sp>
          <p:nvSpPr>
            <p:cNvPr id="63" name="pl63"/>
            <p:cNvSpPr/>
            <p:nvPr/>
          </p:nvSpPr>
          <p:spPr>
            <a:xfrm>
              <a:off x="5398790" y="1759925"/>
              <a:ext cx="3434315" cy="2230548"/>
            </a:xfrm>
            <a:custGeom>
              <a:avLst/>
              <a:pathLst>
                <a:path w="3434315" h="2230548">
                  <a:moveTo>
                    <a:pt x="0" y="2230548"/>
                  </a:moveTo>
                  <a:lnTo>
                    <a:pt x="137372" y="2099339"/>
                  </a:lnTo>
                  <a:lnTo>
                    <a:pt x="274745" y="1968130"/>
                  </a:lnTo>
                  <a:lnTo>
                    <a:pt x="412117" y="1705713"/>
                  </a:lnTo>
                  <a:lnTo>
                    <a:pt x="549490" y="1443296"/>
                  </a:lnTo>
                  <a:lnTo>
                    <a:pt x="686863" y="1312087"/>
                  </a:lnTo>
                  <a:lnTo>
                    <a:pt x="824235" y="1180878"/>
                  </a:lnTo>
                  <a:lnTo>
                    <a:pt x="961608" y="918461"/>
                  </a:lnTo>
                  <a:lnTo>
                    <a:pt x="1098981" y="524834"/>
                  </a:lnTo>
                  <a:lnTo>
                    <a:pt x="1236353" y="0"/>
                  </a:lnTo>
                  <a:lnTo>
                    <a:pt x="1373726" y="393626"/>
                  </a:lnTo>
                  <a:lnTo>
                    <a:pt x="1511098" y="656043"/>
                  </a:lnTo>
                  <a:lnTo>
                    <a:pt x="1648471" y="918461"/>
                  </a:lnTo>
                  <a:lnTo>
                    <a:pt x="1785844" y="1312087"/>
                  </a:lnTo>
                  <a:lnTo>
                    <a:pt x="1923216" y="1180878"/>
                  </a:lnTo>
                  <a:lnTo>
                    <a:pt x="2060589" y="1180878"/>
                  </a:lnTo>
                  <a:lnTo>
                    <a:pt x="2197962" y="787252"/>
                  </a:lnTo>
                  <a:lnTo>
                    <a:pt x="2335334" y="524834"/>
                  </a:lnTo>
                  <a:lnTo>
                    <a:pt x="2472707" y="262417"/>
                  </a:lnTo>
                  <a:lnTo>
                    <a:pt x="2610079" y="262417"/>
                  </a:lnTo>
                  <a:lnTo>
                    <a:pt x="2747452" y="393626"/>
                  </a:lnTo>
                  <a:lnTo>
                    <a:pt x="2884825" y="1180878"/>
                  </a:lnTo>
                  <a:lnTo>
                    <a:pt x="3022197" y="656043"/>
                  </a:lnTo>
                  <a:lnTo>
                    <a:pt x="3159570" y="524834"/>
                  </a:lnTo>
                  <a:lnTo>
                    <a:pt x="3296943" y="524834"/>
                  </a:lnTo>
                  <a:lnTo>
                    <a:pt x="3434315" y="262417"/>
                  </a:lnTo>
                </a:path>
              </a:pathLst>
            </a:custGeom>
            <a:ln w="65043" cap="flat">
              <a:solidFill>
                <a:srgbClr val="000000">
                  <a:alpha val="100000"/>
                </a:srgbClr>
              </a:solidFill>
              <a:prstDash val="solid"/>
              <a:round/>
            </a:ln>
          </p:spPr>
          <p:txBody>
            <a:bodyPr/>
            <a:lstStyle/>
            <a:p/>
          </p:txBody>
        </p:sp>
        <p:sp>
          <p:nvSpPr>
            <p:cNvPr id="64" name="pl64"/>
            <p:cNvSpPr/>
            <p:nvPr/>
          </p:nvSpPr>
          <p:spPr>
            <a:xfrm>
              <a:off x="5398790" y="1759925"/>
              <a:ext cx="3434315" cy="2230548"/>
            </a:xfrm>
            <a:custGeom>
              <a:avLst/>
              <a:pathLst>
                <a:path w="3434315" h="2230548">
                  <a:moveTo>
                    <a:pt x="0" y="2230548"/>
                  </a:moveTo>
                  <a:lnTo>
                    <a:pt x="137372" y="2099339"/>
                  </a:lnTo>
                  <a:lnTo>
                    <a:pt x="274745" y="1968130"/>
                  </a:lnTo>
                  <a:lnTo>
                    <a:pt x="412117" y="1705713"/>
                  </a:lnTo>
                  <a:lnTo>
                    <a:pt x="549490" y="1443296"/>
                  </a:lnTo>
                  <a:lnTo>
                    <a:pt x="686863" y="1312087"/>
                  </a:lnTo>
                  <a:lnTo>
                    <a:pt x="824235" y="1180878"/>
                  </a:lnTo>
                  <a:lnTo>
                    <a:pt x="961608" y="918461"/>
                  </a:lnTo>
                  <a:lnTo>
                    <a:pt x="1098981" y="524834"/>
                  </a:lnTo>
                  <a:lnTo>
                    <a:pt x="1236353" y="0"/>
                  </a:lnTo>
                  <a:lnTo>
                    <a:pt x="1373726" y="393626"/>
                  </a:lnTo>
                  <a:lnTo>
                    <a:pt x="1511098" y="656043"/>
                  </a:lnTo>
                  <a:lnTo>
                    <a:pt x="1648471" y="918461"/>
                  </a:lnTo>
                  <a:lnTo>
                    <a:pt x="1785844" y="1312087"/>
                  </a:lnTo>
                  <a:lnTo>
                    <a:pt x="1923216" y="1180878"/>
                  </a:lnTo>
                  <a:lnTo>
                    <a:pt x="2060589" y="1180878"/>
                  </a:lnTo>
                  <a:lnTo>
                    <a:pt x="2197962" y="787252"/>
                  </a:lnTo>
                  <a:lnTo>
                    <a:pt x="2335334" y="524834"/>
                  </a:lnTo>
                  <a:lnTo>
                    <a:pt x="2472707" y="262417"/>
                  </a:lnTo>
                  <a:lnTo>
                    <a:pt x="2610079" y="262417"/>
                  </a:lnTo>
                  <a:lnTo>
                    <a:pt x="2747452" y="393626"/>
                  </a:lnTo>
                  <a:lnTo>
                    <a:pt x="2884825" y="1180878"/>
                  </a:lnTo>
                  <a:lnTo>
                    <a:pt x="3022197" y="656043"/>
                  </a:lnTo>
                  <a:lnTo>
                    <a:pt x="3159570" y="524834"/>
                  </a:lnTo>
                  <a:lnTo>
                    <a:pt x="3296943" y="524834"/>
                  </a:lnTo>
                  <a:lnTo>
                    <a:pt x="3434315" y="262417"/>
                  </a:lnTo>
                </a:path>
              </a:pathLst>
            </a:custGeom>
            <a:ln w="40651" cap="flat">
              <a:solidFill>
                <a:srgbClr val="F26829">
                  <a:alpha val="100000"/>
                </a:srgbClr>
              </a:solidFill>
              <a:prstDash val="solid"/>
              <a:round/>
            </a:ln>
          </p:spPr>
          <p:txBody>
            <a:bodyPr/>
            <a:lstStyle/>
            <a:p/>
          </p:txBody>
        </p:sp>
        <p:sp>
          <p:nvSpPr>
            <p:cNvPr id="65" name="tx65"/>
            <p:cNvSpPr/>
            <p:nvPr/>
          </p:nvSpPr>
          <p:spPr>
            <a:xfrm>
              <a:off x="5320472" y="3811919"/>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66" name="tx66"/>
            <p:cNvSpPr/>
            <p:nvPr/>
          </p:nvSpPr>
          <p:spPr>
            <a:xfrm>
              <a:off x="6037464" y="289345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67" name="tx67"/>
            <p:cNvSpPr/>
            <p:nvPr/>
          </p:nvSpPr>
          <p:spPr>
            <a:xfrm>
              <a:off x="6724327" y="197499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68" name="tx68"/>
            <p:cNvSpPr/>
            <p:nvPr/>
          </p:nvSpPr>
          <p:spPr>
            <a:xfrm>
              <a:off x="7411190" y="276224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69" name="tx69"/>
            <p:cNvSpPr/>
            <p:nvPr/>
          </p:nvSpPr>
          <p:spPr>
            <a:xfrm>
              <a:off x="7978740" y="184378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70" name="tx70"/>
            <p:cNvSpPr/>
            <p:nvPr/>
          </p:nvSpPr>
          <p:spPr>
            <a:xfrm>
              <a:off x="8802976" y="184378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71" name="tx71"/>
            <p:cNvSpPr/>
            <p:nvPr/>
          </p:nvSpPr>
          <p:spPr>
            <a:xfrm>
              <a:off x="4980741" y="3944982"/>
              <a:ext cx="18370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-15</a:t>
              </a:r>
            </a:p>
          </p:txBody>
        </p:sp>
        <p:sp>
          <p:nvSpPr>
            <p:cNvPr id="72" name="tx72"/>
            <p:cNvSpPr/>
            <p:nvPr/>
          </p:nvSpPr>
          <p:spPr>
            <a:xfrm>
              <a:off x="4980741" y="3288939"/>
              <a:ext cx="18370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a:t>
              </a:r>
            </a:p>
          </p:txBody>
        </p:sp>
        <p:sp>
          <p:nvSpPr>
            <p:cNvPr id="73" name="tx73"/>
            <p:cNvSpPr/>
            <p:nvPr/>
          </p:nvSpPr>
          <p:spPr>
            <a:xfrm>
              <a:off x="5051424" y="2632895"/>
              <a:ext cx="11301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-5</a:t>
              </a:r>
            </a:p>
          </p:txBody>
        </p:sp>
        <p:sp>
          <p:nvSpPr>
            <p:cNvPr id="74" name="tx74"/>
            <p:cNvSpPr/>
            <p:nvPr/>
          </p:nvSpPr>
          <p:spPr>
            <a:xfrm>
              <a:off x="5093761" y="1976851"/>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75" name="tx75"/>
            <p:cNvSpPr/>
            <p:nvPr/>
          </p:nvSpPr>
          <p:spPr>
            <a:xfrm rot="-5400000">
              <a:off x="5243342" y="427006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76" name="tx76"/>
            <p:cNvSpPr/>
            <p:nvPr/>
          </p:nvSpPr>
          <p:spPr>
            <a:xfrm rot="-5400000">
              <a:off x="5930205" y="427006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77" name="tx77"/>
            <p:cNvSpPr/>
            <p:nvPr/>
          </p:nvSpPr>
          <p:spPr>
            <a:xfrm rot="-5400000">
              <a:off x="6617068" y="427006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78" name="tx78"/>
            <p:cNvSpPr/>
            <p:nvPr/>
          </p:nvSpPr>
          <p:spPr>
            <a:xfrm rot="-5400000">
              <a:off x="7303931" y="427006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79" name="tx79"/>
            <p:cNvSpPr/>
            <p:nvPr/>
          </p:nvSpPr>
          <p:spPr>
            <a:xfrm rot="-5400000">
              <a:off x="7853422" y="427006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80" name="tx80"/>
            <p:cNvSpPr/>
            <p:nvPr/>
          </p:nvSpPr>
          <p:spPr>
            <a:xfrm rot="-5400000">
              <a:off x="8677658" y="427006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81" name="tx81"/>
            <p:cNvSpPr/>
            <p:nvPr/>
          </p:nvSpPr>
          <p:spPr>
            <a:xfrm rot="-5400000">
              <a:off x="4281635" y="2829708"/>
              <a:ext cx="118423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Difference (% points)</a:t>
              </a:r>
            </a:p>
          </p:txBody>
        </p:sp>
        <p:sp>
          <p:nvSpPr>
            <p:cNvPr id="82" name="pl82"/>
            <p:cNvSpPr/>
            <p:nvPr/>
          </p:nvSpPr>
          <p:spPr>
            <a:xfrm>
              <a:off x="5761991" y="4946500"/>
              <a:ext cx="175564" cy="0"/>
            </a:xfrm>
            <a:custGeom>
              <a:avLst/>
              <a:pathLst>
                <a:path w="175564" h="0">
                  <a:moveTo>
                    <a:pt x="0" y="0"/>
                  </a:moveTo>
                  <a:lnTo>
                    <a:pt x="175564" y="0"/>
                  </a:lnTo>
                </a:path>
              </a:pathLst>
            </a:custGeom>
            <a:ln w="27101" cap="flat">
              <a:solidFill>
                <a:srgbClr val="6A1E74">
                  <a:alpha val="100000"/>
                </a:srgbClr>
              </a:solidFill>
              <a:prstDash val="solid"/>
              <a:round/>
            </a:ln>
          </p:spPr>
          <p:txBody>
            <a:bodyPr/>
            <a:lstStyle/>
            <a:p/>
          </p:txBody>
        </p:sp>
        <p:sp>
          <p:nvSpPr>
            <p:cNvPr id="83" name="pl83"/>
            <p:cNvSpPr/>
            <p:nvPr/>
          </p:nvSpPr>
          <p:spPr>
            <a:xfrm>
              <a:off x="7179957" y="4946500"/>
              <a:ext cx="175564" cy="0"/>
            </a:xfrm>
            <a:custGeom>
              <a:avLst/>
              <a:pathLst>
                <a:path w="175564" h="0">
                  <a:moveTo>
                    <a:pt x="0" y="0"/>
                  </a:moveTo>
                  <a:lnTo>
                    <a:pt x="175564" y="0"/>
                  </a:lnTo>
                </a:path>
              </a:pathLst>
            </a:custGeom>
            <a:ln w="27101" cap="flat">
              <a:solidFill>
                <a:srgbClr val="F26829">
                  <a:alpha val="100000"/>
                </a:srgbClr>
              </a:solidFill>
              <a:prstDash val="solid"/>
              <a:round/>
            </a:ln>
          </p:spPr>
          <p:txBody>
            <a:bodyPr/>
            <a:lstStyle/>
            <a:p/>
          </p:txBody>
        </p:sp>
        <p:sp>
          <p:nvSpPr>
            <p:cNvPr id="84" name="pl84"/>
            <p:cNvSpPr/>
            <p:nvPr/>
          </p:nvSpPr>
          <p:spPr>
            <a:xfrm>
              <a:off x="7179957" y="4946500"/>
              <a:ext cx="175564" cy="0"/>
            </a:xfrm>
            <a:custGeom>
              <a:avLst/>
              <a:pathLst>
                <a:path w="175564" h="0">
                  <a:moveTo>
                    <a:pt x="0" y="0"/>
                  </a:moveTo>
                  <a:lnTo>
                    <a:pt x="175564" y="0"/>
                  </a:lnTo>
                </a:path>
              </a:pathLst>
            </a:custGeom>
            <a:ln w="40651" cap="flat">
              <a:solidFill>
                <a:srgbClr val="F26829">
                  <a:alpha val="100000"/>
                </a:srgbClr>
              </a:solidFill>
              <a:prstDash val="solid"/>
              <a:round/>
            </a:ln>
          </p:spPr>
          <p:txBody>
            <a:bodyPr/>
            <a:lstStyle/>
            <a:p/>
          </p:txBody>
        </p:sp>
        <p:sp>
          <p:nvSpPr>
            <p:cNvPr id="85" name="tx85"/>
            <p:cNvSpPr/>
            <p:nvPr/>
          </p:nvSpPr>
          <p:spPr>
            <a:xfrm>
              <a:off x="6029090" y="4901009"/>
              <a:ext cx="10593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non-FCV countries</a:t>
              </a:r>
            </a:p>
          </p:txBody>
        </p:sp>
        <p:sp>
          <p:nvSpPr>
            <p:cNvPr id="86" name="tx86"/>
            <p:cNvSpPr/>
            <p:nvPr/>
          </p:nvSpPr>
          <p:spPr>
            <a:xfrm>
              <a:off x="7447057" y="4901009"/>
              <a:ext cx="104479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WB FCV countries</a:t>
              </a:r>
            </a:p>
          </p:txBody>
        </p:sp>
        <p:sp>
          <p:nvSpPr>
            <p:cNvPr id="87" name="tx87"/>
            <p:cNvSpPr/>
            <p:nvPr/>
          </p:nvSpPr>
          <p:spPr>
            <a:xfrm>
              <a:off x="5596444" y="1437626"/>
              <a:ext cx="3039008"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DTP1 coverage difference compared to 2019</a:t>
              </a:r>
            </a:p>
          </p:txBody>
        </p:sp>
        <p:sp>
          <p:nvSpPr>
            <p:cNvPr id="88" name="pl88"/>
            <p:cNvSpPr/>
            <p:nvPr/>
          </p:nvSpPr>
          <p:spPr>
            <a:xfrm>
              <a:off x="2447114" y="5475768"/>
              <a:ext cx="0" cy="446109"/>
            </a:xfrm>
            <a:custGeom>
              <a:avLst/>
              <a:pathLst>
                <a:path w="0" h="446109">
                  <a:moveTo>
                    <a:pt x="0" y="446109"/>
                  </a:moveTo>
                  <a:lnTo>
                    <a:pt x="0" y="0"/>
                  </a:lnTo>
                  <a:lnTo>
                    <a:pt x="0" y="0"/>
                  </a:lnTo>
                </a:path>
              </a:pathLst>
            </a:custGeom>
            <a:ln w="6775" cap="flat">
              <a:solidFill>
                <a:srgbClr val="EBEBEB">
                  <a:alpha val="100000"/>
                </a:srgbClr>
              </a:solidFill>
              <a:prstDash val="solid"/>
              <a:round/>
            </a:ln>
          </p:spPr>
          <p:txBody>
            <a:bodyPr/>
            <a:lstStyle/>
            <a:p/>
          </p:txBody>
        </p:sp>
        <p:sp>
          <p:nvSpPr>
            <p:cNvPr id="89" name="pl89"/>
            <p:cNvSpPr/>
            <p:nvPr/>
          </p:nvSpPr>
          <p:spPr>
            <a:xfrm>
              <a:off x="4782896" y="5475768"/>
              <a:ext cx="0" cy="446109"/>
            </a:xfrm>
            <a:custGeom>
              <a:avLst/>
              <a:pathLst>
                <a:path w="0" h="446109">
                  <a:moveTo>
                    <a:pt x="0" y="446109"/>
                  </a:moveTo>
                  <a:lnTo>
                    <a:pt x="0" y="0"/>
                  </a:lnTo>
                  <a:lnTo>
                    <a:pt x="0" y="0"/>
                  </a:lnTo>
                </a:path>
              </a:pathLst>
            </a:custGeom>
            <a:ln w="6775" cap="flat">
              <a:solidFill>
                <a:srgbClr val="EBEBEB">
                  <a:alpha val="100000"/>
                </a:srgbClr>
              </a:solidFill>
              <a:prstDash val="solid"/>
              <a:round/>
            </a:ln>
          </p:spPr>
          <p:txBody>
            <a:bodyPr/>
            <a:lstStyle/>
            <a:p/>
          </p:txBody>
        </p:sp>
        <p:sp>
          <p:nvSpPr>
            <p:cNvPr id="90" name="pl90"/>
            <p:cNvSpPr/>
            <p:nvPr/>
          </p:nvSpPr>
          <p:spPr>
            <a:xfrm>
              <a:off x="7118678" y="5475768"/>
              <a:ext cx="0" cy="446109"/>
            </a:xfrm>
            <a:custGeom>
              <a:avLst/>
              <a:pathLst>
                <a:path w="0" h="446109">
                  <a:moveTo>
                    <a:pt x="0" y="446109"/>
                  </a:moveTo>
                  <a:lnTo>
                    <a:pt x="0" y="0"/>
                  </a:lnTo>
                  <a:lnTo>
                    <a:pt x="0" y="0"/>
                  </a:lnTo>
                </a:path>
              </a:pathLst>
            </a:custGeom>
            <a:ln w="6775" cap="flat">
              <a:solidFill>
                <a:srgbClr val="EBEBEB">
                  <a:alpha val="100000"/>
                </a:srgbClr>
              </a:solidFill>
              <a:prstDash val="solid"/>
              <a:round/>
            </a:ln>
          </p:spPr>
          <p:txBody>
            <a:bodyPr/>
            <a:lstStyle/>
            <a:p/>
          </p:txBody>
        </p:sp>
        <p:sp>
          <p:nvSpPr>
            <p:cNvPr id="91" name="pl91"/>
            <p:cNvSpPr/>
            <p:nvPr/>
          </p:nvSpPr>
          <p:spPr>
            <a:xfrm>
              <a:off x="911338" y="5838232"/>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92" name="pl92"/>
            <p:cNvSpPr/>
            <p:nvPr/>
          </p:nvSpPr>
          <p:spPr>
            <a:xfrm>
              <a:off x="911338" y="5698823"/>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93" name="pl93"/>
            <p:cNvSpPr/>
            <p:nvPr/>
          </p:nvSpPr>
          <p:spPr>
            <a:xfrm>
              <a:off x="911338" y="5559413"/>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94" name="pl94"/>
            <p:cNvSpPr/>
            <p:nvPr/>
          </p:nvSpPr>
          <p:spPr>
            <a:xfrm>
              <a:off x="1279224" y="5475768"/>
              <a:ext cx="0" cy="446109"/>
            </a:xfrm>
            <a:custGeom>
              <a:avLst/>
              <a:pathLst>
                <a:path w="0" h="446109">
                  <a:moveTo>
                    <a:pt x="0" y="446109"/>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3615005" y="5475768"/>
              <a:ext cx="0" cy="446109"/>
            </a:xfrm>
            <a:custGeom>
              <a:avLst/>
              <a:pathLst>
                <a:path w="0" h="446109">
                  <a:moveTo>
                    <a:pt x="0" y="446109"/>
                  </a:moveTo>
                  <a:lnTo>
                    <a:pt x="0" y="0"/>
                  </a:lnTo>
                  <a:lnTo>
                    <a:pt x="0" y="0"/>
                  </a:lnTo>
                </a:path>
              </a:pathLst>
            </a:custGeom>
            <a:ln w="13550" cap="flat">
              <a:solidFill>
                <a:srgbClr val="EBEBEB">
                  <a:alpha val="100000"/>
                </a:srgbClr>
              </a:solidFill>
              <a:prstDash val="solid"/>
              <a:round/>
            </a:ln>
          </p:spPr>
          <p:txBody>
            <a:bodyPr/>
            <a:lstStyle/>
            <a:p/>
          </p:txBody>
        </p:sp>
        <p:sp>
          <p:nvSpPr>
            <p:cNvPr id="96" name="pl96"/>
            <p:cNvSpPr/>
            <p:nvPr/>
          </p:nvSpPr>
          <p:spPr>
            <a:xfrm>
              <a:off x="5950787" y="5475768"/>
              <a:ext cx="0" cy="446109"/>
            </a:xfrm>
            <a:custGeom>
              <a:avLst/>
              <a:pathLst>
                <a:path w="0" h="446109">
                  <a:moveTo>
                    <a:pt x="0" y="446109"/>
                  </a:moveTo>
                  <a:lnTo>
                    <a:pt x="0" y="0"/>
                  </a:lnTo>
                  <a:lnTo>
                    <a:pt x="0" y="0"/>
                  </a:lnTo>
                </a:path>
              </a:pathLst>
            </a:custGeom>
            <a:ln w="13550" cap="flat">
              <a:solidFill>
                <a:srgbClr val="EBEBEB">
                  <a:alpha val="100000"/>
                </a:srgbClr>
              </a:solidFill>
              <a:prstDash val="solid"/>
              <a:round/>
            </a:ln>
          </p:spPr>
          <p:txBody>
            <a:bodyPr/>
            <a:lstStyle/>
            <a:p/>
          </p:txBody>
        </p:sp>
        <p:sp>
          <p:nvSpPr>
            <p:cNvPr id="97" name="pl97"/>
            <p:cNvSpPr/>
            <p:nvPr/>
          </p:nvSpPr>
          <p:spPr>
            <a:xfrm>
              <a:off x="8286569" y="5475768"/>
              <a:ext cx="0" cy="446109"/>
            </a:xfrm>
            <a:custGeom>
              <a:avLst/>
              <a:pathLst>
                <a:path w="0" h="446109">
                  <a:moveTo>
                    <a:pt x="0" y="446109"/>
                  </a:moveTo>
                  <a:lnTo>
                    <a:pt x="0" y="0"/>
                  </a:lnTo>
                  <a:lnTo>
                    <a:pt x="0" y="0"/>
                  </a:lnTo>
                </a:path>
              </a:pathLst>
            </a:custGeom>
            <a:ln w="13550" cap="flat">
              <a:solidFill>
                <a:srgbClr val="EBEBEB">
                  <a:alpha val="100000"/>
                </a:srgbClr>
              </a:solidFill>
              <a:prstDash val="solid"/>
              <a:round/>
            </a:ln>
          </p:spPr>
          <p:txBody>
            <a:bodyPr/>
            <a:lstStyle/>
            <a:p/>
          </p:txBody>
        </p:sp>
        <p:sp>
          <p:nvSpPr>
            <p:cNvPr id="98" name="rc98"/>
            <p:cNvSpPr/>
            <p:nvPr/>
          </p:nvSpPr>
          <p:spPr>
            <a:xfrm>
              <a:off x="1279224" y="5782468"/>
              <a:ext cx="6189821" cy="111527"/>
            </a:xfrm>
            <a:prstGeom prst="rect">
              <a:avLst/>
            </a:prstGeom>
            <a:solidFill>
              <a:srgbClr val="F26829">
                <a:alpha val="80000"/>
              </a:srgbClr>
            </a:solidFill>
          </p:spPr>
          <p:txBody>
            <a:bodyPr/>
            <a:lstStyle/>
            <a:p/>
          </p:txBody>
        </p:sp>
        <p:sp>
          <p:nvSpPr>
            <p:cNvPr id="99" name="rc99"/>
            <p:cNvSpPr/>
            <p:nvPr/>
          </p:nvSpPr>
          <p:spPr>
            <a:xfrm>
              <a:off x="1279224" y="5643059"/>
              <a:ext cx="7357712" cy="111527"/>
            </a:xfrm>
            <a:prstGeom prst="rect">
              <a:avLst/>
            </a:prstGeom>
            <a:solidFill>
              <a:srgbClr val="F26829">
                <a:alpha val="80000"/>
              </a:srgbClr>
            </a:solidFill>
          </p:spPr>
          <p:txBody>
            <a:bodyPr/>
            <a:lstStyle/>
            <a:p/>
          </p:txBody>
        </p:sp>
        <p:sp>
          <p:nvSpPr>
            <p:cNvPr id="100" name="rc100"/>
            <p:cNvSpPr/>
            <p:nvPr/>
          </p:nvSpPr>
          <p:spPr>
            <a:xfrm>
              <a:off x="1279224" y="5503650"/>
              <a:ext cx="6656977" cy="111527"/>
            </a:xfrm>
            <a:prstGeom prst="rect">
              <a:avLst/>
            </a:prstGeom>
            <a:solidFill>
              <a:srgbClr val="F26829">
                <a:alpha val="80000"/>
              </a:srgbClr>
            </a:solidFill>
          </p:spPr>
          <p:txBody>
            <a:bodyPr/>
            <a:lstStyle/>
            <a:p/>
          </p:txBody>
        </p:sp>
        <p:sp>
          <p:nvSpPr>
            <p:cNvPr id="101" name="tx101"/>
            <p:cNvSpPr/>
            <p:nvPr/>
          </p:nvSpPr>
          <p:spPr>
            <a:xfrm>
              <a:off x="7544346" y="579941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5.3</a:t>
              </a:r>
            </a:p>
          </p:txBody>
        </p:sp>
        <p:sp>
          <p:nvSpPr>
            <p:cNvPr id="102" name="tx102"/>
            <p:cNvSpPr/>
            <p:nvPr/>
          </p:nvSpPr>
          <p:spPr>
            <a:xfrm>
              <a:off x="8712237" y="566000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103" name="tx103"/>
            <p:cNvSpPr/>
            <p:nvPr/>
          </p:nvSpPr>
          <p:spPr>
            <a:xfrm>
              <a:off x="8011502" y="552059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5.7</a:t>
              </a:r>
            </a:p>
          </p:txBody>
        </p:sp>
        <p:sp>
          <p:nvSpPr>
            <p:cNvPr id="104" name="tx104"/>
            <p:cNvSpPr/>
            <p:nvPr/>
          </p:nvSpPr>
          <p:spPr>
            <a:xfrm>
              <a:off x="565975" y="5792741"/>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105" name="tx105"/>
            <p:cNvSpPr/>
            <p:nvPr/>
          </p:nvSpPr>
          <p:spPr>
            <a:xfrm>
              <a:off x="565975" y="5653331"/>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106" name="tx106"/>
            <p:cNvSpPr/>
            <p:nvPr/>
          </p:nvSpPr>
          <p:spPr>
            <a:xfrm>
              <a:off x="565975" y="5513922"/>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107" name="tx107"/>
            <p:cNvSpPr/>
            <p:nvPr/>
          </p:nvSpPr>
          <p:spPr>
            <a:xfrm>
              <a:off x="1208540"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108" name="tx108"/>
            <p:cNvSpPr/>
            <p:nvPr/>
          </p:nvSpPr>
          <p:spPr>
            <a:xfrm>
              <a:off x="3544322"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a:t>
              </a:r>
            </a:p>
          </p:txBody>
        </p:sp>
        <p:sp>
          <p:nvSpPr>
            <p:cNvPr id="109" name="tx109"/>
            <p:cNvSpPr/>
            <p:nvPr/>
          </p:nvSpPr>
          <p:spPr>
            <a:xfrm>
              <a:off x="5880104"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4</a:t>
              </a:r>
            </a:p>
          </p:txBody>
        </p:sp>
        <p:sp>
          <p:nvSpPr>
            <p:cNvPr id="110" name="tx110"/>
            <p:cNvSpPr/>
            <p:nvPr/>
          </p:nvSpPr>
          <p:spPr>
            <a:xfrm>
              <a:off x="8215885"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6</a:t>
              </a:r>
            </a:p>
          </p:txBody>
        </p:sp>
        <p:sp>
          <p:nvSpPr>
            <p:cNvPr id="111" name="tx111"/>
            <p:cNvSpPr/>
            <p:nvPr/>
          </p:nvSpPr>
          <p:spPr>
            <a:xfrm>
              <a:off x="4317085" y="6136985"/>
              <a:ext cx="1281988"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000000">
                      <a:alpha val="100000"/>
                    </a:srgbClr>
                  </a:solidFill>
                  <a:latin typeface="Arial"/>
                  <a:cs typeface="Arial"/>
                </a:rPr>
                <a:t>Zero-dose children (millions)</a:t>
              </a:r>
            </a:p>
          </p:txBody>
        </p:sp>
        <p:sp>
          <p:nvSpPr>
            <p:cNvPr id="112" name="tx112"/>
            <p:cNvSpPr/>
            <p:nvPr/>
          </p:nvSpPr>
          <p:spPr>
            <a:xfrm>
              <a:off x="911338" y="5264995"/>
              <a:ext cx="3346063"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Number of zero-dose children, WB FCV countries</a:t>
              </a:r>
            </a:p>
          </p:txBody>
        </p:sp>
        <p:sp>
          <p:nvSpPr>
            <p:cNvPr id="113" name="tx113"/>
            <p:cNvSpPr/>
            <p:nvPr/>
          </p:nvSpPr>
          <p:spPr>
            <a:xfrm>
              <a:off x="4842838" y="63007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14" name="tx114"/>
            <p:cNvSpPr/>
            <p:nvPr/>
          </p:nvSpPr>
          <p:spPr>
            <a:xfrm>
              <a:off x="840875" y="6421459"/>
              <a:ext cx="81639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sp>
          <p:nvSpPr>
            <p:cNvPr id="115" name="tx115"/>
            <p:cNvSpPr/>
            <p:nvPr/>
          </p:nvSpPr>
          <p:spPr>
            <a:xfrm>
              <a:off x="4960156" y="6542159"/>
              <a:ext cx="404466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There may be discrepancies in total Zero-dose children (millions) due to rounding.</a:t>
              </a:r>
            </a:p>
          </p:txBody>
        </p:sp>
      </p:grpSp>
      <p:sp>
        <p:nvSpPr>
          <p:cNvPr id="11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WB FCV countries ranked number 2 out of 2 WB_FCV regions, with DTP1 coverage of 79%.
DTP1 coverage (79%) was the same as in 2019 (79%).
This equates to 5.7 million zero-dose children in 2025 compared to 5.3 million zero-dose children in 2019.</a:t>
            </a:r>
          </a:p>
        </p:txBody>
      </p:sp>
      <p:sp>
        <p:nvSpPr>
          <p:cNvPr id="11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DTP1 coverage has improved since 2000 in all regions and exceeded pre-pandemic levels in some regions, but progress is uneven and gaps in zero-dose children persist.</a:t>
            </a:r>
          </a:p>
        </p:txBody>
      </p:sp>
      <p:grpSp xmlns:pic="http://schemas.openxmlformats.org/drawingml/2006/picture">
        <p:nvGrpSpPr>
          <p:cNvPr id="118" name=""/>
          <p:cNvGrpSpPr/>
          <p:nvPr/>
        </p:nvGrpSpPr>
        <p:grpSpPr>
          <a:xfrm>
            <a:off x="292608" y="1005840"/>
            <a:ext cx="8595360" cy="28575"/>
            <a:chOff x="292608" y="1005840"/>
            <a:chExt cx="8595360" cy="28575"/>
          </a:xfrm>
        </p:grpSpPr>
        <p:sp>
          <p:nvSpPr>
            <p:cNvPr id="11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0"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79"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11338" y="3731695"/>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6" name="pl6"/>
            <p:cNvSpPr/>
            <p:nvPr/>
          </p:nvSpPr>
          <p:spPr>
            <a:xfrm>
              <a:off x="911338" y="3168642"/>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7" name="pl7"/>
            <p:cNvSpPr/>
            <p:nvPr/>
          </p:nvSpPr>
          <p:spPr>
            <a:xfrm>
              <a:off x="911338" y="2605588"/>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8" name="pl8"/>
            <p:cNvSpPr/>
            <p:nvPr/>
          </p:nvSpPr>
          <p:spPr>
            <a:xfrm>
              <a:off x="911338" y="2042535"/>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9" name="pl9"/>
            <p:cNvSpPr/>
            <p:nvPr/>
          </p:nvSpPr>
          <p:spPr>
            <a:xfrm>
              <a:off x="911338" y="4013221"/>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0" name="pl10"/>
            <p:cNvSpPr/>
            <p:nvPr/>
          </p:nvSpPr>
          <p:spPr>
            <a:xfrm>
              <a:off x="911338" y="3450168"/>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1" name="pl11"/>
            <p:cNvSpPr/>
            <p:nvPr/>
          </p:nvSpPr>
          <p:spPr>
            <a:xfrm>
              <a:off x="911338" y="2887115"/>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2" name="pl12"/>
            <p:cNvSpPr/>
            <p:nvPr/>
          </p:nvSpPr>
          <p:spPr>
            <a:xfrm>
              <a:off x="911338" y="2324062"/>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3" name="pl13"/>
            <p:cNvSpPr/>
            <p:nvPr/>
          </p:nvSpPr>
          <p:spPr>
            <a:xfrm>
              <a:off x="911338" y="1761009"/>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4" name="pl14"/>
            <p:cNvSpPr/>
            <p:nvPr/>
          </p:nvSpPr>
          <p:spPr>
            <a:xfrm>
              <a:off x="1084660"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075073"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065486"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055898"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084660" y="2155146"/>
              <a:ext cx="3466444" cy="168915"/>
            </a:xfrm>
            <a:custGeom>
              <a:avLst/>
              <a:pathLst>
                <a:path w="3466444" h="168915">
                  <a:moveTo>
                    <a:pt x="0" y="0"/>
                  </a:moveTo>
                  <a:lnTo>
                    <a:pt x="495206" y="0"/>
                  </a:lnTo>
                  <a:lnTo>
                    <a:pt x="990412" y="168915"/>
                  </a:lnTo>
                  <a:lnTo>
                    <a:pt x="1485619" y="168915"/>
                  </a:lnTo>
                  <a:lnTo>
                    <a:pt x="1980825" y="0"/>
                  </a:lnTo>
                  <a:lnTo>
                    <a:pt x="2476031" y="56305"/>
                  </a:lnTo>
                  <a:lnTo>
                    <a:pt x="2971238" y="56305"/>
                  </a:lnTo>
                  <a:lnTo>
                    <a:pt x="3466444" y="56305"/>
                  </a:lnTo>
                </a:path>
              </a:pathLst>
            </a:custGeom>
            <a:ln w="27101" cap="flat">
              <a:solidFill>
                <a:srgbClr val="6A1E74">
                  <a:alpha val="69803"/>
                </a:srgbClr>
              </a:solidFill>
              <a:prstDash val="solid"/>
              <a:round/>
            </a:ln>
          </p:spPr>
          <p:txBody>
            <a:bodyPr/>
            <a:lstStyle/>
            <a:p/>
          </p:txBody>
        </p:sp>
        <p:sp>
          <p:nvSpPr>
            <p:cNvPr id="19" name="pl19"/>
            <p:cNvSpPr/>
            <p:nvPr/>
          </p:nvSpPr>
          <p:spPr>
            <a:xfrm>
              <a:off x="1084660" y="2943420"/>
              <a:ext cx="3466444" cy="394137"/>
            </a:xfrm>
            <a:custGeom>
              <a:avLst/>
              <a:pathLst>
                <a:path w="3466444" h="394137">
                  <a:moveTo>
                    <a:pt x="0" y="0"/>
                  </a:moveTo>
                  <a:lnTo>
                    <a:pt x="495206" y="0"/>
                  </a:lnTo>
                  <a:lnTo>
                    <a:pt x="990412" y="56305"/>
                  </a:lnTo>
                  <a:lnTo>
                    <a:pt x="1485619" y="394137"/>
                  </a:lnTo>
                  <a:lnTo>
                    <a:pt x="1980825" y="168915"/>
                  </a:lnTo>
                  <a:lnTo>
                    <a:pt x="2476031" y="112610"/>
                  </a:lnTo>
                  <a:lnTo>
                    <a:pt x="2971238" y="112610"/>
                  </a:lnTo>
                  <a:lnTo>
                    <a:pt x="3466444" y="0"/>
                  </a:lnTo>
                </a:path>
              </a:pathLst>
            </a:custGeom>
            <a:ln w="27101" cap="flat">
              <a:solidFill>
                <a:srgbClr val="F26829">
                  <a:alpha val="69803"/>
                </a:srgbClr>
              </a:solidFill>
              <a:prstDash val="solid"/>
              <a:round/>
            </a:ln>
          </p:spPr>
          <p:txBody>
            <a:bodyPr/>
            <a:lstStyle/>
            <a:p/>
          </p:txBody>
        </p:sp>
        <p:sp>
          <p:nvSpPr>
            <p:cNvPr id="20" name="pl20"/>
            <p:cNvSpPr/>
            <p:nvPr/>
          </p:nvSpPr>
          <p:spPr>
            <a:xfrm>
              <a:off x="1084660" y="2943420"/>
              <a:ext cx="3466444" cy="394137"/>
            </a:xfrm>
            <a:custGeom>
              <a:avLst/>
              <a:pathLst>
                <a:path w="3466444" h="394137">
                  <a:moveTo>
                    <a:pt x="0" y="0"/>
                  </a:moveTo>
                  <a:lnTo>
                    <a:pt x="495206" y="0"/>
                  </a:lnTo>
                  <a:lnTo>
                    <a:pt x="990412" y="56305"/>
                  </a:lnTo>
                  <a:lnTo>
                    <a:pt x="1485619" y="394137"/>
                  </a:lnTo>
                  <a:lnTo>
                    <a:pt x="1980825" y="168915"/>
                  </a:lnTo>
                  <a:lnTo>
                    <a:pt x="2476031" y="112610"/>
                  </a:lnTo>
                  <a:lnTo>
                    <a:pt x="2971238" y="112610"/>
                  </a:lnTo>
                  <a:lnTo>
                    <a:pt x="3466444" y="0"/>
                  </a:lnTo>
                </a:path>
              </a:pathLst>
            </a:custGeom>
            <a:ln w="65043" cap="flat">
              <a:solidFill>
                <a:srgbClr val="000000">
                  <a:alpha val="100000"/>
                </a:srgbClr>
              </a:solidFill>
              <a:prstDash val="solid"/>
              <a:round/>
            </a:ln>
          </p:spPr>
          <p:txBody>
            <a:bodyPr/>
            <a:lstStyle/>
            <a:p/>
          </p:txBody>
        </p:sp>
        <p:sp>
          <p:nvSpPr>
            <p:cNvPr id="21" name="pl21"/>
            <p:cNvSpPr/>
            <p:nvPr/>
          </p:nvSpPr>
          <p:spPr>
            <a:xfrm>
              <a:off x="1084660" y="2943420"/>
              <a:ext cx="3466444" cy="394137"/>
            </a:xfrm>
            <a:custGeom>
              <a:avLst/>
              <a:pathLst>
                <a:path w="3466444" h="394137">
                  <a:moveTo>
                    <a:pt x="0" y="0"/>
                  </a:moveTo>
                  <a:lnTo>
                    <a:pt x="495206" y="0"/>
                  </a:lnTo>
                  <a:lnTo>
                    <a:pt x="990412" y="56305"/>
                  </a:lnTo>
                  <a:lnTo>
                    <a:pt x="1485619" y="394137"/>
                  </a:lnTo>
                  <a:lnTo>
                    <a:pt x="1980825" y="168915"/>
                  </a:lnTo>
                  <a:lnTo>
                    <a:pt x="2476031" y="112610"/>
                  </a:lnTo>
                  <a:lnTo>
                    <a:pt x="2971238" y="112610"/>
                  </a:lnTo>
                  <a:lnTo>
                    <a:pt x="3466444" y="0"/>
                  </a:lnTo>
                </a:path>
              </a:pathLst>
            </a:custGeom>
            <a:ln w="40651" cap="flat">
              <a:solidFill>
                <a:srgbClr val="F26829">
                  <a:alpha val="100000"/>
                </a:srgbClr>
              </a:solidFill>
              <a:prstDash val="solid"/>
              <a:round/>
            </a:ln>
          </p:spPr>
          <p:txBody>
            <a:bodyPr/>
            <a:lstStyle/>
            <a:p/>
          </p:txBody>
        </p:sp>
        <p:sp>
          <p:nvSpPr>
            <p:cNvPr id="22" name="tx22"/>
            <p:cNvSpPr/>
            <p:nvPr/>
          </p:nvSpPr>
          <p:spPr>
            <a:xfrm>
              <a:off x="1024401" y="27726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23" name="tx23"/>
            <p:cNvSpPr/>
            <p:nvPr/>
          </p:nvSpPr>
          <p:spPr>
            <a:xfrm>
              <a:off x="1519608" y="27726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24" name="tx24"/>
            <p:cNvSpPr/>
            <p:nvPr/>
          </p:nvSpPr>
          <p:spPr>
            <a:xfrm>
              <a:off x="2014814" y="28289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25" name="tx25"/>
            <p:cNvSpPr/>
            <p:nvPr/>
          </p:nvSpPr>
          <p:spPr>
            <a:xfrm>
              <a:off x="2510020" y="316676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26" name="tx26"/>
            <p:cNvSpPr/>
            <p:nvPr/>
          </p:nvSpPr>
          <p:spPr>
            <a:xfrm>
              <a:off x="3005227" y="294154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27" name="tx27"/>
            <p:cNvSpPr/>
            <p:nvPr/>
          </p:nvSpPr>
          <p:spPr>
            <a:xfrm>
              <a:off x="3500433" y="28852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28" name="tx28"/>
            <p:cNvSpPr/>
            <p:nvPr/>
          </p:nvSpPr>
          <p:spPr>
            <a:xfrm>
              <a:off x="3995639" y="28852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29" name="tx29"/>
            <p:cNvSpPr/>
            <p:nvPr/>
          </p:nvSpPr>
          <p:spPr>
            <a:xfrm>
              <a:off x="4490846" y="27726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30" name="tx30"/>
            <p:cNvSpPr/>
            <p:nvPr/>
          </p:nvSpPr>
          <p:spPr>
            <a:xfrm>
              <a:off x="707342" y="3967730"/>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60</a:t>
              </a:r>
            </a:p>
          </p:txBody>
        </p:sp>
        <p:sp>
          <p:nvSpPr>
            <p:cNvPr id="31" name="tx31"/>
            <p:cNvSpPr/>
            <p:nvPr/>
          </p:nvSpPr>
          <p:spPr>
            <a:xfrm>
              <a:off x="707342" y="3404677"/>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70</a:t>
              </a:r>
            </a:p>
          </p:txBody>
        </p:sp>
        <p:sp>
          <p:nvSpPr>
            <p:cNvPr id="32" name="tx32"/>
            <p:cNvSpPr/>
            <p:nvPr/>
          </p:nvSpPr>
          <p:spPr>
            <a:xfrm>
              <a:off x="707342" y="2841624"/>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80</a:t>
              </a:r>
            </a:p>
          </p:txBody>
        </p:sp>
        <p:sp>
          <p:nvSpPr>
            <p:cNvPr id="33" name="tx33"/>
            <p:cNvSpPr/>
            <p:nvPr/>
          </p:nvSpPr>
          <p:spPr>
            <a:xfrm>
              <a:off x="707342" y="2278570"/>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90</a:t>
              </a:r>
            </a:p>
          </p:txBody>
        </p:sp>
        <p:sp>
          <p:nvSpPr>
            <p:cNvPr id="34" name="tx34"/>
            <p:cNvSpPr/>
            <p:nvPr/>
          </p:nvSpPr>
          <p:spPr>
            <a:xfrm>
              <a:off x="636659" y="1715517"/>
              <a:ext cx="21204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100</a:t>
              </a:r>
            </a:p>
          </p:txBody>
        </p:sp>
        <p:sp>
          <p:nvSpPr>
            <p:cNvPr id="35" name="tx35"/>
            <p:cNvSpPr/>
            <p:nvPr/>
          </p:nvSpPr>
          <p:spPr>
            <a:xfrm rot="-5400000">
              <a:off x="943294"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a:t>
              </a:r>
            </a:p>
          </p:txBody>
        </p:sp>
        <p:sp>
          <p:nvSpPr>
            <p:cNvPr id="36" name="tx36"/>
            <p:cNvSpPr/>
            <p:nvPr/>
          </p:nvSpPr>
          <p:spPr>
            <a:xfrm rot="-5400000">
              <a:off x="1933707"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a:t>
              </a:r>
            </a:p>
          </p:txBody>
        </p:sp>
        <p:sp>
          <p:nvSpPr>
            <p:cNvPr id="37" name="tx37"/>
            <p:cNvSpPr/>
            <p:nvPr/>
          </p:nvSpPr>
          <p:spPr>
            <a:xfrm rot="-5400000">
              <a:off x="2924119"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a:t>
              </a:r>
            </a:p>
          </p:txBody>
        </p:sp>
        <p:sp>
          <p:nvSpPr>
            <p:cNvPr id="38" name="tx38"/>
            <p:cNvSpPr/>
            <p:nvPr/>
          </p:nvSpPr>
          <p:spPr>
            <a:xfrm rot="-5400000">
              <a:off x="3914532"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39" name="tx39"/>
            <p:cNvSpPr/>
            <p:nvPr/>
          </p:nvSpPr>
          <p:spPr>
            <a:xfrm rot="-5400000">
              <a:off x="67031" y="2841624"/>
              <a:ext cx="78391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Coverage (%)</a:t>
              </a:r>
            </a:p>
          </p:txBody>
        </p:sp>
        <p:sp>
          <p:nvSpPr>
            <p:cNvPr id="40" name="pl40"/>
            <p:cNvSpPr/>
            <p:nvPr/>
          </p:nvSpPr>
          <p:spPr>
            <a:xfrm>
              <a:off x="1463926" y="4942167"/>
              <a:ext cx="175564" cy="0"/>
            </a:xfrm>
            <a:custGeom>
              <a:avLst/>
              <a:pathLst>
                <a:path w="175564" h="0">
                  <a:moveTo>
                    <a:pt x="0" y="0"/>
                  </a:moveTo>
                  <a:lnTo>
                    <a:pt x="175564" y="0"/>
                  </a:lnTo>
                </a:path>
              </a:pathLst>
            </a:custGeom>
            <a:ln w="27101" cap="flat">
              <a:solidFill>
                <a:srgbClr val="6A1E74">
                  <a:alpha val="100000"/>
                </a:srgbClr>
              </a:solidFill>
              <a:prstDash val="solid"/>
              <a:round/>
            </a:ln>
          </p:spPr>
          <p:txBody>
            <a:bodyPr/>
            <a:lstStyle/>
            <a:p/>
          </p:txBody>
        </p:sp>
        <p:sp>
          <p:nvSpPr>
            <p:cNvPr id="41" name="pl41"/>
            <p:cNvSpPr/>
            <p:nvPr/>
          </p:nvSpPr>
          <p:spPr>
            <a:xfrm>
              <a:off x="2881892" y="4942167"/>
              <a:ext cx="175564" cy="0"/>
            </a:xfrm>
            <a:custGeom>
              <a:avLst/>
              <a:pathLst>
                <a:path w="175564" h="0">
                  <a:moveTo>
                    <a:pt x="0" y="0"/>
                  </a:moveTo>
                  <a:lnTo>
                    <a:pt x="175564" y="0"/>
                  </a:lnTo>
                </a:path>
              </a:pathLst>
            </a:custGeom>
            <a:ln w="27101" cap="flat">
              <a:solidFill>
                <a:srgbClr val="F26829">
                  <a:alpha val="100000"/>
                </a:srgbClr>
              </a:solidFill>
              <a:prstDash val="solid"/>
              <a:round/>
            </a:ln>
          </p:spPr>
          <p:txBody>
            <a:bodyPr/>
            <a:lstStyle/>
            <a:p/>
          </p:txBody>
        </p:sp>
        <p:sp>
          <p:nvSpPr>
            <p:cNvPr id="42" name="pl42"/>
            <p:cNvSpPr/>
            <p:nvPr/>
          </p:nvSpPr>
          <p:spPr>
            <a:xfrm>
              <a:off x="2881892" y="4942167"/>
              <a:ext cx="175564" cy="0"/>
            </a:xfrm>
            <a:custGeom>
              <a:avLst/>
              <a:pathLst>
                <a:path w="175564" h="0">
                  <a:moveTo>
                    <a:pt x="0" y="0"/>
                  </a:moveTo>
                  <a:lnTo>
                    <a:pt x="175564" y="0"/>
                  </a:lnTo>
                </a:path>
              </a:pathLst>
            </a:custGeom>
            <a:ln w="40651" cap="flat">
              <a:solidFill>
                <a:srgbClr val="F26829">
                  <a:alpha val="100000"/>
                </a:srgbClr>
              </a:solidFill>
              <a:prstDash val="solid"/>
              <a:round/>
            </a:ln>
          </p:spPr>
          <p:txBody>
            <a:bodyPr/>
            <a:lstStyle/>
            <a:p/>
          </p:txBody>
        </p:sp>
        <p:sp>
          <p:nvSpPr>
            <p:cNvPr id="43" name="tx43"/>
            <p:cNvSpPr/>
            <p:nvPr/>
          </p:nvSpPr>
          <p:spPr>
            <a:xfrm>
              <a:off x="1731025" y="4896676"/>
              <a:ext cx="10593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non-FCV countries</a:t>
              </a:r>
            </a:p>
          </p:txBody>
        </p:sp>
        <p:sp>
          <p:nvSpPr>
            <p:cNvPr id="44" name="tx44"/>
            <p:cNvSpPr/>
            <p:nvPr/>
          </p:nvSpPr>
          <p:spPr>
            <a:xfrm>
              <a:off x="3148991" y="4896676"/>
              <a:ext cx="104479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WB FCV countries</a:t>
              </a:r>
            </a:p>
          </p:txBody>
        </p:sp>
        <p:sp>
          <p:nvSpPr>
            <p:cNvPr id="45" name="tx45"/>
            <p:cNvSpPr/>
            <p:nvPr/>
          </p:nvSpPr>
          <p:spPr>
            <a:xfrm>
              <a:off x="1212470" y="1437626"/>
              <a:ext cx="3210824"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DTP1 coverage, WB FCV countries, 2018-2025</a:t>
              </a:r>
            </a:p>
          </p:txBody>
        </p:sp>
        <p:sp>
          <p:nvSpPr>
            <p:cNvPr id="46" name="pl46"/>
            <p:cNvSpPr/>
            <p:nvPr/>
          </p:nvSpPr>
          <p:spPr>
            <a:xfrm>
              <a:off x="5191733" y="4013221"/>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47" name="pl47"/>
            <p:cNvSpPr/>
            <p:nvPr/>
          </p:nvSpPr>
          <p:spPr>
            <a:xfrm>
              <a:off x="5191733" y="3369732"/>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48" name="pl48"/>
            <p:cNvSpPr/>
            <p:nvPr/>
          </p:nvSpPr>
          <p:spPr>
            <a:xfrm>
              <a:off x="5191733" y="2726243"/>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49" name="pl49"/>
            <p:cNvSpPr/>
            <p:nvPr/>
          </p:nvSpPr>
          <p:spPr>
            <a:xfrm>
              <a:off x="5191733" y="2082753"/>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50" name="pl50"/>
            <p:cNvSpPr/>
            <p:nvPr/>
          </p:nvSpPr>
          <p:spPr>
            <a:xfrm>
              <a:off x="5191733" y="3691477"/>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51" name="pl51"/>
            <p:cNvSpPr/>
            <p:nvPr/>
          </p:nvSpPr>
          <p:spPr>
            <a:xfrm>
              <a:off x="5191733" y="3047987"/>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52" name="pl52"/>
            <p:cNvSpPr/>
            <p:nvPr/>
          </p:nvSpPr>
          <p:spPr>
            <a:xfrm>
              <a:off x="5191733" y="2404498"/>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53" name="pl53"/>
            <p:cNvSpPr/>
            <p:nvPr/>
          </p:nvSpPr>
          <p:spPr>
            <a:xfrm>
              <a:off x="5191733" y="1761009"/>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54" name="pl54"/>
            <p:cNvSpPr/>
            <p:nvPr/>
          </p:nvSpPr>
          <p:spPr>
            <a:xfrm>
              <a:off x="5365055"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55" name="pl55"/>
            <p:cNvSpPr/>
            <p:nvPr/>
          </p:nvSpPr>
          <p:spPr>
            <a:xfrm>
              <a:off x="6355468"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56" name="pl56"/>
            <p:cNvSpPr/>
            <p:nvPr/>
          </p:nvSpPr>
          <p:spPr>
            <a:xfrm>
              <a:off x="7345880"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57" name="pl57"/>
            <p:cNvSpPr/>
            <p:nvPr/>
          </p:nvSpPr>
          <p:spPr>
            <a:xfrm>
              <a:off x="8336293"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58" name="pl58"/>
            <p:cNvSpPr/>
            <p:nvPr/>
          </p:nvSpPr>
          <p:spPr>
            <a:xfrm>
              <a:off x="5365055" y="1761009"/>
              <a:ext cx="3466444" cy="965234"/>
            </a:xfrm>
            <a:custGeom>
              <a:avLst/>
              <a:pathLst>
                <a:path w="3466444" h="965234">
                  <a:moveTo>
                    <a:pt x="0" y="0"/>
                  </a:moveTo>
                  <a:lnTo>
                    <a:pt x="495206" y="0"/>
                  </a:lnTo>
                  <a:lnTo>
                    <a:pt x="990412" y="965234"/>
                  </a:lnTo>
                  <a:lnTo>
                    <a:pt x="1485619" y="965234"/>
                  </a:lnTo>
                  <a:lnTo>
                    <a:pt x="1980825" y="0"/>
                  </a:lnTo>
                  <a:lnTo>
                    <a:pt x="2476031" y="321744"/>
                  </a:lnTo>
                  <a:lnTo>
                    <a:pt x="2971238" y="321744"/>
                  </a:lnTo>
                  <a:lnTo>
                    <a:pt x="3466444" y="321744"/>
                  </a:lnTo>
                </a:path>
              </a:pathLst>
            </a:custGeom>
            <a:ln w="27101" cap="flat">
              <a:solidFill>
                <a:srgbClr val="6A1E74">
                  <a:alpha val="69803"/>
                </a:srgbClr>
              </a:solidFill>
              <a:prstDash val="solid"/>
              <a:round/>
            </a:ln>
          </p:spPr>
          <p:txBody>
            <a:bodyPr/>
            <a:lstStyle/>
            <a:p/>
          </p:txBody>
        </p:sp>
        <p:sp>
          <p:nvSpPr>
            <p:cNvPr id="59" name="pl59"/>
            <p:cNvSpPr/>
            <p:nvPr/>
          </p:nvSpPr>
          <p:spPr>
            <a:xfrm>
              <a:off x="5365055" y="1761009"/>
              <a:ext cx="3466444" cy="2252212"/>
            </a:xfrm>
            <a:custGeom>
              <a:avLst/>
              <a:pathLst>
                <a:path w="3466444" h="2252212">
                  <a:moveTo>
                    <a:pt x="0" y="0"/>
                  </a:moveTo>
                  <a:lnTo>
                    <a:pt x="495206" y="0"/>
                  </a:lnTo>
                  <a:lnTo>
                    <a:pt x="990412" y="321744"/>
                  </a:lnTo>
                  <a:lnTo>
                    <a:pt x="1485619" y="2252212"/>
                  </a:lnTo>
                  <a:lnTo>
                    <a:pt x="1980825" y="965234"/>
                  </a:lnTo>
                  <a:lnTo>
                    <a:pt x="2476031" y="643489"/>
                  </a:lnTo>
                  <a:lnTo>
                    <a:pt x="2971238" y="643489"/>
                  </a:lnTo>
                  <a:lnTo>
                    <a:pt x="3466444" y="0"/>
                  </a:lnTo>
                </a:path>
              </a:pathLst>
            </a:custGeom>
            <a:ln w="27101" cap="flat">
              <a:solidFill>
                <a:srgbClr val="F26829">
                  <a:alpha val="69803"/>
                </a:srgbClr>
              </a:solidFill>
              <a:prstDash val="solid"/>
              <a:round/>
            </a:ln>
          </p:spPr>
          <p:txBody>
            <a:bodyPr/>
            <a:lstStyle/>
            <a:p/>
          </p:txBody>
        </p:sp>
        <p:sp>
          <p:nvSpPr>
            <p:cNvPr id="60" name="pl60"/>
            <p:cNvSpPr/>
            <p:nvPr/>
          </p:nvSpPr>
          <p:spPr>
            <a:xfrm>
              <a:off x="5365055" y="1761009"/>
              <a:ext cx="3466444" cy="0"/>
            </a:xfrm>
            <a:custGeom>
              <a:avLst/>
              <a:pathLst>
                <a:path w="3466444" h="0">
                  <a:moveTo>
                    <a:pt x="0" y="0"/>
                  </a:moveTo>
                  <a:lnTo>
                    <a:pt x="0" y="0"/>
                  </a:lnTo>
                  <a:lnTo>
                    <a:pt x="495206" y="0"/>
                  </a:lnTo>
                  <a:lnTo>
                    <a:pt x="495206" y="0"/>
                  </a:lnTo>
                  <a:lnTo>
                    <a:pt x="990412" y="0"/>
                  </a:lnTo>
                  <a:lnTo>
                    <a:pt x="990412" y="0"/>
                  </a:lnTo>
                  <a:lnTo>
                    <a:pt x="1485619" y="0"/>
                  </a:lnTo>
                  <a:lnTo>
                    <a:pt x="1485619" y="0"/>
                  </a:lnTo>
                  <a:lnTo>
                    <a:pt x="1980825" y="0"/>
                  </a:lnTo>
                  <a:lnTo>
                    <a:pt x="1980825" y="0"/>
                  </a:lnTo>
                  <a:lnTo>
                    <a:pt x="2476031" y="0"/>
                  </a:lnTo>
                  <a:lnTo>
                    <a:pt x="2476031" y="0"/>
                  </a:lnTo>
                  <a:lnTo>
                    <a:pt x="2971238" y="0"/>
                  </a:lnTo>
                  <a:lnTo>
                    <a:pt x="2971238" y="0"/>
                  </a:lnTo>
                  <a:lnTo>
                    <a:pt x="3466444" y="0"/>
                  </a:lnTo>
                  <a:lnTo>
                    <a:pt x="3466444" y="0"/>
                  </a:lnTo>
                </a:path>
              </a:pathLst>
            </a:custGeom>
            <a:ln w="13550" cap="flat">
              <a:solidFill>
                <a:srgbClr val="000000">
                  <a:alpha val="100000"/>
                </a:srgbClr>
              </a:solidFill>
              <a:prstDash val="dash"/>
              <a:round/>
            </a:ln>
          </p:spPr>
          <p:txBody>
            <a:bodyPr/>
            <a:lstStyle/>
            <a:p/>
          </p:txBody>
        </p:sp>
        <p:sp>
          <p:nvSpPr>
            <p:cNvPr id="61" name="pl61"/>
            <p:cNvSpPr/>
            <p:nvPr/>
          </p:nvSpPr>
          <p:spPr>
            <a:xfrm>
              <a:off x="5365055" y="1761009"/>
              <a:ext cx="3466444" cy="2252212"/>
            </a:xfrm>
            <a:custGeom>
              <a:avLst/>
              <a:pathLst>
                <a:path w="3466444" h="2252212">
                  <a:moveTo>
                    <a:pt x="0" y="0"/>
                  </a:moveTo>
                  <a:lnTo>
                    <a:pt x="495206" y="0"/>
                  </a:lnTo>
                  <a:lnTo>
                    <a:pt x="990412" y="321744"/>
                  </a:lnTo>
                  <a:lnTo>
                    <a:pt x="1485619" y="2252212"/>
                  </a:lnTo>
                  <a:lnTo>
                    <a:pt x="1980825" y="965234"/>
                  </a:lnTo>
                  <a:lnTo>
                    <a:pt x="2476031" y="643489"/>
                  </a:lnTo>
                  <a:lnTo>
                    <a:pt x="2971238" y="643489"/>
                  </a:lnTo>
                  <a:lnTo>
                    <a:pt x="3466444" y="0"/>
                  </a:lnTo>
                </a:path>
              </a:pathLst>
            </a:custGeom>
            <a:ln w="65043" cap="flat">
              <a:solidFill>
                <a:srgbClr val="000000">
                  <a:alpha val="100000"/>
                </a:srgbClr>
              </a:solidFill>
              <a:prstDash val="solid"/>
              <a:round/>
            </a:ln>
          </p:spPr>
          <p:txBody>
            <a:bodyPr/>
            <a:lstStyle/>
            <a:p/>
          </p:txBody>
        </p:sp>
        <p:sp>
          <p:nvSpPr>
            <p:cNvPr id="62" name="pl62"/>
            <p:cNvSpPr/>
            <p:nvPr/>
          </p:nvSpPr>
          <p:spPr>
            <a:xfrm>
              <a:off x="5365055" y="1761009"/>
              <a:ext cx="3466444" cy="2252212"/>
            </a:xfrm>
            <a:custGeom>
              <a:avLst/>
              <a:pathLst>
                <a:path w="3466444" h="2252212">
                  <a:moveTo>
                    <a:pt x="0" y="0"/>
                  </a:moveTo>
                  <a:lnTo>
                    <a:pt x="495206" y="0"/>
                  </a:lnTo>
                  <a:lnTo>
                    <a:pt x="990412" y="321744"/>
                  </a:lnTo>
                  <a:lnTo>
                    <a:pt x="1485619" y="2252212"/>
                  </a:lnTo>
                  <a:lnTo>
                    <a:pt x="1980825" y="965234"/>
                  </a:lnTo>
                  <a:lnTo>
                    <a:pt x="2476031" y="643489"/>
                  </a:lnTo>
                  <a:lnTo>
                    <a:pt x="2971238" y="643489"/>
                  </a:lnTo>
                  <a:lnTo>
                    <a:pt x="3466444" y="0"/>
                  </a:lnTo>
                </a:path>
              </a:pathLst>
            </a:custGeom>
            <a:ln w="40651" cap="flat">
              <a:solidFill>
                <a:srgbClr val="F26829">
                  <a:alpha val="100000"/>
                </a:srgbClr>
              </a:solidFill>
              <a:prstDash val="solid"/>
              <a:round/>
            </a:ln>
          </p:spPr>
          <p:txBody>
            <a:bodyPr/>
            <a:lstStyle/>
            <a:p/>
          </p:txBody>
        </p:sp>
        <p:sp>
          <p:nvSpPr>
            <p:cNvPr id="63" name="tx63"/>
            <p:cNvSpPr/>
            <p:nvPr/>
          </p:nvSpPr>
          <p:spPr>
            <a:xfrm>
              <a:off x="5334925" y="15824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64" name="tx64"/>
            <p:cNvSpPr/>
            <p:nvPr/>
          </p:nvSpPr>
          <p:spPr>
            <a:xfrm>
              <a:off x="5830132" y="15824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65" name="tx65"/>
            <p:cNvSpPr/>
            <p:nvPr/>
          </p:nvSpPr>
          <p:spPr>
            <a:xfrm>
              <a:off x="6307279" y="190419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66" name="tx66"/>
            <p:cNvSpPr/>
            <p:nvPr/>
          </p:nvSpPr>
          <p:spPr>
            <a:xfrm>
              <a:off x="6802485" y="383466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67" name="tx67"/>
            <p:cNvSpPr/>
            <p:nvPr/>
          </p:nvSpPr>
          <p:spPr>
            <a:xfrm>
              <a:off x="7297691" y="254768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68" name="tx68"/>
            <p:cNvSpPr/>
            <p:nvPr/>
          </p:nvSpPr>
          <p:spPr>
            <a:xfrm>
              <a:off x="7792898" y="222594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69" name="tx69"/>
            <p:cNvSpPr/>
            <p:nvPr/>
          </p:nvSpPr>
          <p:spPr>
            <a:xfrm>
              <a:off x="8288104" y="222594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70" name="tx70"/>
            <p:cNvSpPr/>
            <p:nvPr/>
          </p:nvSpPr>
          <p:spPr>
            <a:xfrm>
              <a:off x="8801370" y="15824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71" name="tx71"/>
            <p:cNvSpPr/>
            <p:nvPr/>
          </p:nvSpPr>
          <p:spPr>
            <a:xfrm>
              <a:off x="5016083" y="3645985"/>
              <a:ext cx="11301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-6</a:t>
              </a:r>
            </a:p>
          </p:txBody>
        </p:sp>
        <p:sp>
          <p:nvSpPr>
            <p:cNvPr id="72" name="tx72"/>
            <p:cNvSpPr/>
            <p:nvPr/>
          </p:nvSpPr>
          <p:spPr>
            <a:xfrm>
              <a:off x="5016083" y="3002496"/>
              <a:ext cx="11301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-4</a:t>
              </a:r>
            </a:p>
          </p:txBody>
        </p:sp>
        <p:sp>
          <p:nvSpPr>
            <p:cNvPr id="73" name="tx73"/>
            <p:cNvSpPr/>
            <p:nvPr/>
          </p:nvSpPr>
          <p:spPr>
            <a:xfrm>
              <a:off x="5016083" y="2359007"/>
              <a:ext cx="11301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a:t>
              </a:r>
            </a:p>
          </p:txBody>
        </p:sp>
        <p:sp>
          <p:nvSpPr>
            <p:cNvPr id="74" name="tx74"/>
            <p:cNvSpPr/>
            <p:nvPr/>
          </p:nvSpPr>
          <p:spPr>
            <a:xfrm>
              <a:off x="5058419" y="1715517"/>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75" name="tx75"/>
            <p:cNvSpPr/>
            <p:nvPr/>
          </p:nvSpPr>
          <p:spPr>
            <a:xfrm rot="-5400000">
              <a:off x="5223689"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a:t>
              </a:r>
            </a:p>
          </p:txBody>
        </p:sp>
        <p:sp>
          <p:nvSpPr>
            <p:cNvPr id="76" name="tx76"/>
            <p:cNvSpPr/>
            <p:nvPr/>
          </p:nvSpPr>
          <p:spPr>
            <a:xfrm rot="-5400000">
              <a:off x="6214101"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a:t>
              </a:r>
            </a:p>
          </p:txBody>
        </p:sp>
        <p:sp>
          <p:nvSpPr>
            <p:cNvPr id="77" name="tx77"/>
            <p:cNvSpPr/>
            <p:nvPr/>
          </p:nvSpPr>
          <p:spPr>
            <a:xfrm rot="-5400000">
              <a:off x="7204514"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a:t>
              </a:r>
            </a:p>
          </p:txBody>
        </p:sp>
        <p:sp>
          <p:nvSpPr>
            <p:cNvPr id="78" name="tx78"/>
            <p:cNvSpPr/>
            <p:nvPr/>
          </p:nvSpPr>
          <p:spPr>
            <a:xfrm rot="-5400000">
              <a:off x="8194927"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79" name="tx79"/>
            <p:cNvSpPr/>
            <p:nvPr/>
          </p:nvSpPr>
          <p:spPr>
            <a:xfrm rot="-5400000">
              <a:off x="4316977" y="2841624"/>
              <a:ext cx="118423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Difference (% points)</a:t>
              </a:r>
            </a:p>
          </p:txBody>
        </p:sp>
        <p:sp>
          <p:nvSpPr>
            <p:cNvPr id="80" name="pl80"/>
            <p:cNvSpPr/>
            <p:nvPr/>
          </p:nvSpPr>
          <p:spPr>
            <a:xfrm>
              <a:off x="5744320" y="4942167"/>
              <a:ext cx="175564" cy="0"/>
            </a:xfrm>
            <a:custGeom>
              <a:avLst/>
              <a:pathLst>
                <a:path w="175564" h="0">
                  <a:moveTo>
                    <a:pt x="0" y="0"/>
                  </a:moveTo>
                  <a:lnTo>
                    <a:pt x="175564" y="0"/>
                  </a:lnTo>
                </a:path>
              </a:pathLst>
            </a:custGeom>
            <a:ln w="27101" cap="flat">
              <a:solidFill>
                <a:srgbClr val="6A1E74">
                  <a:alpha val="100000"/>
                </a:srgbClr>
              </a:solidFill>
              <a:prstDash val="solid"/>
              <a:round/>
            </a:ln>
          </p:spPr>
          <p:txBody>
            <a:bodyPr/>
            <a:lstStyle/>
            <a:p/>
          </p:txBody>
        </p:sp>
        <p:sp>
          <p:nvSpPr>
            <p:cNvPr id="81" name="pl81"/>
            <p:cNvSpPr/>
            <p:nvPr/>
          </p:nvSpPr>
          <p:spPr>
            <a:xfrm>
              <a:off x="7162287" y="4942167"/>
              <a:ext cx="175564" cy="0"/>
            </a:xfrm>
            <a:custGeom>
              <a:avLst/>
              <a:pathLst>
                <a:path w="175564" h="0">
                  <a:moveTo>
                    <a:pt x="0" y="0"/>
                  </a:moveTo>
                  <a:lnTo>
                    <a:pt x="175564" y="0"/>
                  </a:lnTo>
                </a:path>
              </a:pathLst>
            </a:custGeom>
            <a:ln w="27101" cap="flat">
              <a:solidFill>
                <a:srgbClr val="F26829">
                  <a:alpha val="100000"/>
                </a:srgbClr>
              </a:solidFill>
              <a:prstDash val="solid"/>
              <a:round/>
            </a:ln>
          </p:spPr>
          <p:txBody>
            <a:bodyPr/>
            <a:lstStyle/>
            <a:p/>
          </p:txBody>
        </p:sp>
        <p:sp>
          <p:nvSpPr>
            <p:cNvPr id="82" name="pl82"/>
            <p:cNvSpPr/>
            <p:nvPr/>
          </p:nvSpPr>
          <p:spPr>
            <a:xfrm>
              <a:off x="7162287" y="4942167"/>
              <a:ext cx="175564" cy="0"/>
            </a:xfrm>
            <a:custGeom>
              <a:avLst/>
              <a:pathLst>
                <a:path w="175564" h="0">
                  <a:moveTo>
                    <a:pt x="0" y="0"/>
                  </a:moveTo>
                  <a:lnTo>
                    <a:pt x="175564" y="0"/>
                  </a:lnTo>
                </a:path>
              </a:pathLst>
            </a:custGeom>
            <a:ln w="40651" cap="flat">
              <a:solidFill>
                <a:srgbClr val="F26829">
                  <a:alpha val="100000"/>
                </a:srgbClr>
              </a:solidFill>
              <a:prstDash val="solid"/>
              <a:round/>
            </a:ln>
          </p:spPr>
          <p:txBody>
            <a:bodyPr/>
            <a:lstStyle/>
            <a:p/>
          </p:txBody>
        </p:sp>
        <p:sp>
          <p:nvSpPr>
            <p:cNvPr id="83" name="tx83"/>
            <p:cNvSpPr/>
            <p:nvPr/>
          </p:nvSpPr>
          <p:spPr>
            <a:xfrm>
              <a:off x="6011420" y="4896676"/>
              <a:ext cx="10593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non-FCV countries</a:t>
              </a:r>
            </a:p>
          </p:txBody>
        </p:sp>
        <p:sp>
          <p:nvSpPr>
            <p:cNvPr id="84" name="tx84"/>
            <p:cNvSpPr/>
            <p:nvPr/>
          </p:nvSpPr>
          <p:spPr>
            <a:xfrm>
              <a:off x="7429386" y="4896676"/>
              <a:ext cx="104479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WB FCV countries</a:t>
              </a:r>
            </a:p>
          </p:txBody>
        </p:sp>
        <p:sp>
          <p:nvSpPr>
            <p:cNvPr id="85" name="tx85"/>
            <p:cNvSpPr/>
            <p:nvPr/>
          </p:nvSpPr>
          <p:spPr>
            <a:xfrm>
              <a:off x="5578773" y="1437626"/>
              <a:ext cx="3039008"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DTP1 coverage difference compared to 2019</a:t>
              </a:r>
            </a:p>
          </p:txBody>
        </p:sp>
        <p:sp>
          <p:nvSpPr>
            <p:cNvPr id="86" name="pl86"/>
            <p:cNvSpPr/>
            <p:nvPr/>
          </p:nvSpPr>
          <p:spPr>
            <a:xfrm>
              <a:off x="2447114" y="5471435"/>
              <a:ext cx="0" cy="450442"/>
            </a:xfrm>
            <a:custGeom>
              <a:avLst/>
              <a:pathLst>
                <a:path w="0" h="450442">
                  <a:moveTo>
                    <a:pt x="0" y="450442"/>
                  </a:moveTo>
                  <a:lnTo>
                    <a:pt x="0" y="0"/>
                  </a:lnTo>
                  <a:lnTo>
                    <a:pt x="0" y="0"/>
                  </a:lnTo>
                </a:path>
              </a:pathLst>
            </a:custGeom>
            <a:ln w="6775" cap="flat">
              <a:solidFill>
                <a:srgbClr val="EBEBEB">
                  <a:alpha val="100000"/>
                </a:srgbClr>
              </a:solidFill>
              <a:prstDash val="solid"/>
              <a:round/>
            </a:ln>
          </p:spPr>
          <p:txBody>
            <a:bodyPr/>
            <a:lstStyle/>
            <a:p/>
          </p:txBody>
        </p:sp>
        <p:sp>
          <p:nvSpPr>
            <p:cNvPr id="87" name="pl87"/>
            <p:cNvSpPr/>
            <p:nvPr/>
          </p:nvSpPr>
          <p:spPr>
            <a:xfrm>
              <a:off x="4782896" y="5471435"/>
              <a:ext cx="0" cy="450442"/>
            </a:xfrm>
            <a:custGeom>
              <a:avLst/>
              <a:pathLst>
                <a:path w="0" h="450442">
                  <a:moveTo>
                    <a:pt x="0" y="450442"/>
                  </a:moveTo>
                  <a:lnTo>
                    <a:pt x="0" y="0"/>
                  </a:lnTo>
                  <a:lnTo>
                    <a:pt x="0" y="0"/>
                  </a:lnTo>
                </a:path>
              </a:pathLst>
            </a:custGeom>
            <a:ln w="6775" cap="flat">
              <a:solidFill>
                <a:srgbClr val="EBEBEB">
                  <a:alpha val="100000"/>
                </a:srgbClr>
              </a:solidFill>
              <a:prstDash val="solid"/>
              <a:round/>
            </a:ln>
          </p:spPr>
          <p:txBody>
            <a:bodyPr/>
            <a:lstStyle/>
            <a:p/>
          </p:txBody>
        </p:sp>
        <p:sp>
          <p:nvSpPr>
            <p:cNvPr id="88" name="pl88"/>
            <p:cNvSpPr/>
            <p:nvPr/>
          </p:nvSpPr>
          <p:spPr>
            <a:xfrm>
              <a:off x="7118678" y="5471435"/>
              <a:ext cx="0" cy="450442"/>
            </a:xfrm>
            <a:custGeom>
              <a:avLst/>
              <a:pathLst>
                <a:path w="0" h="450442">
                  <a:moveTo>
                    <a:pt x="0" y="450442"/>
                  </a:moveTo>
                  <a:lnTo>
                    <a:pt x="0" y="0"/>
                  </a:lnTo>
                  <a:lnTo>
                    <a:pt x="0" y="0"/>
                  </a:lnTo>
                </a:path>
              </a:pathLst>
            </a:custGeom>
            <a:ln w="6775" cap="flat">
              <a:solidFill>
                <a:srgbClr val="EBEBEB">
                  <a:alpha val="100000"/>
                </a:srgbClr>
              </a:solidFill>
              <a:prstDash val="solid"/>
              <a:round/>
            </a:ln>
          </p:spPr>
          <p:txBody>
            <a:bodyPr/>
            <a:lstStyle/>
            <a:p/>
          </p:txBody>
        </p:sp>
        <p:sp>
          <p:nvSpPr>
            <p:cNvPr id="89" name="pl89"/>
            <p:cNvSpPr/>
            <p:nvPr/>
          </p:nvSpPr>
          <p:spPr>
            <a:xfrm>
              <a:off x="911338" y="5837420"/>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90" name="pl90"/>
            <p:cNvSpPr/>
            <p:nvPr/>
          </p:nvSpPr>
          <p:spPr>
            <a:xfrm>
              <a:off x="911338" y="5696656"/>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91" name="pl91"/>
            <p:cNvSpPr/>
            <p:nvPr/>
          </p:nvSpPr>
          <p:spPr>
            <a:xfrm>
              <a:off x="911338" y="5555893"/>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92" name="pl92"/>
            <p:cNvSpPr/>
            <p:nvPr/>
          </p:nvSpPr>
          <p:spPr>
            <a:xfrm>
              <a:off x="1279224" y="5471435"/>
              <a:ext cx="0" cy="450442"/>
            </a:xfrm>
            <a:custGeom>
              <a:avLst/>
              <a:pathLst>
                <a:path w="0" h="450442">
                  <a:moveTo>
                    <a:pt x="0" y="450442"/>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3615005" y="5471435"/>
              <a:ext cx="0" cy="450442"/>
            </a:xfrm>
            <a:custGeom>
              <a:avLst/>
              <a:pathLst>
                <a:path w="0" h="450442">
                  <a:moveTo>
                    <a:pt x="0" y="450442"/>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5950787" y="5471435"/>
              <a:ext cx="0" cy="450442"/>
            </a:xfrm>
            <a:custGeom>
              <a:avLst/>
              <a:pathLst>
                <a:path w="0" h="450442">
                  <a:moveTo>
                    <a:pt x="0" y="450442"/>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8286569" y="5471435"/>
              <a:ext cx="0" cy="450442"/>
            </a:xfrm>
            <a:custGeom>
              <a:avLst/>
              <a:pathLst>
                <a:path w="0" h="450442">
                  <a:moveTo>
                    <a:pt x="0" y="450442"/>
                  </a:moveTo>
                  <a:lnTo>
                    <a:pt x="0" y="0"/>
                  </a:lnTo>
                  <a:lnTo>
                    <a:pt x="0" y="0"/>
                  </a:lnTo>
                </a:path>
              </a:pathLst>
            </a:custGeom>
            <a:ln w="13550" cap="flat">
              <a:solidFill>
                <a:srgbClr val="EBEBEB">
                  <a:alpha val="100000"/>
                </a:srgbClr>
              </a:solidFill>
              <a:prstDash val="solid"/>
              <a:round/>
            </a:ln>
          </p:spPr>
          <p:txBody>
            <a:bodyPr/>
            <a:lstStyle/>
            <a:p/>
          </p:txBody>
        </p:sp>
        <p:sp>
          <p:nvSpPr>
            <p:cNvPr id="96" name="rc96"/>
            <p:cNvSpPr/>
            <p:nvPr/>
          </p:nvSpPr>
          <p:spPr>
            <a:xfrm>
              <a:off x="1279224" y="5781114"/>
              <a:ext cx="6189821" cy="112610"/>
            </a:xfrm>
            <a:prstGeom prst="rect">
              <a:avLst/>
            </a:prstGeom>
            <a:solidFill>
              <a:srgbClr val="F26829">
                <a:alpha val="80000"/>
              </a:srgbClr>
            </a:solidFill>
          </p:spPr>
          <p:txBody>
            <a:bodyPr/>
            <a:lstStyle/>
            <a:p/>
          </p:txBody>
        </p:sp>
        <p:sp>
          <p:nvSpPr>
            <p:cNvPr id="97" name="rc97"/>
            <p:cNvSpPr/>
            <p:nvPr/>
          </p:nvSpPr>
          <p:spPr>
            <a:xfrm>
              <a:off x="1279224" y="5640351"/>
              <a:ext cx="7357712" cy="112610"/>
            </a:xfrm>
            <a:prstGeom prst="rect">
              <a:avLst/>
            </a:prstGeom>
            <a:solidFill>
              <a:srgbClr val="F26829">
                <a:alpha val="80000"/>
              </a:srgbClr>
            </a:solidFill>
          </p:spPr>
          <p:txBody>
            <a:bodyPr/>
            <a:lstStyle/>
            <a:p/>
          </p:txBody>
        </p:sp>
        <p:sp>
          <p:nvSpPr>
            <p:cNvPr id="98" name="rc98"/>
            <p:cNvSpPr/>
            <p:nvPr/>
          </p:nvSpPr>
          <p:spPr>
            <a:xfrm>
              <a:off x="1279224" y="5499588"/>
              <a:ext cx="6656977" cy="112610"/>
            </a:xfrm>
            <a:prstGeom prst="rect">
              <a:avLst/>
            </a:prstGeom>
            <a:solidFill>
              <a:srgbClr val="F26829">
                <a:alpha val="80000"/>
              </a:srgbClr>
            </a:solidFill>
          </p:spPr>
          <p:txBody>
            <a:bodyPr/>
            <a:lstStyle/>
            <a:p/>
          </p:txBody>
        </p:sp>
        <p:sp>
          <p:nvSpPr>
            <p:cNvPr id="99" name="tx99"/>
            <p:cNvSpPr/>
            <p:nvPr/>
          </p:nvSpPr>
          <p:spPr>
            <a:xfrm>
              <a:off x="7544346" y="579860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5.3</a:t>
              </a:r>
            </a:p>
          </p:txBody>
        </p:sp>
        <p:sp>
          <p:nvSpPr>
            <p:cNvPr id="100" name="tx100"/>
            <p:cNvSpPr/>
            <p:nvPr/>
          </p:nvSpPr>
          <p:spPr>
            <a:xfrm>
              <a:off x="8712237" y="565784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101" name="tx101"/>
            <p:cNvSpPr/>
            <p:nvPr/>
          </p:nvSpPr>
          <p:spPr>
            <a:xfrm>
              <a:off x="8011502" y="551707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5.7</a:t>
              </a:r>
            </a:p>
          </p:txBody>
        </p:sp>
        <p:sp>
          <p:nvSpPr>
            <p:cNvPr id="102" name="tx102"/>
            <p:cNvSpPr/>
            <p:nvPr/>
          </p:nvSpPr>
          <p:spPr>
            <a:xfrm>
              <a:off x="565975" y="579192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103" name="tx103"/>
            <p:cNvSpPr/>
            <p:nvPr/>
          </p:nvSpPr>
          <p:spPr>
            <a:xfrm>
              <a:off x="565975" y="5651165"/>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104" name="tx104"/>
            <p:cNvSpPr/>
            <p:nvPr/>
          </p:nvSpPr>
          <p:spPr>
            <a:xfrm>
              <a:off x="565975" y="5510402"/>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105" name="tx105"/>
            <p:cNvSpPr/>
            <p:nvPr/>
          </p:nvSpPr>
          <p:spPr>
            <a:xfrm>
              <a:off x="1208540"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106" name="tx106"/>
            <p:cNvSpPr/>
            <p:nvPr/>
          </p:nvSpPr>
          <p:spPr>
            <a:xfrm>
              <a:off x="3544322"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a:t>
              </a:r>
            </a:p>
          </p:txBody>
        </p:sp>
        <p:sp>
          <p:nvSpPr>
            <p:cNvPr id="107" name="tx107"/>
            <p:cNvSpPr/>
            <p:nvPr/>
          </p:nvSpPr>
          <p:spPr>
            <a:xfrm>
              <a:off x="5880104"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4</a:t>
              </a:r>
            </a:p>
          </p:txBody>
        </p:sp>
        <p:sp>
          <p:nvSpPr>
            <p:cNvPr id="108" name="tx108"/>
            <p:cNvSpPr/>
            <p:nvPr/>
          </p:nvSpPr>
          <p:spPr>
            <a:xfrm>
              <a:off x="8215885"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6</a:t>
              </a:r>
            </a:p>
          </p:txBody>
        </p:sp>
        <p:sp>
          <p:nvSpPr>
            <p:cNvPr id="109" name="tx109"/>
            <p:cNvSpPr/>
            <p:nvPr/>
          </p:nvSpPr>
          <p:spPr>
            <a:xfrm>
              <a:off x="4317085" y="6136985"/>
              <a:ext cx="1281988"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000000">
                      <a:alpha val="100000"/>
                    </a:srgbClr>
                  </a:solidFill>
                  <a:latin typeface="Arial"/>
                  <a:cs typeface="Arial"/>
                </a:rPr>
                <a:t>Zero-dose children (millions)</a:t>
              </a:r>
            </a:p>
          </p:txBody>
        </p:sp>
        <p:sp>
          <p:nvSpPr>
            <p:cNvPr id="110" name="tx110"/>
            <p:cNvSpPr/>
            <p:nvPr/>
          </p:nvSpPr>
          <p:spPr>
            <a:xfrm>
              <a:off x="911338" y="5260663"/>
              <a:ext cx="3346063"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Number of zero-dose children, WB FCV countries</a:t>
              </a:r>
            </a:p>
          </p:txBody>
        </p:sp>
        <p:sp>
          <p:nvSpPr>
            <p:cNvPr id="111" name="tx111"/>
            <p:cNvSpPr/>
            <p:nvPr/>
          </p:nvSpPr>
          <p:spPr>
            <a:xfrm>
              <a:off x="4842838" y="63007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12" name="tx112"/>
            <p:cNvSpPr/>
            <p:nvPr/>
          </p:nvSpPr>
          <p:spPr>
            <a:xfrm>
              <a:off x="840875" y="6421459"/>
              <a:ext cx="81639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sp>
          <p:nvSpPr>
            <p:cNvPr id="113" name="tx113"/>
            <p:cNvSpPr/>
            <p:nvPr/>
          </p:nvSpPr>
          <p:spPr>
            <a:xfrm>
              <a:off x="4960156" y="6542159"/>
              <a:ext cx="404466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There may be discrepancies in total Zero-dose children (millions) due to rounding.</a:t>
              </a:r>
            </a:p>
          </p:txBody>
        </p:sp>
      </p:grpSp>
      <p:sp>
        <p:nvSpPr>
          <p:cNvPr id="11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WB FCV countries ranked number 2 out of 2 WB_FCV regions, with DTP1 coverage of 79%.
DTP1 coverage (79%) was the same as in 2019 (79%).
This equates to 5.7 million zero-dose children in 2025 compared to 5.3 million zero-dose children in 2019.</a:t>
            </a:r>
          </a:p>
        </p:txBody>
      </p:sp>
      <p:sp>
        <p:nvSpPr>
          <p:cNvPr id="11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DTP1 coverage improved between 2024 and 2025 in some regions and exceeded pre-pandemic levels in some regions, but progress is uneven and gaps in zero-dose children persist.</a:t>
            </a:r>
          </a:p>
        </p:txBody>
      </p:sp>
      <p:grpSp xmlns:pic="http://schemas.openxmlformats.org/drawingml/2006/picture">
        <p:nvGrpSpPr>
          <p:cNvPr id="116" name=""/>
          <p:cNvGrpSpPr/>
          <p:nvPr/>
        </p:nvGrpSpPr>
        <p:grpSpPr>
          <a:xfrm>
            <a:off x="292608" y="1005840"/>
            <a:ext cx="8595360" cy="28575"/>
            <a:chOff x="292608" y="1005840"/>
            <a:chExt cx="8595360" cy="28575"/>
          </a:xfrm>
        </p:grpSpPr>
        <p:sp>
          <p:nvSpPr>
            <p:cNvPr id="11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1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005840"/>
            <a:ext cx="8869680" cy="576072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WB FCV countries, 4 out of 24 (17%) countries had DTP1 coverage below 70% in 2025. These are Afghanistan, CAR, Papua New Guinea, and Yemen.
These countries account for approximately 3.3 million (12%) of the total annual cohort of surviving infants in the region.
There were 10 (42%) countries that achieved DTP1 of 90% or higher, accounting for 6.9 million (26%) of the total cohort.</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10 countries achieved at least 90% DTP1 coverage, while 4 had coverage below 70%.</a:t>
            </a:r>
          </a:p>
        </p:txBody>
      </p:sp>
      <p:grpSp xmlns:pic="http://schemas.openxmlformats.org/drawingml/2006/picture">
        <p:nvGrpSpPr>
          <p:cNvPr id="5" name=""/>
          <p:cNvGrpSpPr/>
          <p:nvPr/>
        </p:nvGrpSpPr>
        <p:grpSpPr>
          <a:xfrm>
            <a:off x="292608" y="822960"/>
            <a:ext cx="8595360" cy="28575"/>
            <a:chOff x="292608" y="822960"/>
            <a:chExt cx="8595360" cy="28575"/>
          </a:xfrm>
        </p:grpSpPr>
        <p:sp>
          <p:nvSpPr>
            <p:cNvPr id="6" name="rc3"/>
            <p:cNvSpPr/>
            <p:nvPr/>
          </p:nvSpPr>
          <p:spPr>
            <a:xfrm>
              <a:off x="292608" y="8229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822960"/>
              <a:ext cx="8595360" cy="28575"/>
            </a:xfrm>
            <a:prstGeom prst="rect">
              <a:avLst/>
            </a:prstGeom>
            <a:solidFill>
              <a:srgbClr val="000000">
                <a:alpha val="100000"/>
              </a:srgbClr>
            </a:solidFill>
          </p:spPr>
          <p:txBody>
            <a:bodyPr/>
            <a:lstStyle/>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rc5"/>
            <p:cNvSpPr/>
            <p:nvPr/>
          </p:nvSpPr>
          <p:spPr>
            <a:xfrm>
              <a:off x="757350" y="1074032"/>
              <a:ext cx="1607740" cy="1000048"/>
            </a:xfrm>
            <a:prstGeom prst="rect">
              <a:avLst/>
            </a:prstGeom>
            <a:solidFill>
              <a:srgbClr val="EBEBEB">
                <a:alpha val="100000"/>
              </a:srgbClr>
            </a:solidFill>
          </p:spPr>
          <p:txBody>
            <a:bodyPr/>
            <a:lstStyle/>
            <a:p/>
          </p:txBody>
        </p:sp>
        <p:sp>
          <p:nvSpPr>
            <p:cNvPr id="6" name="pl6"/>
            <p:cNvSpPr/>
            <p:nvPr/>
          </p:nvSpPr>
          <p:spPr>
            <a:xfrm>
              <a:off x="757350" y="206650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7" name="pl7"/>
            <p:cNvSpPr/>
            <p:nvPr/>
          </p:nvSpPr>
          <p:spPr>
            <a:xfrm>
              <a:off x="757350" y="179592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8" name="pl8"/>
            <p:cNvSpPr/>
            <p:nvPr/>
          </p:nvSpPr>
          <p:spPr>
            <a:xfrm>
              <a:off x="757350" y="152535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9" name="pl9"/>
            <p:cNvSpPr/>
            <p:nvPr/>
          </p:nvSpPr>
          <p:spPr>
            <a:xfrm>
              <a:off x="757350" y="125477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0" name="pl10"/>
            <p:cNvSpPr/>
            <p:nvPr/>
          </p:nvSpPr>
          <p:spPr>
            <a:xfrm>
              <a:off x="757350" y="111948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1" name="pl11"/>
            <p:cNvSpPr/>
            <p:nvPr/>
          </p:nvSpPr>
          <p:spPr>
            <a:xfrm>
              <a:off x="757350" y="193121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2" name="pl12"/>
            <p:cNvSpPr/>
            <p:nvPr/>
          </p:nvSpPr>
          <p:spPr>
            <a:xfrm>
              <a:off x="757350" y="166064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3" name="pl13"/>
            <p:cNvSpPr/>
            <p:nvPr/>
          </p:nvSpPr>
          <p:spPr>
            <a:xfrm>
              <a:off x="757350" y="139006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4" name="pl14"/>
            <p:cNvSpPr/>
            <p:nvPr/>
          </p:nvSpPr>
          <p:spPr>
            <a:xfrm>
              <a:off x="83042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5" name="pl15"/>
            <p:cNvSpPr/>
            <p:nvPr/>
          </p:nvSpPr>
          <p:spPr>
            <a:xfrm>
              <a:off x="103922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6" name="pl16"/>
            <p:cNvSpPr/>
            <p:nvPr/>
          </p:nvSpPr>
          <p:spPr>
            <a:xfrm>
              <a:off x="124802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7" name="pl17"/>
            <p:cNvSpPr/>
            <p:nvPr/>
          </p:nvSpPr>
          <p:spPr>
            <a:xfrm>
              <a:off x="1456822"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8" name="pl18"/>
            <p:cNvSpPr/>
            <p:nvPr/>
          </p:nvSpPr>
          <p:spPr>
            <a:xfrm>
              <a:off x="166561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9" name="pl19"/>
            <p:cNvSpPr/>
            <p:nvPr/>
          </p:nvSpPr>
          <p:spPr>
            <a:xfrm>
              <a:off x="1874417"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0" name="pl20"/>
            <p:cNvSpPr/>
            <p:nvPr/>
          </p:nvSpPr>
          <p:spPr>
            <a:xfrm>
              <a:off x="208321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1" name="pl21"/>
            <p:cNvSpPr/>
            <p:nvPr/>
          </p:nvSpPr>
          <p:spPr>
            <a:xfrm>
              <a:off x="2292012"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2" name="pl22"/>
            <p:cNvSpPr/>
            <p:nvPr/>
          </p:nvSpPr>
          <p:spPr>
            <a:xfrm>
              <a:off x="830429" y="1617348"/>
              <a:ext cx="1461582" cy="75761"/>
            </a:xfrm>
            <a:custGeom>
              <a:avLst/>
              <a:pathLst>
                <a:path w="1461582" h="75761">
                  <a:moveTo>
                    <a:pt x="0" y="0"/>
                  </a:moveTo>
                  <a:lnTo>
                    <a:pt x="208797" y="0"/>
                  </a:lnTo>
                  <a:lnTo>
                    <a:pt x="417595" y="10823"/>
                  </a:lnTo>
                  <a:lnTo>
                    <a:pt x="626392" y="75761"/>
                  </a:lnTo>
                  <a:lnTo>
                    <a:pt x="835190" y="32469"/>
                  </a:lnTo>
                  <a:lnTo>
                    <a:pt x="1043987" y="21646"/>
                  </a:lnTo>
                  <a:lnTo>
                    <a:pt x="1252785" y="21646"/>
                  </a:lnTo>
                  <a:lnTo>
                    <a:pt x="1461582" y="0"/>
                  </a:lnTo>
                </a:path>
              </a:pathLst>
            </a:custGeom>
            <a:ln w="20325" cap="flat">
              <a:solidFill>
                <a:srgbClr val="BEBEBE">
                  <a:alpha val="69803"/>
                </a:srgbClr>
              </a:solidFill>
              <a:prstDash val="solid"/>
              <a:round/>
            </a:ln>
          </p:spPr>
          <p:txBody>
            <a:bodyPr/>
            <a:lstStyle/>
            <a:p/>
          </p:txBody>
        </p:sp>
        <p:sp>
          <p:nvSpPr>
            <p:cNvPr id="23" name="pl23"/>
            <p:cNvSpPr/>
            <p:nvPr/>
          </p:nvSpPr>
          <p:spPr>
            <a:xfrm>
              <a:off x="830429" y="1638994"/>
              <a:ext cx="1461582" cy="140699"/>
            </a:xfrm>
            <a:custGeom>
              <a:avLst/>
              <a:pathLst>
                <a:path w="1461582" h="140699">
                  <a:moveTo>
                    <a:pt x="0" y="0"/>
                  </a:moveTo>
                  <a:lnTo>
                    <a:pt x="208797" y="86584"/>
                  </a:lnTo>
                  <a:lnTo>
                    <a:pt x="417595" y="75761"/>
                  </a:lnTo>
                  <a:lnTo>
                    <a:pt x="626392" y="140699"/>
                  </a:lnTo>
                  <a:lnTo>
                    <a:pt x="835190" y="97407"/>
                  </a:lnTo>
                  <a:lnTo>
                    <a:pt x="1043987" y="86584"/>
                  </a:lnTo>
                  <a:lnTo>
                    <a:pt x="1252785" y="86584"/>
                  </a:lnTo>
                  <a:lnTo>
                    <a:pt x="1461582" y="108230"/>
                  </a:lnTo>
                </a:path>
              </a:pathLst>
            </a:custGeom>
            <a:ln w="40651" cap="flat">
              <a:solidFill>
                <a:srgbClr val="BEBEBE">
                  <a:alpha val="69803"/>
                </a:srgbClr>
              </a:solidFill>
              <a:prstDash val="solid"/>
              <a:round/>
            </a:ln>
          </p:spPr>
          <p:txBody>
            <a:bodyPr/>
            <a:lstStyle/>
            <a:p/>
          </p:txBody>
        </p:sp>
        <p:sp>
          <p:nvSpPr>
            <p:cNvPr id="24" name="pl24"/>
            <p:cNvSpPr/>
            <p:nvPr/>
          </p:nvSpPr>
          <p:spPr>
            <a:xfrm>
              <a:off x="830429" y="1638994"/>
              <a:ext cx="1461582" cy="140699"/>
            </a:xfrm>
            <a:custGeom>
              <a:avLst/>
              <a:pathLst>
                <a:path w="1461582" h="140699">
                  <a:moveTo>
                    <a:pt x="0" y="0"/>
                  </a:moveTo>
                  <a:lnTo>
                    <a:pt x="208797" y="86584"/>
                  </a:lnTo>
                  <a:lnTo>
                    <a:pt x="417595" y="75761"/>
                  </a:lnTo>
                  <a:lnTo>
                    <a:pt x="626392" y="140699"/>
                  </a:lnTo>
                  <a:lnTo>
                    <a:pt x="835190" y="97407"/>
                  </a:lnTo>
                  <a:lnTo>
                    <a:pt x="1043987" y="86584"/>
                  </a:lnTo>
                  <a:lnTo>
                    <a:pt x="1252785" y="86584"/>
                  </a:lnTo>
                  <a:lnTo>
                    <a:pt x="1461582" y="108230"/>
                  </a:lnTo>
                </a:path>
              </a:pathLst>
            </a:custGeom>
            <a:ln w="35231" cap="flat">
              <a:solidFill>
                <a:srgbClr val="BEBEBE">
                  <a:alpha val="69803"/>
                </a:srgbClr>
              </a:solidFill>
              <a:prstDash val="solid"/>
              <a:round/>
            </a:ln>
          </p:spPr>
          <p:txBody>
            <a:bodyPr/>
            <a:lstStyle/>
            <a:p/>
          </p:txBody>
        </p:sp>
        <p:sp>
          <p:nvSpPr>
            <p:cNvPr id="25" name="pl25"/>
            <p:cNvSpPr/>
            <p:nvPr/>
          </p:nvSpPr>
          <p:spPr>
            <a:xfrm>
              <a:off x="830429" y="1617348"/>
              <a:ext cx="1461582" cy="75761"/>
            </a:xfrm>
            <a:custGeom>
              <a:avLst/>
              <a:pathLst>
                <a:path w="1461582" h="75761">
                  <a:moveTo>
                    <a:pt x="0" y="0"/>
                  </a:moveTo>
                  <a:lnTo>
                    <a:pt x="208797" y="0"/>
                  </a:lnTo>
                  <a:lnTo>
                    <a:pt x="417595" y="10823"/>
                  </a:lnTo>
                  <a:lnTo>
                    <a:pt x="626392" y="75761"/>
                  </a:lnTo>
                  <a:lnTo>
                    <a:pt x="835190" y="32469"/>
                  </a:lnTo>
                  <a:lnTo>
                    <a:pt x="1043987" y="21646"/>
                  </a:lnTo>
                  <a:lnTo>
                    <a:pt x="1252785" y="21646"/>
                  </a:lnTo>
                  <a:lnTo>
                    <a:pt x="1461582" y="0"/>
                  </a:lnTo>
                </a:path>
              </a:pathLst>
            </a:custGeom>
            <a:ln w="20325" cap="flat">
              <a:solidFill>
                <a:srgbClr val="6B6B6B">
                  <a:alpha val="100000"/>
                </a:srgbClr>
              </a:solidFill>
              <a:prstDash val="solid"/>
              <a:round/>
            </a:ln>
          </p:spPr>
          <p:txBody>
            <a:bodyPr/>
            <a:lstStyle/>
            <a:p/>
          </p:txBody>
        </p:sp>
        <p:sp>
          <p:nvSpPr>
            <p:cNvPr id="26" name="pl26"/>
            <p:cNvSpPr/>
            <p:nvPr/>
          </p:nvSpPr>
          <p:spPr>
            <a:xfrm>
              <a:off x="830429" y="1638994"/>
              <a:ext cx="1461582" cy="140699"/>
            </a:xfrm>
            <a:custGeom>
              <a:avLst/>
              <a:pathLst>
                <a:path w="1461582" h="140699">
                  <a:moveTo>
                    <a:pt x="0" y="0"/>
                  </a:moveTo>
                  <a:lnTo>
                    <a:pt x="208797" y="86584"/>
                  </a:lnTo>
                  <a:lnTo>
                    <a:pt x="417595" y="75761"/>
                  </a:lnTo>
                  <a:lnTo>
                    <a:pt x="626392" y="140699"/>
                  </a:lnTo>
                  <a:lnTo>
                    <a:pt x="835190" y="97407"/>
                  </a:lnTo>
                  <a:lnTo>
                    <a:pt x="1043987" y="86584"/>
                  </a:lnTo>
                  <a:lnTo>
                    <a:pt x="1252785" y="86584"/>
                  </a:lnTo>
                  <a:lnTo>
                    <a:pt x="1461582" y="108230"/>
                  </a:lnTo>
                </a:path>
              </a:pathLst>
            </a:custGeom>
            <a:ln w="40651" cap="flat">
              <a:solidFill>
                <a:srgbClr val="000000">
                  <a:alpha val="100000"/>
                </a:srgbClr>
              </a:solidFill>
              <a:prstDash val="solid"/>
              <a:round/>
            </a:ln>
          </p:spPr>
          <p:txBody>
            <a:bodyPr/>
            <a:lstStyle/>
            <a:p/>
          </p:txBody>
        </p:sp>
        <p:sp>
          <p:nvSpPr>
            <p:cNvPr id="27" name="pl27"/>
            <p:cNvSpPr/>
            <p:nvPr/>
          </p:nvSpPr>
          <p:spPr>
            <a:xfrm>
              <a:off x="830429" y="1638994"/>
              <a:ext cx="1461582" cy="140699"/>
            </a:xfrm>
            <a:custGeom>
              <a:avLst/>
              <a:pathLst>
                <a:path w="1461582" h="140699">
                  <a:moveTo>
                    <a:pt x="0" y="0"/>
                  </a:moveTo>
                  <a:lnTo>
                    <a:pt x="208797" y="86584"/>
                  </a:lnTo>
                  <a:lnTo>
                    <a:pt x="417595" y="75761"/>
                  </a:lnTo>
                  <a:lnTo>
                    <a:pt x="626392" y="140699"/>
                  </a:lnTo>
                  <a:lnTo>
                    <a:pt x="835190" y="97407"/>
                  </a:lnTo>
                  <a:lnTo>
                    <a:pt x="1043987" y="86584"/>
                  </a:lnTo>
                  <a:lnTo>
                    <a:pt x="1252785" y="86584"/>
                  </a:lnTo>
                  <a:lnTo>
                    <a:pt x="1461582" y="108230"/>
                  </a:lnTo>
                </a:path>
              </a:pathLst>
            </a:custGeom>
            <a:ln w="35231" cap="flat">
              <a:solidFill>
                <a:srgbClr val="1CABE2">
                  <a:alpha val="100000"/>
                </a:srgbClr>
              </a:solidFill>
              <a:prstDash val="solid"/>
              <a:round/>
            </a:ln>
          </p:spPr>
          <p:txBody>
            <a:bodyPr/>
            <a:lstStyle/>
            <a:p/>
          </p:txBody>
        </p:sp>
        <p:sp>
          <p:nvSpPr>
            <p:cNvPr id="28" name="tx28"/>
            <p:cNvSpPr/>
            <p:nvPr/>
          </p:nvSpPr>
          <p:spPr>
            <a:xfrm>
              <a:off x="770170" y="14604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29" name="tx29"/>
            <p:cNvSpPr/>
            <p:nvPr/>
          </p:nvSpPr>
          <p:spPr>
            <a:xfrm>
              <a:off x="978968" y="15470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30" name="tx30"/>
            <p:cNvSpPr/>
            <p:nvPr/>
          </p:nvSpPr>
          <p:spPr>
            <a:xfrm>
              <a:off x="1187765" y="15362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31" name="tx31"/>
            <p:cNvSpPr/>
            <p:nvPr/>
          </p:nvSpPr>
          <p:spPr>
            <a:xfrm>
              <a:off x="1396563" y="16011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32" name="tx32"/>
            <p:cNvSpPr/>
            <p:nvPr/>
          </p:nvSpPr>
          <p:spPr>
            <a:xfrm>
              <a:off x="1605360" y="155784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33" name="tx33"/>
            <p:cNvSpPr/>
            <p:nvPr/>
          </p:nvSpPr>
          <p:spPr>
            <a:xfrm>
              <a:off x="1814158" y="15470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34" name="tx34"/>
            <p:cNvSpPr/>
            <p:nvPr/>
          </p:nvSpPr>
          <p:spPr>
            <a:xfrm>
              <a:off x="2022955" y="15470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35" name="tx35"/>
            <p:cNvSpPr/>
            <p:nvPr/>
          </p:nvSpPr>
          <p:spPr>
            <a:xfrm>
              <a:off x="2231753" y="15686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36" name="rc36"/>
            <p:cNvSpPr/>
            <p:nvPr/>
          </p:nvSpPr>
          <p:spPr>
            <a:xfrm>
              <a:off x="757350" y="2358522"/>
              <a:ext cx="1607740" cy="1000048"/>
            </a:xfrm>
            <a:prstGeom prst="rect">
              <a:avLst/>
            </a:prstGeom>
            <a:solidFill>
              <a:srgbClr val="EBEBEB">
                <a:alpha val="100000"/>
              </a:srgbClr>
            </a:solidFill>
          </p:spPr>
          <p:txBody>
            <a:bodyPr/>
            <a:lstStyle/>
            <a:p/>
          </p:txBody>
        </p:sp>
        <p:sp>
          <p:nvSpPr>
            <p:cNvPr id="37" name="pl37"/>
            <p:cNvSpPr/>
            <p:nvPr/>
          </p:nvSpPr>
          <p:spPr>
            <a:xfrm>
              <a:off x="757350" y="335099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8" name="pl38"/>
            <p:cNvSpPr/>
            <p:nvPr/>
          </p:nvSpPr>
          <p:spPr>
            <a:xfrm>
              <a:off x="757350" y="308041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9" name="pl39"/>
            <p:cNvSpPr/>
            <p:nvPr/>
          </p:nvSpPr>
          <p:spPr>
            <a:xfrm>
              <a:off x="757350" y="280984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0" name="pl40"/>
            <p:cNvSpPr/>
            <p:nvPr/>
          </p:nvSpPr>
          <p:spPr>
            <a:xfrm>
              <a:off x="757350" y="253926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1" name="pl41"/>
            <p:cNvSpPr/>
            <p:nvPr/>
          </p:nvSpPr>
          <p:spPr>
            <a:xfrm>
              <a:off x="757350" y="240397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2" name="pl42"/>
            <p:cNvSpPr/>
            <p:nvPr/>
          </p:nvSpPr>
          <p:spPr>
            <a:xfrm>
              <a:off x="757350" y="321570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3" name="pl43"/>
            <p:cNvSpPr/>
            <p:nvPr/>
          </p:nvSpPr>
          <p:spPr>
            <a:xfrm>
              <a:off x="757350" y="294513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4" name="pl44"/>
            <p:cNvSpPr/>
            <p:nvPr/>
          </p:nvSpPr>
          <p:spPr>
            <a:xfrm>
              <a:off x="757350" y="267455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5" name="pl45"/>
            <p:cNvSpPr/>
            <p:nvPr/>
          </p:nvSpPr>
          <p:spPr>
            <a:xfrm>
              <a:off x="83042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6" name="pl46"/>
            <p:cNvSpPr/>
            <p:nvPr/>
          </p:nvSpPr>
          <p:spPr>
            <a:xfrm>
              <a:off x="103922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7" name="pl47"/>
            <p:cNvSpPr/>
            <p:nvPr/>
          </p:nvSpPr>
          <p:spPr>
            <a:xfrm>
              <a:off x="124802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8" name="pl48"/>
            <p:cNvSpPr/>
            <p:nvPr/>
          </p:nvSpPr>
          <p:spPr>
            <a:xfrm>
              <a:off x="1456822"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9" name="pl49"/>
            <p:cNvSpPr/>
            <p:nvPr/>
          </p:nvSpPr>
          <p:spPr>
            <a:xfrm>
              <a:off x="166561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0" name="pl50"/>
            <p:cNvSpPr/>
            <p:nvPr/>
          </p:nvSpPr>
          <p:spPr>
            <a:xfrm>
              <a:off x="1874417"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1" name="pl51"/>
            <p:cNvSpPr/>
            <p:nvPr/>
          </p:nvSpPr>
          <p:spPr>
            <a:xfrm>
              <a:off x="208321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2" name="pl52"/>
            <p:cNvSpPr/>
            <p:nvPr/>
          </p:nvSpPr>
          <p:spPr>
            <a:xfrm>
              <a:off x="2292012"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3" name="pl53"/>
            <p:cNvSpPr/>
            <p:nvPr/>
          </p:nvSpPr>
          <p:spPr>
            <a:xfrm>
              <a:off x="830429" y="2901838"/>
              <a:ext cx="1461582" cy="75761"/>
            </a:xfrm>
            <a:custGeom>
              <a:avLst/>
              <a:pathLst>
                <a:path w="1461582" h="75761">
                  <a:moveTo>
                    <a:pt x="0" y="0"/>
                  </a:moveTo>
                  <a:lnTo>
                    <a:pt x="208797" y="0"/>
                  </a:lnTo>
                  <a:lnTo>
                    <a:pt x="417595" y="10823"/>
                  </a:lnTo>
                  <a:lnTo>
                    <a:pt x="626392" y="75761"/>
                  </a:lnTo>
                  <a:lnTo>
                    <a:pt x="835190" y="32469"/>
                  </a:lnTo>
                  <a:lnTo>
                    <a:pt x="1043987" y="21646"/>
                  </a:lnTo>
                  <a:lnTo>
                    <a:pt x="1252785" y="21646"/>
                  </a:lnTo>
                  <a:lnTo>
                    <a:pt x="1461582" y="0"/>
                  </a:lnTo>
                </a:path>
              </a:pathLst>
            </a:custGeom>
            <a:ln w="20325" cap="flat">
              <a:solidFill>
                <a:srgbClr val="BEBEBE">
                  <a:alpha val="69803"/>
                </a:srgbClr>
              </a:solidFill>
              <a:prstDash val="solid"/>
              <a:round/>
            </a:ln>
          </p:spPr>
          <p:txBody>
            <a:bodyPr/>
            <a:lstStyle/>
            <a:p/>
          </p:txBody>
        </p:sp>
        <p:sp>
          <p:nvSpPr>
            <p:cNvPr id="54" name="pl54"/>
            <p:cNvSpPr/>
            <p:nvPr/>
          </p:nvSpPr>
          <p:spPr>
            <a:xfrm>
              <a:off x="830429" y="2847723"/>
              <a:ext cx="1461582" cy="108230"/>
            </a:xfrm>
            <a:custGeom>
              <a:avLst/>
              <a:pathLst>
                <a:path w="1461582" h="108230">
                  <a:moveTo>
                    <a:pt x="0" y="86584"/>
                  </a:moveTo>
                  <a:lnTo>
                    <a:pt x="208797" y="97407"/>
                  </a:lnTo>
                  <a:lnTo>
                    <a:pt x="417595" y="97407"/>
                  </a:lnTo>
                  <a:lnTo>
                    <a:pt x="626392" y="108230"/>
                  </a:lnTo>
                  <a:lnTo>
                    <a:pt x="835190" y="86584"/>
                  </a:lnTo>
                  <a:lnTo>
                    <a:pt x="1043987" y="54115"/>
                  </a:lnTo>
                  <a:lnTo>
                    <a:pt x="1252785" y="54115"/>
                  </a:lnTo>
                  <a:lnTo>
                    <a:pt x="1461582" y="0"/>
                  </a:lnTo>
                </a:path>
              </a:pathLst>
            </a:custGeom>
            <a:ln w="40651" cap="flat">
              <a:solidFill>
                <a:srgbClr val="BEBEBE">
                  <a:alpha val="69803"/>
                </a:srgbClr>
              </a:solidFill>
              <a:prstDash val="solid"/>
              <a:round/>
            </a:ln>
          </p:spPr>
          <p:txBody>
            <a:bodyPr/>
            <a:lstStyle/>
            <a:p/>
          </p:txBody>
        </p:sp>
        <p:sp>
          <p:nvSpPr>
            <p:cNvPr id="55" name="pl55"/>
            <p:cNvSpPr/>
            <p:nvPr/>
          </p:nvSpPr>
          <p:spPr>
            <a:xfrm>
              <a:off x="830429" y="2847723"/>
              <a:ext cx="1461582" cy="108230"/>
            </a:xfrm>
            <a:custGeom>
              <a:avLst/>
              <a:pathLst>
                <a:path w="1461582" h="108230">
                  <a:moveTo>
                    <a:pt x="0" y="86584"/>
                  </a:moveTo>
                  <a:lnTo>
                    <a:pt x="208797" y="97407"/>
                  </a:lnTo>
                  <a:lnTo>
                    <a:pt x="417595" y="97407"/>
                  </a:lnTo>
                  <a:lnTo>
                    <a:pt x="626392" y="108230"/>
                  </a:lnTo>
                  <a:lnTo>
                    <a:pt x="835190" y="86584"/>
                  </a:lnTo>
                  <a:lnTo>
                    <a:pt x="1043987" y="54115"/>
                  </a:lnTo>
                  <a:lnTo>
                    <a:pt x="1252785" y="54115"/>
                  </a:lnTo>
                  <a:lnTo>
                    <a:pt x="1461582" y="0"/>
                  </a:lnTo>
                </a:path>
              </a:pathLst>
            </a:custGeom>
            <a:ln w="35231" cap="flat">
              <a:solidFill>
                <a:srgbClr val="BEBEBE">
                  <a:alpha val="69803"/>
                </a:srgbClr>
              </a:solidFill>
              <a:prstDash val="solid"/>
              <a:round/>
            </a:ln>
          </p:spPr>
          <p:txBody>
            <a:bodyPr/>
            <a:lstStyle/>
            <a:p/>
          </p:txBody>
        </p:sp>
        <p:sp>
          <p:nvSpPr>
            <p:cNvPr id="56" name="pl56"/>
            <p:cNvSpPr/>
            <p:nvPr/>
          </p:nvSpPr>
          <p:spPr>
            <a:xfrm>
              <a:off x="830429" y="2901838"/>
              <a:ext cx="1461582" cy="75761"/>
            </a:xfrm>
            <a:custGeom>
              <a:avLst/>
              <a:pathLst>
                <a:path w="1461582" h="75761">
                  <a:moveTo>
                    <a:pt x="0" y="0"/>
                  </a:moveTo>
                  <a:lnTo>
                    <a:pt x="208797" y="0"/>
                  </a:lnTo>
                  <a:lnTo>
                    <a:pt x="417595" y="10823"/>
                  </a:lnTo>
                  <a:lnTo>
                    <a:pt x="626392" y="75761"/>
                  </a:lnTo>
                  <a:lnTo>
                    <a:pt x="835190" y="32469"/>
                  </a:lnTo>
                  <a:lnTo>
                    <a:pt x="1043987" y="21646"/>
                  </a:lnTo>
                  <a:lnTo>
                    <a:pt x="1252785" y="21646"/>
                  </a:lnTo>
                  <a:lnTo>
                    <a:pt x="1461582" y="0"/>
                  </a:lnTo>
                </a:path>
              </a:pathLst>
            </a:custGeom>
            <a:ln w="20325" cap="flat">
              <a:solidFill>
                <a:srgbClr val="6B6B6B">
                  <a:alpha val="100000"/>
                </a:srgbClr>
              </a:solidFill>
              <a:prstDash val="solid"/>
              <a:round/>
            </a:ln>
          </p:spPr>
          <p:txBody>
            <a:bodyPr/>
            <a:lstStyle/>
            <a:p/>
          </p:txBody>
        </p:sp>
        <p:sp>
          <p:nvSpPr>
            <p:cNvPr id="57" name="pl57"/>
            <p:cNvSpPr/>
            <p:nvPr/>
          </p:nvSpPr>
          <p:spPr>
            <a:xfrm>
              <a:off x="830429" y="2847723"/>
              <a:ext cx="1461582" cy="108230"/>
            </a:xfrm>
            <a:custGeom>
              <a:avLst/>
              <a:pathLst>
                <a:path w="1461582" h="108230">
                  <a:moveTo>
                    <a:pt x="0" y="86584"/>
                  </a:moveTo>
                  <a:lnTo>
                    <a:pt x="208797" y="97407"/>
                  </a:lnTo>
                  <a:lnTo>
                    <a:pt x="417595" y="97407"/>
                  </a:lnTo>
                  <a:lnTo>
                    <a:pt x="626392" y="108230"/>
                  </a:lnTo>
                  <a:lnTo>
                    <a:pt x="835190" y="86584"/>
                  </a:lnTo>
                  <a:lnTo>
                    <a:pt x="1043987" y="54115"/>
                  </a:lnTo>
                  <a:lnTo>
                    <a:pt x="1252785" y="54115"/>
                  </a:lnTo>
                  <a:lnTo>
                    <a:pt x="1461582" y="0"/>
                  </a:lnTo>
                </a:path>
              </a:pathLst>
            </a:custGeom>
            <a:ln w="40651" cap="flat">
              <a:solidFill>
                <a:srgbClr val="000000">
                  <a:alpha val="100000"/>
                </a:srgbClr>
              </a:solidFill>
              <a:prstDash val="solid"/>
              <a:round/>
            </a:ln>
          </p:spPr>
          <p:txBody>
            <a:bodyPr/>
            <a:lstStyle/>
            <a:p/>
          </p:txBody>
        </p:sp>
        <p:sp>
          <p:nvSpPr>
            <p:cNvPr id="58" name="pl58"/>
            <p:cNvSpPr/>
            <p:nvPr/>
          </p:nvSpPr>
          <p:spPr>
            <a:xfrm>
              <a:off x="830429" y="2847723"/>
              <a:ext cx="1461582" cy="108230"/>
            </a:xfrm>
            <a:custGeom>
              <a:avLst/>
              <a:pathLst>
                <a:path w="1461582" h="108230">
                  <a:moveTo>
                    <a:pt x="0" y="86584"/>
                  </a:moveTo>
                  <a:lnTo>
                    <a:pt x="208797" y="97407"/>
                  </a:lnTo>
                  <a:lnTo>
                    <a:pt x="417595" y="97407"/>
                  </a:lnTo>
                  <a:lnTo>
                    <a:pt x="626392" y="108230"/>
                  </a:lnTo>
                  <a:lnTo>
                    <a:pt x="835190" y="86584"/>
                  </a:lnTo>
                  <a:lnTo>
                    <a:pt x="1043987" y="54115"/>
                  </a:lnTo>
                  <a:lnTo>
                    <a:pt x="1252785" y="54115"/>
                  </a:lnTo>
                  <a:lnTo>
                    <a:pt x="1461582" y="0"/>
                  </a:lnTo>
                </a:path>
              </a:pathLst>
            </a:custGeom>
            <a:ln w="35231" cap="flat">
              <a:solidFill>
                <a:srgbClr val="1CABE2">
                  <a:alpha val="100000"/>
                </a:srgbClr>
              </a:solidFill>
              <a:prstDash val="solid"/>
              <a:round/>
            </a:ln>
          </p:spPr>
          <p:txBody>
            <a:bodyPr/>
            <a:lstStyle/>
            <a:p/>
          </p:txBody>
        </p:sp>
        <p:sp>
          <p:nvSpPr>
            <p:cNvPr id="59" name="tx59"/>
            <p:cNvSpPr/>
            <p:nvPr/>
          </p:nvSpPr>
          <p:spPr>
            <a:xfrm>
              <a:off x="770170" y="27557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60" name="tx60"/>
            <p:cNvSpPr/>
            <p:nvPr/>
          </p:nvSpPr>
          <p:spPr>
            <a:xfrm>
              <a:off x="978968" y="27665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61" name="tx61"/>
            <p:cNvSpPr/>
            <p:nvPr/>
          </p:nvSpPr>
          <p:spPr>
            <a:xfrm>
              <a:off x="1187765" y="27665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62" name="tx62"/>
            <p:cNvSpPr/>
            <p:nvPr/>
          </p:nvSpPr>
          <p:spPr>
            <a:xfrm>
              <a:off x="1396563" y="277739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63" name="tx63"/>
            <p:cNvSpPr/>
            <p:nvPr/>
          </p:nvSpPr>
          <p:spPr>
            <a:xfrm>
              <a:off x="1605360" y="27557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64" name="tx64"/>
            <p:cNvSpPr/>
            <p:nvPr/>
          </p:nvSpPr>
          <p:spPr>
            <a:xfrm>
              <a:off x="1814158" y="27232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65" name="tx65"/>
            <p:cNvSpPr/>
            <p:nvPr/>
          </p:nvSpPr>
          <p:spPr>
            <a:xfrm>
              <a:off x="2022955" y="27232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66" name="tx66"/>
            <p:cNvSpPr/>
            <p:nvPr/>
          </p:nvSpPr>
          <p:spPr>
            <a:xfrm>
              <a:off x="2231753" y="26691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67" name="rc67"/>
            <p:cNvSpPr/>
            <p:nvPr/>
          </p:nvSpPr>
          <p:spPr>
            <a:xfrm>
              <a:off x="757350" y="3643012"/>
              <a:ext cx="1607740" cy="1000048"/>
            </a:xfrm>
            <a:prstGeom prst="rect">
              <a:avLst/>
            </a:prstGeom>
            <a:solidFill>
              <a:srgbClr val="EBEBEB">
                <a:alpha val="100000"/>
              </a:srgbClr>
            </a:solidFill>
          </p:spPr>
          <p:txBody>
            <a:bodyPr/>
            <a:lstStyle/>
            <a:p/>
          </p:txBody>
        </p:sp>
        <p:sp>
          <p:nvSpPr>
            <p:cNvPr id="68" name="pl68"/>
            <p:cNvSpPr/>
            <p:nvPr/>
          </p:nvSpPr>
          <p:spPr>
            <a:xfrm>
              <a:off x="757350" y="463548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69" name="pl69"/>
            <p:cNvSpPr/>
            <p:nvPr/>
          </p:nvSpPr>
          <p:spPr>
            <a:xfrm>
              <a:off x="757350" y="436490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70" name="pl70"/>
            <p:cNvSpPr/>
            <p:nvPr/>
          </p:nvSpPr>
          <p:spPr>
            <a:xfrm>
              <a:off x="757350" y="409433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71" name="pl71"/>
            <p:cNvSpPr/>
            <p:nvPr/>
          </p:nvSpPr>
          <p:spPr>
            <a:xfrm>
              <a:off x="757350" y="382375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72" name="pl72"/>
            <p:cNvSpPr/>
            <p:nvPr/>
          </p:nvSpPr>
          <p:spPr>
            <a:xfrm>
              <a:off x="757350" y="368846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73" name="pl73"/>
            <p:cNvSpPr/>
            <p:nvPr/>
          </p:nvSpPr>
          <p:spPr>
            <a:xfrm>
              <a:off x="757350" y="450019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74" name="pl74"/>
            <p:cNvSpPr/>
            <p:nvPr/>
          </p:nvSpPr>
          <p:spPr>
            <a:xfrm>
              <a:off x="757350" y="422962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75" name="pl75"/>
            <p:cNvSpPr/>
            <p:nvPr/>
          </p:nvSpPr>
          <p:spPr>
            <a:xfrm>
              <a:off x="757350" y="395904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76" name="pl76"/>
            <p:cNvSpPr/>
            <p:nvPr/>
          </p:nvSpPr>
          <p:spPr>
            <a:xfrm>
              <a:off x="83042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77" name="pl77"/>
            <p:cNvSpPr/>
            <p:nvPr/>
          </p:nvSpPr>
          <p:spPr>
            <a:xfrm>
              <a:off x="103922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78" name="pl78"/>
            <p:cNvSpPr/>
            <p:nvPr/>
          </p:nvSpPr>
          <p:spPr>
            <a:xfrm>
              <a:off x="124802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79" name="pl79"/>
            <p:cNvSpPr/>
            <p:nvPr/>
          </p:nvSpPr>
          <p:spPr>
            <a:xfrm>
              <a:off x="1456822"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80" name="pl80"/>
            <p:cNvSpPr/>
            <p:nvPr/>
          </p:nvSpPr>
          <p:spPr>
            <a:xfrm>
              <a:off x="166561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81" name="pl81"/>
            <p:cNvSpPr/>
            <p:nvPr/>
          </p:nvSpPr>
          <p:spPr>
            <a:xfrm>
              <a:off x="1874417"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82" name="pl82"/>
            <p:cNvSpPr/>
            <p:nvPr/>
          </p:nvSpPr>
          <p:spPr>
            <a:xfrm>
              <a:off x="208321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83" name="pl83"/>
            <p:cNvSpPr/>
            <p:nvPr/>
          </p:nvSpPr>
          <p:spPr>
            <a:xfrm>
              <a:off x="2292012"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84" name="pl84"/>
            <p:cNvSpPr/>
            <p:nvPr/>
          </p:nvSpPr>
          <p:spPr>
            <a:xfrm>
              <a:off x="830429" y="4186328"/>
              <a:ext cx="1461582" cy="75761"/>
            </a:xfrm>
            <a:custGeom>
              <a:avLst/>
              <a:pathLst>
                <a:path w="1461582" h="75761">
                  <a:moveTo>
                    <a:pt x="0" y="0"/>
                  </a:moveTo>
                  <a:lnTo>
                    <a:pt x="208797" y="0"/>
                  </a:lnTo>
                  <a:lnTo>
                    <a:pt x="417595" y="10823"/>
                  </a:lnTo>
                  <a:lnTo>
                    <a:pt x="626392" y="75761"/>
                  </a:lnTo>
                  <a:lnTo>
                    <a:pt x="835190" y="32469"/>
                  </a:lnTo>
                  <a:lnTo>
                    <a:pt x="1043987" y="21646"/>
                  </a:lnTo>
                  <a:lnTo>
                    <a:pt x="1252785" y="21646"/>
                  </a:lnTo>
                  <a:lnTo>
                    <a:pt x="1461582" y="0"/>
                  </a:lnTo>
                </a:path>
              </a:pathLst>
            </a:custGeom>
            <a:ln w="20325" cap="flat">
              <a:solidFill>
                <a:srgbClr val="BEBEBE">
                  <a:alpha val="69803"/>
                </a:srgbClr>
              </a:solidFill>
              <a:prstDash val="solid"/>
              <a:round/>
            </a:ln>
          </p:spPr>
          <p:txBody>
            <a:bodyPr/>
            <a:lstStyle/>
            <a:p/>
          </p:txBody>
        </p:sp>
        <p:sp>
          <p:nvSpPr>
            <p:cNvPr id="85" name="pl85"/>
            <p:cNvSpPr/>
            <p:nvPr/>
          </p:nvSpPr>
          <p:spPr>
            <a:xfrm>
              <a:off x="830429" y="4013160"/>
              <a:ext cx="1461582" cy="541151"/>
            </a:xfrm>
            <a:custGeom>
              <a:avLst/>
              <a:pathLst>
                <a:path w="1461582" h="541151">
                  <a:moveTo>
                    <a:pt x="0" y="0"/>
                  </a:moveTo>
                  <a:lnTo>
                    <a:pt x="208797" y="21646"/>
                  </a:lnTo>
                  <a:lnTo>
                    <a:pt x="417595" y="86584"/>
                  </a:lnTo>
                  <a:lnTo>
                    <a:pt x="626392" y="541151"/>
                  </a:lnTo>
                  <a:lnTo>
                    <a:pt x="835190" y="151522"/>
                  </a:lnTo>
                  <a:lnTo>
                    <a:pt x="1043987" y="173168"/>
                  </a:lnTo>
                  <a:lnTo>
                    <a:pt x="1252785" y="205637"/>
                  </a:lnTo>
                  <a:lnTo>
                    <a:pt x="1461582" y="205637"/>
                  </a:lnTo>
                </a:path>
              </a:pathLst>
            </a:custGeom>
            <a:ln w="40651" cap="flat">
              <a:solidFill>
                <a:srgbClr val="BEBEBE">
                  <a:alpha val="69803"/>
                </a:srgbClr>
              </a:solidFill>
              <a:prstDash val="solid"/>
              <a:round/>
            </a:ln>
          </p:spPr>
          <p:txBody>
            <a:bodyPr/>
            <a:lstStyle/>
            <a:p/>
          </p:txBody>
        </p:sp>
        <p:sp>
          <p:nvSpPr>
            <p:cNvPr id="86" name="pl86"/>
            <p:cNvSpPr/>
            <p:nvPr/>
          </p:nvSpPr>
          <p:spPr>
            <a:xfrm>
              <a:off x="830429" y="4013160"/>
              <a:ext cx="1461582" cy="541151"/>
            </a:xfrm>
            <a:custGeom>
              <a:avLst/>
              <a:pathLst>
                <a:path w="1461582" h="541151">
                  <a:moveTo>
                    <a:pt x="0" y="0"/>
                  </a:moveTo>
                  <a:lnTo>
                    <a:pt x="208797" y="21646"/>
                  </a:lnTo>
                  <a:lnTo>
                    <a:pt x="417595" y="86584"/>
                  </a:lnTo>
                  <a:lnTo>
                    <a:pt x="626392" y="541151"/>
                  </a:lnTo>
                  <a:lnTo>
                    <a:pt x="835190" y="151522"/>
                  </a:lnTo>
                  <a:lnTo>
                    <a:pt x="1043987" y="173168"/>
                  </a:lnTo>
                  <a:lnTo>
                    <a:pt x="1252785" y="205637"/>
                  </a:lnTo>
                  <a:lnTo>
                    <a:pt x="1461582" y="205637"/>
                  </a:lnTo>
                </a:path>
              </a:pathLst>
            </a:custGeom>
            <a:ln w="35231" cap="flat">
              <a:solidFill>
                <a:srgbClr val="BEBEBE">
                  <a:alpha val="69803"/>
                </a:srgbClr>
              </a:solidFill>
              <a:prstDash val="solid"/>
              <a:round/>
            </a:ln>
          </p:spPr>
          <p:txBody>
            <a:bodyPr/>
            <a:lstStyle/>
            <a:p/>
          </p:txBody>
        </p:sp>
        <p:sp>
          <p:nvSpPr>
            <p:cNvPr id="87" name="pl87"/>
            <p:cNvSpPr/>
            <p:nvPr/>
          </p:nvSpPr>
          <p:spPr>
            <a:xfrm>
              <a:off x="830429" y="4186328"/>
              <a:ext cx="1461582" cy="75761"/>
            </a:xfrm>
            <a:custGeom>
              <a:avLst/>
              <a:pathLst>
                <a:path w="1461582" h="75761">
                  <a:moveTo>
                    <a:pt x="0" y="0"/>
                  </a:moveTo>
                  <a:lnTo>
                    <a:pt x="208797" y="0"/>
                  </a:lnTo>
                  <a:lnTo>
                    <a:pt x="417595" y="10823"/>
                  </a:lnTo>
                  <a:lnTo>
                    <a:pt x="626392" y="75761"/>
                  </a:lnTo>
                  <a:lnTo>
                    <a:pt x="835190" y="32469"/>
                  </a:lnTo>
                  <a:lnTo>
                    <a:pt x="1043987" y="21646"/>
                  </a:lnTo>
                  <a:lnTo>
                    <a:pt x="1252785" y="21646"/>
                  </a:lnTo>
                  <a:lnTo>
                    <a:pt x="1461582" y="0"/>
                  </a:lnTo>
                </a:path>
              </a:pathLst>
            </a:custGeom>
            <a:ln w="20325" cap="flat">
              <a:solidFill>
                <a:srgbClr val="6B6B6B">
                  <a:alpha val="100000"/>
                </a:srgbClr>
              </a:solidFill>
              <a:prstDash val="solid"/>
              <a:round/>
            </a:ln>
          </p:spPr>
          <p:txBody>
            <a:bodyPr/>
            <a:lstStyle/>
            <a:p/>
          </p:txBody>
        </p:sp>
        <p:sp>
          <p:nvSpPr>
            <p:cNvPr id="88" name="pl88"/>
            <p:cNvSpPr/>
            <p:nvPr/>
          </p:nvSpPr>
          <p:spPr>
            <a:xfrm>
              <a:off x="830429" y="4013160"/>
              <a:ext cx="1461582" cy="541151"/>
            </a:xfrm>
            <a:custGeom>
              <a:avLst/>
              <a:pathLst>
                <a:path w="1461582" h="541151">
                  <a:moveTo>
                    <a:pt x="0" y="0"/>
                  </a:moveTo>
                  <a:lnTo>
                    <a:pt x="208797" y="21646"/>
                  </a:lnTo>
                  <a:lnTo>
                    <a:pt x="417595" y="86584"/>
                  </a:lnTo>
                  <a:lnTo>
                    <a:pt x="626392" y="541151"/>
                  </a:lnTo>
                  <a:lnTo>
                    <a:pt x="835190" y="151522"/>
                  </a:lnTo>
                  <a:lnTo>
                    <a:pt x="1043987" y="173168"/>
                  </a:lnTo>
                  <a:lnTo>
                    <a:pt x="1252785" y="205637"/>
                  </a:lnTo>
                  <a:lnTo>
                    <a:pt x="1461582" y="205637"/>
                  </a:lnTo>
                </a:path>
              </a:pathLst>
            </a:custGeom>
            <a:ln w="40651" cap="flat">
              <a:solidFill>
                <a:srgbClr val="000000">
                  <a:alpha val="100000"/>
                </a:srgbClr>
              </a:solidFill>
              <a:prstDash val="solid"/>
              <a:round/>
            </a:ln>
          </p:spPr>
          <p:txBody>
            <a:bodyPr/>
            <a:lstStyle/>
            <a:p/>
          </p:txBody>
        </p:sp>
        <p:sp>
          <p:nvSpPr>
            <p:cNvPr id="89" name="pl89"/>
            <p:cNvSpPr/>
            <p:nvPr/>
          </p:nvSpPr>
          <p:spPr>
            <a:xfrm>
              <a:off x="830429" y="4013160"/>
              <a:ext cx="1461582" cy="541151"/>
            </a:xfrm>
            <a:custGeom>
              <a:avLst/>
              <a:pathLst>
                <a:path w="1461582" h="541151">
                  <a:moveTo>
                    <a:pt x="0" y="0"/>
                  </a:moveTo>
                  <a:lnTo>
                    <a:pt x="208797" y="21646"/>
                  </a:lnTo>
                  <a:lnTo>
                    <a:pt x="417595" y="86584"/>
                  </a:lnTo>
                  <a:lnTo>
                    <a:pt x="626392" y="541151"/>
                  </a:lnTo>
                  <a:lnTo>
                    <a:pt x="835190" y="151522"/>
                  </a:lnTo>
                  <a:lnTo>
                    <a:pt x="1043987" y="173168"/>
                  </a:lnTo>
                  <a:lnTo>
                    <a:pt x="1252785" y="205637"/>
                  </a:lnTo>
                  <a:lnTo>
                    <a:pt x="1461582" y="205637"/>
                  </a:lnTo>
                </a:path>
              </a:pathLst>
            </a:custGeom>
            <a:ln w="35231" cap="flat">
              <a:solidFill>
                <a:srgbClr val="1CABE2">
                  <a:alpha val="100000"/>
                </a:srgbClr>
              </a:solidFill>
              <a:prstDash val="solid"/>
              <a:round/>
            </a:ln>
          </p:spPr>
          <p:txBody>
            <a:bodyPr/>
            <a:lstStyle/>
            <a:p/>
          </p:txBody>
        </p:sp>
        <p:sp>
          <p:nvSpPr>
            <p:cNvPr id="90" name="tx90"/>
            <p:cNvSpPr/>
            <p:nvPr/>
          </p:nvSpPr>
          <p:spPr>
            <a:xfrm>
              <a:off x="770170" y="38346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91" name="tx91"/>
            <p:cNvSpPr/>
            <p:nvPr/>
          </p:nvSpPr>
          <p:spPr>
            <a:xfrm>
              <a:off x="978968" y="38562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92" name="tx92"/>
            <p:cNvSpPr/>
            <p:nvPr/>
          </p:nvSpPr>
          <p:spPr>
            <a:xfrm>
              <a:off x="1187765" y="39211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93" name="tx93"/>
            <p:cNvSpPr/>
            <p:nvPr/>
          </p:nvSpPr>
          <p:spPr>
            <a:xfrm>
              <a:off x="1396563" y="43757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45</a:t>
              </a:r>
            </a:p>
          </p:txBody>
        </p:sp>
        <p:sp>
          <p:nvSpPr>
            <p:cNvPr id="94" name="tx94"/>
            <p:cNvSpPr/>
            <p:nvPr/>
          </p:nvSpPr>
          <p:spPr>
            <a:xfrm>
              <a:off x="1605360" y="39861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95" name="tx95"/>
            <p:cNvSpPr/>
            <p:nvPr/>
          </p:nvSpPr>
          <p:spPr>
            <a:xfrm>
              <a:off x="1814158" y="40077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96" name="tx96"/>
            <p:cNvSpPr/>
            <p:nvPr/>
          </p:nvSpPr>
          <p:spPr>
            <a:xfrm>
              <a:off x="2022955" y="40402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97" name="tx97"/>
            <p:cNvSpPr/>
            <p:nvPr/>
          </p:nvSpPr>
          <p:spPr>
            <a:xfrm>
              <a:off x="2231753" y="40402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98" name="rc98"/>
            <p:cNvSpPr/>
            <p:nvPr/>
          </p:nvSpPr>
          <p:spPr>
            <a:xfrm>
              <a:off x="757350" y="4927502"/>
              <a:ext cx="1607740" cy="1000048"/>
            </a:xfrm>
            <a:prstGeom prst="rect">
              <a:avLst/>
            </a:prstGeom>
            <a:solidFill>
              <a:srgbClr val="EBEBEB">
                <a:alpha val="100000"/>
              </a:srgbClr>
            </a:solidFill>
          </p:spPr>
          <p:txBody>
            <a:bodyPr/>
            <a:lstStyle/>
            <a:p/>
          </p:txBody>
        </p:sp>
        <p:sp>
          <p:nvSpPr>
            <p:cNvPr id="99" name="pl99"/>
            <p:cNvSpPr/>
            <p:nvPr/>
          </p:nvSpPr>
          <p:spPr>
            <a:xfrm>
              <a:off x="757350" y="591997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00" name="pl100"/>
            <p:cNvSpPr/>
            <p:nvPr/>
          </p:nvSpPr>
          <p:spPr>
            <a:xfrm>
              <a:off x="757350" y="564939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01" name="pl101"/>
            <p:cNvSpPr/>
            <p:nvPr/>
          </p:nvSpPr>
          <p:spPr>
            <a:xfrm>
              <a:off x="757350" y="537882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02" name="pl102"/>
            <p:cNvSpPr/>
            <p:nvPr/>
          </p:nvSpPr>
          <p:spPr>
            <a:xfrm>
              <a:off x="757350" y="510824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03" name="pl103"/>
            <p:cNvSpPr/>
            <p:nvPr/>
          </p:nvSpPr>
          <p:spPr>
            <a:xfrm>
              <a:off x="757350" y="497295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04" name="pl104"/>
            <p:cNvSpPr/>
            <p:nvPr/>
          </p:nvSpPr>
          <p:spPr>
            <a:xfrm>
              <a:off x="757350" y="578468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05" name="pl105"/>
            <p:cNvSpPr/>
            <p:nvPr/>
          </p:nvSpPr>
          <p:spPr>
            <a:xfrm>
              <a:off x="757350" y="551411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06" name="pl106"/>
            <p:cNvSpPr/>
            <p:nvPr/>
          </p:nvSpPr>
          <p:spPr>
            <a:xfrm>
              <a:off x="757350" y="524353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07" name="pl107"/>
            <p:cNvSpPr/>
            <p:nvPr/>
          </p:nvSpPr>
          <p:spPr>
            <a:xfrm>
              <a:off x="83042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08" name="pl108"/>
            <p:cNvSpPr/>
            <p:nvPr/>
          </p:nvSpPr>
          <p:spPr>
            <a:xfrm>
              <a:off x="103922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09" name="pl109"/>
            <p:cNvSpPr/>
            <p:nvPr/>
          </p:nvSpPr>
          <p:spPr>
            <a:xfrm>
              <a:off x="124802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10" name="pl110"/>
            <p:cNvSpPr/>
            <p:nvPr/>
          </p:nvSpPr>
          <p:spPr>
            <a:xfrm>
              <a:off x="1456822"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11" name="pl111"/>
            <p:cNvSpPr/>
            <p:nvPr/>
          </p:nvSpPr>
          <p:spPr>
            <a:xfrm>
              <a:off x="166561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12" name="pl112"/>
            <p:cNvSpPr/>
            <p:nvPr/>
          </p:nvSpPr>
          <p:spPr>
            <a:xfrm>
              <a:off x="1874417"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13" name="pl113"/>
            <p:cNvSpPr/>
            <p:nvPr/>
          </p:nvSpPr>
          <p:spPr>
            <a:xfrm>
              <a:off x="208321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14" name="pl114"/>
            <p:cNvSpPr/>
            <p:nvPr/>
          </p:nvSpPr>
          <p:spPr>
            <a:xfrm>
              <a:off x="2292012"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15" name="pl115"/>
            <p:cNvSpPr/>
            <p:nvPr/>
          </p:nvSpPr>
          <p:spPr>
            <a:xfrm>
              <a:off x="830429" y="5470818"/>
              <a:ext cx="1461582" cy="75761"/>
            </a:xfrm>
            <a:custGeom>
              <a:avLst/>
              <a:pathLst>
                <a:path w="1461582" h="75761">
                  <a:moveTo>
                    <a:pt x="0" y="0"/>
                  </a:moveTo>
                  <a:lnTo>
                    <a:pt x="208797" y="0"/>
                  </a:lnTo>
                  <a:lnTo>
                    <a:pt x="417595" y="10823"/>
                  </a:lnTo>
                  <a:lnTo>
                    <a:pt x="626392" y="75761"/>
                  </a:lnTo>
                  <a:lnTo>
                    <a:pt x="835190" y="32469"/>
                  </a:lnTo>
                  <a:lnTo>
                    <a:pt x="1043987" y="21646"/>
                  </a:lnTo>
                  <a:lnTo>
                    <a:pt x="1252785" y="21646"/>
                  </a:lnTo>
                  <a:lnTo>
                    <a:pt x="1461582" y="0"/>
                  </a:lnTo>
                </a:path>
              </a:pathLst>
            </a:custGeom>
            <a:ln w="20325" cap="flat">
              <a:solidFill>
                <a:srgbClr val="BEBEBE">
                  <a:alpha val="69803"/>
                </a:srgbClr>
              </a:solidFill>
              <a:prstDash val="solid"/>
              <a:round/>
            </a:ln>
          </p:spPr>
          <p:txBody>
            <a:bodyPr/>
            <a:lstStyle/>
            <a:p/>
          </p:txBody>
        </p:sp>
        <p:sp>
          <p:nvSpPr>
            <p:cNvPr id="116" name="pl116"/>
            <p:cNvSpPr/>
            <p:nvPr/>
          </p:nvSpPr>
          <p:spPr>
            <a:xfrm>
              <a:off x="830429" y="5503287"/>
              <a:ext cx="1461582" cy="97407"/>
            </a:xfrm>
            <a:custGeom>
              <a:avLst/>
              <a:pathLst>
                <a:path w="1461582" h="97407">
                  <a:moveTo>
                    <a:pt x="0" y="97407"/>
                  </a:moveTo>
                  <a:lnTo>
                    <a:pt x="208797" y="86584"/>
                  </a:lnTo>
                  <a:lnTo>
                    <a:pt x="417595" y="54115"/>
                  </a:lnTo>
                  <a:lnTo>
                    <a:pt x="626392" y="32469"/>
                  </a:lnTo>
                  <a:lnTo>
                    <a:pt x="835190" y="0"/>
                  </a:lnTo>
                  <a:lnTo>
                    <a:pt x="1043987" y="0"/>
                  </a:lnTo>
                  <a:lnTo>
                    <a:pt x="1252785" y="0"/>
                  </a:lnTo>
                  <a:lnTo>
                    <a:pt x="1461582" y="0"/>
                  </a:lnTo>
                </a:path>
              </a:pathLst>
            </a:custGeom>
            <a:ln w="40651" cap="flat">
              <a:solidFill>
                <a:srgbClr val="BEBEBE">
                  <a:alpha val="69803"/>
                </a:srgbClr>
              </a:solidFill>
              <a:prstDash val="solid"/>
              <a:round/>
            </a:ln>
          </p:spPr>
          <p:txBody>
            <a:bodyPr/>
            <a:lstStyle/>
            <a:p/>
          </p:txBody>
        </p:sp>
        <p:sp>
          <p:nvSpPr>
            <p:cNvPr id="117" name="pl117"/>
            <p:cNvSpPr/>
            <p:nvPr/>
          </p:nvSpPr>
          <p:spPr>
            <a:xfrm>
              <a:off x="830429" y="5503287"/>
              <a:ext cx="1461582" cy="97407"/>
            </a:xfrm>
            <a:custGeom>
              <a:avLst/>
              <a:pathLst>
                <a:path w="1461582" h="97407">
                  <a:moveTo>
                    <a:pt x="0" y="97407"/>
                  </a:moveTo>
                  <a:lnTo>
                    <a:pt x="208797" y="86584"/>
                  </a:lnTo>
                  <a:lnTo>
                    <a:pt x="417595" y="54115"/>
                  </a:lnTo>
                  <a:lnTo>
                    <a:pt x="626392" y="32469"/>
                  </a:lnTo>
                  <a:lnTo>
                    <a:pt x="835190" y="0"/>
                  </a:lnTo>
                  <a:lnTo>
                    <a:pt x="1043987" y="0"/>
                  </a:lnTo>
                  <a:lnTo>
                    <a:pt x="1252785" y="0"/>
                  </a:lnTo>
                  <a:lnTo>
                    <a:pt x="1461582" y="0"/>
                  </a:lnTo>
                </a:path>
              </a:pathLst>
            </a:custGeom>
            <a:ln w="35231" cap="flat">
              <a:solidFill>
                <a:srgbClr val="BEBEBE">
                  <a:alpha val="69803"/>
                </a:srgbClr>
              </a:solidFill>
              <a:prstDash val="solid"/>
              <a:round/>
            </a:ln>
          </p:spPr>
          <p:txBody>
            <a:bodyPr/>
            <a:lstStyle/>
            <a:p/>
          </p:txBody>
        </p:sp>
        <p:sp>
          <p:nvSpPr>
            <p:cNvPr id="118" name="pl118"/>
            <p:cNvSpPr/>
            <p:nvPr/>
          </p:nvSpPr>
          <p:spPr>
            <a:xfrm>
              <a:off x="830429" y="5470818"/>
              <a:ext cx="1461582" cy="75761"/>
            </a:xfrm>
            <a:custGeom>
              <a:avLst/>
              <a:pathLst>
                <a:path w="1461582" h="75761">
                  <a:moveTo>
                    <a:pt x="0" y="0"/>
                  </a:moveTo>
                  <a:lnTo>
                    <a:pt x="208797" y="0"/>
                  </a:lnTo>
                  <a:lnTo>
                    <a:pt x="417595" y="10823"/>
                  </a:lnTo>
                  <a:lnTo>
                    <a:pt x="626392" y="75761"/>
                  </a:lnTo>
                  <a:lnTo>
                    <a:pt x="835190" y="32469"/>
                  </a:lnTo>
                  <a:lnTo>
                    <a:pt x="1043987" y="21646"/>
                  </a:lnTo>
                  <a:lnTo>
                    <a:pt x="1252785" y="21646"/>
                  </a:lnTo>
                  <a:lnTo>
                    <a:pt x="1461582" y="0"/>
                  </a:lnTo>
                </a:path>
              </a:pathLst>
            </a:custGeom>
            <a:ln w="20325" cap="flat">
              <a:solidFill>
                <a:srgbClr val="6B6B6B">
                  <a:alpha val="100000"/>
                </a:srgbClr>
              </a:solidFill>
              <a:prstDash val="solid"/>
              <a:round/>
            </a:ln>
          </p:spPr>
          <p:txBody>
            <a:bodyPr/>
            <a:lstStyle/>
            <a:p/>
          </p:txBody>
        </p:sp>
        <p:sp>
          <p:nvSpPr>
            <p:cNvPr id="119" name="pl119"/>
            <p:cNvSpPr/>
            <p:nvPr/>
          </p:nvSpPr>
          <p:spPr>
            <a:xfrm>
              <a:off x="830429" y="5503287"/>
              <a:ext cx="1461582" cy="97407"/>
            </a:xfrm>
            <a:custGeom>
              <a:avLst/>
              <a:pathLst>
                <a:path w="1461582" h="97407">
                  <a:moveTo>
                    <a:pt x="0" y="97407"/>
                  </a:moveTo>
                  <a:lnTo>
                    <a:pt x="208797" y="86584"/>
                  </a:lnTo>
                  <a:lnTo>
                    <a:pt x="417595" y="54115"/>
                  </a:lnTo>
                  <a:lnTo>
                    <a:pt x="626392" y="32469"/>
                  </a:lnTo>
                  <a:lnTo>
                    <a:pt x="835190" y="0"/>
                  </a:lnTo>
                  <a:lnTo>
                    <a:pt x="1043987" y="0"/>
                  </a:lnTo>
                  <a:lnTo>
                    <a:pt x="1252785" y="0"/>
                  </a:lnTo>
                  <a:lnTo>
                    <a:pt x="1461582" y="0"/>
                  </a:lnTo>
                </a:path>
              </a:pathLst>
            </a:custGeom>
            <a:ln w="40651" cap="flat">
              <a:solidFill>
                <a:srgbClr val="000000">
                  <a:alpha val="100000"/>
                </a:srgbClr>
              </a:solidFill>
              <a:prstDash val="solid"/>
              <a:round/>
            </a:ln>
          </p:spPr>
          <p:txBody>
            <a:bodyPr/>
            <a:lstStyle/>
            <a:p/>
          </p:txBody>
        </p:sp>
        <p:sp>
          <p:nvSpPr>
            <p:cNvPr id="120" name="pl120"/>
            <p:cNvSpPr/>
            <p:nvPr/>
          </p:nvSpPr>
          <p:spPr>
            <a:xfrm>
              <a:off x="830429" y="5503287"/>
              <a:ext cx="1461582" cy="97407"/>
            </a:xfrm>
            <a:custGeom>
              <a:avLst/>
              <a:pathLst>
                <a:path w="1461582" h="97407">
                  <a:moveTo>
                    <a:pt x="0" y="97407"/>
                  </a:moveTo>
                  <a:lnTo>
                    <a:pt x="208797" y="86584"/>
                  </a:lnTo>
                  <a:lnTo>
                    <a:pt x="417595" y="54115"/>
                  </a:lnTo>
                  <a:lnTo>
                    <a:pt x="626392" y="32469"/>
                  </a:lnTo>
                  <a:lnTo>
                    <a:pt x="835190" y="0"/>
                  </a:lnTo>
                  <a:lnTo>
                    <a:pt x="1043987" y="0"/>
                  </a:lnTo>
                  <a:lnTo>
                    <a:pt x="1252785" y="0"/>
                  </a:lnTo>
                  <a:lnTo>
                    <a:pt x="1461582" y="0"/>
                  </a:lnTo>
                </a:path>
              </a:pathLst>
            </a:custGeom>
            <a:ln w="35231" cap="flat">
              <a:solidFill>
                <a:srgbClr val="1CABE2">
                  <a:alpha val="100000"/>
                </a:srgbClr>
              </a:solidFill>
              <a:prstDash val="solid"/>
              <a:round/>
            </a:ln>
          </p:spPr>
          <p:txBody>
            <a:bodyPr/>
            <a:lstStyle/>
            <a:p/>
          </p:txBody>
        </p:sp>
        <p:sp>
          <p:nvSpPr>
            <p:cNvPr id="121" name="tx121"/>
            <p:cNvSpPr/>
            <p:nvPr/>
          </p:nvSpPr>
          <p:spPr>
            <a:xfrm>
              <a:off x="770170" y="54221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122" name="tx122"/>
            <p:cNvSpPr/>
            <p:nvPr/>
          </p:nvSpPr>
          <p:spPr>
            <a:xfrm>
              <a:off x="978968" y="54113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123" name="tx123"/>
            <p:cNvSpPr/>
            <p:nvPr/>
          </p:nvSpPr>
          <p:spPr>
            <a:xfrm>
              <a:off x="1187765" y="537884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124" name="tx124"/>
            <p:cNvSpPr/>
            <p:nvPr/>
          </p:nvSpPr>
          <p:spPr>
            <a:xfrm>
              <a:off x="1396563" y="53572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125" name="tx125"/>
            <p:cNvSpPr/>
            <p:nvPr/>
          </p:nvSpPr>
          <p:spPr>
            <a:xfrm>
              <a:off x="1605360" y="53247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126" name="tx126"/>
            <p:cNvSpPr/>
            <p:nvPr/>
          </p:nvSpPr>
          <p:spPr>
            <a:xfrm>
              <a:off x="1814158" y="53247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127" name="tx127"/>
            <p:cNvSpPr/>
            <p:nvPr/>
          </p:nvSpPr>
          <p:spPr>
            <a:xfrm>
              <a:off x="2022955" y="53247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128" name="tx128"/>
            <p:cNvSpPr/>
            <p:nvPr/>
          </p:nvSpPr>
          <p:spPr>
            <a:xfrm>
              <a:off x="2231753" y="53247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129" name="rc129"/>
            <p:cNvSpPr/>
            <p:nvPr/>
          </p:nvSpPr>
          <p:spPr>
            <a:xfrm>
              <a:off x="2434680" y="1074032"/>
              <a:ext cx="1607740" cy="1000048"/>
            </a:xfrm>
            <a:prstGeom prst="rect">
              <a:avLst/>
            </a:prstGeom>
            <a:solidFill>
              <a:srgbClr val="EBEBEB">
                <a:alpha val="100000"/>
              </a:srgbClr>
            </a:solidFill>
          </p:spPr>
          <p:txBody>
            <a:bodyPr/>
            <a:lstStyle/>
            <a:p/>
          </p:txBody>
        </p:sp>
        <p:sp>
          <p:nvSpPr>
            <p:cNvPr id="130" name="pl130"/>
            <p:cNvSpPr/>
            <p:nvPr/>
          </p:nvSpPr>
          <p:spPr>
            <a:xfrm>
              <a:off x="2434680" y="206650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31" name="pl131"/>
            <p:cNvSpPr/>
            <p:nvPr/>
          </p:nvSpPr>
          <p:spPr>
            <a:xfrm>
              <a:off x="2434680" y="179592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32" name="pl132"/>
            <p:cNvSpPr/>
            <p:nvPr/>
          </p:nvSpPr>
          <p:spPr>
            <a:xfrm>
              <a:off x="2434680" y="152535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33" name="pl133"/>
            <p:cNvSpPr/>
            <p:nvPr/>
          </p:nvSpPr>
          <p:spPr>
            <a:xfrm>
              <a:off x="2434680" y="125477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34" name="pl134"/>
            <p:cNvSpPr/>
            <p:nvPr/>
          </p:nvSpPr>
          <p:spPr>
            <a:xfrm>
              <a:off x="2434680" y="111948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35" name="pl135"/>
            <p:cNvSpPr/>
            <p:nvPr/>
          </p:nvSpPr>
          <p:spPr>
            <a:xfrm>
              <a:off x="2434680" y="193121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36" name="pl136"/>
            <p:cNvSpPr/>
            <p:nvPr/>
          </p:nvSpPr>
          <p:spPr>
            <a:xfrm>
              <a:off x="2434680" y="166064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37" name="pl137"/>
            <p:cNvSpPr/>
            <p:nvPr/>
          </p:nvSpPr>
          <p:spPr>
            <a:xfrm>
              <a:off x="2434680" y="139006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38" name="pl138"/>
            <p:cNvSpPr/>
            <p:nvPr/>
          </p:nvSpPr>
          <p:spPr>
            <a:xfrm>
              <a:off x="250775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39" name="pl139"/>
            <p:cNvSpPr/>
            <p:nvPr/>
          </p:nvSpPr>
          <p:spPr>
            <a:xfrm>
              <a:off x="271655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40" name="pl140"/>
            <p:cNvSpPr/>
            <p:nvPr/>
          </p:nvSpPr>
          <p:spPr>
            <a:xfrm>
              <a:off x="292535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41" name="pl141"/>
            <p:cNvSpPr/>
            <p:nvPr/>
          </p:nvSpPr>
          <p:spPr>
            <a:xfrm>
              <a:off x="3134151"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42" name="pl142"/>
            <p:cNvSpPr/>
            <p:nvPr/>
          </p:nvSpPr>
          <p:spPr>
            <a:xfrm>
              <a:off x="334294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43" name="pl143"/>
            <p:cNvSpPr/>
            <p:nvPr/>
          </p:nvSpPr>
          <p:spPr>
            <a:xfrm>
              <a:off x="355174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44" name="pl144"/>
            <p:cNvSpPr/>
            <p:nvPr/>
          </p:nvSpPr>
          <p:spPr>
            <a:xfrm>
              <a:off x="376054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45" name="pl145"/>
            <p:cNvSpPr/>
            <p:nvPr/>
          </p:nvSpPr>
          <p:spPr>
            <a:xfrm>
              <a:off x="3969342"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46" name="pl146"/>
            <p:cNvSpPr/>
            <p:nvPr/>
          </p:nvSpPr>
          <p:spPr>
            <a:xfrm>
              <a:off x="2507759" y="1617348"/>
              <a:ext cx="1461582" cy="75761"/>
            </a:xfrm>
            <a:custGeom>
              <a:avLst/>
              <a:pathLst>
                <a:path w="1461582" h="75761">
                  <a:moveTo>
                    <a:pt x="0" y="0"/>
                  </a:moveTo>
                  <a:lnTo>
                    <a:pt x="208797" y="0"/>
                  </a:lnTo>
                  <a:lnTo>
                    <a:pt x="417595" y="10823"/>
                  </a:lnTo>
                  <a:lnTo>
                    <a:pt x="626392" y="75761"/>
                  </a:lnTo>
                  <a:lnTo>
                    <a:pt x="835190" y="32469"/>
                  </a:lnTo>
                  <a:lnTo>
                    <a:pt x="1043987" y="21646"/>
                  </a:lnTo>
                  <a:lnTo>
                    <a:pt x="1252785" y="21646"/>
                  </a:lnTo>
                  <a:lnTo>
                    <a:pt x="1461582" y="0"/>
                  </a:lnTo>
                </a:path>
              </a:pathLst>
            </a:custGeom>
            <a:ln w="20325" cap="flat">
              <a:solidFill>
                <a:srgbClr val="BEBEBE">
                  <a:alpha val="69803"/>
                </a:srgbClr>
              </a:solidFill>
              <a:prstDash val="solid"/>
              <a:round/>
            </a:ln>
          </p:spPr>
          <p:txBody>
            <a:bodyPr/>
            <a:lstStyle/>
            <a:p/>
          </p:txBody>
        </p:sp>
        <p:sp>
          <p:nvSpPr>
            <p:cNvPr id="147" name="pl147"/>
            <p:cNvSpPr/>
            <p:nvPr/>
          </p:nvSpPr>
          <p:spPr>
            <a:xfrm>
              <a:off x="2507759" y="1444180"/>
              <a:ext cx="1461582" cy="0"/>
            </a:xfrm>
            <a:custGeom>
              <a:avLst/>
              <a:pathLst>
                <a:path w="1461582" h="0">
                  <a:moveTo>
                    <a:pt x="0" y="0"/>
                  </a:moveTo>
                  <a:lnTo>
                    <a:pt x="208797" y="0"/>
                  </a:lnTo>
                  <a:lnTo>
                    <a:pt x="417595" y="0"/>
                  </a:lnTo>
                  <a:lnTo>
                    <a:pt x="626392" y="0"/>
                  </a:lnTo>
                  <a:lnTo>
                    <a:pt x="835190" y="0"/>
                  </a:lnTo>
                  <a:lnTo>
                    <a:pt x="1043987" y="0"/>
                  </a:lnTo>
                  <a:lnTo>
                    <a:pt x="1252785" y="0"/>
                  </a:lnTo>
                  <a:lnTo>
                    <a:pt x="1461582" y="0"/>
                  </a:lnTo>
                </a:path>
              </a:pathLst>
            </a:custGeom>
            <a:ln w="40651" cap="flat">
              <a:solidFill>
                <a:srgbClr val="BEBEBE">
                  <a:alpha val="69803"/>
                </a:srgbClr>
              </a:solidFill>
              <a:prstDash val="solid"/>
              <a:round/>
            </a:ln>
          </p:spPr>
          <p:txBody>
            <a:bodyPr/>
            <a:lstStyle/>
            <a:p/>
          </p:txBody>
        </p:sp>
        <p:sp>
          <p:nvSpPr>
            <p:cNvPr id="148" name="pl148"/>
            <p:cNvSpPr/>
            <p:nvPr/>
          </p:nvSpPr>
          <p:spPr>
            <a:xfrm>
              <a:off x="2507759" y="1444180"/>
              <a:ext cx="1461582" cy="0"/>
            </a:xfrm>
            <a:custGeom>
              <a:avLst/>
              <a:pathLst>
                <a:path w="1461582" h="0">
                  <a:moveTo>
                    <a:pt x="0" y="0"/>
                  </a:moveTo>
                  <a:lnTo>
                    <a:pt x="208797" y="0"/>
                  </a:lnTo>
                  <a:lnTo>
                    <a:pt x="417595" y="0"/>
                  </a:lnTo>
                  <a:lnTo>
                    <a:pt x="626392" y="0"/>
                  </a:lnTo>
                  <a:lnTo>
                    <a:pt x="835190" y="0"/>
                  </a:lnTo>
                  <a:lnTo>
                    <a:pt x="1043987" y="0"/>
                  </a:lnTo>
                  <a:lnTo>
                    <a:pt x="1252785" y="0"/>
                  </a:lnTo>
                  <a:lnTo>
                    <a:pt x="1461582" y="0"/>
                  </a:lnTo>
                </a:path>
              </a:pathLst>
            </a:custGeom>
            <a:ln w="35231" cap="flat">
              <a:solidFill>
                <a:srgbClr val="BEBEBE">
                  <a:alpha val="69803"/>
                </a:srgbClr>
              </a:solidFill>
              <a:prstDash val="solid"/>
              <a:round/>
            </a:ln>
          </p:spPr>
          <p:txBody>
            <a:bodyPr/>
            <a:lstStyle/>
            <a:p/>
          </p:txBody>
        </p:sp>
        <p:sp>
          <p:nvSpPr>
            <p:cNvPr id="149" name="pl149"/>
            <p:cNvSpPr/>
            <p:nvPr/>
          </p:nvSpPr>
          <p:spPr>
            <a:xfrm>
              <a:off x="2507759" y="1617348"/>
              <a:ext cx="1461582" cy="75761"/>
            </a:xfrm>
            <a:custGeom>
              <a:avLst/>
              <a:pathLst>
                <a:path w="1461582" h="75761">
                  <a:moveTo>
                    <a:pt x="0" y="0"/>
                  </a:moveTo>
                  <a:lnTo>
                    <a:pt x="208797" y="0"/>
                  </a:lnTo>
                  <a:lnTo>
                    <a:pt x="417595" y="10823"/>
                  </a:lnTo>
                  <a:lnTo>
                    <a:pt x="626392" y="75761"/>
                  </a:lnTo>
                  <a:lnTo>
                    <a:pt x="835190" y="32469"/>
                  </a:lnTo>
                  <a:lnTo>
                    <a:pt x="1043987" y="21646"/>
                  </a:lnTo>
                  <a:lnTo>
                    <a:pt x="1252785" y="21646"/>
                  </a:lnTo>
                  <a:lnTo>
                    <a:pt x="1461582" y="0"/>
                  </a:lnTo>
                </a:path>
              </a:pathLst>
            </a:custGeom>
            <a:ln w="20325" cap="flat">
              <a:solidFill>
                <a:srgbClr val="6B6B6B">
                  <a:alpha val="100000"/>
                </a:srgbClr>
              </a:solidFill>
              <a:prstDash val="solid"/>
              <a:round/>
            </a:ln>
          </p:spPr>
          <p:txBody>
            <a:bodyPr/>
            <a:lstStyle/>
            <a:p/>
          </p:txBody>
        </p:sp>
        <p:sp>
          <p:nvSpPr>
            <p:cNvPr id="150" name="pl150"/>
            <p:cNvSpPr/>
            <p:nvPr/>
          </p:nvSpPr>
          <p:spPr>
            <a:xfrm>
              <a:off x="2507759" y="1444180"/>
              <a:ext cx="1461582" cy="0"/>
            </a:xfrm>
            <a:custGeom>
              <a:avLst/>
              <a:pathLst>
                <a:path w="1461582" h="0">
                  <a:moveTo>
                    <a:pt x="0" y="0"/>
                  </a:moveTo>
                  <a:lnTo>
                    <a:pt x="208797" y="0"/>
                  </a:lnTo>
                  <a:lnTo>
                    <a:pt x="417595" y="0"/>
                  </a:lnTo>
                  <a:lnTo>
                    <a:pt x="626392" y="0"/>
                  </a:lnTo>
                  <a:lnTo>
                    <a:pt x="835190" y="0"/>
                  </a:lnTo>
                  <a:lnTo>
                    <a:pt x="1043987" y="0"/>
                  </a:lnTo>
                  <a:lnTo>
                    <a:pt x="1252785" y="0"/>
                  </a:lnTo>
                  <a:lnTo>
                    <a:pt x="1461582" y="0"/>
                  </a:lnTo>
                </a:path>
              </a:pathLst>
            </a:custGeom>
            <a:ln w="40651" cap="flat">
              <a:solidFill>
                <a:srgbClr val="000000">
                  <a:alpha val="100000"/>
                </a:srgbClr>
              </a:solidFill>
              <a:prstDash val="solid"/>
              <a:round/>
            </a:ln>
          </p:spPr>
          <p:txBody>
            <a:bodyPr/>
            <a:lstStyle/>
            <a:p/>
          </p:txBody>
        </p:sp>
        <p:sp>
          <p:nvSpPr>
            <p:cNvPr id="151" name="pl151"/>
            <p:cNvSpPr/>
            <p:nvPr/>
          </p:nvSpPr>
          <p:spPr>
            <a:xfrm>
              <a:off x="2507759" y="1444180"/>
              <a:ext cx="1461582" cy="0"/>
            </a:xfrm>
            <a:custGeom>
              <a:avLst/>
              <a:pathLst>
                <a:path w="1461582" h="0">
                  <a:moveTo>
                    <a:pt x="0" y="0"/>
                  </a:moveTo>
                  <a:lnTo>
                    <a:pt x="208797" y="0"/>
                  </a:lnTo>
                  <a:lnTo>
                    <a:pt x="417595" y="0"/>
                  </a:lnTo>
                  <a:lnTo>
                    <a:pt x="626392" y="0"/>
                  </a:lnTo>
                  <a:lnTo>
                    <a:pt x="835190" y="0"/>
                  </a:lnTo>
                  <a:lnTo>
                    <a:pt x="1043987" y="0"/>
                  </a:lnTo>
                  <a:lnTo>
                    <a:pt x="1252785" y="0"/>
                  </a:lnTo>
                  <a:lnTo>
                    <a:pt x="1461582" y="0"/>
                  </a:lnTo>
                </a:path>
              </a:pathLst>
            </a:custGeom>
            <a:ln w="35231" cap="flat">
              <a:solidFill>
                <a:srgbClr val="1CABE2">
                  <a:alpha val="100000"/>
                </a:srgbClr>
              </a:solidFill>
              <a:prstDash val="solid"/>
              <a:round/>
            </a:ln>
          </p:spPr>
          <p:txBody>
            <a:bodyPr/>
            <a:lstStyle/>
            <a:p/>
          </p:txBody>
        </p:sp>
        <p:sp>
          <p:nvSpPr>
            <p:cNvPr id="152" name="tx152"/>
            <p:cNvSpPr/>
            <p:nvPr/>
          </p:nvSpPr>
          <p:spPr>
            <a:xfrm>
              <a:off x="2447500" y="12656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53" name="tx153"/>
            <p:cNvSpPr/>
            <p:nvPr/>
          </p:nvSpPr>
          <p:spPr>
            <a:xfrm>
              <a:off x="2656297" y="12656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54" name="tx154"/>
            <p:cNvSpPr/>
            <p:nvPr/>
          </p:nvSpPr>
          <p:spPr>
            <a:xfrm>
              <a:off x="2865095" y="12656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55" name="tx155"/>
            <p:cNvSpPr/>
            <p:nvPr/>
          </p:nvSpPr>
          <p:spPr>
            <a:xfrm>
              <a:off x="3073892" y="12656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56" name="tx156"/>
            <p:cNvSpPr/>
            <p:nvPr/>
          </p:nvSpPr>
          <p:spPr>
            <a:xfrm>
              <a:off x="3282690" y="12656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57" name="tx157"/>
            <p:cNvSpPr/>
            <p:nvPr/>
          </p:nvSpPr>
          <p:spPr>
            <a:xfrm>
              <a:off x="3491488" y="12656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58" name="tx158"/>
            <p:cNvSpPr/>
            <p:nvPr/>
          </p:nvSpPr>
          <p:spPr>
            <a:xfrm>
              <a:off x="3700285" y="12656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59" name="tx159"/>
            <p:cNvSpPr/>
            <p:nvPr/>
          </p:nvSpPr>
          <p:spPr>
            <a:xfrm>
              <a:off x="3909083" y="12656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60" name="rc160"/>
            <p:cNvSpPr/>
            <p:nvPr/>
          </p:nvSpPr>
          <p:spPr>
            <a:xfrm>
              <a:off x="2434680" y="2358522"/>
              <a:ext cx="1607740" cy="1000048"/>
            </a:xfrm>
            <a:prstGeom prst="rect">
              <a:avLst/>
            </a:prstGeom>
            <a:solidFill>
              <a:srgbClr val="EBEBEB">
                <a:alpha val="100000"/>
              </a:srgbClr>
            </a:solidFill>
          </p:spPr>
          <p:txBody>
            <a:bodyPr/>
            <a:lstStyle/>
            <a:p/>
          </p:txBody>
        </p:sp>
        <p:sp>
          <p:nvSpPr>
            <p:cNvPr id="161" name="pl161"/>
            <p:cNvSpPr/>
            <p:nvPr/>
          </p:nvSpPr>
          <p:spPr>
            <a:xfrm>
              <a:off x="2434680" y="335099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62" name="pl162"/>
            <p:cNvSpPr/>
            <p:nvPr/>
          </p:nvSpPr>
          <p:spPr>
            <a:xfrm>
              <a:off x="2434680" y="308041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63" name="pl163"/>
            <p:cNvSpPr/>
            <p:nvPr/>
          </p:nvSpPr>
          <p:spPr>
            <a:xfrm>
              <a:off x="2434680" y="280984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64" name="pl164"/>
            <p:cNvSpPr/>
            <p:nvPr/>
          </p:nvSpPr>
          <p:spPr>
            <a:xfrm>
              <a:off x="2434680" y="253926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65" name="pl165"/>
            <p:cNvSpPr/>
            <p:nvPr/>
          </p:nvSpPr>
          <p:spPr>
            <a:xfrm>
              <a:off x="2434680" y="240397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66" name="pl166"/>
            <p:cNvSpPr/>
            <p:nvPr/>
          </p:nvSpPr>
          <p:spPr>
            <a:xfrm>
              <a:off x="2434680" y="321570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67" name="pl167"/>
            <p:cNvSpPr/>
            <p:nvPr/>
          </p:nvSpPr>
          <p:spPr>
            <a:xfrm>
              <a:off x="2434680" y="294513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68" name="pl168"/>
            <p:cNvSpPr/>
            <p:nvPr/>
          </p:nvSpPr>
          <p:spPr>
            <a:xfrm>
              <a:off x="2434680" y="267455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69" name="pl169"/>
            <p:cNvSpPr/>
            <p:nvPr/>
          </p:nvSpPr>
          <p:spPr>
            <a:xfrm>
              <a:off x="250775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70" name="pl170"/>
            <p:cNvSpPr/>
            <p:nvPr/>
          </p:nvSpPr>
          <p:spPr>
            <a:xfrm>
              <a:off x="271655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71" name="pl171"/>
            <p:cNvSpPr/>
            <p:nvPr/>
          </p:nvSpPr>
          <p:spPr>
            <a:xfrm>
              <a:off x="292535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72" name="pl172"/>
            <p:cNvSpPr/>
            <p:nvPr/>
          </p:nvSpPr>
          <p:spPr>
            <a:xfrm>
              <a:off x="3134151"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73" name="pl173"/>
            <p:cNvSpPr/>
            <p:nvPr/>
          </p:nvSpPr>
          <p:spPr>
            <a:xfrm>
              <a:off x="334294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74" name="pl174"/>
            <p:cNvSpPr/>
            <p:nvPr/>
          </p:nvSpPr>
          <p:spPr>
            <a:xfrm>
              <a:off x="355174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75" name="pl175"/>
            <p:cNvSpPr/>
            <p:nvPr/>
          </p:nvSpPr>
          <p:spPr>
            <a:xfrm>
              <a:off x="376054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76" name="pl176"/>
            <p:cNvSpPr/>
            <p:nvPr/>
          </p:nvSpPr>
          <p:spPr>
            <a:xfrm>
              <a:off x="3969342"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77" name="pl177"/>
            <p:cNvSpPr/>
            <p:nvPr/>
          </p:nvSpPr>
          <p:spPr>
            <a:xfrm>
              <a:off x="2507759" y="2901838"/>
              <a:ext cx="1461582" cy="75761"/>
            </a:xfrm>
            <a:custGeom>
              <a:avLst/>
              <a:pathLst>
                <a:path w="1461582" h="75761">
                  <a:moveTo>
                    <a:pt x="0" y="0"/>
                  </a:moveTo>
                  <a:lnTo>
                    <a:pt x="208797" y="0"/>
                  </a:lnTo>
                  <a:lnTo>
                    <a:pt x="417595" y="10823"/>
                  </a:lnTo>
                  <a:lnTo>
                    <a:pt x="626392" y="75761"/>
                  </a:lnTo>
                  <a:lnTo>
                    <a:pt x="835190" y="32469"/>
                  </a:lnTo>
                  <a:lnTo>
                    <a:pt x="1043987" y="21646"/>
                  </a:lnTo>
                  <a:lnTo>
                    <a:pt x="1252785" y="21646"/>
                  </a:lnTo>
                  <a:lnTo>
                    <a:pt x="1461582" y="0"/>
                  </a:lnTo>
                </a:path>
              </a:pathLst>
            </a:custGeom>
            <a:ln w="20325" cap="flat">
              <a:solidFill>
                <a:srgbClr val="BEBEBE">
                  <a:alpha val="69803"/>
                </a:srgbClr>
              </a:solidFill>
              <a:prstDash val="solid"/>
              <a:round/>
            </a:ln>
          </p:spPr>
          <p:txBody>
            <a:bodyPr/>
            <a:lstStyle/>
            <a:p/>
          </p:txBody>
        </p:sp>
        <p:sp>
          <p:nvSpPr>
            <p:cNvPr id="178" name="pl178"/>
            <p:cNvSpPr/>
            <p:nvPr/>
          </p:nvSpPr>
          <p:spPr>
            <a:xfrm>
              <a:off x="2507759" y="2836900"/>
              <a:ext cx="1461582" cy="162345"/>
            </a:xfrm>
            <a:custGeom>
              <a:avLst/>
              <a:pathLst>
                <a:path w="1461582" h="162345">
                  <a:moveTo>
                    <a:pt x="0" y="32469"/>
                  </a:moveTo>
                  <a:lnTo>
                    <a:pt x="208797" y="0"/>
                  </a:lnTo>
                  <a:lnTo>
                    <a:pt x="417595" y="43292"/>
                  </a:lnTo>
                  <a:lnTo>
                    <a:pt x="626392" y="86584"/>
                  </a:lnTo>
                  <a:lnTo>
                    <a:pt x="835190" y="162345"/>
                  </a:lnTo>
                  <a:lnTo>
                    <a:pt x="1043987" y="129876"/>
                  </a:lnTo>
                  <a:lnTo>
                    <a:pt x="1252785" y="97407"/>
                  </a:lnTo>
                  <a:lnTo>
                    <a:pt x="1461582" y="75761"/>
                  </a:lnTo>
                </a:path>
              </a:pathLst>
            </a:custGeom>
            <a:ln w="40651" cap="flat">
              <a:solidFill>
                <a:srgbClr val="BEBEBE">
                  <a:alpha val="69803"/>
                </a:srgbClr>
              </a:solidFill>
              <a:prstDash val="solid"/>
              <a:round/>
            </a:ln>
          </p:spPr>
          <p:txBody>
            <a:bodyPr/>
            <a:lstStyle/>
            <a:p/>
          </p:txBody>
        </p:sp>
        <p:sp>
          <p:nvSpPr>
            <p:cNvPr id="179" name="pl179"/>
            <p:cNvSpPr/>
            <p:nvPr/>
          </p:nvSpPr>
          <p:spPr>
            <a:xfrm>
              <a:off x="2507759" y="2836900"/>
              <a:ext cx="1461582" cy="162345"/>
            </a:xfrm>
            <a:custGeom>
              <a:avLst/>
              <a:pathLst>
                <a:path w="1461582" h="162345">
                  <a:moveTo>
                    <a:pt x="0" y="32469"/>
                  </a:moveTo>
                  <a:lnTo>
                    <a:pt x="208797" y="0"/>
                  </a:lnTo>
                  <a:lnTo>
                    <a:pt x="417595" y="43292"/>
                  </a:lnTo>
                  <a:lnTo>
                    <a:pt x="626392" y="86584"/>
                  </a:lnTo>
                  <a:lnTo>
                    <a:pt x="835190" y="162345"/>
                  </a:lnTo>
                  <a:lnTo>
                    <a:pt x="1043987" y="129876"/>
                  </a:lnTo>
                  <a:lnTo>
                    <a:pt x="1252785" y="97407"/>
                  </a:lnTo>
                  <a:lnTo>
                    <a:pt x="1461582" y="75761"/>
                  </a:lnTo>
                </a:path>
              </a:pathLst>
            </a:custGeom>
            <a:ln w="35231" cap="flat">
              <a:solidFill>
                <a:srgbClr val="BEBEBE">
                  <a:alpha val="69803"/>
                </a:srgbClr>
              </a:solidFill>
              <a:prstDash val="solid"/>
              <a:round/>
            </a:ln>
          </p:spPr>
          <p:txBody>
            <a:bodyPr/>
            <a:lstStyle/>
            <a:p/>
          </p:txBody>
        </p:sp>
        <p:sp>
          <p:nvSpPr>
            <p:cNvPr id="180" name="pl180"/>
            <p:cNvSpPr/>
            <p:nvPr/>
          </p:nvSpPr>
          <p:spPr>
            <a:xfrm>
              <a:off x="2507759" y="2901838"/>
              <a:ext cx="1461582" cy="75761"/>
            </a:xfrm>
            <a:custGeom>
              <a:avLst/>
              <a:pathLst>
                <a:path w="1461582" h="75761">
                  <a:moveTo>
                    <a:pt x="0" y="0"/>
                  </a:moveTo>
                  <a:lnTo>
                    <a:pt x="208797" y="0"/>
                  </a:lnTo>
                  <a:lnTo>
                    <a:pt x="417595" y="10823"/>
                  </a:lnTo>
                  <a:lnTo>
                    <a:pt x="626392" y="75761"/>
                  </a:lnTo>
                  <a:lnTo>
                    <a:pt x="835190" y="32469"/>
                  </a:lnTo>
                  <a:lnTo>
                    <a:pt x="1043987" y="21646"/>
                  </a:lnTo>
                  <a:lnTo>
                    <a:pt x="1252785" y="21646"/>
                  </a:lnTo>
                  <a:lnTo>
                    <a:pt x="1461582" y="0"/>
                  </a:lnTo>
                </a:path>
              </a:pathLst>
            </a:custGeom>
            <a:ln w="20325" cap="flat">
              <a:solidFill>
                <a:srgbClr val="6B6B6B">
                  <a:alpha val="100000"/>
                </a:srgbClr>
              </a:solidFill>
              <a:prstDash val="solid"/>
              <a:round/>
            </a:ln>
          </p:spPr>
          <p:txBody>
            <a:bodyPr/>
            <a:lstStyle/>
            <a:p/>
          </p:txBody>
        </p:sp>
        <p:sp>
          <p:nvSpPr>
            <p:cNvPr id="181" name="pl181"/>
            <p:cNvSpPr/>
            <p:nvPr/>
          </p:nvSpPr>
          <p:spPr>
            <a:xfrm>
              <a:off x="2507759" y="2836900"/>
              <a:ext cx="1461582" cy="162345"/>
            </a:xfrm>
            <a:custGeom>
              <a:avLst/>
              <a:pathLst>
                <a:path w="1461582" h="162345">
                  <a:moveTo>
                    <a:pt x="0" y="32469"/>
                  </a:moveTo>
                  <a:lnTo>
                    <a:pt x="208797" y="0"/>
                  </a:lnTo>
                  <a:lnTo>
                    <a:pt x="417595" y="43292"/>
                  </a:lnTo>
                  <a:lnTo>
                    <a:pt x="626392" y="86584"/>
                  </a:lnTo>
                  <a:lnTo>
                    <a:pt x="835190" y="162345"/>
                  </a:lnTo>
                  <a:lnTo>
                    <a:pt x="1043987" y="129876"/>
                  </a:lnTo>
                  <a:lnTo>
                    <a:pt x="1252785" y="97407"/>
                  </a:lnTo>
                  <a:lnTo>
                    <a:pt x="1461582" y="75761"/>
                  </a:lnTo>
                </a:path>
              </a:pathLst>
            </a:custGeom>
            <a:ln w="40651" cap="flat">
              <a:solidFill>
                <a:srgbClr val="000000">
                  <a:alpha val="100000"/>
                </a:srgbClr>
              </a:solidFill>
              <a:prstDash val="solid"/>
              <a:round/>
            </a:ln>
          </p:spPr>
          <p:txBody>
            <a:bodyPr/>
            <a:lstStyle/>
            <a:p/>
          </p:txBody>
        </p:sp>
        <p:sp>
          <p:nvSpPr>
            <p:cNvPr id="182" name="pl182"/>
            <p:cNvSpPr/>
            <p:nvPr/>
          </p:nvSpPr>
          <p:spPr>
            <a:xfrm>
              <a:off x="2507759" y="2836900"/>
              <a:ext cx="1461582" cy="162345"/>
            </a:xfrm>
            <a:custGeom>
              <a:avLst/>
              <a:pathLst>
                <a:path w="1461582" h="162345">
                  <a:moveTo>
                    <a:pt x="0" y="32469"/>
                  </a:moveTo>
                  <a:lnTo>
                    <a:pt x="208797" y="0"/>
                  </a:lnTo>
                  <a:lnTo>
                    <a:pt x="417595" y="43292"/>
                  </a:lnTo>
                  <a:lnTo>
                    <a:pt x="626392" y="86584"/>
                  </a:lnTo>
                  <a:lnTo>
                    <a:pt x="835190" y="162345"/>
                  </a:lnTo>
                  <a:lnTo>
                    <a:pt x="1043987" y="129876"/>
                  </a:lnTo>
                  <a:lnTo>
                    <a:pt x="1252785" y="97407"/>
                  </a:lnTo>
                  <a:lnTo>
                    <a:pt x="1461582" y="75761"/>
                  </a:lnTo>
                </a:path>
              </a:pathLst>
            </a:custGeom>
            <a:ln w="35231" cap="flat">
              <a:solidFill>
                <a:srgbClr val="1CABE2">
                  <a:alpha val="100000"/>
                </a:srgbClr>
              </a:solidFill>
              <a:prstDash val="solid"/>
              <a:round/>
            </a:ln>
          </p:spPr>
          <p:txBody>
            <a:bodyPr/>
            <a:lstStyle/>
            <a:p/>
          </p:txBody>
        </p:sp>
        <p:sp>
          <p:nvSpPr>
            <p:cNvPr id="183" name="tx183"/>
            <p:cNvSpPr/>
            <p:nvPr/>
          </p:nvSpPr>
          <p:spPr>
            <a:xfrm>
              <a:off x="2447500" y="26908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184" name="tx184"/>
            <p:cNvSpPr/>
            <p:nvPr/>
          </p:nvSpPr>
          <p:spPr>
            <a:xfrm>
              <a:off x="2656297" y="265834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185" name="tx185"/>
            <p:cNvSpPr/>
            <p:nvPr/>
          </p:nvSpPr>
          <p:spPr>
            <a:xfrm>
              <a:off x="2865095" y="27016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186" name="tx186"/>
            <p:cNvSpPr/>
            <p:nvPr/>
          </p:nvSpPr>
          <p:spPr>
            <a:xfrm>
              <a:off x="3073892" y="27449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187" name="tx187"/>
            <p:cNvSpPr/>
            <p:nvPr/>
          </p:nvSpPr>
          <p:spPr>
            <a:xfrm>
              <a:off x="3282690" y="28206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188" name="tx188"/>
            <p:cNvSpPr/>
            <p:nvPr/>
          </p:nvSpPr>
          <p:spPr>
            <a:xfrm>
              <a:off x="3491488" y="278822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189" name="tx189"/>
            <p:cNvSpPr/>
            <p:nvPr/>
          </p:nvSpPr>
          <p:spPr>
            <a:xfrm>
              <a:off x="3700285" y="27557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190" name="tx190"/>
            <p:cNvSpPr/>
            <p:nvPr/>
          </p:nvSpPr>
          <p:spPr>
            <a:xfrm>
              <a:off x="3909083" y="27341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191" name="rc191"/>
            <p:cNvSpPr/>
            <p:nvPr/>
          </p:nvSpPr>
          <p:spPr>
            <a:xfrm>
              <a:off x="2434680" y="3643012"/>
              <a:ext cx="1607740" cy="1000048"/>
            </a:xfrm>
            <a:prstGeom prst="rect">
              <a:avLst/>
            </a:prstGeom>
            <a:solidFill>
              <a:srgbClr val="EBEBEB">
                <a:alpha val="100000"/>
              </a:srgbClr>
            </a:solidFill>
          </p:spPr>
          <p:txBody>
            <a:bodyPr/>
            <a:lstStyle/>
            <a:p/>
          </p:txBody>
        </p:sp>
        <p:sp>
          <p:nvSpPr>
            <p:cNvPr id="192" name="pl192"/>
            <p:cNvSpPr/>
            <p:nvPr/>
          </p:nvSpPr>
          <p:spPr>
            <a:xfrm>
              <a:off x="2434680" y="463548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93" name="pl193"/>
            <p:cNvSpPr/>
            <p:nvPr/>
          </p:nvSpPr>
          <p:spPr>
            <a:xfrm>
              <a:off x="2434680" y="436490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94" name="pl194"/>
            <p:cNvSpPr/>
            <p:nvPr/>
          </p:nvSpPr>
          <p:spPr>
            <a:xfrm>
              <a:off x="2434680" y="409433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95" name="pl195"/>
            <p:cNvSpPr/>
            <p:nvPr/>
          </p:nvSpPr>
          <p:spPr>
            <a:xfrm>
              <a:off x="2434680" y="382375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96" name="pl196"/>
            <p:cNvSpPr/>
            <p:nvPr/>
          </p:nvSpPr>
          <p:spPr>
            <a:xfrm>
              <a:off x="2434680" y="368846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97" name="pl197"/>
            <p:cNvSpPr/>
            <p:nvPr/>
          </p:nvSpPr>
          <p:spPr>
            <a:xfrm>
              <a:off x="2434680" y="450019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98" name="pl198"/>
            <p:cNvSpPr/>
            <p:nvPr/>
          </p:nvSpPr>
          <p:spPr>
            <a:xfrm>
              <a:off x="2434680" y="422962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99" name="pl199"/>
            <p:cNvSpPr/>
            <p:nvPr/>
          </p:nvSpPr>
          <p:spPr>
            <a:xfrm>
              <a:off x="2434680" y="395904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00" name="pl200"/>
            <p:cNvSpPr/>
            <p:nvPr/>
          </p:nvSpPr>
          <p:spPr>
            <a:xfrm>
              <a:off x="250775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01" name="pl201"/>
            <p:cNvSpPr/>
            <p:nvPr/>
          </p:nvSpPr>
          <p:spPr>
            <a:xfrm>
              <a:off x="271655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02" name="pl202"/>
            <p:cNvSpPr/>
            <p:nvPr/>
          </p:nvSpPr>
          <p:spPr>
            <a:xfrm>
              <a:off x="292535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03" name="pl203"/>
            <p:cNvSpPr/>
            <p:nvPr/>
          </p:nvSpPr>
          <p:spPr>
            <a:xfrm>
              <a:off x="3134151"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04" name="pl204"/>
            <p:cNvSpPr/>
            <p:nvPr/>
          </p:nvSpPr>
          <p:spPr>
            <a:xfrm>
              <a:off x="334294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05" name="pl205"/>
            <p:cNvSpPr/>
            <p:nvPr/>
          </p:nvSpPr>
          <p:spPr>
            <a:xfrm>
              <a:off x="355174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06" name="pl206"/>
            <p:cNvSpPr/>
            <p:nvPr/>
          </p:nvSpPr>
          <p:spPr>
            <a:xfrm>
              <a:off x="376054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07" name="pl207"/>
            <p:cNvSpPr/>
            <p:nvPr/>
          </p:nvSpPr>
          <p:spPr>
            <a:xfrm>
              <a:off x="3969342"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08" name="pl208"/>
            <p:cNvSpPr/>
            <p:nvPr/>
          </p:nvSpPr>
          <p:spPr>
            <a:xfrm>
              <a:off x="2507759" y="4186328"/>
              <a:ext cx="1461582" cy="75761"/>
            </a:xfrm>
            <a:custGeom>
              <a:avLst/>
              <a:pathLst>
                <a:path w="1461582" h="75761">
                  <a:moveTo>
                    <a:pt x="0" y="0"/>
                  </a:moveTo>
                  <a:lnTo>
                    <a:pt x="208797" y="0"/>
                  </a:lnTo>
                  <a:lnTo>
                    <a:pt x="417595" y="10823"/>
                  </a:lnTo>
                  <a:lnTo>
                    <a:pt x="626392" y="75761"/>
                  </a:lnTo>
                  <a:lnTo>
                    <a:pt x="835190" y="32469"/>
                  </a:lnTo>
                  <a:lnTo>
                    <a:pt x="1043987" y="21646"/>
                  </a:lnTo>
                  <a:lnTo>
                    <a:pt x="1252785" y="21646"/>
                  </a:lnTo>
                  <a:lnTo>
                    <a:pt x="1461582" y="0"/>
                  </a:lnTo>
                </a:path>
              </a:pathLst>
            </a:custGeom>
            <a:ln w="20325" cap="flat">
              <a:solidFill>
                <a:srgbClr val="BEBEBE">
                  <a:alpha val="69803"/>
                </a:srgbClr>
              </a:solidFill>
              <a:prstDash val="solid"/>
              <a:round/>
            </a:ln>
          </p:spPr>
          <p:txBody>
            <a:bodyPr/>
            <a:lstStyle/>
            <a:p/>
          </p:txBody>
        </p:sp>
        <p:sp>
          <p:nvSpPr>
            <p:cNvPr id="209" name="pl209"/>
            <p:cNvSpPr/>
            <p:nvPr/>
          </p:nvSpPr>
          <p:spPr>
            <a:xfrm>
              <a:off x="2507759" y="4002336"/>
              <a:ext cx="1461582" cy="54115"/>
            </a:xfrm>
            <a:custGeom>
              <a:avLst/>
              <a:pathLst>
                <a:path w="1461582" h="54115">
                  <a:moveTo>
                    <a:pt x="0" y="54115"/>
                  </a:moveTo>
                  <a:lnTo>
                    <a:pt x="208797" y="43292"/>
                  </a:lnTo>
                  <a:lnTo>
                    <a:pt x="417595" y="32469"/>
                  </a:lnTo>
                  <a:lnTo>
                    <a:pt x="626392" y="21646"/>
                  </a:lnTo>
                  <a:lnTo>
                    <a:pt x="835190" y="0"/>
                  </a:lnTo>
                  <a:lnTo>
                    <a:pt x="1043987" y="21646"/>
                  </a:lnTo>
                  <a:lnTo>
                    <a:pt x="1252785" y="10823"/>
                  </a:lnTo>
                  <a:lnTo>
                    <a:pt x="1461582" y="10823"/>
                  </a:lnTo>
                </a:path>
              </a:pathLst>
            </a:custGeom>
            <a:ln w="40651" cap="flat">
              <a:solidFill>
                <a:srgbClr val="BEBEBE">
                  <a:alpha val="69803"/>
                </a:srgbClr>
              </a:solidFill>
              <a:prstDash val="solid"/>
              <a:round/>
            </a:ln>
          </p:spPr>
          <p:txBody>
            <a:bodyPr/>
            <a:lstStyle/>
            <a:p/>
          </p:txBody>
        </p:sp>
        <p:sp>
          <p:nvSpPr>
            <p:cNvPr id="210" name="pl210"/>
            <p:cNvSpPr/>
            <p:nvPr/>
          </p:nvSpPr>
          <p:spPr>
            <a:xfrm>
              <a:off x="2507759" y="4002336"/>
              <a:ext cx="1461582" cy="54115"/>
            </a:xfrm>
            <a:custGeom>
              <a:avLst/>
              <a:pathLst>
                <a:path w="1461582" h="54115">
                  <a:moveTo>
                    <a:pt x="0" y="54115"/>
                  </a:moveTo>
                  <a:lnTo>
                    <a:pt x="208797" y="43292"/>
                  </a:lnTo>
                  <a:lnTo>
                    <a:pt x="417595" y="32469"/>
                  </a:lnTo>
                  <a:lnTo>
                    <a:pt x="626392" y="21646"/>
                  </a:lnTo>
                  <a:lnTo>
                    <a:pt x="835190" y="0"/>
                  </a:lnTo>
                  <a:lnTo>
                    <a:pt x="1043987" y="21646"/>
                  </a:lnTo>
                  <a:lnTo>
                    <a:pt x="1252785" y="10823"/>
                  </a:lnTo>
                  <a:lnTo>
                    <a:pt x="1461582" y="10823"/>
                  </a:lnTo>
                </a:path>
              </a:pathLst>
            </a:custGeom>
            <a:ln w="35231" cap="flat">
              <a:solidFill>
                <a:srgbClr val="BEBEBE">
                  <a:alpha val="69803"/>
                </a:srgbClr>
              </a:solidFill>
              <a:prstDash val="solid"/>
              <a:round/>
            </a:ln>
          </p:spPr>
          <p:txBody>
            <a:bodyPr/>
            <a:lstStyle/>
            <a:p/>
          </p:txBody>
        </p:sp>
        <p:sp>
          <p:nvSpPr>
            <p:cNvPr id="211" name="pl211"/>
            <p:cNvSpPr/>
            <p:nvPr/>
          </p:nvSpPr>
          <p:spPr>
            <a:xfrm>
              <a:off x="2507759" y="4186328"/>
              <a:ext cx="1461582" cy="75761"/>
            </a:xfrm>
            <a:custGeom>
              <a:avLst/>
              <a:pathLst>
                <a:path w="1461582" h="75761">
                  <a:moveTo>
                    <a:pt x="0" y="0"/>
                  </a:moveTo>
                  <a:lnTo>
                    <a:pt x="208797" y="0"/>
                  </a:lnTo>
                  <a:lnTo>
                    <a:pt x="417595" y="10823"/>
                  </a:lnTo>
                  <a:lnTo>
                    <a:pt x="626392" y="75761"/>
                  </a:lnTo>
                  <a:lnTo>
                    <a:pt x="835190" y="32469"/>
                  </a:lnTo>
                  <a:lnTo>
                    <a:pt x="1043987" y="21646"/>
                  </a:lnTo>
                  <a:lnTo>
                    <a:pt x="1252785" y="21646"/>
                  </a:lnTo>
                  <a:lnTo>
                    <a:pt x="1461582" y="0"/>
                  </a:lnTo>
                </a:path>
              </a:pathLst>
            </a:custGeom>
            <a:ln w="20325" cap="flat">
              <a:solidFill>
                <a:srgbClr val="6B6B6B">
                  <a:alpha val="100000"/>
                </a:srgbClr>
              </a:solidFill>
              <a:prstDash val="solid"/>
              <a:round/>
            </a:ln>
          </p:spPr>
          <p:txBody>
            <a:bodyPr/>
            <a:lstStyle/>
            <a:p/>
          </p:txBody>
        </p:sp>
        <p:sp>
          <p:nvSpPr>
            <p:cNvPr id="212" name="pl212"/>
            <p:cNvSpPr/>
            <p:nvPr/>
          </p:nvSpPr>
          <p:spPr>
            <a:xfrm>
              <a:off x="2507759" y="4002336"/>
              <a:ext cx="1461582" cy="54115"/>
            </a:xfrm>
            <a:custGeom>
              <a:avLst/>
              <a:pathLst>
                <a:path w="1461582" h="54115">
                  <a:moveTo>
                    <a:pt x="0" y="54115"/>
                  </a:moveTo>
                  <a:lnTo>
                    <a:pt x="208797" y="43292"/>
                  </a:lnTo>
                  <a:lnTo>
                    <a:pt x="417595" y="32469"/>
                  </a:lnTo>
                  <a:lnTo>
                    <a:pt x="626392" y="21646"/>
                  </a:lnTo>
                  <a:lnTo>
                    <a:pt x="835190" y="0"/>
                  </a:lnTo>
                  <a:lnTo>
                    <a:pt x="1043987" y="21646"/>
                  </a:lnTo>
                  <a:lnTo>
                    <a:pt x="1252785" y="10823"/>
                  </a:lnTo>
                  <a:lnTo>
                    <a:pt x="1461582" y="10823"/>
                  </a:lnTo>
                </a:path>
              </a:pathLst>
            </a:custGeom>
            <a:ln w="40651" cap="flat">
              <a:solidFill>
                <a:srgbClr val="000000">
                  <a:alpha val="100000"/>
                </a:srgbClr>
              </a:solidFill>
              <a:prstDash val="solid"/>
              <a:round/>
            </a:ln>
          </p:spPr>
          <p:txBody>
            <a:bodyPr/>
            <a:lstStyle/>
            <a:p/>
          </p:txBody>
        </p:sp>
        <p:sp>
          <p:nvSpPr>
            <p:cNvPr id="213" name="pl213"/>
            <p:cNvSpPr/>
            <p:nvPr/>
          </p:nvSpPr>
          <p:spPr>
            <a:xfrm>
              <a:off x="2507759" y="4002336"/>
              <a:ext cx="1461582" cy="54115"/>
            </a:xfrm>
            <a:custGeom>
              <a:avLst/>
              <a:pathLst>
                <a:path w="1461582" h="54115">
                  <a:moveTo>
                    <a:pt x="0" y="54115"/>
                  </a:moveTo>
                  <a:lnTo>
                    <a:pt x="208797" y="43292"/>
                  </a:lnTo>
                  <a:lnTo>
                    <a:pt x="417595" y="32469"/>
                  </a:lnTo>
                  <a:lnTo>
                    <a:pt x="626392" y="21646"/>
                  </a:lnTo>
                  <a:lnTo>
                    <a:pt x="835190" y="0"/>
                  </a:lnTo>
                  <a:lnTo>
                    <a:pt x="1043987" y="21646"/>
                  </a:lnTo>
                  <a:lnTo>
                    <a:pt x="1252785" y="10823"/>
                  </a:lnTo>
                  <a:lnTo>
                    <a:pt x="1461582" y="10823"/>
                  </a:lnTo>
                </a:path>
              </a:pathLst>
            </a:custGeom>
            <a:ln w="35231" cap="flat">
              <a:solidFill>
                <a:srgbClr val="1CABE2">
                  <a:alpha val="100000"/>
                </a:srgbClr>
              </a:solidFill>
              <a:prstDash val="solid"/>
              <a:round/>
            </a:ln>
          </p:spPr>
          <p:txBody>
            <a:bodyPr/>
            <a:lstStyle/>
            <a:p/>
          </p:txBody>
        </p:sp>
        <p:sp>
          <p:nvSpPr>
            <p:cNvPr id="214" name="tx214"/>
            <p:cNvSpPr/>
            <p:nvPr/>
          </p:nvSpPr>
          <p:spPr>
            <a:xfrm>
              <a:off x="2447500" y="38778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215" name="tx215"/>
            <p:cNvSpPr/>
            <p:nvPr/>
          </p:nvSpPr>
          <p:spPr>
            <a:xfrm>
              <a:off x="2656297" y="38670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216" name="tx216"/>
            <p:cNvSpPr/>
            <p:nvPr/>
          </p:nvSpPr>
          <p:spPr>
            <a:xfrm>
              <a:off x="2865095" y="38562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217" name="tx217"/>
            <p:cNvSpPr/>
            <p:nvPr/>
          </p:nvSpPr>
          <p:spPr>
            <a:xfrm>
              <a:off x="3073892" y="38454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218" name="tx218"/>
            <p:cNvSpPr/>
            <p:nvPr/>
          </p:nvSpPr>
          <p:spPr>
            <a:xfrm>
              <a:off x="3282690" y="38237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219" name="tx219"/>
            <p:cNvSpPr/>
            <p:nvPr/>
          </p:nvSpPr>
          <p:spPr>
            <a:xfrm>
              <a:off x="3491488" y="38454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220" name="tx220"/>
            <p:cNvSpPr/>
            <p:nvPr/>
          </p:nvSpPr>
          <p:spPr>
            <a:xfrm>
              <a:off x="3700285" y="38346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221" name="tx221"/>
            <p:cNvSpPr/>
            <p:nvPr/>
          </p:nvSpPr>
          <p:spPr>
            <a:xfrm>
              <a:off x="3909083" y="38346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222" name="rc222"/>
            <p:cNvSpPr/>
            <p:nvPr/>
          </p:nvSpPr>
          <p:spPr>
            <a:xfrm>
              <a:off x="2434680" y="4927502"/>
              <a:ext cx="1607740" cy="1000048"/>
            </a:xfrm>
            <a:prstGeom prst="rect">
              <a:avLst/>
            </a:prstGeom>
            <a:solidFill>
              <a:srgbClr val="EBEBEB">
                <a:alpha val="100000"/>
              </a:srgbClr>
            </a:solidFill>
          </p:spPr>
          <p:txBody>
            <a:bodyPr/>
            <a:lstStyle/>
            <a:p/>
          </p:txBody>
        </p:sp>
        <p:sp>
          <p:nvSpPr>
            <p:cNvPr id="223" name="pl223"/>
            <p:cNvSpPr/>
            <p:nvPr/>
          </p:nvSpPr>
          <p:spPr>
            <a:xfrm>
              <a:off x="2434680" y="591997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24" name="pl224"/>
            <p:cNvSpPr/>
            <p:nvPr/>
          </p:nvSpPr>
          <p:spPr>
            <a:xfrm>
              <a:off x="2434680" y="564939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25" name="pl225"/>
            <p:cNvSpPr/>
            <p:nvPr/>
          </p:nvSpPr>
          <p:spPr>
            <a:xfrm>
              <a:off x="2434680" y="537882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26" name="pl226"/>
            <p:cNvSpPr/>
            <p:nvPr/>
          </p:nvSpPr>
          <p:spPr>
            <a:xfrm>
              <a:off x="2434680" y="510824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27" name="pl227"/>
            <p:cNvSpPr/>
            <p:nvPr/>
          </p:nvSpPr>
          <p:spPr>
            <a:xfrm>
              <a:off x="2434680" y="497295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28" name="pl228"/>
            <p:cNvSpPr/>
            <p:nvPr/>
          </p:nvSpPr>
          <p:spPr>
            <a:xfrm>
              <a:off x="2434680" y="578468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29" name="pl229"/>
            <p:cNvSpPr/>
            <p:nvPr/>
          </p:nvSpPr>
          <p:spPr>
            <a:xfrm>
              <a:off x="2434680" y="551411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30" name="pl230"/>
            <p:cNvSpPr/>
            <p:nvPr/>
          </p:nvSpPr>
          <p:spPr>
            <a:xfrm>
              <a:off x="2434680" y="524353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31" name="pl231"/>
            <p:cNvSpPr/>
            <p:nvPr/>
          </p:nvSpPr>
          <p:spPr>
            <a:xfrm>
              <a:off x="250775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32" name="pl232"/>
            <p:cNvSpPr/>
            <p:nvPr/>
          </p:nvSpPr>
          <p:spPr>
            <a:xfrm>
              <a:off x="271655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33" name="pl233"/>
            <p:cNvSpPr/>
            <p:nvPr/>
          </p:nvSpPr>
          <p:spPr>
            <a:xfrm>
              <a:off x="292535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34" name="pl234"/>
            <p:cNvSpPr/>
            <p:nvPr/>
          </p:nvSpPr>
          <p:spPr>
            <a:xfrm>
              <a:off x="3134151"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35" name="pl235"/>
            <p:cNvSpPr/>
            <p:nvPr/>
          </p:nvSpPr>
          <p:spPr>
            <a:xfrm>
              <a:off x="334294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36" name="pl236"/>
            <p:cNvSpPr/>
            <p:nvPr/>
          </p:nvSpPr>
          <p:spPr>
            <a:xfrm>
              <a:off x="355174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37" name="pl237"/>
            <p:cNvSpPr/>
            <p:nvPr/>
          </p:nvSpPr>
          <p:spPr>
            <a:xfrm>
              <a:off x="376054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38" name="pl238"/>
            <p:cNvSpPr/>
            <p:nvPr/>
          </p:nvSpPr>
          <p:spPr>
            <a:xfrm>
              <a:off x="3969342"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39" name="pl239"/>
            <p:cNvSpPr/>
            <p:nvPr/>
          </p:nvSpPr>
          <p:spPr>
            <a:xfrm>
              <a:off x="2507759" y="5470818"/>
              <a:ext cx="1461582" cy="75761"/>
            </a:xfrm>
            <a:custGeom>
              <a:avLst/>
              <a:pathLst>
                <a:path w="1461582" h="75761">
                  <a:moveTo>
                    <a:pt x="0" y="0"/>
                  </a:moveTo>
                  <a:lnTo>
                    <a:pt x="208797" y="0"/>
                  </a:lnTo>
                  <a:lnTo>
                    <a:pt x="417595" y="10823"/>
                  </a:lnTo>
                  <a:lnTo>
                    <a:pt x="626392" y="75761"/>
                  </a:lnTo>
                  <a:lnTo>
                    <a:pt x="835190" y="32469"/>
                  </a:lnTo>
                  <a:lnTo>
                    <a:pt x="1043987" y="21646"/>
                  </a:lnTo>
                  <a:lnTo>
                    <a:pt x="1252785" y="21646"/>
                  </a:lnTo>
                  <a:lnTo>
                    <a:pt x="1461582" y="0"/>
                  </a:lnTo>
                </a:path>
              </a:pathLst>
            </a:custGeom>
            <a:ln w="20325" cap="flat">
              <a:solidFill>
                <a:srgbClr val="BEBEBE">
                  <a:alpha val="69803"/>
                </a:srgbClr>
              </a:solidFill>
              <a:prstDash val="solid"/>
              <a:round/>
            </a:ln>
          </p:spPr>
          <p:txBody>
            <a:bodyPr/>
            <a:lstStyle/>
            <a:p/>
          </p:txBody>
        </p:sp>
        <p:sp>
          <p:nvSpPr>
            <p:cNvPr id="240" name="pl240"/>
            <p:cNvSpPr/>
            <p:nvPr/>
          </p:nvSpPr>
          <p:spPr>
            <a:xfrm>
              <a:off x="2507759" y="5254357"/>
              <a:ext cx="1461582" cy="551974"/>
            </a:xfrm>
            <a:custGeom>
              <a:avLst/>
              <a:pathLst>
                <a:path w="1461582" h="551974">
                  <a:moveTo>
                    <a:pt x="0" y="0"/>
                  </a:moveTo>
                  <a:lnTo>
                    <a:pt x="208797" y="0"/>
                  </a:lnTo>
                  <a:lnTo>
                    <a:pt x="417595" y="10823"/>
                  </a:lnTo>
                  <a:lnTo>
                    <a:pt x="626392" y="64938"/>
                  </a:lnTo>
                  <a:lnTo>
                    <a:pt x="835190" y="64938"/>
                  </a:lnTo>
                  <a:lnTo>
                    <a:pt x="1043987" y="454567"/>
                  </a:lnTo>
                  <a:lnTo>
                    <a:pt x="1252785" y="551974"/>
                  </a:lnTo>
                  <a:lnTo>
                    <a:pt x="1461582" y="173168"/>
                  </a:lnTo>
                </a:path>
              </a:pathLst>
            </a:custGeom>
            <a:ln w="40651" cap="flat">
              <a:solidFill>
                <a:srgbClr val="BEBEBE">
                  <a:alpha val="69803"/>
                </a:srgbClr>
              </a:solidFill>
              <a:prstDash val="solid"/>
              <a:round/>
            </a:ln>
          </p:spPr>
          <p:txBody>
            <a:bodyPr/>
            <a:lstStyle/>
            <a:p/>
          </p:txBody>
        </p:sp>
        <p:sp>
          <p:nvSpPr>
            <p:cNvPr id="241" name="pl241"/>
            <p:cNvSpPr/>
            <p:nvPr/>
          </p:nvSpPr>
          <p:spPr>
            <a:xfrm>
              <a:off x="2507759" y="5254357"/>
              <a:ext cx="1461582" cy="551974"/>
            </a:xfrm>
            <a:custGeom>
              <a:avLst/>
              <a:pathLst>
                <a:path w="1461582" h="551974">
                  <a:moveTo>
                    <a:pt x="0" y="0"/>
                  </a:moveTo>
                  <a:lnTo>
                    <a:pt x="208797" y="0"/>
                  </a:lnTo>
                  <a:lnTo>
                    <a:pt x="417595" y="10823"/>
                  </a:lnTo>
                  <a:lnTo>
                    <a:pt x="626392" y="64938"/>
                  </a:lnTo>
                  <a:lnTo>
                    <a:pt x="835190" y="64938"/>
                  </a:lnTo>
                  <a:lnTo>
                    <a:pt x="1043987" y="454567"/>
                  </a:lnTo>
                  <a:lnTo>
                    <a:pt x="1252785" y="551974"/>
                  </a:lnTo>
                  <a:lnTo>
                    <a:pt x="1461582" y="173168"/>
                  </a:lnTo>
                </a:path>
              </a:pathLst>
            </a:custGeom>
            <a:ln w="35231" cap="flat">
              <a:solidFill>
                <a:srgbClr val="BEBEBE">
                  <a:alpha val="69803"/>
                </a:srgbClr>
              </a:solidFill>
              <a:prstDash val="solid"/>
              <a:round/>
            </a:ln>
          </p:spPr>
          <p:txBody>
            <a:bodyPr/>
            <a:lstStyle/>
            <a:p/>
          </p:txBody>
        </p:sp>
        <p:sp>
          <p:nvSpPr>
            <p:cNvPr id="242" name="pl242"/>
            <p:cNvSpPr/>
            <p:nvPr/>
          </p:nvSpPr>
          <p:spPr>
            <a:xfrm>
              <a:off x="2507759" y="5470818"/>
              <a:ext cx="1461582" cy="75761"/>
            </a:xfrm>
            <a:custGeom>
              <a:avLst/>
              <a:pathLst>
                <a:path w="1461582" h="75761">
                  <a:moveTo>
                    <a:pt x="0" y="0"/>
                  </a:moveTo>
                  <a:lnTo>
                    <a:pt x="208797" y="0"/>
                  </a:lnTo>
                  <a:lnTo>
                    <a:pt x="417595" y="10823"/>
                  </a:lnTo>
                  <a:lnTo>
                    <a:pt x="626392" y="75761"/>
                  </a:lnTo>
                  <a:lnTo>
                    <a:pt x="835190" y="32469"/>
                  </a:lnTo>
                  <a:lnTo>
                    <a:pt x="1043987" y="21646"/>
                  </a:lnTo>
                  <a:lnTo>
                    <a:pt x="1252785" y="21646"/>
                  </a:lnTo>
                  <a:lnTo>
                    <a:pt x="1461582" y="0"/>
                  </a:lnTo>
                </a:path>
              </a:pathLst>
            </a:custGeom>
            <a:ln w="20325" cap="flat">
              <a:solidFill>
                <a:srgbClr val="6B6B6B">
                  <a:alpha val="100000"/>
                </a:srgbClr>
              </a:solidFill>
              <a:prstDash val="solid"/>
              <a:round/>
            </a:ln>
          </p:spPr>
          <p:txBody>
            <a:bodyPr/>
            <a:lstStyle/>
            <a:p/>
          </p:txBody>
        </p:sp>
        <p:sp>
          <p:nvSpPr>
            <p:cNvPr id="243" name="pl243"/>
            <p:cNvSpPr/>
            <p:nvPr/>
          </p:nvSpPr>
          <p:spPr>
            <a:xfrm>
              <a:off x="2507759" y="5254357"/>
              <a:ext cx="1461582" cy="551974"/>
            </a:xfrm>
            <a:custGeom>
              <a:avLst/>
              <a:pathLst>
                <a:path w="1461582" h="551974">
                  <a:moveTo>
                    <a:pt x="0" y="0"/>
                  </a:moveTo>
                  <a:lnTo>
                    <a:pt x="208797" y="0"/>
                  </a:lnTo>
                  <a:lnTo>
                    <a:pt x="417595" y="10823"/>
                  </a:lnTo>
                  <a:lnTo>
                    <a:pt x="626392" y="64938"/>
                  </a:lnTo>
                  <a:lnTo>
                    <a:pt x="835190" y="64938"/>
                  </a:lnTo>
                  <a:lnTo>
                    <a:pt x="1043987" y="454567"/>
                  </a:lnTo>
                  <a:lnTo>
                    <a:pt x="1252785" y="551974"/>
                  </a:lnTo>
                  <a:lnTo>
                    <a:pt x="1461582" y="173168"/>
                  </a:lnTo>
                </a:path>
              </a:pathLst>
            </a:custGeom>
            <a:ln w="40651" cap="flat">
              <a:solidFill>
                <a:srgbClr val="000000">
                  <a:alpha val="100000"/>
                </a:srgbClr>
              </a:solidFill>
              <a:prstDash val="solid"/>
              <a:round/>
            </a:ln>
          </p:spPr>
          <p:txBody>
            <a:bodyPr/>
            <a:lstStyle/>
            <a:p/>
          </p:txBody>
        </p:sp>
        <p:sp>
          <p:nvSpPr>
            <p:cNvPr id="244" name="pl244"/>
            <p:cNvSpPr/>
            <p:nvPr/>
          </p:nvSpPr>
          <p:spPr>
            <a:xfrm>
              <a:off x="2507759" y="5254357"/>
              <a:ext cx="1461582" cy="551974"/>
            </a:xfrm>
            <a:custGeom>
              <a:avLst/>
              <a:pathLst>
                <a:path w="1461582" h="551974">
                  <a:moveTo>
                    <a:pt x="0" y="0"/>
                  </a:moveTo>
                  <a:lnTo>
                    <a:pt x="208797" y="0"/>
                  </a:lnTo>
                  <a:lnTo>
                    <a:pt x="417595" y="10823"/>
                  </a:lnTo>
                  <a:lnTo>
                    <a:pt x="626392" y="64938"/>
                  </a:lnTo>
                  <a:lnTo>
                    <a:pt x="835190" y="64938"/>
                  </a:lnTo>
                  <a:lnTo>
                    <a:pt x="1043987" y="454567"/>
                  </a:lnTo>
                  <a:lnTo>
                    <a:pt x="1252785" y="551974"/>
                  </a:lnTo>
                  <a:lnTo>
                    <a:pt x="1461582" y="173168"/>
                  </a:lnTo>
                </a:path>
              </a:pathLst>
            </a:custGeom>
            <a:ln w="35231" cap="flat">
              <a:solidFill>
                <a:srgbClr val="1CABE2">
                  <a:alpha val="100000"/>
                </a:srgbClr>
              </a:solidFill>
              <a:prstDash val="solid"/>
              <a:round/>
            </a:ln>
          </p:spPr>
          <p:txBody>
            <a:bodyPr/>
            <a:lstStyle/>
            <a:p/>
          </p:txBody>
        </p:sp>
        <p:sp>
          <p:nvSpPr>
            <p:cNvPr id="245" name="tx245"/>
            <p:cNvSpPr/>
            <p:nvPr/>
          </p:nvSpPr>
          <p:spPr>
            <a:xfrm>
              <a:off x="2447500" y="50758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246" name="tx246"/>
            <p:cNvSpPr/>
            <p:nvPr/>
          </p:nvSpPr>
          <p:spPr>
            <a:xfrm>
              <a:off x="2656297" y="50758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247" name="tx247"/>
            <p:cNvSpPr/>
            <p:nvPr/>
          </p:nvSpPr>
          <p:spPr>
            <a:xfrm>
              <a:off x="2865095" y="50866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248" name="tx248"/>
            <p:cNvSpPr/>
            <p:nvPr/>
          </p:nvSpPr>
          <p:spPr>
            <a:xfrm>
              <a:off x="3073892" y="51407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249" name="tx249"/>
            <p:cNvSpPr/>
            <p:nvPr/>
          </p:nvSpPr>
          <p:spPr>
            <a:xfrm>
              <a:off x="3282690" y="51407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250" name="tx250"/>
            <p:cNvSpPr/>
            <p:nvPr/>
          </p:nvSpPr>
          <p:spPr>
            <a:xfrm>
              <a:off x="3491488" y="55303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57</a:t>
              </a:r>
            </a:p>
          </p:txBody>
        </p:sp>
        <p:sp>
          <p:nvSpPr>
            <p:cNvPr id="251" name="tx251"/>
            <p:cNvSpPr/>
            <p:nvPr/>
          </p:nvSpPr>
          <p:spPr>
            <a:xfrm>
              <a:off x="3700285" y="562777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48</a:t>
              </a:r>
            </a:p>
          </p:txBody>
        </p:sp>
        <p:sp>
          <p:nvSpPr>
            <p:cNvPr id="252" name="tx252"/>
            <p:cNvSpPr/>
            <p:nvPr/>
          </p:nvSpPr>
          <p:spPr>
            <a:xfrm>
              <a:off x="3909083" y="52489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253" name="rc253"/>
            <p:cNvSpPr/>
            <p:nvPr/>
          </p:nvSpPr>
          <p:spPr>
            <a:xfrm>
              <a:off x="4112010" y="1074032"/>
              <a:ext cx="1607740" cy="1000048"/>
            </a:xfrm>
            <a:prstGeom prst="rect">
              <a:avLst/>
            </a:prstGeom>
            <a:solidFill>
              <a:srgbClr val="EBEBEB">
                <a:alpha val="100000"/>
              </a:srgbClr>
            </a:solidFill>
          </p:spPr>
          <p:txBody>
            <a:bodyPr/>
            <a:lstStyle/>
            <a:p/>
          </p:txBody>
        </p:sp>
        <p:sp>
          <p:nvSpPr>
            <p:cNvPr id="254" name="pl254"/>
            <p:cNvSpPr/>
            <p:nvPr/>
          </p:nvSpPr>
          <p:spPr>
            <a:xfrm>
              <a:off x="4112010" y="206650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55" name="pl255"/>
            <p:cNvSpPr/>
            <p:nvPr/>
          </p:nvSpPr>
          <p:spPr>
            <a:xfrm>
              <a:off x="4112010" y="179592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56" name="pl256"/>
            <p:cNvSpPr/>
            <p:nvPr/>
          </p:nvSpPr>
          <p:spPr>
            <a:xfrm>
              <a:off x="4112010" y="152535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57" name="pl257"/>
            <p:cNvSpPr/>
            <p:nvPr/>
          </p:nvSpPr>
          <p:spPr>
            <a:xfrm>
              <a:off x="4112010" y="125477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58" name="pl258"/>
            <p:cNvSpPr/>
            <p:nvPr/>
          </p:nvSpPr>
          <p:spPr>
            <a:xfrm>
              <a:off x="4112010" y="111948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59" name="pl259"/>
            <p:cNvSpPr/>
            <p:nvPr/>
          </p:nvSpPr>
          <p:spPr>
            <a:xfrm>
              <a:off x="4112010" y="193121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60" name="pl260"/>
            <p:cNvSpPr/>
            <p:nvPr/>
          </p:nvSpPr>
          <p:spPr>
            <a:xfrm>
              <a:off x="4112010" y="166064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61" name="pl261"/>
            <p:cNvSpPr/>
            <p:nvPr/>
          </p:nvSpPr>
          <p:spPr>
            <a:xfrm>
              <a:off x="4112010" y="139006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62" name="pl262"/>
            <p:cNvSpPr/>
            <p:nvPr/>
          </p:nvSpPr>
          <p:spPr>
            <a:xfrm>
              <a:off x="418508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63" name="pl263"/>
            <p:cNvSpPr/>
            <p:nvPr/>
          </p:nvSpPr>
          <p:spPr>
            <a:xfrm>
              <a:off x="439388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64" name="pl264"/>
            <p:cNvSpPr/>
            <p:nvPr/>
          </p:nvSpPr>
          <p:spPr>
            <a:xfrm>
              <a:off x="460268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65" name="pl265"/>
            <p:cNvSpPr/>
            <p:nvPr/>
          </p:nvSpPr>
          <p:spPr>
            <a:xfrm>
              <a:off x="4811481"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66" name="pl266"/>
            <p:cNvSpPr/>
            <p:nvPr/>
          </p:nvSpPr>
          <p:spPr>
            <a:xfrm>
              <a:off x="502027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67" name="pl267"/>
            <p:cNvSpPr/>
            <p:nvPr/>
          </p:nvSpPr>
          <p:spPr>
            <a:xfrm>
              <a:off x="522907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68" name="pl268"/>
            <p:cNvSpPr/>
            <p:nvPr/>
          </p:nvSpPr>
          <p:spPr>
            <a:xfrm>
              <a:off x="543787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69" name="pl269"/>
            <p:cNvSpPr/>
            <p:nvPr/>
          </p:nvSpPr>
          <p:spPr>
            <a:xfrm>
              <a:off x="5646671"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70" name="pl270"/>
            <p:cNvSpPr/>
            <p:nvPr/>
          </p:nvSpPr>
          <p:spPr>
            <a:xfrm>
              <a:off x="4185089" y="1617348"/>
              <a:ext cx="1461582" cy="75761"/>
            </a:xfrm>
            <a:custGeom>
              <a:avLst/>
              <a:pathLst>
                <a:path w="1461582" h="75761">
                  <a:moveTo>
                    <a:pt x="0" y="0"/>
                  </a:moveTo>
                  <a:lnTo>
                    <a:pt x="208797" y="0"/>
                  </a:lnTo>
                  <a:lnTo>
                    <a:pt x="417595" y="10823"/>
                  </a:lnTo>
                  <a:lnTo>
                    <a:pt x="626392" y="75761"/>
                  </a:lnTo>
                  <a:lnTo>
                    <a:pt x="835190" y="32469"/>
                  </a:lnTo>
                  <a:lnTo>
                    <a:pt x="1043987" y="21646"/>
                  </a:lnTo>
                  <a:lnTo>
                    <a:pt x="1252785" y="21646"/>
                  </a:lnTo>
                  <a:lnTo>
                    <a:pt x="1461582" y="0"/>
                  </a:lnTo>
                </a:path>
              </a:pathLst>
            </a:custGeom>
            <a:ln w="20325" cap="flat">
              <a:solidFill>
                <a:srgbClr val="BEBEBE">
                  <a:alpha val="69803"/>
                </a:srgbClr>
              </a:solidFill>
              <a:prstDash val="solid"/>
              <a:round/>
            </a:ln>
          </p:spPr>
          <p:txBody>
            <a:bodyPr/>
            <a:lstStyle/>
            <a:p/>
          </p:txBody>
        </p:sp>
        <p:sp>
          <p:nvSpPr>
            <p:cNvPr id="271" name="pl271"/>
            <p:cNvSpPr/>
            <p:nvPr/>
          </p:nvSpPr>
          <p:spPr>
            <a:xfrm>
              <a:off x="4185089" y="1541587"/>
              <a:ext cx="1461582" cy="151522"/>
            </a:xfrm>
            <a:custGeom>
              <a:avLst/>
              <a:pathLst>
                <a:path w="1461582" h="151522">
                  <a:moveTo>
                    <a:pt x="0" y="129876"/>
                  </a:moveTo>
                  <a:lnTo>
                    <a:pt x="208797" y="151522"/>
                  </a:lnTo>
                  <a:lnTo>
                    <a:pt x="417595" y="129876"/>
                  </a:lnTo>
                  <a:lnTo>
                    <a:pt x="626392" y="108230"/>
                  </a:lnTo>
                  <a:lnTo>
                    <a:pt x="835190" y="108230"/>
                  </a:lnTo>
                  <a:lnTo>
                    <a:pt x="1043987" y="54115"/>
                  </a:lnTo>
                  <a:lnTo>
                    <a:pt x="1252785" y="43292"/>
                  </a:lnTo>
                  <a:lnTo>
                    <a:pt x="1461582" y="0"/>
                  </a:lnTo>
                </a:path>
              </a:pathLst>
            </a:custGeom>
            <a:ln w="40651" cap="flat">
              <a:solidFill>
                <a:srgbClr val="BEBEBE">
                  <a:alpha val="69803"/>
                </a:srgbClr>
              </a:solidFill>
              <a:prstDash val="solid"/>
              <a:round/>
            </a:ln>
          </p:spPr>
          <p:txBody>
            <a:bodyPr/>
            <a:lstStyle/>
            <a:p/>
          </p:txBody>
        </p:sp>
        <p:sp>
          <p:nvSpPr>
            <p:cNvPr id="272" name="pl272"/>
            <p:cNvSpPr/>
            <p:nvPr/>
          </p:nvSpPr>
          <p:spPr>
            <a:xfrm>
              <a:off x="4185089" y="1541587"/>
              <a:ext cx="1461582" cy="151522"/>
            </a:xfrm>
            <a:custGeom>
              <a:avLst/>
              <a:pathLst>
                <a:path w="1461582" h="151522">
                  <a:moveTo>
                    <a:pt x="0" y="129876"/>
                  </a:moveTo>
                  <a:lnTo>
                    <a:pt x="208797" y="151522"/>
                  </a:lnTo>
                  <a:lnTo>
                    <a:pt x="417595" y="129876"/>
                  </a:lnTo>
                  <a:lnTo>
                    <a:pt x="626392" y="108230"/>
                  </a:lnTo>
                  <a:lnTo>
                    <a:pt x="835190" y="108230"/>
                  </a:lnTo>
                  <a:lnTo>
                    <a:pt x="1043987" y="54115"/>
                  </a:lnTo>
                  <a:lnTo>
                    <a:pt x="1252785" y="43292"/>
                  </a:lnTo>
                  <a:lnTo>
                    <a:pt x="1461582" y="0"/>
                  </a:lnTo>
                </a:path>
              </a:pathLst>
            </a:custGeom>
            <a:ln w="35231" cap="flat">
              <a:solidFill>
                <a:srgbClr val="BEBEBE">
                  <a:alpha val="69803"/>
                </a:srgbClr>
              </a:solidFill>
              <a:prstDash val="solid"/>
              <a:round/>
            </a:ln>
          </p:spPr>
          <p:txBody>
            <a:bodyPr/>
            <a:lstStyle/>
            <a:p/>
          </p:txBody>
        </p:sp>
        <p:sp>
          <p:nvSpPr>
            <p:cNvPr id="273" name="pl273"/>
            <p:cNvSpPr/>
            <p:nvPr/>
          </p:nvSpPr>
          <p:spPr>
            <a:xfrm>
              <a:off x="4185089" y="1617348"/>
              <a:ext cx="1461582" cy="75761"/>
            </a:xfrm>
            <a:custGeom>
              <a:avLst/>
              <a:pathLst>
                <a:path w="1461582" h="75761">
                  <a:moveTo>
                    <a:pt x="0" y="0"/>
                  </a:moveTo>
                  <a:lnTo>
                    <a:pt x="208797" y="0"/>
                  </a:lnTo>
                  <a:lnTo>
                    <a:pt x="417595" y="10823"/>
                  </a:lnTo>
                  <a:lnTo>
                    <a:pt x="626392" y="75761"/>
                  </a:lnTo>
                  <a:lnTo>
                    <a:pt x="835190" y="32469"/>
                  </a:lnTo>
                  <a:lnTo>
                    <a:pt x="1043987" y="21646"/>
                  </a:lnTo>
                  <a:lnTo>
                    <a:pt x="1252785" y="21646"/>
                  </a:lnTo>
                  <a:lnTo>
                    <a:pt x="1461582" y="0"/>
                  </a:lnTo>
                </a:path>
              </a:pathLst>
            </a:custGeom>
            <a:ln w="20325" cap="flat">
              <a:solidFill>
                <a:srgbClr val="6B6B6B">
                  <a:alpha val="100000"/>
                </a:srgbClr>
              </a:solidFill>
              <a:prstDash val="solid"/>
              <a:round/>
            </a:ln>
          </p:spPr>
          <p:txBody>
            <a:bodyPr/>
            <a:lstStyle/>
            <a:p/>
          </p:txBody>
        </p:sp>
        <p:sp>
          <p:nvSpPr>
            <p:cNvPr id="274" name="pl274"/>
            <p:cNvSpPr/>
            <p:nvPr/>
          </p:nvSpPr>
          <p:spPr>
            <a:xfrm>
              <a:off x="4185089" y="1541587"/>
              <a:ext cx="1461582" cy="151522"/>
            </a:xfrm>
            <a:custGeom>
              <a:avLst/>
              <a:pathLst>
                <a:path w="1461582" h="151522">
                  <a:moveTo>
                    <a:pt x="0" y="129876"/>
                  </a:moveTo>
                  <a:lnTo>
                    <a:pt x="208797" y="151522"/>
                  </a:lnTo>
                  <a:lnTo>
                    <a:pt x="417595" y="129876"/>
                  </a:lnTo>
                  <a:lnTo>
                    <a:pt x="626392" y="108230"/>
                  </a:lnTo>
                  <a:lnTo>
                    <a:pt x="835190" y="108230"/>
                  </a:lnTo>
                  <a:lnTo>
                    <a:pt x="1043987" y="54115"/>
                  </a:lnTo>
                  <a:lnTo>
                    <a:pt x="1252785" y="43292"/>
                  </a:lnTo>
                  <a:lnTo>
                    <a:pt x="1461582" y="0"/>
                  </a:lnTo>
                </a:path>
              </a:pathLst>
            </a:custGeom>
            <a:ln w="40651" cap="flat">
              <a:solidFill>
                <a:srgbClr val="000000">
                  <a:alpha val="100000"/>
                </a:srgbClr>
              </a:solidFill>
              <a:prstDash val="solid"/>
              <a:round/>
            </a:ln>
          </p:spPr>
          <p:txBody>
            <a:bodyPr/>
            <a:lstStyle/>
            <a:p/>
          </p:txBody>
        </p:sp>
        <p:sp>
          <p:nvSpPr>
            <p:cNvPr id="275" name="pl275"/>
            <p:cNvSpPr/>
            <p:nvPr/>
          </p:nvSpPr>
          <p:spPr>
            <a:xfrm>
              <a:off x="4185089" y="1541587"/>
              <a:ext cx="1461582" cy="151522"/>
            </a:xfrm>
            <a:custGeom>
              <a:avLst/>
              <a:pathLst>
                <a:path w="1461582" h="151522">
                  <a:moveTo>
                    <a:pt x="0" y="129876"/>
                  </a:moveTo>
                  <a:lnTo>
                    <a:pt x="208797" y="151522"/>
                  </a:lnTo>
                  <a:lnTo>
                    <a:pt x="417595" y="129876"/>
                  </a:lnTo>
                  <a:lnTo>
                    <a:pt x="626392" y="108230"/>
                  </a:lnTo>
                  <a:lnTo>
                    <a:pt x="835190" y="108230"/>
                  </a:lnTo>
                  <a:lnTo>
                    <a:pt x="1043987" y="54115"/>
                  </a:lnTo>
                  <a:lnTo>
                    <a:pt x="1252785" y="43292"/>
                  </a:lnTo>
                  <a:lnTo>
                    <a:pt x="1461582" y="0"/>
                  </a:lnTo>
                </a:path>
              </a:pathLst>
            </a:custGeom>
            <a:ln w="35231" cap="flat">
              <a:solidFill>
                <a:srgbClr val="1CABE2">
                  <a:alpha val="100000"/>
                </a:srgbClr>
              </a:solidFill>
              <a:prstDash val="solid"/>
              <a:round/>
            </a:ln>
          </p:spPr>
          <p:txBody>
            <a:bodyPr/>
            <a:lstStyle/>
            <a:p/>
          </p:txBody>
        </p:sp>
        <p:sp>
          <p:nvSpPr>
            <p:cNvPr id="276" name="tx276"/>
            <p:cNvSpPr/>
            <p:nvPr/>
          </p:nvSpPr>
          <p:spPr>
            <a:xfrm>
              <a:off x="4124830" y="14929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277" name="tx277"/>
            <p:cNvSpPr/>
            <p:nvPr/>
          </p:nvSpPr>
          <p:spPr>
            <a:xfrm>
              <a:off x="4333627" y="15145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278" name="tx278"/>
            <p:cNvSpPr/>
            <p:nvPr/>
          </p:nvSpPr>
          <p:spPr>
            <a:xfrm>
              <a:off x="4542425" y="14929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279" name="tx279"/>
            <p:cNvSpPr/>
            <p:nvPr/>
          </p:nvSpPr>
          <p:spPr>
            <a:xfrm>
              <a:off x="4751222" y="147126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280" name="tx280"/>
            <p:cNvSpPr/>
            <p:nvPr/>
          </p:nvSpPr>
          <p:spPr>
            <a:xfrm>
              <a:off x="4960020" y="147126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281" name="tx281"/>
            <p:cNvSpPr/>
            <p:nvPr/>
          </p:nvSpPr>
          <p:spPr>
            <a:xfrm>
              <a:off x="5168817" y="141714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282" name="tx282"/>
            <p:cNvSpPr/>
            <p:nvPr/>
          </p:nvSpPr>
          <p:spPr>
            <a:xfrm>
              <a:off x="5377615" y="14063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283" name="tx283"/>
            <p:cNvSpPr/>
            <p:nvPr/>
          </p:nvSpPr>
          <p:spPr>
            <a:xfrm>
              <a:off x="5586413" y="13630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284" name="rc284"/>
            <p:cNvSpPr/>
            <p:nvPr/>
          </p:nvSpPr>
          <p:spPr>
            <a:xfrm>
              <a:off x="4112010" y="2358522"/>
              <a:ext cx="1607740" cy="1000048"/>
            </a:xfrm>
            <a:prstGeom prst="rect">
              <a:avLst/>
            </a:prstGeom>
            <a:solidFill>
              <a:srgbClr val="EBEBEB">
                <a:alpha val="100000"/>
              </a:srgbClr>
            </a:solidFill>
          </p:spPr>
          <p:txBody>
            <a:bodyPr/>
            <a:lstStyle/>
            <a:p/>
          </p:txBody>
        </p:sp>
        <p:sp>
          <p:nvSpPr>
            <p:cNvPr id="285" name="pl285"/>
            <p:cNvSpPr/>
            <p:nvPr/>
          </p:nvSpPr>
          <p:spPr>
            <a:xfrm>
              <a:off x="4112010" y="335099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86" name="pl286"/>
            <p:cNvSpPr/>
            <p:nvPr/>
          </p:nvSpPr>
          <p:spPr>
            <a:xfrm>
              <a:off x="4112010" y="308041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87" name="pl287"/>
            <p:cNvSpPr/>
            <p:nvPr/>
          </p:nvSpPr>
          <p:spPr>
            <a:xfrm>
              <a:off x="4112010" y="280984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88" name="pl288"/>
            <p:cNvSpPr/>
            <p:nvPr/>
          </p:nvSpPr>
          <p:spPr>
            <a:xfrm>
              <a:off x="4112010" y="253926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89" name="pl289"/>
            <p:cNvSpPr/>
            <p:nvPr/>
          </p:nvSpPr>
          <p:spPr>
            <a:xfrm>
              <a:off x="4112010" y="240397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90" name="pl290"/>
            <p:cNvSpPr/>
            <p:nvPr/>
          </p:nvSpPr>
          <p:spPr>
            <a:xfrm>
              <a:off x="4112010" y="321570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91" name="pl291"/>
            <p:cNvSpPr/>
            <p:nvPr/>
          </p:nvSpPr>
          <p:spPr>
            <a:xfrm>
              <a:off x="4112010" y="294513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92" name="pl292"/>
            <p:cNvSpPr/>
            <p:nvPr/>
          </p:nvSpPr>
          <p:spPr>
            <a:xfrm>
              <a:off x="4112010" y="267455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93" name="pl293"/>
            <p:cNvSpPr/>
            <p:nvPr/>
          </p:nvSpPr>
          <p:spPr>
            <a:xfrm>
              <a:off x="418508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94" name="pl294"/>
            <p:cNvSpPr/>
            <p:nvPr/>
          </p:nvSpPr>
          <p:spPr>
            <a:xfrm>
              <a:off x="439388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95" name="pl295"/>
            <p:cNvSpPr/>
            <p:nvPr/>
          </p:nvSpPr>
          <p:spPr>
            <a:xfrm>
              <a:off x="460268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96" name="pl296"/>
            <p:cNvSpPr/>
            <p:nvPr/>
          </p:nvSpPr>
          <p:spPr>
            <a:xfrm>
              <a:off x="4811481"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97" name="pl297"/>
            <p:cNvSpPr/>
            <p:nvPr/>
          </p:nvSpPr>
          <p:spPr>
            <a:xfrm>
              <a:off x="502027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98" name="pl298"/>
            <p:cNvSpPr/>
            <p:nvPr/>
          </p:nvSpPr>
          <p:spPr>
            <a:xfrm>
              <a:off x="522907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99" name="pl299"/>
            <p:cNvSpPr/>
            <p:nvPr/>
          </p:nvSpPr>
          <p:spPr>
            <a:xfrm>
              <a:off x="543787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00" name="pl300"/>
            <p:cNvSpPr/>
            <p:nvPr/>
          </p:nvSpPr>
          <p:spPr>
            <a:xfrm>
              <a:off x="5646671"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01" name="pl301"/>
            <p:cNvSpPr/>
            <p:nvPr/>
          </p:nvSpPr>
          <p:spPr>
            <a:xfrm>
              <a:off x="4185089" y="2901838"/>
              <a:ext cx="1461582" cy="75761"/>
            </a:xfrm>
            <a:custGeom>
              <a:avLst/>
              <a:pathLst>
                <a:path w="1461582" h="75761">
                  <a:moveTo>
                    <a:pt x="0" y="0"/>
                  </a:moveTo>
                  <a:lnTo>
                    <a:pt x="208797" y="0"/>
                  </a:lnTo>
                  <a:lnTo>
                    <a:pt x="417595" y="10823"/>
                  </a:lnTo>
                  <a:lnTo>
                    <a:pt x="626392" y="75761"/>
                  </a:lnTo>
                  <a:lnTo>
                    <a:pt x="835190" y="32469"/>
                  </a:lnTo>
                  <a:lnTo>
                    <a:pt x="1043987" y="21646"/>
                  </a:lnTo>
                  <a:lnTo>
                    <a:pt x="1252785" y="21646"/>
                  </a:lnTo>
                  <a:lnTo>
                    <a:pt x="1461582" y="0"/>
                  </a:lnTo>
                </a:path>
              </a:pathLst>
            </a:custGeom>
            <a:ln w="20325" cap="flat">
              <a:solidFill>
                <a:srgbClr val="BEBEBE">
                  <a:alpha val="69803"/>
                </a:srgbClr>
              </a:solidFill>
              <a:prstDash val="solid"/>
              <a:round/>
            </a:ln>
          </p:spPr>
          <p:txBody>
            <a:bodyPr/>
            <a:lstStyle/>
            <a:p/>
          </p:txBody>
        </p:sp>
        <p:sp>
          <p:nvSpPr>
            <p:cNvPr id="302" name="pl302"/>
            <p:cNvSpPr/>
            <p:nvPr/>
          </p:nvSpPr>
          <p:spPr>
            <a:xfrm>
              <a:off x="4185089" y="2717847"/>
              <a:ext cx="1461582" cy="108230"/>
            </a:xfrm>
            <a:custGeom>
              <a:avLst/>
              <a:pathLst>
                <a:path w="1461582" h="108230">
                  <a:moveTo>
                    <a:pt x="0" y="0"/>
                  </a:moveTo>
                  <a:lnTo>
                    <a:pt x="208797" y="0"/>
                  </a:lnTo>
                  <a:lnTo>
                    <a:pt x="417595" y="97407"/>
                  </a:lnTo>
                  <a:lnTo>
                    <a:pt x="626392" y="86584"/>
                  </a:lnTo>
                  <a:lnTo>
                    <a:pt x="835190" y="97407"/>
                  </a:lnTo>
                  <a:lnTo>
                    <a:pt x="1043987" y="108230"/>
                  </a:lnTo>
                  <a:lnTo>
                    <a:pt x="1252785" y="108230"/>
                  </a:lnTo>
                  <a:lnTo>
                    <a:pt x="1461582" y="86584"/>
                  </a:lnTo>
                </a:path>
              </a:pathLst>
            </a:custGeom>
            <a:ln w="40651" cap="flat">
              <a:solidFill>
                <a:srgbClr val="BEBEBE">
                  <a:alpha val="69803"/>
                </a:srgbClr>
              </a:solidFill>
              <a:prstDash val="solid"/>
              <a:round/>
            </a:ln>
          </p:spPr>
          <p:txBody>
            <a:bodyPr/>
            <a:lstStyle/>
            <a:p/>
          </p:txBody>
        </p:sp>
        <p:sp>
          <p:nvSpPr>
            <p:cNvPr id="303" name="pl303"/>
            <p:cNvSpPr/>
            <p:nvPr/>
          </p:nvSpPr>
          <p:spPr>
            <a:xfrm>
              <a:off x="4185089" y="2717847"/>
              <a:ext cx="1461582" cy="108230"/>
            </a:xfrm>
            <a:custGeom>
              <a:avLst/>
              <a:pathLst>
                <a:path w="1461582" h="108230">
                  <a:moveTo>
                    <a:pt x="0" y="0"/>
                  </a:moveTo>
                  <a:lnTo>
                    <a:pt x="208797" y="0"/>
                  </a:lnTo>
                  <a:lnTo>
                    <a:pt x="417595" y="97407"/>
                  </a:lnTo>
                  <a:lnTo>
                    <a:pt x="626392" y="86584"/>
                  </a:lnTo>
                  <a:lnTo>
                    <a:pt x="835190" y="97407"/>
                  </a:lnTo>
                  <a:lnTo>
                    <a:pt x="1043987" y="108230"/>
                  </a:lnTo>
                  <a:lnTo>
                    <a:pt x="1252785" y="108230"/>
                  </a:lnTo>
                  <a:lnTo>
                    <a:pt x="1461582" y="86584"/>
                  </a:lnTo>
                </a:path>
              </a:pathLst>
            </a:custGeom>
            <a:ln w="35231" cap="flat">
              <a:solidFill>
                <a:srgbClr val="BEBEBE">
                  <a:alpha val="69803"/>
                </a:srgbClr>
              </a:solidFill>
              <a:prstDash val="solid"/>
              <a:round/>
            </a:ln>
          </p:spPr>
          <p:txBody>
            <a:bodyPr/>
            <a:lstStyle/>
            <a:p/>
          </p:txBody>
        </p:sp>
        <p:sp>
          <p:nvSpPr>
            <p:cNvPr id="304" name="pl304"/>
            <p:cNvSpPr/>
            <p:nvPr/>
          </p:nvSpPr>
          <p:spPr>
            <a:xfrm>
              <a:off x="4185089" y="2901838"/>
              <a:ext cx="1461582" cy="75761"/>
            </a:xfrm>
            <a:custGeom>
              <a:avLst/>
              <a:pathLst>
                <a:path w="1461582" h="75761">
                  <a:moveTo>
                    <a:pt x="0" y="0"/>
                  </a:moveTo>
                  <a:lnTo>
                    <a:pt x="208797" y="0"/>
                  </a:lnTo>
                  <a:lnTo>
                    <a:pt x="417595" y="10823"/>
                  </a:lnTo>
                  <a:lnTo>
                    <a:pt x="626392" y="75761"/>
                  </a:lnTo>
                  <a:lnTo>
                    <a:pt x="835190" y="32469"/>
                  </a:lnTo>
                  <a:lnTo>
                    <a:pt x="1043987" y="21646"/>
                  </a:lnTo>
                  <a:lnTo>
                    <a:pt x="1252785" y="21646"/>
                  </a:lnTo>
                  <a:lnTo>
                    <a:pt x="1461582" y="0"/>
                  </a:lnTo>
                </a:path>
              </a:pathLst>
            </a:custGeom>
            <a:ln w="20325" cap="flat">
              <a:solidFill>
                <a:srgbClr val="6B6B6B">
                  <a:alpha val="100000"/>
                </a:srgbClr>
              </a:solidFill>
              <a:prstDash val="solid"/>
              <a:round/>
            </a:ln>
          </p:spPr>
          <p:txBody>
            <a:bodyPr/>
            <a:lstStyle/>
            <a:p/>
          </p:txBody>
        </p:sp>
        <p:sp>
          <p:nvSpPr>
            <p:cNvPr id="305" name="pl305"/>
            <p:cNvSpPr/>
            <p:nvPr/>
          </p:nvSpPr>
          <p:spPr>
            <a:xfrm>
              <a:off x="4185089" y="2717847"/>
              <a:ext cx="1461582" cy="108230"/>
            </a:xfrm>
            <a:custGeom>
              <a:avLst/>
              <a:pathLst>
                <a:path w="1461582" h="108230">
                  <a:moveTo>
                    <a:pt x="0" y="0"/>
                  </a:moveTo>
                  <a:lnTo>
                    <a:pt x="208797" y="0"/>
                  </a:lnTo>
                  <a:lnTo>
                    <a:pt x="417595" y="97407"/>
                  </a:lnTo>
                  <a:lnTo>
                    <a:pt x="626392" y="86584"/>
                  </a:lnTo>
                  <a:lnTo>
                    <a:pt x="835190" y="97407"/>
                  </a:lnTo>
                  <a:lnTo>
                    <a:pt x="1043987" y="108230"/>
                  </a:lnTo>
                  <a:lnTo>
                    <a:pt x="1252785" y="108230"/>
                  </a:lnTo>
                  <a:lnTo>
                    <a:pt x="1461582" y="86584"/>
                  </a:lnTo>
                </a:path>
              </a:pathLst>
            </a:custGeom>
            <a:ln w="40651" cap="flat">
              <a:solidFill>
                <a:srgbClr val="000000">
                  <a:alpha val="100000"/>
                </a:srgbClr>
              </a:solidFill>
              <a:prstDash val="solid"/>
              <a:round/>
            </a:ln>
          </p:spPr>
          <p:txBody>
            <a:bodyPr/>
            <a:lstStyle/>
            <a:p/>
          </p:txBody>
        </p:sp>
        <p:sp>
          <p:nvSpPr>
            <p:cNvPr id="306" name="pl306"/>
            <p:cNvSpPr/>
            <p:nvPr/>
          </p:nvSpPr>
          <p:spPr>
            <a:xfrm>
              <a:off x="4185089" y="2717847"/>
              <a:ext cx="1461582" cy="108230"/>
            </a:xfrm>
            <a:custGeom>
              <a:avLst/>
              <a:pathLst>
                <a:path w="1461582" h="108230">
                  <a:moveTo>
                    <a:pt x="0" y="0"/>
                  </a:moveTo>
                  <a:lnTo>
                    <a:pt x="208797" y="0"/>
                  </a:lnTo>
                  <a:lnTo>
                    <a:pt x="417595" y="97407"/>
                  </a:lnTo>
                  <a:lnTo>
                    <a:pt x="626392" y="86584"/>
                  </a:lnTo>
                  <a:lnTo>
                    <a:pt x="835190" y="97407"/>
                  </a:lnTo>
                  <a:lnTo>
                    <a:pt x="1043987" y="108230"/>
                  </a:lnTo>
                  <a:lnTo>
                    <a:pt x="1252785" y="108230"/>
                  </a:lnTo>
                  <a:lnTo>
                    <a:pt x="1461582" y="86584"/>
                  </a:lnTo>
                </a:path>
              </a:pathLst>
            </a:custGeom>
            <a:ln w="35231" cap="flat">
              <a:solidFill>
                <a:srgbClr val="1CABE2">
                  <a:alpha val="100000"/>
                </a:srgbClr>
              </a:solidFill>
              <a:prstDash val="solid"/>
              <a:round/>
            </a:ln>
          </p:spPr>
          <p:txBody>
            <a:bodyPr/>
            <a:lstStyle/>
            <a:p/>
          </p:txBody>
        </p:sp>
        <p:sp>
          <p:nvSpPr>
            <p:cNvPr id="307" name="tx307"/>
            <p:cNvSpPr/>
            <p:nvPr/>
          </p:nvSpPr>
          <p:spPr>
            <a:xfrm>
              <a:off x="4124830" y="25392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308" name="tx308"/>
            <p:cNvSpPr/>
            <p:nvPr/>
          </p:nvSpPr>
          <p:spPr>
            <a:xfrm>
              <a:off x="4333627" y="25392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309" name="tx309"/>
            <p:cNvSpPr/>
            <p:nvPr/>
          </p:nvSpPr>
          <p:spPr>
            <a:xfrm>
              <a:off x="4542425" y="26366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310" name="tx310"/>
            <p:cNvSpPr/>
            <p:nvPr/>
          </p:nvSpPr>
          <p:spPr>
            <a:xfrm>
              <a:off x="4751222" y="26258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311" name="tx311"/>
            <p:cNvSpPr/>
            <p:nvPr/>
          </p:nvSpPr>
          <p:spPr>
            <a:xfrm>
              <a:off x="4960020" y="26366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312" name="tx312"/>
            <p:cNvSpPr/>
            <p:nvPr/>
          </p:nvSpPr>
          <p:spPr>
            <a:xfrm>
              <a:off x="5168817" y="26475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313" name="tx313"/>
            <p:cNvSpPr/>
            <p:nvPr/>
          </p:nvSpPr>
          <p:spPr>
            <a:xfrm>
              <a:off x="5377615" y="26475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314" name="tx314"/>
            <p:cNvSpPr/>
            <p:nvPr/>
          </p:nvSpPr>
          <p:spPr>
            <a:xfrm>
              <a:off x="5586413" y="26258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315" name="rc315"/>
            <p:cNvSpPr/>
            <p:nvPr/>
          </p:nvSpPr>
          <p:spPr>
            <a:xfrm>
              <a:off x="4112010" y="3643012"/>
              <a:ext cx="1607740" cy="1000048"/>
            </a:xfrm>
            <a:prstGeom prst="rect">
              <a:avLst/>
            </a:prstGeom>
            <a:solidFill>
              <a:srgbClr val="EBEBEB">
                <a:alpha val="100000"/>
              </a:srgbClr>
            </a:solidFill>
          </p:spPr>
          <p:txBody>
            <a:bodyPr/>
            <a:lstStyle/>
            <a:p/>
          </p:txBody>
        </p:sp>
        <p:sp>
          <p:nvSpPr>
            <p:cNvPr id="316" name="pl316"/>
            <p:cNvSpPr/>
            <p:nvPr/>
          </p:nvSpPr>
          <p:spPr>
            <a:xfrm>
              <a:off x="4112010" y="463548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17" name="pl317"/>
            <p:cNvSpPr/>
            <p:nvPr/>
          </p:nvSpPr>
          <p:spPr>
            <a:xfrm>
              <a:off x="4112010" y="436490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18" name="pl318"/>
            <p:cNvSpPr/>
            <p:nvPr/>
          </p:nvSpPr>
          <p:spPr>
            <a:xfrm>
              <a:off x="4112010" y="409433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19" name="pl319"/>
            <p:cNvSpPr/>
            <p:nvPr/>
          </p:nvSpPr>
          <p:spPr>
            <a:xfrm>
              <a:off x="4112010" y="382375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20" name="pl320"/>
            <p:cNvSpPr/>
            <p:nvPr/>
          </p:nvSpPr>
          <p:spPr>
            <a:xfrm>
              <a:off x="4112010" y="368846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21" name="pl321"/>
            <p:cNvSpPr/>
            <p:nvPr/>
          </p:nvSpPr>
          <p:spPr>
            <a:xfrm>
              <a:off x="4112010" y="450019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22" name="pl322"/>
            <p:cNvSpPr/>
            <p:nvPr/>
          </p:nvSpPr>
          <p:spPr>
            <a:xfrm>
              <a:off x="4112010" y="422962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23" name="pl323"/>
            <p:cNvSpPr/>
            <p:nvPr/>
          </p:nvSpPr>
          <p:spPr>
            <a:xfrm>
              <a:off x="4112010" y="395904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24" name="pl324"/>
            <p:cNvSpPr/>
            <p:nvPr/>
          </p:nvSpPr>
          <p:spPr>
            <a:xfrm>
              <a:off x="418508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25" name="pl325"/>
            <p:cNvSpPr/>
            <p:nvPr/>
          </p:nvSpPr>
          <p:spPr>
            <a:xfrm>
              <a:off x="439388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26" name="pl326"/>
            <p:cNvSpPr/>
            <p:nvPr/>
          </p:nvSpPr>
          <p:spPr>
            <a:xfrm>
              <a:off x="460268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27" name="pl327"/>
            <p:cNvSpPr/>
            <p:nvPr/>
          </p:nvSpPr>
          <p:spPr>
            <a:xfrm>
              <a:off x="4811481"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28" name="pl328"/>
            <p:cNvSpPr/>
            <p:nvPr/>
          </p:nvSpPr>
          <p:spPr>
            <a:xfrm>
              <a:off x="502027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29" name="pl329"/>
            <p:cNvSpPr/>
            <p:nvPr/>
          </p:nvSpPr>
          <p:spPr>
            <a:xfrm>
              <a:off x="522907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30" name="pl330"/>
            <p:cNvSpPr/>
            <p:nvPr/>
          </p:nvSpPr>
          <p:spPr>
            <a:xfrm>
              <a:off x="543787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31" name="pl331"/>
            <p:cNvSpPr/>
            <p:nvPr/>
          </p:nvSpPr>
          <p:spPr>
            <a:xfrm>
              <a:off x="5646671"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32" name="pl332"/>
            <p:cNvSpPr/>
            <p:nvPr/>
          </p:nvSpPr>
          <p:spPr>
            <a:xfrm>
              <a:off x="4185089" y="4186328"/>
              <a:ext cx="1461582" cy="75761"/>
            </a:xfrm>
            <a:custGeom>
              <a:avLst/>
              <a:pathLst>
                <a:path w="1461582" h="75761">
                  <a:moveTo>
                    <a:pt x="0" y="0"/>
                  </a:moveTo>
                  <a:lnTo>
                    <a:pt x="208797" y="0"/>
                  </a:lnTo>
                  <a:lnTo>
                    <a:pt x="417595" y="10823"/>
                  </a:lnTo>
                  <a:lnTo>
                    <a:pt x="626392" y="75761"/>
                  </a:lnTo>
                  <a:lnTo>
                    <a:pt x="835190" y="32469"/>
                  </a:lnTo>
                  <a:lnTo>
                    <a:pt x="1043987" y="21646"/>
                  </a:lnTo>
                  <a:lnTo>
                    <a:pt x="1252785" y="21646"/>
                  </a:lnTo>
                  <a:lnTo>
                    <a:pt x="1461582" y="0"/>
                  </a:lnTo>
                </a:path>
              </a:pathLst>
            </a:custGeom>
            <a:ln w="20325" cap="flat">
              <a:solidFill>
                <a:srgbClr val="BEBEBE">
                  <a:alpha val="69803"/>
                </a:srgbClr>
              </a:solidFill>
              <a:prstDash val="solid"/>
              <a:round/>
            </a:ln>
          </p:spPr>
          <p:txBody>
            <a:bodyPr/>
            <a:lstStyle/>
            <a:p/>
          </p:txBody>
        </p:sp>
        <p:sp>
          <p:nvSpPr>
            <p:cNvPr id="333" name="pl333"/>
            <p:cNvSpPr/>
            <p:nvPr/>
          </p:nvSpPr>
          <p:spPr>
            <a:xfrm>
              <a:off x="4185089" y="4262089"/>
              <a:ext cx="1461582" cy="162345"/>
            </a:xfrm>
            <a:custGeom>
              <a:avLst/>
              <a:pathLst>
                <a:path w="1461582" h="162345">
                  <a:moveTo>
                    <a:pt x="0" y="32469"/>
                  </a:moveTo>
                  <a:lnTo>
                    <a:pt x="208797" y="0"/>
                  </a:lnTo>
                  <a:lnTo>
                    <a:pt x="417595" y="21646"/>
                  </a:lnTo>
                  <a:lnTo>
                    <a:pt x="626392" y="162345"/>
                  </a:lnTo>
                  <a:lnTo>
                    <a:pt x="835190" y="97407"/>
                  </a:lnTo>
                  <a:lnTo>
                    <a:pt x="1043987" y="10823"/>
                  </a:lnTo>
                  <a:lnTo>
                    <a:pt x="1252785" y="10823"/>
                  </a:lnTo>
                  <a:lnTo>
                    <a:pt x="1461582" y="21646"/>
                  </a:lnTo>
                </a:path>
              </a:pathLst>
            </a:custGeom>
            <a:ln w="40651" cap="flat">
              <a:solidFill>
                <a:srgbClr val="BEBEBE">
                  <a:alpha val="69803"/>
                </a:srgbClr>
              </a:solidFill>
              <a:prstDash val="solid"/>
              <a:round/>
            </a:ln>
          </p:spPr>
          <p:txBody>
            <a:bodyPr/>
            <a:lstStyle/>
            <a:p/>
          </p:txBody>
        </p:sp>
        <p:sp>
          <p:nvSpPr>
            <p:cNvPr id="334" name="pl334"/>
            <p:cNvSpPr/>
            <p:nvPr/>
          </p:nvSpPr>
          <p:spPr>
            <a:xfrm>
              <a:off x="4185089" y="4262089"/>
              <a:ext cx="1461582" cy="162345"/>
            </a:xfrm>
            <a:custGeom>
              <a:avLst/>
              <a:pathLst>
                <a:path w="1461582" h="162345">
                  <a:moveTo>
                    <a:pt x="0" y="32469"/>
                  </a:moveTo>
                  <a:lnTo>
                    <a:pt x="208797" y="0"/>
                  </a:lnTo>
                  <a:lnTo>
                    <a:pt x="417595" y="21646"/>
                  </a:lnTo>
                  <a:lnTo>
                    <a:pt x="626392" y="162345"/>
                  </a:lnTo>
                  <a:lnTo>
                    <a:pt x="835190" y="97407"/>
                  </a:lnTo>
                  <a:lnTo>
                    <a:pt x="1043987" y="10823"/>
                  </a:lnTo>
                  <a:lnTo>
                    <a:pt x="1252785" y="10823"/>
                  </a:lnTo>
                  <a:lnTo>
                    <a:pt x="1461582" y="21646"/>
                  </a:lnTo>
                </a:path>
              </a:pathLst>
            </a:custGeom>
            <a:ln w="35231" cap="flat">
              <a:solidFill>
                <a:srgbClr val="BEBEBE">
                  <a:alpha val="69803"/>
                </a:srgbClr>
              </a:solidFill>
              <a:prstDash val="solid"/>
              <a:round/>
            </a:ln>
          </p:spPr>
          <p:txBody>
            <a:bodyPr/>
            <a:lstStyle/>
            <a:p/>
          </p:txBody>
        </p:sp>
        <p:sp>
          <p:nvSpPr>
            <p:cNvPr id="335" name="pl335"/>
            <p:cNvSpPr/>
            <p:nvPr/>
          </p:nvSpPr>
          <p:spPr>
            <a:xfrm>
              <a:off x="4185089" y="4186328"/>
              <a:ext cx="1461582" cy="75761"/>
            </a:xfrm>
            <a:custGeom>
              <a:avLst/>
              <a:pathLst>
                <a:path w="1461582" h="75761">
                  <a:moveTo>
                    <a:pt x="0" y="0"/>
                  </a:moveTo>
                  <a:lnTo>
                    <a:pt x="208797" y="0"/>
                  </a:lnTo>
                  <a:lnTo>
                    <a:pt x="417595" y="10823"/>
                  </a:lnTo>
                  <a:lnTo>
                    <a:pt x="626392" y="75761"/>
                  </a:lnTo>
                  <a:lnTo>
                    <a:pt x="835190" y="32469"/>
                  </a:lnTo>
                  <a:lnTo>
                    <a:pt x="1043987" y="21646"/>
                  </a:lnTo>
                  <a:lnTo>
                    <a:pt x="1252785" y="21646"/>
                  </a:lnTo>
                  <a:lnTo>
                    <a:pt x="1461582" y="0"/>
                  </a:lnTo>
                </a:path>
              </a:pathLst>
            </a:custGeom>
            <a:ln w="20325" cap="flat">
              <a:solidFill>
                <a:srgbClr val="6B6B6B">
                  <a:alpha val="100000"/>
                </a:srgbClr>
              </a:solidFill>
              <a:prstDash val="solid"/>
              <a:round/>
            </a:ln>
          </p:spPr>
          <p:txBody>
            <a:bodyPr/>
            <a:lstStyle/>
            <a:p/>
          </p:txBody>
        </p:sp>
        <p:sp>
          <p:nvSpPr>
            <p:cNvPr id="336" name="pl336"/>
            <p:cNvSpPr/>
            <p:nvPr/>
          </p:nvSpPr>
          <p:spPr>
            <a:xfrm>
              <a:off x="4185089" y="4262089"/>
              <a:ext cx="1461582" cy="162345"/>
            </a:xfrm>
            <a:custGeom>
              <a:avLst/>
              <a:pathLst>
                <a:path w="1461582" h="162345">
                  <a:moveTo>
                    <a:pt x="0" y="32469"/>
                  </a:moveTo>
                  <a:lnTo>
                    <a:pt x="208797" y="0"/>
                  </a:lnTo>
                  <a:lnTo>
                    <a:pt x="417595" y="21646"/>
                  </a:lnTo>
                  <a:lnTo>
                    <a:pt x="626392" y="162345"/>
                  </a:lnTo>
                  <a:lnTo>
                    <a:pt x="835190" y="97407"/>
                  </a:lnTo>
                  <a:lnTo>
                    <a:pt x="1043987" y="10823"/>
                  </a:lnTo>
                  <a:lnTo>
                    <a:pt x="1252785" y="10823"/>
                  </a:lnTo>
                  <a:lnTo>
                    <a:pt x="1461582" y="21646"/>
                  </a:lnTo>
                </a:path>
              </a:pathLst>
            </a:custGeom>
            <a:ln w="40651" cap="flat">
              <a:solidFill>
                <a:srgbClr val="000000">
                  <a:alpha val="100000"/>
                </a:srgbClr>
              </a:solidFill>
              <a:prstDash val="solid"/>
              <a:round/>
            </a:ln>
          </p:spPr>
          <p:txBody>
            <a:bodyPr/>
            <a:lstStyle/>
            <a:p/>
          </p:txBody>
        </p:sp>
        <p:sp>
          <p:nvSpPr>
            <p:cNvPr id="337" name="pl337"/>
            <p:cNvSpPr/>
            <p:nvPr/>
          </p:nvSpPr>
          <p:spPr>
            <a:xfrm>
              <a:off x="4185089" y="4262089"/>
              <a:ext cx="1461582" cy="162345"/>
            </a:xfrm>
            <a:custGeom>
              <a:avLst/>
              <a:pathLst>
                <a:path w="1461582" h="162345">
                  <a:moveTo>
                    <a:pt x="0" y="32469"/>
                  </a:moveTo>
                  <a:lnTo>
                    <a:pt x="208797" y="0"/>
                  </a:lnTo>
                  <a:lnTo>
                    <a:pt x="417595" y="21646"/>
                  </a:lnTo>
                  <a:lnTo>
                    <a:pt x="626392" y="162345"/>
                  </a:lnTo>
                  <a:lnTo>
                    <a:pt x="835190" y="97407"/>
                  </a:lnTo>
                  <a:lnTo>
                    <a:pt x="1043987" y="10823"/>
                  </a:lnTo>
                  <a:lnTo>
                    <a:pt x="1252785" y="10823"/>
                  </a:lnTo>
                  <a:lnTo>
                    <a:pt x="1461582" y="21646"/>
                  </a:lnTo>
                </a:path>
              </a:pathLst>
            </a:custGeom>
            <a:ln w="35231" cap="flat">
              <a:solidFill>
                <a:srgbClr val="1CABE2">
                  <a:alpha val="100000"/>
                </a:srgbClr>
              </a:solidFill>
              <a:prstDash val="solid"/>
              <a:round/>
            </a:ln>
          </p:spPr>
          <p:txBody>
            <a:bodyPr/>
            <a:lstStyle/>
            <a:p/>
          </p:txBody>
        </p:sp>
        <p:sp>
          <p:nvSpPr>
            <p:cNvPr id="338" name="tx338"/>
            <p:cNvSpPr/>
            <p:nvPr/>
          </p:nvSpPr>
          <p:spPr>
            <a:xfrm>
              <a:off x="4124830" y="41160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339" name="tx339"/>
            <p:cNvSpPr/>
            <p:nvPr/>
          </p:nvSpPr>
          <p:spPr>
            <a:xfrm>
              <a:off x="4333627" y="40835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340" name="tx340"/>
            <p:cNvSpPr/>
            <p:nvPr/>
          </p:nvSpPr>
          <p:spPr>
            <a:xfrm>
              <a:off x="4542425" y="41051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341" name="tx341"/>
            <p:cNvSpPr/>
            <p:nvPr/>
          </p:nvSpPr>
          <p:spPr>
            <a:xfrm>
              <a:off x="4751222" y="42458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57</a:t>
              </a:r>
            </a:p>
          </p:txBody>
        </p:sp>
        <p:sp>
          <p:nvSpPr>
            <p:cNvPr id="342" name="tx342"/>
            <p:cNvSpPr/>
            <p:nvPr/>
          </p:nvSpPr>
          <p:spPr>
            <a:xfrm>
              <a:off x="4960020" y="41809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343" name="tx343"/>
            <p:cNvSpPr/>
            <p:nvPr/>
          </p:nvSpPr>
          <p:spPr>
            <a:xfrm>
              <a:off x="5168817" y="409435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344" name="tx344"/>
            <p:cNvSpPr/>
            <p:nvPr/>
          </p:nvSpPr>
          <p:spPr>
            <a:xfrm>
              <a:off x="5377615" y="409435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345" name="tx345"/>
            <p:cNvSpPr/>
            <p:nvPr/>
          </p:nvSpPr>
          <p:spPr>
            <a:xfrm>
              <a:off x="5586413" y="41051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346" name="rc346"/>
            <p:cNvSpPr/>
            <p:nvPr/>
          </p:nvSpPr>
          <p:spPr>
            <a:xfrm>
              <a:off x="4112010" y="4927502"/>
              <a:ext cx="1607740" cy="1000048"/>
            </a:xfrm>
            <a:prstGeom prst="rect">
              <a:avLst/>
            </a:prstGeom>
            <a:solidFill>
              <a:srgbClr val="EBEBEB">
                <a:alpha val="100000"/>
              </a:srgbClr>
            </a:solidFill>
          </p:spPr>
          <p:txBody>
            <a:bodyPr/>
            <a:lstStyle/>
            <a:p/>
          </p:txBody>
        </p:sp>
        <p:sp>
          <p:nvSpPr>
            <p:cNvPr id="347" name="pl347"/>
            <p:cNvSpPr/>
            <p:nvPr/>
          </p:nvSpPr>
          <p:spPr>
            <a:xfrm>
              <a:off x="4112010" y="591997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48" name="pl348"/>
            <p:cNvSpPr/>
            <p:nvPr/>
          </p:nvSpPr>
          <p:spPr>
            <a:xfrm>
              <a:off x="4112010" y="564939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49" name="pl349"/>
            <p:cNvSpPr/>
            <p:nvPr/>
          </p:nvSpPr>
          <p:spPr>
            <a:xfrm>
              <a:off x="4112010" y="537882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50" name="pl350"/>
            <p:cNvSpPr/>
            <p:nvPr/>
          </p:nvSpPr>
          <p:spPr>
            <a:xfrm>
              <a:off x="4112010" y="510824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51" name="pl351"/>
            <p:cNvSpPr/>
            <p:nvPr/>
          </p:nvSpPr>
          <p:spPr>
            <a:xfrm>
              <a:off x="4112010" y="497295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52" name="pl352"/>
            <p:cNvSpPr/>
            <p:nvPr/>
          </p:nvSpPr>
          <p:spPr>
            <a:xfrm>
              <a:off x="4112010" y="578468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53" name="pl353"/>
            <p:cNvSpPr/>
            <p:nvPr/>
          </p:nvSpPr>
          <p:spPr>
            <a:xfrm>
              <a:off x="4112010" y="551411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54" name="pl354"/>
            <p:cNvSpPr/>
            <p:nvPr/>
          </p:nvSpPr>
          <p:spPr>
            <a:xfrm>
              <a:off x="4112010" y="524353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55" name="pl355"/>
            <p:cNvSpPr/>
            <p:nvPr/>
          </p:nvSpPr>
          <p:spPr>
            <a:xfrm>
              <a:off x="418508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56" name="pl356"/>
            <p:cNvSpPr/>
            <p:nvPr/>
          </p:nvSpPr>
          <p:spPr>
            <a:xfrm>
              <a:off x="439388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57" name="pl357"/>
            <p:cNvSpPr/>
            <p:nvPr/>
          </p:nvSpPr>
          <p:spPr>
            <a:xfrm>
              <a:off x="460268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58" name="pl358"/>
            <p:cNvSpPr/>
            <p:nvPr/>
          </p:nvSpPr>
          <p:spPr>
            <a:xfrm>
              <a:off x="4811481"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59" name="pl359"/>
            <p:cNvSpPr/>
            <p:nvPr/>
          </p:nvSpPr>
          <p:spPr>
            <a:xfrm>
              <a:off x="502027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60" name="pl360"/>
            <p:cNvSpPr/>
            <p:nvPr/>
          </p:nvSpPr>
          <p:spPr>
            <a:xfrm>
              <a:off x="522907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61" name="pl361"/>
            <p:cNvSpPr/>
            <p:nvPr/>
          </p:nvSpPr>
          <p:spPr>
            <a:xfrm>
              <a:off x="543787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62" name="pl362"/>
            <p:cNvSpPr/>
            <p:nvPr/>
          </p:nvSpPr>
          <p:spPr>
            <a:xfrm>
              <a:off x="5646671"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63" name="pl363"/>
            <p:cNvSpPr/>
            <p:nvPr/>
          </p:nvSpPr>
          <p:spPr>
            <a:xfrm>
              <a:off x="4185089" y="5470818"/>
              <a:ext cx="1461582" cy="75761"/>
            </a:xfrm>
            <a:custGeom>
              <a:avLst/>
              <a:pathLst>
                <a:path w="1461582" h="75761">
                  <a:moveTo>
                    <a:pt x="0" y="0"/>
                  </a:moveTo>
                  <a:lnTo>
                    <a:pt x="208797" y="0"/>
                  </a:lnTo>
                  <a:lnTo>
                    <a:pt x="417595" y="10823"/>
                  </a:lnTo>
                  <a:lnTo>
                    <a:pt x="626392" y="75761"/>
                  </a:lnTo>
                  <a:lnTo>
                    <a:pt x="835190" y="32469"/>
                  </a:lnTo>
                  <a:lnTo>
                    <a:pt x="1043987" y="21646"/>
                  </a:lnTo>
                  <a:lnTo>
                    <a:pt x="1252785" y="21646"/>
                  </a:lnTo>
                  <a:lnTo>
                    <a:pt x="1461582" y="0"/>
                  </a:lnTo>
                </a:path>
              </a:pathLst>
            </a:custGeom>
            <a:ln w="20325" cap="flat">
              <a:solidFill>
                <a:srgbClr val="BEBEBE">
                  <a:alpha val="69803"/>
                </a:srgbClr>
              </a:solidFill>
              <a:prstDash val="solid"/>
              <a:round/>
            </a:ln>
          </p:spPr>
          <p:txBody>
            <a:bodyPr/>
            <a:lstStyle/>
            <a:p/>
          </p:txBody>
        </p:sp>
        <p:sp>
          <p:nvSpPr>
            <p:cNvPr id="364" name="pl364"/>
            <p:cNvSpPr/>
            <p:nvPr/>
          </p:nvSpPr>
          <p:spPr>
            <a:xfrm>
              <a:off x="4185089" y="5449172"/>
              <a:ext cx="1461582" cy="129876"/>
            </a:xfrm>
            <a:custGeom>
              <a:avLst/>
              <a:pathLst>
                <a:path w="1461582" h="129876">
                  <a:moveTo>
                    <a:pt x="0" y="97407"/>
                  </a:moveTo>
                  <a:lnTo>
                    <a:pt x="208797" y="43292"/>
                  </a:lnTo>
                  <a:lnTo>
                    <a:pt x="417595" y="119053"/>
                  </a:lnTo>
                  <a:lnTo>
                    <a:pt x="626392" y="119053"/>
                  </a:lnTo>
                  <a:lnTo>
                    <a:pt x="835190" y="129876"/>
                  </a:lnTo>
                  <a:lnTo>
                    <a:pt x="1043987" y="97407"/>
                  </a:lnTo>
                  <a:lnTo>
                    <a:pt x="1252785" y="0"/>
                  </a:lnTo>
                  <a:lnTo>
                    <a:pt x="1461582" y="64938"/>
                  </a:lnTo>
                </a:path>
              </a:pathLst>
            </a:custGeom>
            <a:ln w="40651" cap="flat">
              <a:solidFill>
                <a:srgbClr val="BEBEBE">
                  <a:alpha val="69803"/>
                </a:srgbClr>
              </a:solidFill>
              <a:prstDash val="solid"/>
              <a:round/>
            </a:ln>
          </p:spPr>
          <p:txBody>
            <a:bodyPr/>
            <a:lstStyle/>
            <a:p/>
          </p:txBody>
        </p:sp>
        <p:sp>
          <p:nvSpPr>
            <p:cNvPr id="365" name="pl365"/>
            <p:cNvSpPr/>
            <p:nvPr/>
          </p:nvSpPr>
          <p:spPr>
            <a:xfrm>
              <a:off x="4185089" y="5449172"/>
              <a:ext cx="1461582" cy="129876"/>
            </a:xfrm>
            <a:custGeom>
              <a:avLst/>
              <a:pathLst>
                <a:path w="1461582" h="129876">
                  <a:moveTo>
                    <a:pt x="0" y="97407"/>
                  </a:moveTo>
                  <a:lnTo>
                    <a:pt x="208797" y="43292"/>
                  </a:lnTo>
                  <a:lnTo>
                    <a:pt x="417595" y="119053"/>
                  </a:lnTo>
                  <a:lnTo>
                    <a:pt x="626392" y="119053"/>
                  </a:lnTo>
                  <a:lnTo>
                    <a:pt x="835190" y="129876"/>
                  </a:lnTo>
                  <a:lnTo>
                    <a:pt x="1043987" y="97407"/>
                  </a:lnTo>
                  <a:lnTo>
                    <a:pt x="1252785" y="0"/>
                  </a:lnTo>
                  <a:lnTo>
                    <a:pt x="1461582" y="64938"/>
                  </a:lnTo>
                </a:path>
              </a:pathLst>
            </a:custGeom>
            <a:ln w="35231" cap="flat">
              <a:solidFill>
                <a:srgbClr val="BEBEBE">
                  <a:alpha val="69803"/>
                </a:srgbClr>
              </a:solidFill>
              <a:prstDash val="solid"/>
              <a:round/>
            </a:ln>
          </p:spPr>
          <p:txBody>
            <a:bodyPr/>
            <a:lstStyle/>
            <a:p/>
          </p:txBody>
        </p:sp>
        <p:sp>
          <p:nvSpPr>
            <p:cNvPr id="366" name="pl366"/>
            <p:cNvSpPr/>
            <p:nvPr/>
          </p:nvSpPr>
          <p:spPr>
            <a:xfrm>
              <a:off x="4185089" y="5470818"/>
              <a:ext cx="1461582" cy="75761"/>
            </a:xfrm>
            <a:custGeom>
              <a:avLst/>
              <a:pathLst>
                <a:path w="1461582" h="75761">
                  <a:moveTo>
                    <a:pt x="0" y="0"/>
                  </a:moveTo>
                  <a:lnTo>
                    <a:pt x="208797" y="0"/>
                  </a:lnTo>
                  <a:lnTo>
                    <a:pt x="417595" y="10823"/>
                  </a:lnTo>
                  <a:lnTo>
                    <a:pt x="626392" y="75761"/>
                  </a:lnTo>
                  <a:lnTo>
                    <a:pt x="835190" y="32469"/>
                  </a:lnTo>
                  <a:lnTo>
                    <a:pt x="1043987" y="21646"/>
                  </a:lnTo>
                  <a:lnTo>
                    <a:pt x="1252785" y="21646"/>
                  </a:lnTo>
                  <a:lnTo>
                    <a:pt x="1461582" y="0"/>
                  </a:lnTo>
                </a:path>
              </a:pathLst>
            </a:custGeom>
            <a:ln w="20325" cap="flat">
              <a:solidFill>
                <a:srgbClr val="6B6B6B">
                  <a:alpha val="100000"/>
                </a:srgbClr>
              </a:solidFill>
              <a:prstDash val="solid"/>
              <a:round/>
            </a:ln>
          </p:spPr>
          <p:txBody>
            <a:bodyPr/>
            <a:lstStyle/>
            <a:p/>
          </p:txBody>
        </p:sp>
        <p:sp>
          <p:nvSpPr>
            <p:cNvPr id="367" name="pl367"/>
            <p:cNvSpPr/>
            <p:nvPr/>
          </p:nvSpPr>
          <p:spPr>
            <a:xfrm>
              <a:off x="4185089" y="5449172"/>
              <a:ext cx="1461582" cy="129876"/>
            </a:xfrm>
            <a:custGeom>
              <a:avLst/>
              <a:pathLst>
                <a:path w="1461582" h="129876">
                  <a:moveTo>
                    <a:pt x="0" y="97407"/>
                  </a:moveTo>
                  <a:lnTo>
                    <a:pt x="208797" y="43292"/>
                  </a:lnTo>
                  <a:lnTo>
                    <a:pt x="417595" y="119053"/>
                  </a:lnTo>
                  <a:lnTo>
                    <a:pt x="626392" y="119053"/>
                  </a:lnTo>
                  <a:lnTo>
                    <a:pt x="835190" y="129876"/>
                  </a:lnTo>
                  <a:lnTo>
                    <a:pt x="1043987" y="97407"/>
                  </a:lnTo>
                  <a:lnTo>
                    <a:pt x="1252785" y="0"/>
                  </a:lnTo>
                  <a:lnTo>
                    <a:pt x="1461582" y="64938"/>
                  </a:lnTo>
                </a:path>
              </a:pathLst>
            </a:custGeom>
            <a:ln w="40651" cap="flat">
              <a:solidFill>
                <a:srgbClr val="000000">
                  <a:alpha val="100000"/>
                </a:srgbClr>
              </a:solidFill>
              <a:prstDash val="solid"/>
              <a:round/>
            </a:ln>
          </p:spPr>
          <p:txBody>
            <a:bodyPr/>
            <a:lstStyle/>
            <a:p/>
          </p:txBody>
        </p:sp>
        <p:sp>
          <p:nvSpPr>
            <p:cNvPr id="368" name="pl368"/>
            <p:cNvSpPr/>
            <p:nvPr/>
          </p:nvSpPr>
          <p:spPr>
            <a:xfrm>
              <a:off x="4185089" y="5449172"/>
              <a:ext cx="1461582" cy="129876"/>
            </a:xfrm>
            <a:custGeom>
              <a:avLst/>
              <a:pathLst>
                <a:path w="1461582" h="129876">
                  <a:moveTo>
                    <a:pt x="0" y="97407"/>
                  </a:moveTo>
                  <a:lnTo>
                    <a:pt x="208797" y="43292"/>
                  </a:lnTo>
                  <a:lnTo>
                    <a:pt x="417595" y="119053"/>
                  </a:lnTo>
                  <a:lnTo>
                    <a:pt x="626392" y="119053"/>
                  </a:lnTo>
                  <a:lnTo>
                    <a:pt x="835190" y="129876"/>
                  </a:lnTo>
                  <a:lnTo>
                    <a:pt x="1043987" y="97407"/>
                  </a:lnTo>
                  <a:lnTo>
                    <a:pt x="1252785" y="0"/>
                  </a:lnTo>
                  <a:lnTo>
                    <a:pt x="1461582" y="64938"/>
                  </a:lnTo>
                </a:path>
              </a:pathLst>
            </a:custGeom>
            <a:ln w="35231" cap="flat">
              <a:solidFill>
                <a:srgbClr val="1CABE2">
                  <a:alpha val="100000"/>
                </a:srgbClr>
              </a:solidFill>
              <a:prstDash val="solid"/>
              <a:round/>
            </a:ln>
          </p:spPr>
          <p:txBody>
            <a:bodyPr/>
            <a:lstStyle/>
            <a:p/>
          </p:txBody>
        </p:sp>
        <p:sp>
          <p:nvSpPr>
            <p:cNvPr id="369" name="tx369"/>
            <p:cNvSpPr/>
            <p:nvPr/>
          </p:nvSpPr>
          <p:spPr>
            <a:xfrm>
              <a:off x="4124830" y="53680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370" name="tx370"/>
            <p:cNvSpPr/>
            <p:nvPr/>
          </p:nvSpPr>
          <p:spPr>
            <a:xfrm>
              <a:off x="4333627" y="53139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371" name="tx371"/>
            <p:cNvSpPr/>
            <p:nvPr/>
          </p:nvSpPr>
          <p:spPr>
            <a:xfrm>
              <a:off x="4542425" y="53896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372" name="tx372"/>
            <p:cNvSpPr/>
            <p:nvPr/>
          </p:nvSpPr>
          <p:spPr>
            <a:xfrm>
              <a:off x="4751222" y="53896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373" name="tx373"/>
            <p:cNvSpPr/>
            <p:nvPr/>
          </p:nvSpPr>
          <p:spPr>
            <a:xfrm>
              <a:off x="4960020" y="54004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374" name="tx374"/>
            <p:cNvSpPr/>
            <p:nvPr/>
          </p:nvSpPr>
          <p:spPr>
            <a:xfrm>
              <a:off x="5168817" y="53680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375" name="tx375"/>
            <p:cNvSpPr/>
            <p:nvPr/>
          </p:nvSpPr>
          <p:spPr>
            <a:xfrm>
              <a:off x="5377615" y="52706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376" name="tx376"/>
            <p:cNvSpPr/>
            <p:nvPr/>
          </p:nvSpPr>
          <p:spPr>
            <a:xfrm>
              <a:off x="5586413" y="53355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377" name="rc377"/>
            <p:cNvSpPr/>
            <p:nvPr/>
          </p:nvSpPr>
          <p:spPr>
            <a:xfrm>
              <a:off x="5789340" y="1074032"/>
              <a:ext cx="1607740" cy="1000048"/>
            </a:xfrm>
            <a:prstGeom prst="rect">
              <a:avLst/>
            </a:prstGeom>
            <a:solidFill>
              <a:srgbClr val="EBEBEB">
                <a:alpha val="100000"/>
              </a:srgbClr>
            </a:solidFill>
          </p:spPr>
          <p:txBody>
            <a:bodyPr/>
            <a:lstStyle/>
            <a:p/>
          </p:txBody>
        </p:sp>
        <p:sp>
          <p:nvSpPr>
            <p:cNvPr id="378" name="pl378"/>
            <p:cNvSpPr/>
            <p:nvPr/>
          </p:nvSpPr>
          <p:spPr>
            <a:xfrm>
              <a:off x="5789340" y="206650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79" name="pl379"/>
            <p:cNvSpPr/>
            <p:nvPr/>
          </p:nvSpPr>
          <p:spPr>
            <a:xfrm>
              <a:off x="5789340" y="179592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80" name="pl380"/>
            <p:cNvSpPr/>
            <p:nvPr/>
          </p:nvSpPr>
          <p:spPr>
            <a:xfrm>
              <a:off x="5789340" y="152535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81" name="pl381"/>
            <p:cNvSpPr/>
            <p:nvPr/>
          </p:nvSpPr>
          <p:spPr>
            <a:xfrm>
              <a:off x="5789340" y="125477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82" name="pl382"/>
            <p:cNvSpPr/>
            <p:nvPr/>
          </p:nvSpPr>
          <p:spPr>
            <a:xfrm>
              <a:off x="5789340" y="111948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83" name="pl383"/>
            <p:cNvSpPr/>
            <p:nvPr/>
          </p:nvSpPr>
          <p:spPr>
            <a:xfrm>
              <a:off x="5789340" y="193121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84" name="pl384"/>
            <p:cNvSpPr/>
            <p:nvPr/>
          </p:nvSpPr>
          <p:spPr>
            <a:xfrm>
              <a:off x="5789340" y="166064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85" name="pl385"/>
            <p:cNvSpPr/>
            <p:nvPr/>
          </p:nvSpPr>
          <p:spPr>
            <a:xfrm>
              <a:off x="5789340" y="139006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86" name="pl386"/>
            <p:cNvSpPr/>
            <p:nvPr/>
          </p:nvSpPr>
          <p:spPr>
            <a:xfrm>
              <a:off x="586241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87" name="pl387"/>
            <p:cNvSpPr/>
            <p:nvPr/>
          </p:nvSpPr>
          <p:spPr>
            <a:xfrm>
              <a:off x="607121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88" name="pl388"/>
            <p:cNvSpPr/>
            <p:nvPr/>
          </p:nvSpPr>
          <p:spPr>
            <a:xfrm>
              <a:off x="628001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89" name="pl389"/>
            <p:cNvSpPr/>
            <p:nvPr/>
          </p:nvSpPr>
          <p:spPr>
            <a:xfrm>
              <a:off x="6488811"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90" name="pl390"/>
            <p:cNvSpPr/>
            <p:nvPr/>
          </p:nvSpPr>
          <p:spPr>
            <a:xfrm>
              <a:off x="669760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91" name="pl391"/>
            <p:cNvSpPr/>
            <p:nvPr/>
          </p:nvSpPr>
          <p:spPr>
            <a:xfrm>
              <a:off x="690640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92" name="pl392"/>
            <p:cNvSpPr/>
            <p:nvPr/>
          </p:nvSpPr>
          <p:spPr>
            <a:xfrm>
              <a:off x="711520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93" name="pl393"/>
            <p:cNvSpPr/>
            <p:nvPr/>
          </p:nvSpPr>
          <p:spPr>
            <a:xfrm>
              <a:off x="7324001"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94" name="pl394"/>
            <p:cNvSpPr/>
            <p:nvPr/>
          </p:nvSpPr>
          <p:spPr>
            <a:xfrm>
              <a:off x="5862419" y="1617348"/>
              <a:ext cx="1461582" cy="75761"/>
            </a:xfrm>
            <a:custGeom>
              <a:avLst/>
              <a:pathLst>
                <a:path w="1461582" h="75761">
                  <a:moveTo>
                    <a:pt x="0" y="0"/>
                  </a:moveTo>
                  <a:lnTo>
                    <a:pt x="208797" y="0"/>
                  </a:lnTo>
                  <a:lnTo>
                    <a:pt x="417595" y="10823"/>
                  </a:lnTo>
                  <a:lnTo>
                    <a:pt x="626392" y="75761"/>
                  </a:lnTo>
                  <a:lnTo>
                    <a:pt x="835190" y="32469"/>
                  </a:lnTo>
                  <a:lnTo>
                    <a:pt x="1043987" y="21646"/>
                  </a:lnTo>
                  <a:lnTo>
                    <a:pt x="1252785" y="21646"/>
                  </a:lnTo>
                  <a:lnTo>
                    <a:pt x="1461582" y="0"/>
                  </a:lnTo>
                </a:path>
              </a:pathLst>
            </a:custGeom>
            <a:ln w="20325" cap="flat">
              <a:solidFill>
                <a:srgbClr val="BEBEBE">
                  <a:alpha val="69803"/>
                </a:srgbClr>
              </a:solidFill>
              <a:prstDash val="solid"/>
              <a:round/>
            </a:ln>
          </p:spPr>
          <p:txBody>
            <a:bodyPr/>
            <a:lstStyle/>
            <a:p/>
          </p:txBody>
        </p:sp>
        <p:sp>
          <p:nvSpPr>
            <p:cNvPr id="395" name="pl395"/>
            <p:cNvSpPr/>
            <p:nvPr/>
          </p:nvSpPr>
          <p:spPr>
            <a:xfrm>
              <a:off x="5862419" y="1833809"/>
              <a:ext cx="1461582" cy="162345"/>
            </a:xfrm>
            <a:custGeom>
              <a:avLst/>
              <a:pathLst>
                <a:path w="1461582" h="162345">
                  <a:moveTo>
                    <a:pt x="0" y="75761"/>
                  </a:moveTo>
                  <a:lnTo>
                    <a:pt x="208797" y="97407"/>
                  </a:lnTo>
                  <a:lnTo>
                    <a:pt x="417595" y="119053"/>
                  </a:lnTo>
                  <a:lnTo>
                    <a:pt x="626392" y="140699"/>
                  </a:lnTo>
                  <a:lnTo>
                    <a:pt x="835190" y="162345"/>
                  </a:lnTo>
                  <a:lnTo>
                    <a:pt x="1043987" y="108230"/>
                  </a:lnTo>
                  <a:lnTo>
                    <a:pt x="1252785" y="75761"/>
                  </a:lnTo>
                  <a:lnTo>
                    <a:pt x="1461582" y="0"/>
                  </a:lnTo>
                </a:path>
              </a:pathLst>
            </a:custGeom>
            <a:ln w="40651" cap="flat">
              <a:solidFill>
                <a:srgbClr val="BEBEBE">
                  <a:alpha val="69803"/>
                </a:srgbClr>
              </a:solidFill>
              <a:prstDash val="solid"/>
              <a:round/>
            </a:ln>
          </p:spPr>
          <p:txBody>
            <a:bodyPr/>
            <a:lstStyle/>
            <a:p/>
          </p:txBody>
        </p:sp>
        <p:sp>
          <p:nvSpPr>
            <p:cNvPr id="396" name="pl396"/>
            <p:cNvSpPr/>
            <p:nvPr/>
          </p:nvSpPr>
          <p:spPr>
            <a:xfrm>
              <a:off x="5862419" y="1833809"/>
              <a:ext cx="1461582" cy="162345"/>
            </a:xfrm>
            <a:custGeom>
              <a:avLst/>
              <a:pathLst>
                <a:path w="1461582" h="162345">
                  <a:moveTo>
                    <a:pt x="0" y="75761"/>
                  </a:moveTo>
                  <a:lnTo>
                    <a:pt x="208797" y="97407"/>
                  </a:lnTo>
                  <a:lnTo>
                    <a:pt x="417595" y="119053"/>
                  </a:lnTo>
                  <a:lnTo>
                    <a:pt x="626392" y="140699"/>
                  </a:lnTo>
                  <a:lnTo>
                    <a:pt x="835190" y="162345"/>
                  </a:lnTo>
                  <a:lnTo>
                    <a:pt x="1043987" y="108230"/>
                  </a:lnTo>
                  <a:lnTo>
                    <a:pt x="1252785" y="75761"/>
                  </a:lnTo>
                  <a:lnTo>
                    <a:pt x="1461582" y="0"/>
                  </a:lnTo>
                </a:path>
              </a:pathLst>
            </a:custGeom>
            <a:ln w="35231" cap="flat">
              <a:solidFill>
                <a:srgbClr val="BEBEBE">
                  <a:alpha val="69803"/>
                </a:srgbClr>
              </a:solidFill>
              <a:prstDash val="solid"/>
              <a:round/>
            </a:ln>
          </p:spPr>
          <p:txBody>
            <a:bodyPr/>
            <a:lstStyle/>
            <a:p/>
          </p:txBody>
        </p:sp>
        <p:sp>
          <p:nvSpPr>
            <p:cNvPr id="397" name="pl397"/>
            <p:cNvSpPr/>
            <p:nvPr/>
          </p:nvSpPr>
          <p:spPr>
            <a:xfrm>
              <a:off x="5862419" y="1617348"/>
              <a:ext cx="1461582" cy="75761"/>
            </a:xfrm>
            <a:custGeom>
              <a:avLst/>
              <a:pathLst>
                <a:path w="1461582" h="75761">
                  <a:moveTo>
                    <a:pt x="0" y="0"/>
                  </a:moveTo>
                  <a:lnTo>
                    <a:pt x="208797" y="0"/>
                  </a:lnTo>
                  <a:lnTo>
                    <a:pt x="417595" y="10823"/>
                  </a:lnTo>
                  <a:lnTo>
                    <a:pt x="626392" y="75761"/>
                  </a:lnTo>
                  <a:lnTo>
                    <a:pt x="835190" y="32469"/>
                  </a:lnTo>
                  <a:lnTo>
                    <a:pt x="1043987" y="21646"/>
                  </a:lnTo>
                  <a:lnTo>
                    <a:pt x="1252785" y="21646"/>
                  </a:lnTo>
                  <a:lnTo>
                    <a:pt x="1461582" y="0"/>
                  </a:lnTo>
                </a:path>
              </a:pathLst>
            </a:custGeom>
            <a:ln w="20325" cap="flat">
              <a:solidFill>
                <a:srgbClr val="6B6B6B">
                  <a:alpha val="100000"/>
                </a:srgbClr>
              </a:solidFill>
              <a:prstDash val="solid"/>
              <a:round/>
            </a:ln>
          </p:spPr>
          <p:txBody>
            <a:bodyPr/>
            <a:lstStyle/>
            <a:p/>
          </p:txBody>
        </p:sp>
        <p:sp>
          <p:nvSpPr>
            <p:cNvPr id="398" name="pl398"/>
            <p:cNvSpPr/>
            <p:nvPr/>
          </p:nvSpPr>
          <p:spPr>
            <a:xfrm>
              <a:off x="5862419" y="1833809"/>
              <a:ext cx="1461582" cy="162345"/>
            </a:xfrm>
            <a:custGeom>
              <a:avLst/>
              <a:pathLst>
                <a:path w="1461582" h="162345">
                  <a:moveTo>
                    <a:pt x="0" y="75761"/>
                  </a:moveTo>
                  <a:lnTo>
                    <a:pt x="208797" y="97407"/>
                  </a:lnTo>
                  <a:lnTo>
                    <a:pt x="417595" y="119053"/>
                  </a:lnTo>
                  <a:lnTo>
                    <a:pt x="626392" y="140699"/>
                  </a:lnTo>
                  <a:lnTo>
                    <a:pt x="835190" y="162345"/>
                  </a:lnTo>
                  <a:lnTo>
                    <a:pt x="1043987" y="108230"/>
                  </a:lnTo>
                  <a:lnTo>
                    <a:pt x="1252785" y="75761"/>
                  </a:lnTo>
                  <a:lnTo>
                    <a:pt x="1461582" y="0"/>
                  </a:lnTo>
                </a:path>
              </a:pathLst>
            </a:custGeom>
            <a:ln w="40651" cap="flat">
              <a:solidFill>
                <a:srgbClr val="000000">
                  <a:alpha val="100000"/>
                </a:srgbClr>
              </a:solidFill>
              <a:prstDash val="solid"/>
              <a:round/>
            </a:ln>
          </p:spPr>
          <p:txBody>
            <a:bodyPr/>
            <a:lstStyle/>
            <a:p/>
          </p:txBody>
        </p:sp>
        <p:sp>
          <p:nvSpPr>
            <p:cNvPr id="399" name="pl399"/>
            <p:cNvSpPr/>
            <p:nvPr/>
          </p:nvSpPr>
          <p:spPr>
            <a:xfrm>
              <a:off x="5862419" y="1833809"/>
              <a:ext cx="1461582" cy="162345"/>
            </a:xfrm>
            <a:custGeom>
              <a:avLst/>
              <a:pathLst>
                <a:path w="1461582" h="162345">
                  <a:moveTo>
                    <a:pt x="0" y="75761"/>
                  </a:moveTo>
                  <a:lnTo>
                    <a:pt x="208797" y="97407"/>
                  </a:lnTo>
                  <a:lnTo>
                    <a:pt x="417595" y="119053"/>
                  </a:lnTo>
                  <a:lnTo>
                    <a:pt x="626392" y="140699"/>
                  </a:lnTo>
                  <a:lnTo>
                    <a:pt x="835190" y="162345"/>
                  </a:lnTo>
                  <a:lnTo>
                    <a:pt x="1043987" y="108230"/>
                  </a:lnTo>
                  <a:lnTo>
                    <a:pt x="1252785" y="75761"/>
                  </a:lnTo>
                  <a:lnTo>
                    <a:pt x="1461582" y="0"/>
                  </a:lnTo>
                </a:path>
              </a:pathLst>
            </a:custGeom>
            <a:ln w="35231" cap="flat">
              <a:solidFill>
                <a:srgbClr val="1CABE2">
                  <a:alpha val="100000"/>
                </a:srgbClr>
              </a:solidFill>
              <a:prstDash val="solid"/>
              <a:round/>
            </a:ln>
          </p:spPr>
          <p:txBody>
            <a:bodyPr/>
            <a:lstStyle/>
            <a:p/>
          </p:txBody>
        </p:sp>
        <p:sp>
          <p:nvSpPr>
            <p:cNvPr id="400" name="tx400"/>
            <p:cNvSpPr/>
            <p:nvPr/>
          </p:nvSpPr>
          <p:spPr>
            <a:xfrm>
              <a:off x="5802160" y="17310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52</a:t>
              </a:r>
            </a:p>
          </p:txBody>
        </p:sp>
        <p:sp>
          <p:nvSpPr>
            <p:cNvPr id="401" name="tx401"/>
            <p:cNvSpPr/>
            <p:nvPr/>
          </p:nvSpPr>
          <p:spPr>
            <a:xfrm>
              <a:off x="6010957" y="17526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50</a:t>
              </a:r>
            </a:p>
          </p:txBody>
        </p:sp>
        <p:sp>
          <p:nvSpPr>
            <p:cNvPr id="402" name="tx402"/>
            <p:cNvSpPr/>
            <p:nvPr/>
          </p:nvSpPr>
          <p:spPr>
            <a:xfrm>
              <a:off x="6219755" y="17743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48</a:t>
              </a:r>
            </a:p>
          </p:txBody>
        </p:sp>
        <p:sp>
          <p:nvSpPr>
            <p:cNvPr id="403" name="tx403"/>
            <p:cNvSpPr/>
            <p:nvPr/>
          </p:nvSpPr>
          <p:spPr>
            <a:xfrm>
              <a:off x="6428552" y="17959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46</a:t>
              </a:r>
            </a:p>
          </p:txBody>
        </p:sp>
        <p:sp>
          <p:nvSpPr>
            <p:cNvPr id="404" name="tx404"/>
            <p:cNvSpPr/>
            <p:nvPr/>
          </p:nvSpPr>
          <p:spPr>
            <a:xfrm>
              <a:off x="6637350" y="18176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44</a:t>
              </a:r>
            </a:p>
          </p:txBody>
        </p:sp>
        <p:sp>
          <p:nvSpPr>
            <p:cNvPr id="405" name="tx405"/>
            <p:cNvSpPr/>
            <p:nvPr/>
          </p:nvSpPr>
          <p:spPr>
            <a:xfrm>
              <a:off x="6846147" y="17634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49</a:t>
              </a:r>
            </a:p>
          </p:txBody>
        </p:sp>
        <p:sp>
          <p:nvSpPr>
            <p:cNvPr id="406" name="tx406"/>
            <p:cNvSpPr/>
            <p:nvPr/>
          </p:nvSpPr>
          <p:spPr>
            <a:xfrm>
              <a:off x="7054945" y="17310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52</a:t>
              </a:r>
            </a:p>
          </p:txBody>
        </p:sp>
        <p:sp>
          <p:nvSpPr>
            <p:cNvPr id="407" name="tx407"/>
            <p:cNvSpPr/>
            <p:nvPr/>
          </p:nvSpPr>
          <p:spPr>
            <a:xfrm>
              <a:off x="7263742" y="16552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59</a:t>
              </a:r>
            </a:p>
          </p:txBody>
        </p:sp>
        <p:sp>
          <p:nvSpPr>
            <p:cNvPr id="408" name="rc408"/>
            <p:cNvSpPr/>
            <p:nvPr/>
          </p:nvSpPr>
          <p:spPr>
            <a:xfrm>
              <a:off x="5789340" y="2358522"/>
              <a:ext cx="1607740" cy="1000048"/>
            </a:xfrm>
            <a:prstGeom prst="rect">
              <a:avLst/>
            </a:prstGeom>
            <a:solidFill>
              <a:srgbClr val="EBEBEB">
                <a:alpha val="100000"/>
              </a:srgbClr>
            </a:solidFill>
          </p:spPr>
          <p:txBody>
            <a:bodyPr/>
            <a:lstStyle/>
            <a:p/>
          </p:txBody>
        </p:sp>
        <p:sp>
          <p:nvSpPr>
            <p:cNvPr id="409" name="pl409"/>
            <p:cNvSpPr/>
            <p:nvPr/>
          </p:nvSpPr>
          <p:spPr>
            <a:xfrm>
              <a:off x="5789340" y="335099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10" name="pl410"/>
            <p:cNvSpPr/>
            <p:nvPr/>
          </p:nvSpPr>
          <p:spPr>
            <a:xfrm>
              <a:off x="5789340" y="308041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11" name="pl411"/>
            <p:cNvSpPr/>
            <p:nvPr/>
          </p:nvSpPr>
          <p:spPr>
            <a:xfrm>
              <a:off x="5789340" y="280984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12" name="pl412"/>
            <p:cNvSpPr/>
            <p:nvPr/>
          </p:nvSpPr>
          <p:spPr>
            <a:xfrm>
              <a:off x="5789340" y="253926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13" name="pl413"/>
            <p:cNvSpPr/>
            <p:nvPr/>
          </p:nvSpPr>
          <p:spPr>
            <a:xfrm>
              <a:off x="5789340" y="240397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14" name="pl414"/>
            <p:cNvSpPr/>
            <p:nvPr/>
          </p:nvSpPr>
          <p:spPr>
            <a:xfrm>
              <a:off x="5789340" y="321570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15" name="pl415"/>
            <p:cNvSpPr/>
            <p:nvPr/>
          </p:nvSpPr>
          <p:spPr>
            <a:xfrm>
              <a:off x="5789340" y="294513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16" name="pl416"/>
            <p:cNvSpPr/>
            <p:nvPr/>
          </p:nvSpPr>
          <p:spPr>
            <a:xfrm>
              <a:off x="5789340" y="267455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17" name="pl417"/>
            <p:cNvSpPr/>
            <p:nvPr/>
          </p:nvSpPr>
          <p:spPr>
            <a:xfrm>
              <a:off x="586241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18" name="pl418"/>
            <p:cNvSpPr/>
            <p:nvPr/>
          </p:nvSpPr>
          <p:spPr>
            <a:xfrm>
              <a:off x="607121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19" name="pl419"/>
            <p:cNvSpPr/>
            <p:nvPr/>
          </p:nvSpPr>
          <p:spPr>
            <a:xfrm>
              <a:off x="628001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20" name="pl420"/>
            <p:cNvSpPr/>
            <p:nvPr/>
          </p:nvSpPr>
          <p:spPr>
            <a:xfrm>
              <a:off x="6488811"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21" name="pl421"/>
            <p:cNvSpPr/>
            <p:nvPr/>
          </p:nvSpPr>
          <p:spPr>
            <a:xfrm>
              <a:off x="669760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22" name="pl422"/>
            <p:cNvSpPr/>
            <p:nvPr/>
          </p:nvSpPr>
          <p:spPr>
            <a:xfrm>
              <a:off x="690640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23" name="pl423"/>
            <p:cNvSpPr/>
            <p:nvPr/>
          </p:nvSpPr>
          <p:spPr>
            <a:xfrm>
              <a:off x="711520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24" name="pl424"/>
            <p:cNvSpPr/>
            <p:nvPr/>
          </p:nvSpPr>
          <p:spPr>
            <a:xfrm>
              <a:off x="7324001"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25" name="pl425"/>
            <p:cNvSpPr/>
            <p:nvPr/>
          </p:nvSpPr>
          <p:spPr>
            <a:xfrm>
              <a:off x="5862419" y="2901838"/>
              <a:ext cx="1461582" cy="75761"/>
            </a:xfrm>
            <a:custGeom>
              <a:avLst/>
              <a:pathLst>
                <a:path w="1461582" h="75761">
                  <a:moveTo>
                    <a:pt x="0" y="0"/>
                  </a:moveTo>
                  <a:lnTo>
                    <a:pt x="208797" y="0"/>
                  </a:lnTo>
                  <a:lnTo>
                    <a:pt x="417595" y="10823"/>
                  </a:lnTo>
                  <a:lnTo>
                    <a:pt x="626392" y="75761"/>
                  </a:lnTo>
                  <a:lnTo>
                    <a:pt x="835190" y="32469"/>
                  </a:lnTo>
                  <a:lnTo>
                    <a:pt x="1043987" y="21646"/>
                  </a:lnTo>
                  <a:lnTo>
                    <a:pt x="1252785" y="21646"/>
                  </a:lnTo>
                  <a:lnTo>
                    <a:pt x="1461582" y="0"/>
                  </a:lnTo>
                </a:path>
              </a:pathLst>
            </a:custGeom>
            <a:ln w="20325" cap="flat">
              <a:solidFill>
                <a:srgbClr val="BEBEBE">
                  <a:alpha val="69803"/>
                </a:srgbClr>
              </a:solidFill>
              <a:prstDash val="solid"/>
              <a:round/>
            </a:ln>
          </p:spPr>
          <p:txBody>
            <a:bodyPr/>
            <a:lstStyle/>
            <a:p/>
          </p:txBody>
        </p:sp>
        <p:sp>
          <p:nvSpPr>
            <p:cNvPr id="426" name="pl426"/>
            <p:cNvSpPr/>
            <p:nvPr/>
          </p:nvSpPr>
          <p:spPr>
            <a:xfrm>
              <a:off x="5862419" y="2771962"/>
              <a:ext cx="1461582" cy="173168"/>
            </a:xfrm>
            <a:custGeom>
              <a:avLst/>
              <a:pathLst>
                <a:path w="1461582" h="173168">
                  <a:moveTo>
                    <a:pt x="0" y="97407"/>
                  </a:moveTo>
                  <a:lnTo>
                    <a:pt x="208797" y="97407"/>
                  </a:lnTo>
                  <a:lnTo>
                    <a:pt x="417595" y="173168"/>
                  </a:lnTo>
                  <a:lnTo>
                    <a:pt x="626392" y="108230"/>
                  </a:lnTo>
                  <a:lnTo>
                    <a:pt x="835190" y="75761"/>
                  </a:lnTo>
                  <a:lnTo>
                    <a:pt x="1043987" y="64938"/>
                  </a:lnTo>
                  <a:lnTo>
                    <a:pt x="1252785" y="0"/>
                  </a:lnTo>
                  <a:lnTo>
                    <a:pt x="1461582" y="10823"/>
                  </a:lnTo>
                </a:path>
              </a:pathLst>
            </a:custGeom>
            <a:ln w="40651" cap="flat">
              <a:solidFill>
                <a:srgbClr val="BEBEBE">
                  <a:alpha val="69803"/>
                </a:srgbClr>
              </a:solidFill>
              <a:prstDash val="solid"/>
              <a:round/>
            </a:ln>
          </p:spPr>
          <p:txBody>
            <a:bodyPr/>
            <a:lstStyle/>
            <a:p/>
          </p:txBody>
        </p:sp>
        <p:sp>
          <p:nvSpPr>
            <p:cNvPr id="427" name="pl427"/>
            <p:cNvSpPr/>
            <p:nvPr/>
          </p:nvSpPr>
          <p:spPr>
            <a:xfrm>
              <a:off x="5862419" y="2771962"/>
              <a:ext cx="1461582" cy="173168"/>
            </a:xfrm>
            <a:custGeom>
              <a:avLst/>
              <a:pathLst>
                <a:path w="1461582" h="173168">
                  <a:moveTo>
                    <a:pt x="0" y="97407"/>
                  </a:moveTo>
                  <a:lnTo>
                    <a:pt x="208797" y="97407"/>
                  </a:lnTo>
                  <a:lnTo>
                    <a:pt x="417595" y="173168"/>
                  </a:lnTo>
                  <a:lnTo>
                    <a:pt x="626392" y="108230"/>
                  </a:lnTo>
                  <a:lnTo>
                    <a:pt x="835190" y="75761"/>
                  </a:lnTo>
                  <a:lnTo>
                    <a:pt x="1043987" y="64938"/>
                  </a:lnTo>
                  <a:lnTo>
                    <a:pt x="1252785" y="0"/>
                  </a:lnTo>
                  <a:lnTo>
                    <a:pt x="1461582" y="10823"/>
                  </a:lnTo>
                </a:path>
              </a:pathLst>
            </a:custGeom>
            <a:ln w="35231" cap="flat">
              <a:solidFill>
                <a:srgbClr val="BEBEBE">
                  <a:alpha val="69803"/>
                </a:srgbClr>
              </a:solidFill>
              <a:prstDash val="solid"/>
              <a:round/>
            </a:ln>
          </p:spPr>
          <p:txBody>
            <a:bodyPr/>
            <a:lstStyle/>
            <a:p/>
          </p:txBody>
        </p:sp>
        <p:sp>
          <p:nvSpPr>
            <p:cNvPr id="428" name="pl428"/>
            <p:cNvSpPr/>
            <p:nvPr/>
          </p:nvSpPr>
          <p:spPr>
            <a:xfrm>
              <a:off x="5862419" y="2901838"/>
              <a:ext cx="1461582" cy="75761"/>
            </a:xfrm>
            <a:custGeom>
              <a:avLst/>
              <a:pathLst>
                <a:path w="1461582" h="75761">
                  <a:moveTo>
                    <a:pt x="0" y="0"/>
                  </a:moveTo>
                  <a:lnTo>
                    <a:pt x="208797" y="0"/>
                  </a:lnTo>
                  <a:lnTo>
                    <a:pt x="417595" y="10823"/>
                  </a:lnTo>
                  <a:lnTo>
                    <a:pt x="626392" y="75761"/>
                  </a:lnTo>
                  <a:lnTo>
                    <a:pt x="835190" y="32469"/>
                  </a:lnTo>
                  <a:lnTo>
                    <a:pt x="1043987" y="21646"/>
                  </a:lnTo>
                  <a:lnTo>
                    <a:pt x="1252785" y="21646"/>
                  </a:lnTo>
                  <a:lnTo>
                    <a:pt x="1461582" y="0"/>
                  </a:lnTo>
                </a:path>
              </a:pathLst>
            </a:custGeom>
            <a:ln w="20325" cap="flat">
              <a:solidFill>
                <a:srgbClr val="6B6B6B">
                  <a:alpha val="100000"/>
                </a:srgbClr>
              </a:solidFill>
              <a:prstDash val="solid"/>
              <a:round/>
            </a:ln>
          </p:spPr>
          <p:txBody>
            <a:bodyPr/>
            <a:lstStyle/>
            <a:p/>
          </p:txBody>
        </p:sp>
        <p:sp>
          <p:nvSpPr>
            <p:cNvPr id="429" name="pl429"/>
            <p:cNvSpPr/>
            <p:nvPr/>
          </p:nvSpPr>
          <p:spPr>
            <a:xfrm>
              <a:off x="5862419" y="2771962"/>
              <a:ext cx="1461582" cy="173168"/>
            </a:xfrm>
            <a:custGeom>
              <a:avLst/>
              <a:pathLst>
                <a:path w="1461582" h="173168">
                  <a:moveTo>
                    <a:pt x="0" y="97407"/>
                  </a:moveTo>
                  <a:lnTo>
                    <a:pt x="208797" y="97407"/>
                  </a:lnTo>
                  <a:lnTo>
                    <a:pt x="417595" y="173168"/>
                  </a:lnTo>
                  <a:lnTo>
                    <a:pt x="626392" y="108230"/>
                  </a:lnTo>
                  <a:lnTo>
                    <a:pt x="835190" y="75761"/>
                  </a:lnTo>
                  <a:lnTo>
                    <a:pt x="1043987" y="64938"/>
                  </a:lnTo>
                  <a:lnTo>
                    <a:pt x="1252785" y="0"/>
                  </a:lnTo>
                  <a:lnTo>
                    <a:pt x="1461582" y="10823"/>
                  </a:lnTo>
                </a:path>
              </a:pathLst>
            </a:custGeom>
            <a:ln w="40651" cap="flat">
              <a:solidFill>
                <a:srgbClr val="000000">
                  <a:alpha val="100000"/>
                </a:srgbClr>
              </a:solidFill>
              <a:prstDash val="solid"/>
              <a:round/>
            </a:ln>
          </p:spPr>
          <p:txBody>
            <a:bodyPr/>
            <a:lstStyle/>
            <a:p/>
          </p:txBody>
        </p:sp>
        <p:sp>
          <p:nvSpPr>
            <p:cNvPr id="430" name="pl430"/>
            <p:cNvSpPr/>
            <p:nvPr/>
          </p:nvSpPr>
          <p:spPr>
            <a:xfrm>
              <a:off x="5862419" y="2771962"/>
              <a:ext cx="1461582" cy="173168"/>
            </a:xfrm>
            <a:custGeom>
              <a:avLst/>
              <a:pathLst>
                <a:path w="1461582" h="173168">
                  <a:moveTo>
                    <a:pt x="0" y="97407"/>
                  </a:moveTo>
                  <a:lnTo>
                    <a:pt x="208797" y="97407"/>
                  </a:lnTo>
                  <a:lnTo>
                    <a:pt x="417595" y="173168"/>
                  </a:lnTo>
                  <a:lnTo>
                    <a:pt x="626392" y="108230"/>
                  </a:lnTo>
                  <a:lnTo>
                    <a:pt x="835190" y="75761"/>
                  </a:lnTo>
                  <a:lnTo>
                    <a:pt x="1043987" y="64938"/>
                  </a:lnTo>
                  <a:lnTo>
                    <a:pt x="1252785" y="0"/>
                  </a:lnTo>
                  <a:lnTo>
                    <a:pt x="1461582" y="10823"/>
                  </a:lnTo>
                </a:path>
              </a:pathLst>
            </a:custGeom>
            <a:ln w="35231" cap="flat">
              <a:solidFill>
                <a:srgbClr val="1CABE2">
                  <a:alpha val="100000"/>
                </a:srgbClr>
              </a:solidFill>
              <a:prstDash val="solid"/>
              <a:round/>
            </a:ln>
          </p:spPr>
          <p:txBody>
            <a:bodyPr/>
            <a:lstStyle/>
            <a:p/>
          </p:txBody>
        </p:sp>
        <p:sp>
          <p:nvSpPr>
            <p:cNvPr id="431" name="tx431"/>
            <p:cNvSpPr/>
            <p:nvPr/>
          </p:nvSpPr>
          <p:spPr>
            <a:xfrm>
              <a:off x="5802160" y="26908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432" name="tx432"/>
            <p:cNvSpPr/>
            <p:nvPr/>
          </p:nvSpPr>
          <p:spPr>
            <a:xfrm>
              <a:off x="6010957" y="26908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433" name="tx433"/>
            <p:cNvSpPr/>
            <p:nvPr/>
          </p:nvSpPr>
          <p:spPr>
            <a:xfrm>
              <a:off x="6219755" y="27665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434" name="tx434"/>
            <p:cNvSpPr/>
            <p:nvPr/>
          </p:nvSpPr>
          <p:spPr>
            <a:xfrm>
              <a:off x="6428552" y="27016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435" name="tx435"/>
            <p:cNvSpPr/>
            <p:nvPr/>
          </p:nvSpPr>
          <p:spPr>
            <a:xfrm>
              <a:off x="6637350" y="26691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436" name="tx436"/>
            <p:cNvSpPr/>
            <p:nvPr/>
          </p:nvSpPr>
          <p:spPr>
            <a:xfrm>
              <a:off x="6846147" y="265834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437" name="tx437"/>
            <p:cNvSpPr/>
            <p:nvPr/>
          </p:nvSpPr>
          <p:spPr>
            <a:xfrm>
              <a:off x="7054945" y="25934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438" name="tx438"/>
            <p:cNvSpPr/>
            <p:nvPr/>
          </p:nvSpPr>
          <p:spPr>
            <a:xfrm>
              <a:off x="7263742" y="26042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439" name="rc439"/>
            <p:cNvSpPr/>
            <p:nvPr/>
          </p:nvSpPr>
          <p:spPr>
            <a:xfrm>
              <a:off x="5789340" y="3643012"/>
              <a:ext cx="1607740" cy="1000048"/>
            </a:xfrm>
            <a:prstGeom prst="rect">
              <a:avLst/>
            </a:prstGeom>
            <a:solidFill>
              <a:srgbClr val="EBEBEB">
                <a:alpha val="100000"/>
              </a:srgbClr>
            </a:solidFill>
          </p:spPr>
          <p:txBody>
            <a:bodyPr/>
            <a:lstStyle/>
            <a:p/>
          </p:txBody>
        </p:sp>
        <p:sp>
          <p:nvSpPr>
            <p:cNvPr id="440" name="pl440"/>
            <p:cNvSpPr/>
            <p:nvPr/>
          </p:nvSpPr>
          <p:spPr>
            <a:xfrm>
              <a:off x="5789340" y="463548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41" name="pl441"/>
            <p:cNvSpPr/>
            <p:nvPr/>
          </p:nvSpPr>
          <p:spPr>
            <a:xfrm>
              <a:off x="5789340" y="436490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42" name="pl442"/>
            <p:cNvSpPr/>
            <p:nvPr/>
          </p:nvSpPr>
          <p:spPr>
            <a:xfrm>
              <a:off x="5789340" y="409433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43" name="pl443"/>
            <p:cNvSpPr/>
            <p:nvPr/>
          </p:nvSpPr>
          <p:spPr>
            <a:xfrm>
              <a:off x="5789340" y="382375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44" name="pl444"/>
            <p:cNvSpPr/>
            <p:nvPr/>
          </p:nvSpPr>
          <p:spPr>
            <a:xfrm>
              <a:off x="5789340" y="368846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45" name="pl445"/>
            <p:cNvSpPr/>
            <p:nvPr/>
          </p:nvSpPr>
          <p:spPr>
            <a:xfrm>
              <a:off x="5789340" y="450019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46" name="pl446"/>
            <p:cNvSpPr/>
            <p:nvPr/>
          </p:nvSpPr>
          <p:spPr>
            <a:xfrm>
              <a:off x="5789340" y="422962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47" name="pl447"/>
            <p:cNvSpPr/>
            <p:nvPr/>
          </p:nvSpPr>
          <p:spPr>
            <a:xfrm>
              <a:off x="5789340" y="395904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48" name="pl448"/>
            <p:cNvSpPr/>
            <p:nvPr/>
          </p:nvSpPr>
          <p:spPr>
            <a:xfrm>
              <a:off x="586241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49" name="pl449"/>
            <p:cNvSpPr/>
            <p:nvPr/>
          </p:nvSpPr>
          <p:spPr>
            <a:xfrm>
              <a:off x="607121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50" name="pl450"/>
            <p:cNvSpPr/>
            <p:nvPr/>
          </p:nvSpPr>
          <p:spPr>
            <a:xfrm>
              <a:off x="628001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51" name="pl451"/>
            <p:cNvSpPr/>
            <p:nvPr/>
          </p:nvSpPr>
          <p:spPr>
            <a:xfrm>
              <a:off x="6488811"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52" name="pl452"/>
            <p:cNvSpPr/>
            <p:nvPr/>
          </p:nvSpPr>
          <p:spPr>
            <a:xfrm>
              <a:off x="669760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53" name="pl453"/>
            <p:cNvSpPr/>
            <p:nvPr/>
          </p:nvSpPr>
          <p:spPr>
            <a:xfrm>
              <a:off x="690640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54" name="pl454"/>
            <p:cNvSpPr/>
            <p:nvPr/>
          </p:nvSpPr>
          <p:spPr>
            <a:xfrm>
              <a:off x="711520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55" name="pl455"/>
            <p:cNvSpPr/>
            <p:nvPr/>
          </p:nvSpPr>
          <p:spPr>
            <a:xfrm>
              <a:off x="7324001"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56" name="pl456"/>
            <p:cNvSpPr/>
            <p:nvPr/>
          </p:nvSpPr>
          <p:spPr>
            <a:xfrm>
              <a:off x="5862419" y="4186328"/>
              <a:ext cx="1461582" cy="75761"/>
            </a:xfrm>
            <a:custGeom>
              <a:avLst/>
              <a:pathLst>
                <a:path w="1461582" h="75761">
                  <a:moveTo>
                    <a:pt x="0" y="0"/>
                  </a:moveTo>
                  <a:lnTo>
                    <a:pt x="208797" y="0"/>
                  </a:lnTo>
                  <a:lnTo>
                    <a:pt x="417595" y="10823"/>
                  </a:lnTo>
                  <a:lnTo>
                    <a:pt x="626392" y="75761"/>
                  </a:lnTo>
                  <a:lnTo>
                    <a:pt x="835190" y="32469"/>
                  </a:lnTo>
                  <a:lnTo>
                    <a:pt x="1043987" y="21646"/>
                  </a:lnTo>
                  <a:lnTo>
                    <a:pt x="1252785" y="21646"/>
                  </a:lnTo>
                  <a:lnTo>
                    <a:pt x="1461582" y="0"/>
                  </a:lnTo>
                </a:path>
              </a:pathLst>
            </a:custGeom>
            <a:ln w="20325" cap="flat">
              <a:solidFill>
                <a:srgbClr val="BEBEBE">
                  <a:alpha val="69803"/>
                </a:srgbClr>
              </a:solidFill>
              <a:prstDash val="solid"/>
              <a:round/>
            </a:ln>
          </p:spPr>
          <p:txBody>
            <a:bodyPr/>
            <a:lstStyle/>
            <a:p/>
          </p:txBody>
        </p:sp>
        <p:sp>
          <p:nvSpPr>
            <p:cNvPr id="457" name="pl457"/>
            <p:cNvSpPr/>
            <p:nvPr/>
          </p:nvSpPr>
          <p:spPr>
            <a:xfrm>
              <a:off x="5862419" y="4500196"/>
              <a:ext cx="1461582" cy="97407"/>
            </a:xfrm>
            <a:custGeom>
              <a:avLst/>
              <a:pathLst>
                <a:path w="1461582" h="97407">
                  <a:moveTo>
                    <a:pt x="0" y="64938"/>
                  </a:moveTo>
                  <a:lnTo>
                    <a:pt x="208797" y="64938"/>
                  </a:lnTo>
                  <a:lnTo>
                    <a:pt x="417595" y="0"/>
                  </a:lnTo>
                  <a:lnTo>
                    <a:pt x="626392" y="97407"/>
                  </a:lnTo>
                  <a:lnTo>
                    <a:pt x="835190" y="32469"/>
                  </a:lnTo>
                  <a:lnTo>
                    <a:pt x="1043987" y="54115"/>
                  </a:lnTo>
                  <a:lnTo>
                    <a:pt x="1252785" y="10823"/>
                  </a:lnTo>
                  <a:lnTo>
                    <a:pt x="1461582" y="10823"/>
                  </a:lnTo>
                </a:path>
              </a:pathLst>
            </a:custGeom>
            <a:ln w="40651" cap="flat">
              <a:solidFill>
                <a:srgbClr val="BEBEBE">
                  <a:alpha val="69803"/>
                </a:srgbClr>
              </a:solidFill>
              <a:prstDash val="solid"/>
              <a:round/>
            </a:ln>
          </p:spPr>
          <p:txBody>
            <a:bodyPr/>
            <a:lstStyle/>
            <a:p/>
          </p:txBody>
        </p:sp>
        <p:sp>
          <p:nvSpPr>
            <p:cNvPr id="458" name="pl458"/>
            <p:cNvSpPr/>
            <p:nvPr/>
          </p:nvSpPr>
          <p:spPr>
            <a:xfrm>
              <a:off x="5862419" y="4500196"/>
              <a:ext cx="1461582" cy="97407"/>
            </a:xfrm>
            <a:custGeom>
              <a:avLst/>
              <a:pathLst>
                <a:path w="1461582" h="97407">
                  <a:moveTo>
                    <a:pt x="0" y="64938"/>
                  </a:moveTo>
                  <a:lnTo>
                    <a:pt x="208797" y="64938"/>
                  </a:lnTo>
                  <a:lnTo>
                    <a:pt x="417595" y="0"/>
                  </a:lnTo>
                  <a:lnTo>
                    <a:pt x="626392" y="97407"/>
                  </a:lnTo>
                  <a:lnTo>
                    <a:pt x="835190" y="32469"/>
                  </a:lnTo>
                  <a:lnTo>
                    <a:pt x="1043987" y="54115"/>
                  </a:lnTo>
                  <a:lnTo>
                    <a:pt x="1252785" y="10823"/>
                  </a:lnTo>
                  <a:lnTo>
                    <a:pt x="1461582" y="10823"/>
                  </a:lnTo>
                </a:path>
              </a:pathLst>
            </a:custGeom>
            <a:ln w="35231" cap="flat">
              <a:solidFill>
                <a:srgbClr val="BEBEBE">
                  <a:alpha val="69803"/>
                </a:srgbClr>
              </a:solidFill>
              <a:prstDash val="solid"/>
              <a:round/>
            </a:ln>
          </p:spPr>
          <p:txBody>
            <a:bodyPr/>
            <a:lstStyle/>
            <a:p/>
          </p:txBody>
        </p:sp>
        <p:sp>
          <p:nvSpPr>
            <p:cNvPr id="459" name="pl459"/>
            <p:cNvSpPr/>
            <p:nvPr/>
          </p:nvSpPr>
          <p:spPr>
            <a:xfrm>
              <a:off x="5862419" y="4186328"/>
              <a:ext cx="1461582" cy="75761"/>
            </a:xfrm>
            <a:custGeom>
              <a:avLst/>
              <a:pathLst>
                <a:path w="1461582" h="75761">
                  <a:moveTo>
                    <a:pt x="0" y="0"/>
                  </a:moveTo>
                  <a:lnTo>
                    <a:pt x="208797" y="0"/>
                  </a:lnTo>
                  <a:lnTo>
                    <a:pt x="417595" y="10823"/>
                  </a:lnTo>
                  <a:lnTo>
                    <a:pt x="626392" y="75761"/>
                  </a:lnTo>
                  <a:lnTo>
                    <a:pt x="835190" y="32469"/>
                  </a:lnTo>
                  <a:lnTo>
                    <a:pt x="1043987" y="21646"/>
                  </a:lnTo>
                  <a:lnTo>
                    <a:pt x="1252785" y="21646"/>
                  </a:lnTo>
                  <a:lnTo>
                    <a:pt x="1461582" y="0"/>
                  </a:lnTo>
                </a:path>
              </a:pathLst>
            </a:custGeom>
            <a:ln w="20325" cap="flat">
              <a:solidFill>
                <a:srgbClr val="6B6B6B">
                  <a:alpha val="100000"/>
                </a:srgbClr>
              </a:solidFill>
              <a:prstDash val="solid"/>
              <a:round/>
            </a:ln>
          </p:spPr>
          <p:txBody>
            <a:bodyPr/>
            <a:lstStyle/>
            <a:p/>
          </p:txBody>
        </p:sp>
        <p:sp>
          <p:nvSpPr>
            <p:cNvPr id="460" name="pl460"/>
            <p:cNvSpPr/>
            <p:nvPr/>
          </p:nvSpPr>
          <p:spPr>
            <a:xfrm>
              <a:off x="5862419" y="4500196"/>
              <a:ext cx="1461582" cy="97407"/>
            </a:xfrm>
            <a:custGeom>
              <a:avLst/>
              <a:pathLst>
                <a:path w="1461582" h="97407">
                  <a:moveTo>
                    <a:pt x="0" y="64938"/>
                  </a:moveTo>
                  <a:lnTo>
                    <a:pt x="208797" y="64938"/>
                  </a:lnTo>
                  <a:lnTo>
                    <a:pt x="417595" y="0"/>
                  </a:lnTo>
                  <a:lnTo>
                    <a:pt x="626392" y="97407"/>
                  </a:lnTo>
                  <a:lnTo>
                    <a:pt x="835190" y="32469"/>
                  </a:lnTo>
                  <a:lnTo>
                    <a:pt x="1043987" y="54115"/>
                  </a:lnTo>
                  <a:lnTo>
                    <a:pt x="1252785" y="10823"/>
                  </a:lnTo>
                  <a:lnTo>
                    <a:pt x="1461582" y="10823"/>
                  </a:lnTo>
                </a:path>
              </a:pathLst>
            </a:custGeom>
            <a:ln w="40651" cap="flat">
              <a:solidFill>
                <a:srgbClr val="000000">
                  <a:alpha val="100000"/>
                </a:srgbClr>
              </a:solidFill>
              <a:prstDash val="solid"/>
              <a:round/>
            </a:ln>
          </p:spPr>
          <p:txBody>
            <a:bodyPr/>
            <a:lstStyle/>
            <a:p/>
          </p:txBody>
        </p:sp>
        <p:sp>
          <p:nvSpPr>
            <p:cNvPr id="461" name="pl461"/>
            <p:cNvSpPr/>
            <p:nvPr/>
          </p:nvSpPr>
          <p:spPr>
            <a:xfrm>
              <a:off x="5862419" y="4500196"/>
              <a:ext cx="1461582" cy="97407"/>
            </a:xfrm>
            <a:custGeom>
              <a:avLst/>
              <a:pathLst>
                <a:path w="1461582" h="97407">
                  <a:moveTo>
                    <a:pt x="0" y="64938"/>
                  </a:moveTo>
                  <a:lnTo>
                    <a:pt x="208797" y="64938"/>
                  </a:lnTo>
                  <a:lnTo>
                    <a:pt x="417595" y="0"/>
                  </a:lnTo>
                  <a:lnTo>
                    <a:pt x="626392" y="97407"/>
                  </a:lnTo>
                  <a:lnTo>
                    <a:pt x="835190" y="32469"/>
                  </a:lnTo>
                  <a:lnTo>
                    <a:pt x="1043987" y="54115"/>
                  </a:lnTo>
                  <a:lnTo>
                    <a:pt x="1252785" y="10823"/>
                  </a:lnTo>
                  <a:lnTo>
                    <a:pt x="1461582" y="10823"/>
                  </a:lnTo>
                </a:path>
              </a:pathLst>
            </a:custGeom>
            <a:ln w="35231" cap="flat">
              <a:solidFill>
                <a:srgbClr val="1CABE2">
                  <a:alpha val="100000"/>
                </a:srgbClr>
              </a:solidFill>
              <a:prstDash val="solid"/>
              <a:round/>
            </a:ln>
          </p:spPr>
          <p:txBody>
            <a:bodyPr/>
            <a:lstStyle/>
            <a:p/>
          </p:txBody>
        </p:sp>
        <p:sp>
          <p:nvSpPr>
            <p:cNvPr id="462" name="tx462"/>
            <p:cNvSpPr/>
            <p:nvPr/>
          </p:nvSpPr>
          <p:spPr>
            <a:xfrm>
              <a:off x="5802160" y="43865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44</a:t>
              </a:r>
            </a:p>
          </p:txBody>
        </p:sp>
        <p:sp>
          <p:nvSpPr>
            <p:cNvPr id="463" name="tx463"/>
            <p:cNvSpPr/>
            <p:nvPr/>
          </p:nvSpPr>
          <p:spPr>
            <a:xfrm>
              <a:off x="6010957" y="43865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44</a:t>
              </a:r>
            </a:p>
          </p:txBody>
        </p:sp>
        <p:sp>
          <p:nvSpPr>
            <p:cNvPr id="464" name="tx464"/>
            <p:cNvSpPr/>
            <p:nvPr/>
          </p:nvSpPr>
          <p:spPr>
            <a:xfrm>
              <a:off x="6219755" y="43216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50</a:t>
              </a:r>
            </a:p>
          </p:txBody>
        </p:sp>
        <p:sp>
          <p:nvSpPr>
            <p:cNvPr id="465" name="tx465"/>
            <p:cNvSpPr/>
            <p:nvPr/>
          </p:nvSpPr>
          <p:spPr>
            <a:xfrm>
              <a:off x="6428552" y="44190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41</a:t>
              </a:r>
            </a:p>
          </p:txBody>
        </p:sp>
        <p:sp>
          <p:nvSpPr>
            <p:cNvPr id="466" name="tx466"/>
            <p:cNvSpPr/>
            <p:nvPr/>
          </p:nvSpPr>
          <p:spPr>
            <a:xfrm>
              <a:off x="6637350" y="43541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47</a:t>
              </a:r>
            </a:p>
          </p:txBody>
        </p:sp>
        <p:sp>
          <p:nvSpPr>
            <p:cNvPr id="467" name="tx467"/>
            <p:cNvSpPr/>
            <p:nvPr/>
          </p:nvSpPr>
          <p:spPr>
            <a:xfrm>
              <a:off x="6846147" y="43757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45</a:t>
              </a:r>
            </a:p>
          </p:txBody>
        </p:sp>
        <p:sp>
          <p:nvSpPr>
            <p:cNvPr id="468" name="tx468"/>
            <p:cNvSpPr/>
            <p:nvPr/>
          </p:nvSpPr>
          <p:spPr>
            <a:xfrm>
              <a:off x="7054945" y="43324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49</a:t>
              </a:r>
            </a:p>
          </p:txBody>
        </p:sp>
        <p:sp>
          <p:nvSpPr>
            <p:cNvPr id="469" name="tx469"/>
            <p:cNvSpPr/>
            <p:nvPr/>
          </p:nvSpPr>
          <p:spPr>
            <a:xfrm>
              <a:off x="7263742" y="43324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49</a:t>
              </a:r>
            </a:p>
          </p:txBody>
        </p:sp>
        <p:sp>
          <p:nvSpPr>
            <p:cNvPr id="470" name="rc470"/>
            <p:cNvSpPr/>
            <p:nvPr/>
          </p:nvSpPr>
          <p:spPr>
            <a:xfrm>
              <a:off x="5789340" y="4927502"/>
              <a:ext cx="1607740" cy="1000048"/>
            </a:xfrm>
            <a:prstGeom prst="rect">
              <a:avLst/>
            </a:prstGeom>
            <a:solidFill>
              <a:srgbClr val="EBEBEB">
                <a:alpha val="100000"/>
              </a:srgbClr>
            </a:solidFill>
          </p:spPr>
          <p:txBody>
            <a:bodyPr/>
            <a:lstStyle/>
            <a:p/>
          </p:txBody>
        </p:sp>
        <p:sp>
          <p:nvSpPr>
            <p:cNvPr id="471" name="pl471"/>
            <p:cNvSpPr/>
            <p:nvPr/>
          </p:nvSpPr>
          <p:spPr>
            <a:xfrm>
              <a:off x="5789340" y="591997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72" name="pl472"/>
            <p:cNvSpPr/>
            <p:nvPr/>
          </p:nvSpPr>
          <p:spPr>
            <a:xfrm>
              <a:off x="5789340" y="564939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73" name="pl473"/>
            <p:cNvSpPr/>
            <p:nvPr/>
          </p:nvSpPr>
          <p:spPr>
            <a:xfrm>
              <a:off x="5789340" y="537882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74" name="pl474"/>
            <p:cNvSpPr/>
            <p:nvPr/>
          </p:nvSpPr>
          <p:spPr>
            <a:xfrm>
              <a:off x="5789340" y="510824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75" name="pl475"/>
            <p:cNvSpPr/>
            <p:nvPr/>
          </p:nvSpPr>
          <p:spPr>
            <a:xfrm>
              <a:off x="5789340" y="497295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76" name="pl476"/>
            <p:cNvSpPr/>
            <p:nvPr/>
          </p:nvSpPr>
          <p:spPr>
            <a:xfrm>
              <a:off x="5789340" y="578468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77" name="pl477"/>
            <p:cNvSpPr/>
            <p:nvPr/>
          </p:nvSpPr>
          <p:spPr>
            <a:xfrm>
              <a:off x="5789340" y="551411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78" name="pl478"/>
            <p:cNvSpPr/>
            <p:nvPr/>
          </p:nvSpPr>
          <p:spPr>
            <a:xfrm>
              <a:off x="5789340" y="524353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79" name="pl479"/>
            <p:cNvSpPr/>
            <p:nvPr/>
          </p:nvSpPr>
          <p:spPr>
            <a:xfrm>
              <a:off x="586241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80" name="pl480"/>
            <p:cNvSpPr/>
            <p:nvPr/>
          </p:nvSpPr>
          <p:spPr>
            <a:xfrm>
              <a:off x="607121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81" name="pl481"/>
            <p:cNvSpPr/>
            <p:nvPr/>
          </p:nvSpPr>
          <p:spPr>
            <a:xfrm>
              <a:off x="628001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82" name="pl482"/>
            <p:cNvSpPr/>
            <p:nvPr/>
          </p:nvSpPr>
          <p:spPr>
            <a:xfrm>
              <a:off x="6488811"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83" name="pl483"/>
            <p:cNvSpPr/>
            <p:nvPr/>
          </p:nvSpPr>
          <p:spPr>
            <a:xfrm>
              <a:off x="669760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84" name="pl484"/>
            <p:cNvSpPr/>
            <p:nvPr/>
          </p:nvSpPr>
          <p:spPr>
            <a:xfrm>
              <a:off x="690640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85" name="pl485"/>
            <p:cNvSpPr/>
            <p:nvPr/>
          </p:nvSpPr>
          <p:spPr>
            <a:xfrm>
              <a:off x="711520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86" name="pl486"/>
            <p:cNvSpPr/>
            <p:nvPr/>
          </p:nvSpPr>
          <p:spPr>
            <a:xfrm>
              <a:off x="7324001"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87" name="pl487"/>
            <p:cNvSpPr/>
            <p:nvPr/>
          </p:nvSpPr>
          <p:spPr>
            <a:xfrm>
              <a:off x="5862419" y="5470818"/>
              <a:ext cx="1461582" cy="75761"/>
            </a:xfrm>
            <a:custGeom>
              <a:avLst/>
              <a:pathLst>
                <a:path w="1461582" h="75761">
                  <a:moveTo>
                    <a:pt x="0" y="0"/>
                  </a:moveTo>
                  <a:lnTo>
                    <a:pt x="208797" y="0"/>
                  </a:lnTo>
                  <a:lnTo>
                    <a:pt x="417595" y="10823"/>
                  </a:lnTo>
                  <a:lnTo>
                    <a:pt x="626392" y="75761"/>
                  </a:lnTo>
                  <a:lnTo>
                    <a:pt x="835190" y="32469"/>
                  </a:lnTo>
                  <a:lnTo>
                    <a:pt x="1043987" y="21646"/>
                  </a:lnTo>
                  <a:lnTo>
                    <a:pt x="1252785" y="21646"/>
                  </a:lnTo>
                  <a:lnTo>
                    <a:pt x="1461582" y="0"/>
                  </a:lnTo>
                </a:path>
              </a:pathLst>
            </a:custGeom>
            <a:ln w="20325" cap="flat">
              <a:solidFill>
                <a:srgbClr val="BEBEBE">
                  <a:alpha val="69803"/>
                </a:srgbClr>
              </a:solidFill>
              <a:prstDash val="solid"/>
              <a:round/>
            </a:ln>
          </p:spPr>
          <p:txBody>
            <a:bodyPr/>
            <a:lstStyle/>
            <a:p/>
          </p:txBody>
        </p:sp>
        <p:sp>
          <p:nvSpPr>
            <p:cNvPr id="488" name="pl488"/>
            <p:cNvSpPr/>
            <p:nvPr/>
          </p:nvSpPr>
          <p:spPr>
            <a:xfrm>
              <a:off x="5862419" y="5297649"/>
              <a:ext cx="1461582" cy="183991"/>
            </a:xfrm>
            <a:custGeom>
              <a:avLst/>
              <a:pathLst>
                <a:path w="1461582" h="183991">
                  <a:moveTo>
                    <a:pt x="0" y="108230"/>
                  </a:moveTo>
                  <a:lnTo>
                    <a:pt x="208797" y="64938"/>
                  </a:lnTo>
                  <a:lnTo>
                    <a:pt x="417595" y="21646"/>
                  </a:lnTo>
                  <a:lnTo>
                    <a:pt x="626392" y="43292"/>
                  </a:lnTo>
                  <a:lnTo>
                    <a:pt x="835190" y="183991"/>
                  </a:lnTo>
                  <a:lnTo>
                    <a:pt x="1043987" y="21646"/>
                  </a:lnTo>
                  <a:lnTo>
                    <a:pt x="1252785" y="0"/>
                  </a:lnTo>
                  <a:lnTo>
                    <a:pt x="1461582" y="0"/>
                  </a:lnTo>
                </a:path>
              </a:pathLst>
            </a:custGeom>
            <a:ln w="40651" cap="flat">
              <a:solidFill>
                <a:srgbClr val="BEBEBE">
                  <a:alpha val="69803"/>
                </a:srgbClr>
              </a:solidFill>
              <a:prstDash val="solid"/>
              <a:round/>
            </a:ln>
          </p:spPr>
          <p:txBody>
            <a:bodyPr/>
            <a:lstStyle/>
            <a:p/>
          </p:txBody>
        </p:sp>
        <p:sp>
          <p:nvSpPr>
            <p:cNvPr id="489" name="pl489"/>
            <p:cNvSpPr/>
            <p:nvPr/>
          </p:nvSpPr>
          <p:spPr>
            <a:xfrm>
              <a:off x="5862419" y="5297649"/>
              <a:ext cx="1461582" cy="183991"/>
            </a:xfrm>
            <a:custGeom>
              <a:avLst/>
              <a:pathLst>
                <a:path w="1461582" h="183991">
                  <a:moveTo>
                    <a:pt x="0" y="108230"/>
                  </a:moveTo>
                  <a:lnTo>
                    <a:pt x="208797" y="64938"/>
                  </a:lnTo>
                  <a:lnTo>
                    <a:pt x="417595" y="21646"/>
                  </a:lnTo>
                  <a:lnTo>
                    <a:pt x="626392" y="43292"/>
                  </a:lnTo>
                  <a:lnTo>
                    <a:pt x="835190" y="183991"/>
                  </a:lnTo>
                  <a:lnTo>
                    <a:pt x="1043987" y="21646"/>
                  </a:lnTo>
                  <a:lnTo>
                    <a:pt x="1252785" y="0"/>
                  </a:lnTo>
                  <a:lnTo>
                    <a:pt x="1461582" y="0"/>
                  </a:lnTo>
                </a:path>
              </a:pathLst>
            </a:custGeom>
            <a:ln w="35231" cap="flat">
              <a:solidFill>
                <a:srgbClr val="BEBEBE">
                  <a:alpha val="69803"/>
                </a:srgbClr>
              </a:solidFill>
              <a:prstDash val="solid"/>
              <a:round/>
            </a:ln>
          </p:spPr>
          <p:txBody>
            <a:bodyPr/>
            <a:lstStyle/>
            <a:p/>
          </p:txBody>
        </p:sp>
        <p:sp>
          <p:nvSpPr>
            <p:cNvPr id="490" name="pl490"/>
            <p:cNvSpPr/>
            <p:nvPr/>
          </p:nvSpPr>
          <p:spPr>
            <a:xfrm>
              <a:off x="5862419" y="5470818"/>
              <a:ext cx="1461582" cy="75761"/>
            </a:xfrm>
            <a:custGeom>
              <a:avLst/>
              <a:pathLst>
                <a:path w="1461582" h="75761">
                  <a:moveTo>
                    <a:pt x="0" y="0"/>
                  </a:moveTo>
                  <a:lnTo>
                    <a:pt x="208797" y="0"/>
                  </a:lnTo>
                  <a:lnTo>
                    <a:pt x="417595" y="10823"/>
                  </a:lnTo>
                  <a:lnTo>
                    <a:pt x="626392" y="75761"/>
                  </a:lnTo>
                  <a:lnTo>
                    <a:pt x="835190" y="32469"/>
                  </a:lnTo>
                  <a:lnTo>
                    <a:pt x="1043987" y="21646"/>
                  </a:lnTo>
                  <a:lnTo>
                    <a:pt x="1252785" y="21646"/>
                  </a:lnTo>
                  <a:lnTo>
                    <a:pt x="1461582" y="0"/>
                  </a:lnTo>
                </a:path>
              </a:pathLst>
            </a:custGeom>
            <a:ln w="20325" cap="flat">
              <a:solidFill>
                <a:srgbClr val="6B6B6B">
                  <a:alpha val="100000"/>
                </a:srgbClr>
              </a:solidFill>
              <a:prstDash val="solid"/>
              <a:round/>
            </a:ln>
          </p:spPr>
          <p:txBody>
            <a:bodyPr/>
            <a:lstStyle/>
            <a:p/>
          </p:txBody>
        </p:sp>
        <p:sp>
          <p:nvSpPr>
            <p:cNvPr id="491" name="pl491"/>
            <p:cNvSpPr/>
            <p:nvPr/>
          </p:nvSpPr>
          <p:spPr>
            <a:xfrm>
              <a:off x="5862419" y="5297649"/>
              <a:ext cx="1461582" cy="183991"/>
            </a:xfrm>
            <a:custGeom>
              <a:avLst/>
              <a:pathLst>
                <a:path w="1461582" h="183991">
                  <a:moveTo>
                    <a:pt x="0" y="108230"/>
                  </a:moveTo>
                  <a:lnTo>
                    <a:pt x="208797" y="64938"/>
                  </a:lnTo>
                  <a:lnTo>
                    <a:pt x="417595" y="21646"/>
                  </a:lnTo>
                  <a:lnTo>
                    <a:pt x="626392" y="43292"/>
                  </a:lnTo>
                  <a:lnTo>
                    <a:pt x="835190" y="183991"/>
                  </a:lnTo>
                  <a:lnTo>
                    <a:pt x="1043987" y="21646"/>
                  </a:lnTo>
                  <a:lnTo>
                    <a:pt x="1252785" y="0"/>
                  </a:lnTo>
                  <a:lnTo>
                    <a:pt x="1461582" y="0"/>
                  </a:lnTo>
                </a:path>
              </a:pathLst>
            </a:custGeom>
            <a:ln w="40651" cap="flat">
              <a:solidFill>
                <a:srgbClr val="000000">
                  <a:alpha val="100000"/>
                </a:srgbClr>
              </a:solidFill>
              <a:prstDash val="solid"/>
              <a:round/>
            </a:ln>
          </p:spPr>
          <p:txBody>
            <a:bodyPr/>
            <a:lstStyle/>
            <a:p/>
          </p:txBody>
        </p:sp>
        <p:sp>
          <p:nvSpPr>
            <p:cNvPr id="492" name="pl492"/>
            <p:cNvSpPr/>
            <p:nvPr/>
          </p:nvSpPr>
          <p:spPr>
            <a:xfrm>
              <a:off x="5862419" y="5297649"/>
              <a:ext cx="1461582" cy="183991"/>
            </a:xfrm>
            <a:custGeom>
              <a:avLst/>
              <a:pathLst>
                <a:path w="1461582" h="183991">
                  <a:moveTo>
                    <a:pt x="0" y="108230"/>
                  </a:moveTo>
                  <a:lnTo>
                    <a:pt x="208797" y="64938"/>
                  </a:lnTo>
                  <a:lnTo>
                    <a:pt x="417595" y="21646"/>
                  </a:lnTo>
                  <a:lnTo>
                    <a:pt x="626392" y="43292"/>
                  </a:lnTo>
                  <a:lnTo>
                    <a:pt x="835190" y="183991"/>
                  </a:lnTo>
                  <a:lnTo>
                    <a:pt x="1043987" y="21646"/>
                  </a:lnTo>
                  <a:lnTo>
                    <a:pt x="1252785" y="0"/>
                  </a:lnTo>
                  <a:lnTo>
                    <a:pt x="1461582" y="0"/>
                  </a:lnTo>
                </a:path>
              </a:pathLst>
            </a:custGeom>
            <a:ln w="35231" cap="flat">
              <a:solidFill>
                <a:srgbClr val="1CABE2">
                  <a:alpha val="100000"/>
                </a:srgbClr>
              </a:solidFill>
              <a:prstDash val="solid"/>
              <a:round/>
            </a:ln>
          </p:spPr>
          <p:txBody>
            <a:bodyPr/>
            <a:lstStyle/>
            <a:p/>
          </p:txBody>
        </p:sp>
        <p:sp>
          <p:nvSpPr>
            <p:cNvPr id="493" name="tx493"/>
            <p:cNvSpPr/>
            <p:nvPr/>
          </p:nvSpPr>
          <p:spPr>
            <a:xfrm>
              <a:off x="5802160" y="52273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494" name="tx494"/>
            <p:cNvSpPr/>
            <p:nvPr/>
          </p:nvSpPr>
          <p:spPr>
            <a:xfrm>
              <a:off x="6010957" y="51840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495" name="tx495"/>
            <p:cNvSpPr/>
            <p:nvPr/>
          </p:nvSpPr>
          <p:spPr>
            <a:xfrm>
              <a:off x="6219755" y="51407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496" name="tx496"/>
            <p:cNvSpPr/>
            <p:nvPr/>
          </p:nvSpPr>
          <p:spPr>
            <a:xfrm>
              <a:off x="6428552" y="51623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497" name="tx497"/>
            <p:cNvSpPr/>
            <p:nvPr/>
          </p:nvSpPr>
          <p:spPr>
            <a:xfrm>
              <a:off x="6637350" y="53030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498" name="tx498"/>
            <p:cNvSpPr/>
            <p:nvPr/>
          </p:nvSpPr>
          <p:spPr>
            <a:xfrm>
              <a:off x="6846147" y="51407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499" name="tx499"/>
            <p:cNvSpPr/>
            <p:nvPr/>
          </p:nvSpPr>
          <p:spPr>
            <a:xfrm>
              <a:off x="7054945" y="51190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500" name="tx500"/>
            <p:cNvSpPr/>
            <p:nvPr/>
          </p:nvSpPr>
          <p:spPr>
            <a:xfrm>
              <a:off x="7263742" y="51190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501" name="rc501"/>
            <p:cNvSpPr/>
            <p:nvPr/>
          </p:nvSpPr>
          <p:spPr>
            <a:xfrm>
              <a:off x="7466670" y="1074032"/>
              <a:ext cx="1607740" cy="1000048"/>
            </a:xfrm>
            <a:prstGeom prst="rect">
              <a:avLst/>
            </a:prstGeom>
            <a:solidFill>
              <a:srgbClr val="EBEBEB">
                <a:alpha val="100000"/>
              </a:srgbClr>
            </a:solidFill>
          </p:spPr>
          <p:txBody>
            <a:bodyPr/>
            <a:lstStyle/>
            <a:p/>
          </p:txBody>
        </p:sp>
        <p:sp>
          <p:nvSpPr>
            <p:cNvPr id="502" name="pl502"/>
            <p:cNvSpPr/>
            <p:nvPr/>
          </p:nvSpPr>
          <p:spPr>
            <a:xfrm>
              <a:off x="7466670" y="206650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03" name="pl503"/>
            <p:cNvSpPr/>
            <p:nvPr/>
          </p:nvSpPr>
          <p:spPr>
            <a:xfrm>
              <a:off x="7466670" y="179592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04" name="pl504"/>
            <p:cNvSpPr/>
            <p:nvPr/>
          </p:nvSpPr>
          <p:spPr>
            <a:xfrm>
              <a:off x="7466670" y="152535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05" name="pl505"/>
            <p:cNvSpPr/>
            <p:nvPr/>
          </p:nvSpPr>
          <p:spPr>
            <a:xfrm>
              <a:off x="7466670" y="125477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06" name="pl506"/>
            <p:cNvSpPr/>
            <p:nvPr/>
          </p:nvSpPr>
          <p:spPr>
            <a:xfrm>
              <a:off x="7466670" y="111948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07" name="pl507"/>
            <p:cNvSpPr/>
            <p:nvPr/>
          </p:nvSpPr>
          <p:spPr>
            <a:xfrm>
              <a:off x="7466670" y="193121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08" name="pl508"/>
            <p:cNvSpPr/>
            <p:nvPr/>
          </p:nvSpPr>
          <p:spPr>
            <a:xfrm>
              <a:off x="7466670" y="166064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09" name="pl509"/>
            <p:cNvSpPr/>
            <p:nvPr/>
          </p:nvSpPr>
          <p:spPr>
            <a:xfrm>
              <a:off x="7466670" y="139006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10" name="pl510"/>
            <p:cNvSpPr/>
            <p:nvPr/>
          </p:nvSpPr>
          <p:spPr>
            <a:xfrm>
              <a:off x="753974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11" name="pl511"/>
            <p:cNvSpPr/>
            <p:nvPr/>
          </p:nvSpPr>
          <p:spPr>
            <a:xfrm>
              <a:off x="774854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12" name="pl512"/>
            <p:cNvSpPr/>
            <p:nvPr/>
          </p:nvSpPr>
          <p:spPr>
            <a:xfrm>
              <a:off x="795734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13" name="pl513"/>
            <p:cNvSpPr/>
            <p:nvPr/>
          </p:nvSpPr>
          <p:spPr>
            <a:xfrm>
              <a:off x="8166141"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14" name="pl514"/>
            <p:cNvSpPr/>
            <p:nvPr/>
          </p:nvSpPr>
          <p:spPr>
            <a:xfrm>
              <a:off x="837493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15" name="pl515"/>
            <p:cNvSpPr/>
            <p:nvPr/>
          </p:nvSpPr>
          <p:spPr>
            <a:xfrm>
              <a:off x="858373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16" name="pl516"/>
            <p:cNvSpPr/>
            <p:nvPr/>
          </p:nvSpPr>
          <p:spPr>
            <a:xfrm>
              <a:off x="879253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17" name="pl517"/>
            <p:cNvSpPr/>
            <p:nvPr/>
          </p:nvSpPr>
          <p:spPr>
            <a:xfrm>
              <a:off x="9001331"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18" name="pl518"/>
            <p:cNvSpPr/>
            <p:nvPr/>
          </p:nvSpPr>
          <p:spPr>
            <a:xfrm>
              <a:off x="7539749" y="1617348"/>
              <a:ext cx="1461582" cy="75761"/>
            </a:xfrm>
            <a:custGeom>
              <a:avLst/>
              <a:pathLst>
                <a:path w="1461582" h="75761">
                  <a:moveTo>
                    <a:pt x="0" y="0"/>
                  </a:moveTo>
                  <a:lnTo>
                    <a:pt x="208797" y="0"/>
                  </a:lnTo>
                  <a:lnTo>
                    <a:pt x="417595" y="10823"/>
                  </a:lnTo>
                  <a:lnTo>
                    <a:pt x="626392" y="75761"/>
                  </a:lnTo>
                  <a:lnTo>
                    <a:pt x="835190" y="32469"/>
                  </a:lnTo>
                  <a:lnTo>
                    <a:pt x="1043987" y="21646"/>
                  </a:lnTo>
                  <a:lnTo>
                    <a:pt x="1252785" y="21646"/>
                  </a:lnTo>
                  <a:lnTo>
                    <a:pt x="1461582" y="0"/>
                  </a:lnTo>
                </a:path>
              </a:pathLst>
            </a:custGeom>
            <a:ln w="20325" cap="flat">
              <a:solidFill>
                <a:srgbClr val="BEBEBE">
                  <a:alpha val="69803"/>
                </a:srgbClr>
              </a:solidFill>
              <a:prstDash val="solid"/>
              <a:round/>
            </a:ln>
          </p:spPr>
          <p:txBody>
            <a:bodyPr/>
            <a:lstStyle/>
            <a:p/>
          </p:txBody>
        </p:sp>
        <p:sp>
          <p:nvSpPr>
            <p:cNvPr id="519" name="pl519"/>
            <p:cNvSpPr/>
            <p:nvPr/>
          </p:nvSpPr>
          <p:spPr>
            <a:xfrm>
              <a:off x="7539749" y="1465826"/>
              <a:ext cx="1461582" cy="173168"/>
            </a:xfrm>
            <a:custGeom>
              <a:avLst/>
              <a:pathLst>
                <a:path w="1461582" h="173168">
                  <a:moveTo>
                    <a:pt x="0" y="151522"/>
                  </a:moveTo>
                  <a:lnTo>
                    <a:pt x="208797" y="119053"/>
                  </a:lnTo>
                  <a:lnTo>
                    <a:pt x="417595" y="173168"/>
                  </a:lnTo>
                  <a:lnTo>
                    <a:pt x="626392" y="129876"/>
                  </a:lnTo>
                  <a:lnTo>
                    <a:pt x="835190" y="119053"/>
                  </a:lnTo>
                  <a:lnTo>
                    <a:pt x="1043987" y="119053"/>
                  </a:lnTo>
                  <a:lnTo>
                    <a:pt x="1252785" y="32469"/>
                  </a:lnTo>
                  <a:lnTo>
                    <a:pt x="1461582" y="0"/>
                  </a:lnTo>
                </a:path>
              </a:pathLst>
            </a:custGeom>
            <a:ln w="40651" cap="flat">
              <a:solidFill>
                <a:srgbClr val="BEBEBE">
                  <a:alpha val="69803"/>
                </a:srgbClr>
              </a:solidFill>
              <a:prstDash val="solid"/>
              <a:round/>
            </a:ln>
          </p:spPr>
          <p:txBody>
            <a:bodyPr/>
            <a:lstStyle/>
            <a:p/>
          </p:txBody>
        </p:sp>
        <p:sp>
          <p:nvSpPr>
            <p:cNvPr id="520" name="pl520"/>
            <p:cNvSpPr/>
            <p:nvPr/>
          </p:nvSpPr>
          <p:spPr>
            <a:xfrm>
              <a:off x="7539749" y="1465826"/>
              <a:ext cx="1461582" cy="173168"/>
            </a:xfrm>
            <a:custGeom>
              <a:avLst/>
              <a:pathLst>
                <a:path w="1461582" h="173168">
                  <a:moveTo>
                    <a:pt x="0" y="151522"/>
                  </a:moveTo>
                  <a:lnTo>
                    <a:pt x="208797" y="119053"/>
                  </a:lnTo>
                  <a:lnTo>
                    <a:pt x="417595" y="173168"/>
                  </a:lnTo>
                  <a:lnTo>
                    <a:pt x="626392" y="129876"/>
                  </a:lnTo>
                  <a:lnTo>
                    <a:pt x="835190" y="119053"/>
                  </a:lnTo>
                  <a:lnTo>
                    <a:pt x="1043987" y="119053"/>
                  </a:lnTo>
                  <a:lnTo>
                    <a:pt x="1252785" y="32469"/>
                  </a:lnTo>
                  <a:lnTo>
                    <a:pt x="1461582" y="0"/>
                  </a:lnTo>
                </a:path>
              </a:pathLst>
            </a:custGeom>
            <a:ln w="35231" cap="flat">
              <a:solidFill>
                <a:srgbClr val="BEBEBE">
                  <a:alpha val="69803"/>
                </a:srgbClr>
              </a:solidFill>
              <a:prstDash val="solid"/>
              <a:round/>
            </a:ln>
          </p:spPr>
          <p:txBody>
            <a:bodyPr/>
            <a:lstStyle/>
            <a:p/>
          </p:txBody>
        </p:sp>
        <p:sp>
          <p:nvSpPr>
            <p:cNvPr id="521" name="pl521"/>
            <p:cNvSpPr/>
            <p:nvPr/>
          </p:nvSpPr>
          <p:spPr>
            <a:xfrm>
              <a:off x="7539749" y="1617348"/>
              <a:ext cx="1461582" cy="75761"/>
            </a:xfrm>
            <a:custGeom>
              <a:avLst/>
              <a:pathLst>
                <a:path w="1461582" h="75761">
                  <a:moveTo>
                    <a:pt x="0" y="0"/>
                  </a:moveTo>
                  <a:lnTo>
                    <a:pt x="208797" y="0"/>
                  </a:lnTo>
                  <a:lnTo>
                    <a:pt x="417595" y="10823"/>
                  </a:lnTo>
                  <a:lnTo>
                    <a:pt x="626392" y="75761"/>
                  </a:lnTo>
                  <a:lnTo>
                    <a:pt x="835190" y="32469"/>
                  </a:lnTo>
                  <a:lnTo>
                    <a:pt x="1043987" y="21646"/>
                  </a:lnTo>
                  <a:lnTo>
                    <a:pt x="1252785" y="21646"/>
                  </a:lnTo>
                  <a:lnTo>
                    <a:pt x="1461582" y="0"/>
                  </a:lnTo>
                </a:path>
              </a:pathLst>
            </a:custGeom>
            <a:ln w="20325" cap="flat">
              <a:solidFill>
                <a:srgbClr val="6B6B6B">
                  <a:alpha val="100000"/>
                </a:srgbClr>
              </a:solidFill>
              <a:prstDash val="solid"/>
              <a:round/>
            </a:ln>
          </p:spPr>
          <p:txBody>
            <a:bodyPr/>
            <a:lstStyle/>
            <a:p/>
          </p:txBody>
        </p:sp>
        <p:sp>
          <p:nvSpPr>
            <p:cNvPr id="522" name="pl522"/>
            <p:cNvSpPr/>
            <p:nvPr/>
          </p:nvSpPr>
          <p:spPr>
            <a:xfrm>
              <a:off x="7539749" y="1465826"/>
              <a:ext cx="1461582" cy="173168"/>
            </a:xfrm>
            <a:custGeom>
              <a:avLst/>
              <a:pathLst>
                <a:path w="1461582" h="173168">
                  <a:moveTo>
                    <a:pt x="0" y="151522"/>
                  </a:moveTo>
                  <a:lnTo>
                    <a:pt x="208797" y="119053"/>
                  </a:lnTo>
                  <a:lnTo>
                    <a:pt x="417595" y="173168"/>
                  </a:lnTo>
                  <a:lnTo>
                    <a:pt x="626392" y="129876"/>
                  </a:lnTo>
                  <a:lnTo>
                    <a:pt x="835190" y="119053"/>
                  </a:lnTo>
                  <a:lnTo>
                    <a:pt x="1043987" y="119053"/>
                  </a:lnTo>
                  <a:lnTo>
                    <a:pt x="1252785" y="32469"/>
                  </a:lnTo>
                  <a:lnTo>
                    <a:pt x="1461582" y="0"/>
                  </a:lnTo>
                </a:path>
              </a:pathLst>
            </a:custGeom>
            <a:ln w="40651" cap="flat">
              <a:solidFill>
                <a:srgbClr val="000000">
                  <a:alpha val="100000"/>
                </a:srgbClr>
              </a:solidFill>
              <a:prstDash val="solid"/>
              <a:round/>
            </a:ln>
          </p:spPr>
          <p:txBody>
            <a:bodyPr/>
            <a:lstStyle/>
            <a:p/>
          </p:txBody>
        </p:sp>
        <p:sp>
          <p:nvSpPr>
            <p:cNvPr id="523" name="pl523"/>
            <p:cNvSpPr/>
            <p:nvPr/>
          </p:nvSpPr>
          <p:spPr>
            <a:xfrm>
              <a:off x="7539749" y="1465826"/>
              <a:ext cx="1461582" cy="173168"/>
            </a:xfrm>
            <a:custGeom>
              <a:avLst/>
              <a:pathLst>
                <a:path w="1461582" h="173168">
                  <a:moveTo>
                    <a:pt x="0" y="151522"/>
                  </a:moveTo>
                  <a:lnTo>
                    <a:pt x="208797" y="119053"/>
                  </a:lnTo>
                  <a:lnTo>
                    <a:pt x="417595" y="173168"/>
                  </a:lnTo>
                  <a:lnTo>
                    <a:pt x="626392" y="129876"/>
                  </a:lnTo>
                  <a:lnTo>
                    <a:pt x="835190" y="119053"/>
                  </a:lnTo>
                  <a:lnTo>
                    <a:pt x="1043987" y="119053"/>
                  </a:lnTo>
                  <a:lnTo>
                    <a:pt x="1252785" y="32469"/>
                  </a:lnTo>
                  <a:lnTo>
                    <a:pt x="1461582" y="0"/>
                  </a:lnTo>
                </a:path>
              </a:pathLst>
            </a:custGeom>
            <a:ln w="35231" cap="flat">
              <a:solidFill>
                <a:srgbClr val="1CABE2">
                  <a:alpha val="100000"/>
                </a:srgbClr>
              </a:solidFill>
              <a:prstDash val="solid"/>
              <a:round/>
            </a:ln>
          </p:spPr>
          <p:txBody>
            <a:bodyPr/>
            <a:lstStyle/>
            <a:p/>
          </p:txBody>
        </p:sp>
        <p:sp>
          <p:nvSpPr>
            <p:cNvPr id="524" name="tx524"/>
            <p:cNvSpPr/>
            <p:nvPr/>
          </p:nvSpPr>
          <p:spPr>
            <a:xfrm>
              <a:off x="7479490" y="14387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525" name="tx525"/>
            <p:cNvSpPr/>
            <p:nvPr/>
          </p:nvSpPr>
          <p:spPr>
            <a:xfrm>
              <a:off x="7688287" y="14063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526" name="tx526"/>
            <p:cNvSpPr/>
            <p:nvPr/>
          </p:nvSpPr>
          <p:spPr>
            <a:xfrm>
              <a:off x="7897085" y="14604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527" name="tx527"/>
            <p:cNvSpPr/>
            <p:nvPr/>
          </p:nvSpPr>
          <p:spPr>
            <a:xfrm>
              <a:off x="8105882" y="141714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528" name="tx528"/>
            <p:cNvSpPr/>
            <p:nvPr/>
          </p:nvSpPr>
          <p:spPr>
            <a:xfrm>
              <a:off x="8314680" y="14063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529" name="tx529"/>
            <p:cNvSpPr/>
            <p:nvPr/>
          </p:nvSpPr>
          <p:spPr>
            <a:xfrm>
              <a:off x="8523477" y="14063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530" name="tx530"/>
            <p:cNvSpPr/>
            <p:nvPr/>
          </p:nvSpPr>
          <p:spPr>
            <a:xfrm>
              <a:off x="8732275" y="13197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531" name="tx531"/>
            <p:cNvSpPr/>
            <p:nvPr/>
          </p:nvSpPr>
          <p:spPr>
            <a:xfrm>
              <a:off x="8941072" y="12872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532" name="rc532"/>
            <p:cNvSpPr/>
            <p:nvPr/>
          </p:nvSpPr>
          <p:spPr>
            <a:xfrm>
              <a:off x="7466670" y="2358522"/>
              <a:ext cx="1607740" cy="1000048"/>
            </a:xfrm>
            <a:prstGeom prst="rect">
              <a:avLst/>
            </a:prstGeom>
            <a:solidFill>
              <a:srgbClr val="EBEBEB">
                <a:alpha val="100000"/>
              </a:srgbClr>
            </a:solidFill>
          </p:spPr>
          <p:txBody>
            <a:bodyPr/>
            <a:lstStyle/>
            <a:p/>
          </p:txBody>
        </p:sp>
        <p:sp>
          <p:nvSpPr>
            <p:cNvPr id="533" name="pl533"/>
            <p:cNvSpPr/>
            <p:nvPr/>
          </p:nvSpPr>
          <p:spPr>
            <a:xfrm>
              <a:off x="7466670" y="335099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34" name="pl534"/>
            <p:cNvSpPr/>
            <p:nvPr/>
          </p:nvSpPr>
          <p:spPr>
            <a:xfrm>
              <a:off x="7466670" y="308041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35" name="pl535"/>
            <p:cNvSpPr/>
            <p:nvPr/>
          </p:nvSpPr>
          <p:spPr>
            <a:xfrm>
              <a:off x="7466670" y="280984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36" name="pl536"/>
            <p:cNvSpPr/>
            <p:nvPr/>
          </p:nvSpPr>
          <p:spPr>
            <a:xfrm>
              <a:off x="7466670" y="253926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37" name="pl537"/>
            <p:cNvSpPr/>
            <p:nvPr/>
          </p:nvSpPr>
          <p:spPr>
            <a:xfrm>
              <a:off x="7466670" y="240397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38" name="pl538"/>
            <p:cNvSpPr/>
            <p:nvPr/>
          </p:nvSpPr>
          <p:spPr>
            <a:xfrm>
              <a:off x="7466670" y="321570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39" name="pl539"/>
            <p:cNvSpPr/>
            <p:nvPr/>
          </p:nvSpPr>
          <p:spPr>
            <a:xfrm>
              <a:off x="7466670" y="294513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40" name="pl540"/>
            <p:cNvSpPr/>
            <p:nvPr/>
          </p:nvSpPr>
          <p:spPr>
            <a:xfrm>
              <a:off x="7466670" y="267455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41" name="pl541"/>
            <p:cNvSpPr/>
            <p:nvPr/>
          </p:nvSpPr>
          <p:spPr>
            <a:xfrm>
              <a:off x="753974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42" name="pl542"/>
            <p:cNvSpPr/>
            <p:nvPr/>
          </p:nvSpPr>
          <p:spPr>
            <a:xfrm>
              <a:off x="774854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43" name="pl543"/>
            <p:cNvSpPr/>
            <p:nvPr/>
          </p:nvSpPr>
          <p:spPr>
            <a:xfrm>
              <a:off x="795734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44" name="pl544"/>
            <p:cNvSpPr/>
            <p:nvPr/>
          </p:nvSpPr>
          <p:spPr>
            <a:xfrm>
              <a:off x="8166141"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45" name="pl545"/>
            <p:cNvSpPr/>
            <p:nvPr/>
          </p:nvSpPr>
          <p:spPr>
            <a:xfrm>
              <a:off x="837493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46" name="pl546"/>
            <p:cNvSpPr/>
            <p:nvPr/>
          </p:nvSpPr>
          <p:spPr>
            <a:xfrm>
              <a:off x="858373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47" name="pl547"/>
            <p:cNvSpPr/>
            <p:nvPr/>
          </p:nvSpPr>
          <p:spPr>
            <a:xfrm>
              <a:off x="879253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48" name="pl548"/>
            <p:cNvSpPr/>
            <p:nvPr/>
          </p:nvSpPr>
          <p:spPr>
            <a:xfrm>
              <a:off x="9001331"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49" name="pl549"/>
            <p:cNvSpPr/>
            <p:nvPr/>
          </p:nvSpPr>
          <p:spPr>
            <a:xfrm>
              <a:off x="7539749" y="2901838"/>
              <a:ext cx="1461582" cy="75761"/>
            </a:xfrm>
            <a:custGeom>
              <a:avLst/>
              <a:pathLst>
                <a:path w="1461582" h="75761">
                  <a:moveTo>
                    <a:pt x="0" y="0"/>
                  </a:moveTo>
                  <a:lnTo>
                    <a:pt x="208797" y="0"/>
                  </a:lnTo>
                  <a:lnTo>
                    <a:pt x="417595" y="10823"/>
                  </a:lnTo>
                  <a:lnTo>
                    <a:pt x="626392" y="75761"/>
                  </a:lnTo>
                  <a:lnTo>
                    <a:pt x="835190" y="32469"/>
                  </a:lnTo>
                  <a:lnTo>
                    <a:pt x="1043987" y="21646"/>
                  </a:lnTo>
                  <a:lnTo>
                    <a:pt x="1252785" y="21646"/>
                  </a:lnTo>
                  <a:lnTo>
                    <a:pt x="1461582" y="0"/>
                  </a:lnTo>
                </a:path>
              </a:pathLst>
            </a:custGeom>
            <a:ln w="20325" cap="flat">
              <a:solidFill>
                <a:srgbClr val="BEBEBE">
                  <a:alpha val="69803"/>
                </a:srgbClr>
              </a:solidFill>
              <a:prstDash val="solid"/>
              <a:round/>
            </a:ln>
          </p:spPr>
          <p:txBody>
            <a:bodyPr/>
            <a:lstStyle/>
            <a:p/>
          </p:txBody>
        </p:sp>
        <p:sp>
          <p:nvSpPr>
            <p:cNvPr id="550" name="pl550"/>
            <p:cNvSpPr/>
            <p:nvPr/>
          </p:nvSpPr>
          <p:spPr>
            <a:xfrm>
              <a:off x="7539749" y="2782785"/>
              <a:ext cx="1461582" cy="151522"/>
            </a:xfrm>
            <a:custGeom>
              <a:avLst/>
              <a:pathLst>
                <a:path w="1461582" h="151522">
                  <a:moveTo>
                    <a:pt x="0" y="0"/>
                  </a:moveTo>
                  <a:lnTo>
                    <a:pt x="208797" y="0"/>
                  </a:lnTo>
                  <a:lnTo>
                    <a:pt x="417595" y="75761"/>
                  </a:lnTo>
                  <a:lnTo>
                    <a:pt x="626392" y="151522"/>
                  </a:lnTo>
                  <a:lnTo>
                    <a:pt x="835190" y="97407"/>
                  </a:lnTo>
                  <a:lnTo>
                    <a:pt x="1043987" y="0"/>
                  </a:lnTo>
                  <a:lnTo>
                    <a:pt x="1252785" y="0"/>
                  </a:lnTo>
                  <a:lnTo>
                    <a:pt x="1461582" y="0"/>
                  </a:lnTo>
                </a:path>
              </a:pathLst>
            </a:custGeom>
            <a:ln w="40651" cap="flat">
              <a:solidFill>
                <a:srgbClr val="BEBEBE">
                  <a:alpha val="69803"/>
                </a:srgbClr>
              </a:solidFill>
              <a:prstDash val="solid"/>
              <a:round/>
            </a:ln>
          </p:spPr>
          <p:txBody>
            <a:bodyPr/>
            <a:lstStyle/>
            <a:p/>
          </p:txBody>
        </p:sp>
        <p:sp>
          <p:nvSpPr>
            <p:cNvPr id="551" name="pl551"/>
            <p:cNvSpPr/>
            <p:nvPr/>
          </p:nvSpPr>
          <p:spPr>
            <a:xfrm>
              <a:off x="7539749" y="2782785"/>
              <a:ext cx="1461582" cy="151522"/>
            </a:xfrm>
            <a:custGeom>
              <a:avLst/>
              <a:pathLst>
                <a:path w="1461582" h="151522">
                  <a:moveTo>
                    <a:pt x="0" y="0"/>
                  </a:moveTo>
                  <a:lnTo>
                    <a:pt x="208797" y="0"/>
                  </a:lnTo>
                  <a:lnTo>
                    <a:pt x="417595" y="75761"/>
                  </a:lnTo>
                  <a:lnTo>
                    <a:pt x="626392" y="151522"/>
                  </a:lnTo>
                  <a:lnTo>
                    <a:pt x="835190" y="97407"/>
                  </a:lnTo>
                  <a:lnTo>
                    <a:pt x="1043987" y="0"/>
                  </a:lnTo>
                  <a:lnTo>
                    <a:pt x="1252785" y="0"/>
                  </a:lnTo>
                  <a:lnTo>
                    <a:pt x="1461582" y="0"/>
                  </a:lnTo>
                </a:path>
              </a:pathLst>
            </a:custGeom>
            <a:ln w="35231" cap="flat">
              <a:solidFill>
                <a:srgbClr val="BEBEBE">
                  <a:alpha val="69803"/>
                </a:srgbClr>
              </a:solidFill>
              <a:prstDash val="solid"/>
              <a:round/>
            </a:ln>
          </p:spPr>
          <p:txBody>
            <a:bodyPr/>
            <a:lstStyle/>
            <a:p/>
          </p:txBody>
        </p:sp>
        <p:sp>
          <p:nvSpPr>
            <p:cNvPr id="552" name="pl552"/>
            <p:cNvSpPr/>
            <p:nvPr/>
          </p:nvSpPr>
          <p:spPr>
            <a:xfrm>
              <a:off x="7539749" y="2901838"/>
              <a:ext cx="1461582" cy="75761"/>
            </a:xfrm>
            <a:custGeom>
              <a:avLst/>
              <a:pathLst>
                <a:path w="1461582" h="75761">
                  <a:moveTo>
                    <a:pt x="0" y="0"/>
                  </a:moveTo>
                  <a:lnTo>
                    <a:pt x="208797" y="0"/>
                  </a:lnTo>
                  <a:lnTo>
                    <a:pt x="417595" y="10823"/>
                  </a:lnTo>
                  <a:lnTo>
                    <a:pt x="626392" y="75761"/>
                  </a:lnTo>
                  <a:lnTo>
                    <a:pt x="835190" y="32469"/>
                  </a:lnTo>
                  <a:lnTo>
                    <a:pt x="1043987" y="21646"/>
                  </a:lnTo>
                  <a:lnTo>
                    <a:pt x="1252785" y="21646"/>
                  </a:lnTo>
                  <a:lnTo>
                    <a:pt x="1461582" y="0"/>
                  </a:lnTo>
                </a:path>
              </a:pathLst>
            </a:custGeom>
            <a:ln w="20325" cap="flat">
              <a:solidFill>
                <a:srgbClr val="6B6B6B">
                  <a:alpha val="100000"/>
                </a:srgbClr>
              </a:solidFill>
              <a:prstDash val="solid"/>
              <a:round/>
            </a:ln>
          </p:spPr>
          <p:txBody>
            <a:bodyPr/>
            <a:lstStyle/>
            <a:p/>
          </p:txBody>
        </p:sp>
        <p:sp>
          <p:nvSpPr>
            <p:cNvPr id="553" name="pl553"/>
            <p:cNvSpPr/>
            <p:nvPr/>
          </p:nvSpPr>
          <p:spPr>
            <a:xfrm>
              <a:off x="7539749" y="2782785"/>
              <a:ext cx="1461582" cy="151522"/>
            </a:xfrm>
            <a:custGeom>
              <a:avLst/>
              <a:pathLst>
                <a:path w="1461582" h="151522">
                  <a:moveTo>
                    <a:pt x="0" y="0"/>
                  </a:moveTo>
                  <a:lnTo>
                    <a:pt x="208797" y="0"/>
                  </a:lnTo>
                  <a:lnTo>
                    <a:pt x="417595" y="75761"/>
                  </a:lnTo>
                  <a:lnTo>
                    <a:pt x="626392" y="151522"/>
                  </a:lnTo>
                  <a:lnTo>
                    <a:pt x="835190" y="97407"/>
                  </a:lnTo>
                  <a:lnTo>
                    <a:pt x="1043987" y="0"/>
                  </a:lnTo>
                  <a:lnTo>
                    <a:pt x="1252785" y="0"/>
                  </a:lnTo>
                  <a:lnTo>
                    <a:pt x="1461582" y="0"/>
                  </a:lnTo>
                </a:path>
              </a:pathLst>
            </a:custGeom>
            <a:ln w="40651" cap="flat">
              <a:solidFill>
                <a:srgbClr val="000000">
                  <a:alpha val="100000"/>
                </a:srgbClr>
              </a:solidFill>
              <a:prstDash val="solid"/>
              <a:round/>
            </a:ln>
          </p:spPr>
          <p:txBody>
            <a:bodyPr/>
            <a:lstStyle/>
            <a:p/>
          </p:txBody>
        </p:sp>
        <p:sp>
          <p:nvSpPr>
            <p:cNvPr id="554" name="pl554"/>
            <p:cNvSpPr/>
            <p:nvPr/>
          </p:nvSpPr>
          <p:spPr>
            <a:xfrm>
              <a:off x="7539749" y="2782785"/>
              <a:ext cx="1461582" cy="151522"/>
            </a:xfrm>
            <a:custGeom>
              <a:avLst/>
              <a:pathLst>
                <a:path w="1461582" h="151522">
                  <a:moveTo>
                    <a:pt x="0" y="0"/>
                  </a:moveTo>
                  <a:lnTo>
                    <a:pt x="208797" y="0"/>
                  </a:lnTo>
                  <a:lnTo>
                    <a:pt x="417595" y="75761"/>
                  </a:lnTo>
                  <a:lnTo>
                    <a:pt x="626392" y="151522"/>
                  </a:lnTo>
                  <a:lnTo>
                    <a:pt x="835190" y="97407"/>
                  </a:lnTo>
                  <a:lnTo>
                    <a:pt x="1043987" y="0"/>
                  </a:lnTo>
                  <a:lnTo>
                    <a:pt x="1252785" y="0"/>
                  </a:lnTo>
                  <a:lnTo>
                    <a:pt x="1461582" y="0"/>
                  </a:lnTo>
                </a:path>
              </a:pathLst>
            </a:custGeom>
            <a:ln w="35231" cap="flat">
              <a:solidFill>
                <a:srgbClr val="1CABE2">
                  <a:alpha val="100000"/>
                </a:srgbClr>
              </a:solidFill>
              <a:prstDash val="solid"/>
              <a:round/>
            </a:ln>
          </p:spPr>
          <p:txBody>
            <a:bodyPr/>
            <a:lstStyle/>
            <a:p/>
          </p:txBody>
        </p:sp>
        <p:sp>
          <p:nvSpPr>
            <p:cNvPr id="555" name="tx555"/>
            <p:cNvSpPr/>
            <p:nvPr/>
          </p:nvSpPr>
          <p:spPr>
            <a:xfrm>
              <a:off x="7479490" y="26042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556" name="tx556"/>
            <p:cNvSpPr/>
            <p:nvPr/>
          </p:nvSpPr>
          <p:spPr>
            <a:xfrm>
              <a:off x="7688287" y="26042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557" name="tx557"/>
            <p:cNvSpPr/>
            <p:nvPr/>
          </p:nvSpPr>
          <p:spPr>
            <a:xfrm>
              <a:off x="7897085" y="26799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558" name="tx558"/>
            <p:cNvSpPr/>
            <p:nvPr/>
          </p:nvSpPr>
          <p:spPr>
            <a:xfrm>
              <a:off x="8105882" y="27557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559" name="tx559"/>
            <p:cNvSpPr/>
            <p:nvPr/>
          </p:nvSpPr>
          <p:spPr>
            <a:xfrm>
              <a:off x="8314680" y="27016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560" name="tx560"/>
            <p:cNvSpPr/>
            <p:nvPr/>
          </p:nvSpPr>
          <p:spPr>
            <a:xfrm>
              <a:off x="8523477" y="26042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561" name="tx561"/>
            <p:cNvSpPr/>
            <p:nvPr/>
          </p:nvSpPr>
          <p:spPr>
            <a:xfrm>
              <a:off x="8732275" y="26042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562" name="tx562"/>
            <p:cNvSpPr/>
            <p:nvPr/>
          </p:nvSpPr>
          <p:spPr>
            <a:xfrm>
              <a:off x="8941072" y="26042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563" name="rc563"/>
            <p:cNvSpPr/>
            <p:nvPr/>
          </p:nvSpPr>
          <p:spPr>
            <a:xfrm>
              <a:off x="7466670" y="3643012"/>
              <a:ext cx="1607740" cy="1000048"/>
            </a:xfrm>
            <a:prstGeom prst="rect">
              <a:avLst/>
            </a:prstGeom>
            <a:solidFill>
              <a:srgbClr val="EBEBEB">
                <a:alpha val="100000"/>
              </a:srgbClr>
            </a:solidFill>
          </p:spPr>
          <p:txBody>
            <a:bodyPr/>
            <a:lstStyle/>
            <a:p/>
          </p:txBody>
        </p:sp>
        <p:sp>
          <p:nvSpPr>
            <p:cNvPr id="564" name="pl564"/>
            <p:cNvSpPr/>
            <p:nvPr/>
          </p:nvSpPr>
          <p:spPr>
            <a:xfrm>
              <a:off x="7466670" y="463548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65" name="pl565"/>
            <p:cNvSpPr/>
            <p:nvPr/>
          </p:nvSpPr>
          <p:spPr>
            <a:xfrm>
              <a:off x="7466670" y="436490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66" name="pl566"/>
            <p:cNvSpPr/>
            <p:nvPr/>
          </p:nvSpPr>
          <p:spPr>
            <a:xfrm>
              <a:off x="7466670" y="409433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67" name="pl567"/>
            <p:cNvSpPr/>
            <p:nvPr/>
          </p:nvSpPr>
          <p:spPr>
            <a:xfrm>
              <a:off x="7466670" y="382375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68" name="pl568"/>
            <p:cNvSpPr/>
            <p:nvPr/>
          </p:nvSpPr>
          <p:spPr>
            <a:xfrm>
              <a:off x="7466670" y="368846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69" name="pl569"/>
            <p:cNvSpPr/>
            <p:nvPr/>
          </p:nvSpPr>
          <p:spPr>
            <a:xfrm>
              <a:off x="7466670" y="450019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70" name="pl570"/>
            <p:cNvSpPr/>
            <p:nvPr/>
          </p:nvSpPr>
          <p:spPr>
            <a:xfrm>
              <a:off x="7466670" y="422962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71" name="pl571"/>
            <p:cNvSpPr/>
            <p:nvPr/>
          </p:nvSpPr>
          <p:spPr>
            <a:xfrm>
              <a:off x="7466670" y="395904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72" name="pl572"/>
            <p:cNvSpPr/>
            <p:nvPr/>
          </p:nvSpPr>
          <p:spPr>
            <a:xfrm>
              <a:off x="753974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73" name="pl573"/>
            <p:cNvSpPr/>
            <p:nvPr/>
          </p:nvSpPr>
          <p:spPr>
            <a:xfrm>
              <a:off x="774854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74" name="pl574"/>
            <p:cNvSpPr/>
            <p:nvPr/>
          </p:nvSpPr>
          <p:spPr>
            <a:xfrm>
              <a:off x="795734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75" name="pl575"/>
            <p:cNvSpPr/>
            <p:nvPr/>
          </p:nvSpPr>
          <p:spPr>
            <a:xfrm>
              <a:off x="8166141"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76" name="pl576"/>
            <p:cNvSpPr/>
            <p:nvPr/>
          </p:nvSpPr>
          <p:spPr>
            <a:xfrm>
              <a:off x="837493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77" name="pl577"/>
            <p:cNvSpPr/>
            <p:nvPr/>
          </p:nvSpPr>
          <p:spPr>
            <a:xfrm>
              <a:off x="858373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78" name="pl578"/>
            <p:cNvSpPr/>
            <p:nvPr/>
          </p:nvSpPr>
          <p:spPr>
            <a:xfrm>
              <a:off x="879253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79" name="pl579"/>
            <p:cNvSpPr/>
            <p:nvPr/>
          </p:nvSpPr>
          <p:spPr>
            <a:xfrm>
              <a:off x="9001331"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80" name="pl580"/>
            <p:cNvSpPr/>
            <p:nvPr/>
          </p:nvSpPr>
          <p:spPr>
            <a:xfrm>
              <a:off x="7539749" y="4186328"/>
              <a:ext cx="1461582" cy="75761"/>
            </a:xfrm>
            <a:custGeom>
              <a:avLst/>
              <a:pathLst>
                <a:path w="1461582" h="75761">
                  <a:moveTo>
                    <a:pt x="0" y="0"/>
                  </a:moveTo>
                  <a:lnTo>
                    <a:pt x="208797" y="0"/>
                  </a:lnTo>
                  <a:lnTo>
                    <a:pt x="417595" y="10823"/>
                  </a:lnTo>
                  <a:lnTo>
                    <a:pt x="626392" y="75761"/>
                  </a:lnTo>
                  <a:lnTo>
                    <a:pt x="835190" y="32469"/>
                  </a:lnTo>
                  <a:lnTo>
                    <a:pt x="1043987" y="21646"/>
                  </a:lnTo>
                  <a:lnTo>
                    <a:pt x="1252785" y="21646"/>
                  </a:lnTo>
                  <a:lnTo>
                    <a:pt x="1461582" y="0"/>
                  </a:lnTo>
                </a:path>
              </a:pathLst>
            </a:custGeom>
            <a:ln w="20325" cap="flat">
              <a:solidFill>
                <a:srgbClr val="BEBEBE">
                  <a:alpha val="69803"/>
                </a:srgbClr>
              </a:solidFill>
              <a:prstDash val="solid"/>
              <a:round/>
            </a:ln>
          </p:spPr>
          <p:txBody>
            <a:bodyPr/>
            <a:lstStyle/>
            <a:p/>
          </p:txBody>
        </p:sp>
        <p:sp>
          <p:nvSpPr>
            <p:cNvPr id="581" name="pl581"/>
            <p:cNvSpPr/>
            <p:nvPr/>
          </p:nvSpPr>
          <p:spPr>
            <a:xfrm>
              <a:off x="7539749" y="4186328"/>
              <a:ext cx="1461582" cy="205637"/>
            </a:xfrm>
            <a:custGeom>
              <a:avLst/>
              <a:pathLst>
                <a:path w="1461582" h="205637">
                  <a:moveTo>
                    <a:pt x="0" y="205637"/>
                  </a:moveTo>
                  <a:lnTo>
                    <a:pt x="208797" y="162345"/>
                  </a:lnTo>
                  <a:lnTo>
                    <a:pt x="417595" y="183991"/>
                  </a:lnTo>
                  <a:lnTo>
                    <a:pt x="626392" y="119053"/>
                  </a:lnTo>
                  <a:lnTo>
                    <a:pt x="835190" y="0"/>
                  </a:lnTo>
                  <a:lnTo>
                    <a:pt x="1043987" y="21646"/>
                  </a:lnTo>
                  <a:lnTo>
                    <a:pt x="1252785" y="10823"/>
                  </a:lnTo>
                  <a:lnTo>
                    <a:pt x="1461582" y="21646"/>
                  </a:lnTo>
                </a:path>
              </a:pathLst>
            </a:custGeom>
            <a:ln w="40651" cap="flat">
              <a:solidFill>
                <a:srgbClr val="BEBEBE">
                  <a:alpha val="69803"/>
                </a:srgbClr>
              </a:solidFill>
              <a:prstDash val="solid"/>
              <a:round/>
            </a:ln>
          </p:spPr>
          <p:txBody>
            <a:bodyPr/>
            <a:lstStyle/>
            <a:p/>
          </p:txBody>
        </p:sp>
        <p:sp>
          <p:nvSpPr>
            <p:cNvPr id="582" name="pl582"/>
            <p:cNvSpPr/>
            <p:nvPr/>
          </p:nvSpPr>
          <p:spPr>
            <a:xfrm>
              <a:off x="7539749" y="4186328"/>
              <a:ext cx="1461582" cy="205637"/>
            </a:xfrm>
            <a:custGeom>
              <a:avLst/>
              <a:pathLst>
                <a:path w="1461582" h="205637">
                  <a:moveTo>
                    <a:pt x="0" y="205637"/>
                  </a:moveTo>
                  <a:lnTo>
                    <a:pt x="208797" y="162345"/>
                  </a:lnTo>
                  <a:lnTo>
                    <a:pt x="417595" y="183991"/>
                  </a:lnTo>
                  <a:lnTo>
                    <a:pt x="626392" y="119053"/>
                  </a:lnTo>
                  <a:lnTo>
                    <a:pt x="835190" y="0"/>
                  </a:lnTo>
                  <a:lnTo>
                    <a:pt x="1043987" y="21646"/>
                  </a:lnTo>
                  <a:lnTo>
                    <a:pt x="1252785" y="10823"/>
                  </a:lnTo>
                  <a:lnTo>
                    <a:pt x="1461582" y="21646"/>
                  </a:lnTo>
                </a:path>
              </a:pathLst>
            </a:custGeom>
            <a:ln w="35231" cap="flat">
              <a:solidFill>
                <a:srgbClr val="BEBEBE">
                  <a:alpha val="69803"/>
                </a:srgbClr>
              </a:solidFill>
              <a:prstDash val="solid"/>
              <a:round/>
            </a:ln>
          </p:spPr>
          <p:txBody>
            <a:bodyPr/>
            <a:lstStyle/>
            <a:p/>
          </p:txBody>
        </p:sp>
        <p:sp>
          <p:nvSpPr>
            <p:cNvPr id="583" name="pl583"/>
            <p:cNvSpPr/>
            <p:nvPr/>
          </p:nvSpPr>
          <p:spPr>
            <a:xfrm>
              <a:off x="7539749" y="4186328"/>
              <a:ext cx="1461582" cy="75761"/>
            </a:xfrm>
            <a:custGeom>
              <a:avLst/>
              <a:pathLst>
                <a:path w="1461582" h="75761">
                  <a:moveTo>
                    <a:pt x="0" y="0"/>
                  </a:moveTo>
                  <a:lnTo>
                    <a:pt x="208797" y="0"/>
                  </a:lnTo>
                  <a:lnTo>
                    <a:pt x="417595" y="10823"/>
                  </a:lnTo>
                  <a:lnTo>
                    <a:pt x="626392" y="75761"/>
                  </a:lnTo>
                  <a:lnTo>
                    <a:pt x="835190" y="32469"/>
                  </a:lnTo>
                  <a:lnTo>
                    <a:pt x="1043987" y="21646"/>
                  </a:lnTo>
                  <a:lnTo>
                    <a:pt x="1252785" y="21646"/>
                  </a:lnTo>
                  <a:lnTo>
                    <a:pt x="1461582" y="0"/>
                  </a:lnTo>
                </a:path>
              </a:pathLst>
            </a:custGeom>
            <a:ln w="20325" cap="flat">
              <a:solidFill>
                <a:srgbClr val="6B6B6B">
                  <a:alpha val="100000"/>
                </a:srgbClr>
              </a:solidFill>
              <a:prstDash val="solid"/>
              <a:round/>
            </a:ln>
          </p:spPr>
          <p:txBody>
            <a:bodyPr/>
            <a:lstStyle/>
            <a:p/>
          </p:txBody>
        </p:sp>
        <p:sp>
          <p:nvSpPr>
            <p:cNvPr id="584" name="pl584"/>
            <p:cNvSpPr/>
            <p:nvPr/>
          </p:nvSpPr>
          <p:spPr>
            <a:xfrm>
              <a:off x="7539749" y="4186328"/>
              <a:ext cx="1461582" cy="205637"/>
            </a:xfrm>
            <a:custGeom>
              <a:avLst/>
              <a:pathLst>
                <a:path w="1461582" h="205637">
                  <a:moveTo>
                    <a:pt x="0" y="205637"/>
                  </a:moveTo>
                  <a:lnTo>
                    <a:pt x="208797" y="162345"/>
                  </a:lnTo>
                  <a:lnTo>
                    <a:pt x="417595" y="183991"/>
                  </a:lnTo>
                  <a:lnTo>
                    <a:pt x="626392" y="119053"/>
                  </a:lnTo>
                  <a:lnTo>
                    <a:pt x="835190" y="0"/>
                  </a:lnTo>
                  <a:lnTo>
                    <a:pt x="1043987" y="21646"/>
                  </a:lnTo>
                  <a:lnTo>
                    <a:pt x="1252785" y="10823"/>
                  </a:lnTo>
                  <a:lnTo>
                    <a:pt x="1461582" y="21646"/>
                  </a:lnTo>
                </a:path>
              </a:pathLst>
            </a:custGeom>
            <a:ln w="40651" cap="flat">
              <a:solidFill>
                <a:srgbClr val="000000">
                  <a:alpha val="100000"/>
                </a:srgbClr>
              </a:solidFill>
              <a:prstDash val="solid"/>
              <a:round/>
            </a:ln>
          </p:spPr>
          <p:txBody>
            <a:bodyPr/>
            <a:lstStyle/>
            <a:p/>
          </p:txBody>
        </p:sp>
        <p:sp>
          <p:nvSpPr>
            <p:cNvPr id="585" name="pl585"/>
            <p:cNvSpPr/>
            <p:nvPr/>
          </p:nvSpPr>
          <p:spPr>
            <a:xfrm>
              <a:off x="7539749" y="4186328"/>
              <a:ext cx="1461582" cy="205637"/>
            </a:xfrm>
            <a:custGeom>
              <a:avLst/>
              <a:pathLst>
                <a:path w="1461582" h="205637">
                  <a:moveTo>
                    <a:pt x="0" y="205637"/>
                  </a:moveTo>
                  <a:lnTo>
                    <a:pt x="208797" y="162345"/>
                  </a:lnTo>
                  <a:lnTo>
                    <a:pt x="417595" y="183991"/>
                  </a:lnTo>
                  <a:lnTo>
                    <a:pt x="626392" y="119053"/>
                  </a:lnTo>
                  <a:lnTo>
                    <a:pt x="835190" y="0"/>
                  </a:lnTo>
                  <a:lnTo>
                    <a:pt x="1043987" y="21646"/>
                  </a:lnTo>
                  <a:lnTo>
                    <a:pt x="1252785" y="10823"/>
                  </a:lnTo>
                  <a:lnTo>
                    <a:pt x="1461582" y="21646"/>
                  </a:lnTo>
                </a:path>
              </a:pathLst>
            </a:custGeom>
            <a:ln w="35231" cap="flat">
              <a:solidFill>
                <a:srgbClr val="1CABE2">
                  <a:alpha val="100000"/>
                </a:srgbClr>
              </a:solidFill>
              <a:prstDash val="solid"/>
              <a:round/>
            </a:ln>
          </p:spPr>
          <p:txBody>
            <a:bodyPr/>
            <a:lstStyle/>
            <a:p/>
          </p:txBody>
        </p:sp>
        <p:sp>
          <p:nvSpPr>
            <p:cNvPr id="586" name="tx586"/>
            <p:cNvSpPr/>
            <p:nvPr/>
          </p:nvSpPr>
          <p:spPr>
            <a:xfrm>
              <a:off x="7479490" y="42134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587" name="tx587"/>
            <p:cNvSpPr/>
            <p:nvPr/>
          </p:nvSpPr>
          <p:spPr>
            <a:xfrm>
              <a:off x="7688287" y="41701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588" name="tx588"/>
            <p:cNvSpPr/>
            <p:nvPr/>
          </p:nvSpPr>
          <p:spPr>
            <a:xfrm>
              <a:off x="7897085" y="41917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589" name="tx589"/>
            <p:cNvSpPr/>
            <p:nvPr/>
          </p:nvSpPr>
          <p:spPr>
            <a:xfrm>
              <a:off x="8105882" y="41268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590" name="tx590"/>
            <p:cNvSpPr/>
            <p:nvPr/>
          </p:nvSpPr>
          <p:spPr>
            <a:xfrm>
              <a:off x="8314680" y="40077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591" name="tx591"/>
            <p:cNvSpPr/>
            <p:nvPr/>
          </p:nvSpPr>
          <p:spPr>
            <a:xfrm>
              <a:off x="8523477" y="40294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592" name="tx592"/>
            <p:cNvSpPr/>
            <p:nvPr/>
          </p:nvSpPr>
          <p:spPr>
            <a:xfrm>
              <a:off x="8732275" y="40185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593" name="tx593"/>
            <p:cNvSpPr/>
            <p:nvPr/>
          </p:nvSpPr>
          <p:spPr>
            <a:xfrm>
              <a:off x="8941072" y="40294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594" name="rc594"/>
            <p:cNvSpPr/>
            <p:nvPr/>
          </p:nvSpPr>
          <p:spPr>
            <a:xfrm>
              <a:off x="7466670" y="4927502"/>
              <a:ext cx="1607740" cy="1000048"/>
            </a:xfrm>
            <a:prstGeom prst="rect">
              <a:avLst/>
            </a:prstGeom>
            <a:solidFill>
              <a:srgbClr val="EBEBEB">
                <a:alpha val="100000"/>
              </a:srgbClr>
            </a:solidFill>
          </p:spPr>
          <p:txBody>
            <a:bodyPr/>
            <a:lstStyle/>
            <a:p/>
          </p:txBody>
        </p:sp>
        <p:sp>
          <p:nvSpPr>
            <p:cNvPr id="595" name="pl595"/>
            <p:cNvSpPr/>
            <p:nvPr/>
          </p:nvSpPr>
          <p:spPr>
            <a:xfrm>
              <a:off x="7466670" y="591997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96" name="pl596"/>
            <p:cNvSpPr/>
            <p:nvPr/>
          </p:nvSpPr>
          <p:spPr>
            <a:xfrm>
              <a:off x="7466670" y="564939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97" name="pl597"/>
            <p:cNvSpPr/>
            <p:nvPr/>
          </p:nvSpPr>
          <p:spPr>
            <a:xfrm>
              <a:off x="7466670" y="537882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98" name="pl598"/>
            <p:cNvSpPr/>
            <p:nvPr/>
          </p:nvSpPr>
          <p:spPr>
            <a:xfrm>
              <a:off x="7466670" y="510824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99" name="pl599"/>
            <p:cNvSpPr/>
            <p:nvPr/>
          </p:nvSpPr>
          <p:spPr>
            <a:xfrm>
              <a:off x="7466670" y="497295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600" name="pl600"/>
            <p:cNvSpPr/>
            <p:nvPr/>
          </p:nvSpPr>
          <p:spPr>
            <a:xfrm>
              <a:off x="7466670" y="578468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601" name="pl601"/>
            <p:cNvSpPr/>
            <p:nvPr/>
          </p:nvSpPr>
          <p:spPr>
            <a:xfrm>
              <a:off x="7466670" y="551411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602" name="pl602"/>
            <p:cNvSpPr/>
            <p:nvPr/>
          </p:nvSpPr>
          <p:spPr>
            <a:xfrm>
              <a:off x="7466670" y="524353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603" name="pl603"/>
            <p:cNvSpPr/>
            <p:nvPr/>
          </p:nvSpPr>
          <p:spPr>
            <a:xfrm>
              <a:off x="753974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604" name="pl604"/>
            <p:cNvSpPr/>
            <p:nvPr/>
          </p:nvSpPr>
          <p:spPr>
            <a:xfrm>
              <a:off x="774854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605" name="pl605"/>
            <p:cNvSpPr/>
            <p:nvPr/>
          </p:nvSpPr>
          <p:spPr>
            <a:xfrm>
              <a:off x="795734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606" name="pl606"/>
            <p:cNvSpPr/>
            <p:nvPr/>
          </p:nvSpPr>
          <p:spPr>
            <a:xfrm>
              <a:off x="8166141"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607" name="pl607"/>
            <p:cNvSpPr/>
            <p:nvPr/>
          </p:nvSpPr>
          <p:spPr>
            <a:xfrm>
              <a:off x="837493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608" name="pl608"/>
            <p:cNvSpPr/>
            <p:nvPr/>
          </p:nvSpPr>
          <p:spPr>
            <a:xfrm>
              <a:off x="858373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609" name="pl609"/>
            <p:cNvSpPr/>
            <p:nvPr/>
          </p:nvSpPr>
          <p:spPr>
            <a:xfrm>
              <a:off x="879253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610" name="pl610"/>
            <p:cNvSpPr/>
            <p:nvPr/>
          </p:nvSpPr>
          <p:spPr>
            <a:xfrm>
              <a:off x="9001331"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611" name="pl611"/>
            <p:cNvSpPr/>
            <p:nvPr/>
          </p:nvSpPr>
          <p:spPr>
            <a:xfrm>
              <a:off x="7539749" y="5470818"/>
              <a:ext cx="1461582" cy="75761"/>
            </a:xfrm>
            <a:custGeom>
              <a:avLst/>
              <a:pathLst>
                <a:path w="1461582" h="75761">
                  <a:moveTo>
                    <a:pt x="0" y="0"/>
                  </a:moveTo>
                  <a:lnTo>
                    <a:pt x="208797" y="0"/>
                  </a:lnTo>
                  <a:lnTo>
                    <a:pt x="417595" y="10823"/>
                  </a:lnTo>
                  <a:lnTo>
                    <a:pt x="626392" y="75761"/>
                  </a:lnTo>
                  <a:lnTo>
                    <a:pt x="835190" y="32469"/>
                  </a:lnTo>
                  <a:lnTo>
                    <a:pt x="1043987" y="21646"/>
                  </a:lnTo>
                  <a:lnTo>
                    <a:pt x="1252785" y="21646"/>
                  </a:lnTo>
                  <a:lnTo>
                    <a:pt x="1461582" y="0"/>
                  </a:lnTo>
                </a:path>
              </a:pathLst>
            </a:custGeom>
            <a:ln w="20325" cap="flat">
              <a:solidFill>
                <a:srgbClr val="BEBEBE">
                  <a:alpha val="69803"/>
                </a:srgbClr>
              </a:solidFill>
              <a:prstDash val="solid"/>
              <a:round/>
            </a:ln>
          </p:spPr>
          <p:txBody>
            <a:bodyPr/>
            <a:lstStyle/>
            <a:p/>
          </p:txBody>
        </p:sp>
        <p:sp>
          <p:nvSpPr>
            <p:cNvPr id="612" name="pl612"/>
            <p:cNvSpPr/>
            <p:nvPr/>
          </p:nvSpPr>
          <p:spPr>
            <a:xfrm>
              <a:off x="7539749" y="5568225"/>
              <a:ext cx="1461582" cy="227283"/>
            </a:xfrm>
            <a:custGeom>
              <a:avLst/>
              <a:pathLst>
                <a:path w="1461582" h="227283">
                  <a:moveTo>
                    <a:pt x="0" y="108230"/>
                  </a:moveTo>
                  <a:lnTo>
                    <a:pt x="208797" y="54115"/>
                  </a:lnTo>
                  <a:lnTo>
                    <a:pt x="417595" y="64938"/>
                  </a:lnTo>
                  <a:lnTo>
                    <a:pt x="626392" y="32469"/>
                  </a:lnTo>
                  <a:lnTo>
                    <a:pt x="835190" y="0"/>
                  </a:lnTo>
                  <a:lnTo>
                    <a:pt x="1043987" y="140699"/>
                  </a:lnTo>
                  <a:lnTo>
                    <a:pt x="1252785" y="183991"/>
                  </a:lnTo>
                  <a:lnTo>
                    <a:pt x="1461582" y="227283"/>
                  </a:lnTo>
                </a:path>
              </a:pathLst>
            </a:custGeom>
            <a:ln w="40651" cap="flat">
              <a:solidFill>
                <a:srgbClr val="BEBEBE">
                  <a:alpha val="69803"/>
                </a:srgbClr>
              </a:solidFill>
              <a:prstDash val="solid"/>
              <a:round/>
            </a:ln>
          </p:spPr>
          <p:txBody>
            <a:bodyPr/>
            <a:lstStyle/>
            <a:p/>
          </p:txBody>
        </p:sp>
        <p:sp>
          <p:nvSpPr>
            <p:cNvPr id="613" name="pl613"/>
            <p:cNvSpPr/>
            <p:nvPr/>
          </p:nvSpPr>
          <p:spPr>
            <a:xfrm>
              <a:off x="7539749" y="5568225"/>
              <a:ext cx="1461582" cy="227283"/>
            </a:xfrm>
            <a:custGeom>
              <a:avLst/>
              <a:pathLst>
                <a:path w="1461582" h="227283">
                  <a:moveTo>
                    <a:pt x="0" y="108230"/>
                  </a:moveTo>
                  <a:lnTo>
                    <a:pt x="208797" y="54115"/>
                  </a:lnTo>
                  <a:lnTo>
                    <a:pt x="417595" y="64938"/>
                  </a:lnTo>
                  <a:lnTo>
                    <a:pt x="626392" y="32469"/>
                  </a:lnTo>
                  <a:lnTo>
                    <a:pt x="835190" y="0"/>
                  </a:lnTo>
                  <a:lnTo>
                    <a:pt x="1043987" y="140699"/>
                  </a:lnTo>
                  <a:lnTo>
                    <a:pt x="1252785" y="183991"/>
                  </a:lnTo>
                  <a:lnTo>
                    <a:pt x="1461582" y="227283"/>
                  </a:lnTo>
                </a:path>
              </a:pathLst>
            </a:custGeom>
            <a:ln w="35231" cap="flat">
              <a:solidFill>
                <a:srgbClr val="BEBEBE">
                  <a:alpha val="69803"/>
                </a:srgbClr>
              </a:solidFill>
              <a:prstDash val="solid"/>
              <a:round/>
            </a:ln>
          </p:spPr>
          <p:txBody>
            <a:bodyPr/>
            <a:lstStyle/>
            <a:p/>
          </p:txBody>
        </p:sp>
        <p:sp>
          <p:nvSpPr>
            <p:cNvPr id="614" name="pl614"/>
            <p:cNvSpPr/>
            <p:nvPr/>
          </p:nvSpPr>
          <p:spPr>
            <a:xfrm>
              <a:off x="7539749" y="5470818"/>
              <a:ext cx="1461582" cy="75761"/>
            </a:xfrm>
            <a:custGeom>
              <a:avLst/>
              <a:pathLst>
                <a:path w="1461582" h="75761">
                  <a:moveTo>
                    <a:pt x="0" y="0"/>
                  </a:moveTo>
                  <a:lnTo>
                    <a:pt x="208797" y="0"/>
                  </a:lnTo>
                  <a:lnTo>
                    <a:pt x="417595" y="10823"/>
                  </a:lnTo>
                  <a:lnTo>
                    <a:pt x="626392" y="75761"/>
                  </a:lnTo>
                  <a:lnTo>
                    <a:pt x="835190" y="32469"/>
                  </a:lnTo>
                  <a:lnTo>
                    <a:pt x="1043987" y="21646"/>
                  </a:lnTo>
                  <a:lnTo>
                    <a:pt x="1252785" y="21646"/>
                  </a:lnTo>
                  <a:lnTo>
                    <a:pt x="1461582" y="0"/>
                  </a:lnTo>
                </a:path>
              </a:pathLst>
            </a:custGeom>
            <a:ln w="20325" cap="flat">
              <a:solidFill>
                <a:srgbClr val="6B6B6B">
                  <a:alpha val="100000"/>
                </a:srgbClr>
              </a:solidFill>
              <a:prstDash val="solid"/>
              <a:round/>
            </a:ln>
          </p:spPr>
          <p:txBody>
            <a:bodyPr/>
            <a:lstStyle/>
            <a:p/>
          </p:txBody>
        </p:sp>
        <p:sp>
          <p:nvSpPr>
            <p:cNvPr id="615" name="pl615"/>
            <p:cNvSpPr/>
            <p:nvPr/>
          </p:nvSpPr>
          <p:spPr>
            <a:xfrm>
              <a:off x="7539749" y="5568225"/>
              <a:ext cx="1461582" cy="227283"/>
            </a:xfrm>
            <a:custGeom>
              <a:avLst/>
              <a:pathLst>
                <a:path w="1461582" h="227283">
                  <a:moveTo>
                    <a:pt x="0" y="108230"/>
                  </a:moveTo>
                  <a:lnTo>
                    <a:pt x="208797" y="54115"/>
                  </a:lnTo>
                  <a:lnTo>
                    <a:pt x="417595" y="64938"/>
                  </a:lnTo>
                  <a:lnTo>
                    <a:pt x="626392" y="32469"/>
                  </a:lnTo>
                  <a:lnTo>
                    <a:pt x="835190" y="0"/>
                  </a:lnTo>
                  <a:lnTo>
                    <a:pt x="1043987" y="140699"/>
                  </a:lnTo>
                  <a:lnTo>
                    <a:pt x="1252785" y="183991"/>
                  </a:lnTo>
                  <a:lnTo>
                    <a:pt x="1461582" y="227283"/>
                  </a:lnTo>
                </a:path>
              </a:pathLst>
            </a:custGeom>
            <a:ln w="40651" cap="flat">
              <a:solidFill>
                <a:srgbClr val="000000">
                  <a:alpha val="100000"/>
                </a:srgbClr>
              </a:solidFill>
              <a:prstDash val="solid"/>
              <a:round/>
            </a:ln>
          </p:spPr>
          <p:txBody>
            <a:bodyPr/>
            <a:lstStyle/>
            <a:p/>
          </p:txBody>
        </p:sp>
        <p:sp>
          <p:nvSpPr>
            <p:cNvPr id="616" name="pl616"/>
            <p:cNvSpPr/>
            <p:nvPr/>
          </p:nvSpPr>
          <p:spPr>
            <a:xfrm>
              <a:off x="7539749" y="5568225"/>
              <a:ext cx="1461582" cy="227283"/>
            </a:xfrm>
            <a:custGeom>
              <a:avLst/>
              <a:pathLst>
                <a:path w="1461582" h="227283">
                  <a:moveTo>
                    <a:pt x="0" y="108230"/>
                  </a:moveTo>
                  <a:lnTo>
                    <a:pt x="208797" y="54115"/>
                  </a:lnTo>
                  <a:lnTo>
                    <a:pt x="417595" y="64938"/>
                  </a:lnTo>
                  <a:lnTo>
                    <a:pt x="626392" y="32469"/>
                  </a:lnTo>
                  <a:lnTo>
                    <a:pt x="835190" y="0"/>
                  </a:lnTo>
                  <a:lnTo>
                    <a:pt x="1043987" y="140699"/>
                  </a:lnTo>
                  <a:lnTo>
                    <a:pt x="1252785" y="183991"/>
                  </a:lnTo>
                  <a:lnTo>
                    <a:pt x="1461582" y="227283"/>
                  </a:lnTo>
                </a:path>
              </a:pathLst>
            </a:custGeom>
            <a:ln w="35231" cap="flat">
              <a:solidFill>
                <a:srgbClr val="1CABE2">
                  <a:alpha val="100000"/>
                </a:srgbClr>
              </a:solidFill>
              <a:prstDash val="solid"/>
              <a:round/>
            </a:ln>
          </p:spPr>
          <p:txBody>
            <a:bodyPr/>
            <a:lstStyle/>
            <a:p/>
          </p:txBody>
        </p:sp>
        <p:sp>
          <p:nvSpPr>
            <p:cNvPr id="617" name="tx617"/>
            <p:cNvSpPr/>
            <p:nvPr/>
          </p:nvSpPr>
          <p:spPr>
            <a:xfrm>
              <a:off x="7479490" y="54979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618" name="tx618"/>
            <p:cNvSpPr/>
            <p:nvPr/>
          </p:nvSpPr>
          <p:spPr>
            <a:xfrm>
              <a:off x="7688287" y="54437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619" name="tx619"/>
            <p:cNvSpPr/>
            <p:nvPr/>
          </p:nvSpPr>
          <p:spPr>
            <a:xfrm>
              <a:off x="7897085" y="54546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620" name="tx620"/>
            <p:cNvSpPr/>
            <p:nvPr/>
          </p:nvSpPr>
          <p:spPr>
            <a:xfrm>
              <a:off x="8105882" y="54221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621" name="tx621"/>
            <p:cNvSpPr/>
            <p:nvPr/>
          </p:nvSpPr>
          <p:spPr>
            <a:xfrm>
              <a:off x="8314680" y="53896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622" name="tx622"/>
            <p:cNvSpPr/>
            <p:nvPr/>
          </p:nvSpPr>
          <p:spPr>
            <a:xfrm>
              <a:off x="8523477" y="55303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57</a:t>
              </a:r>
            </a:p>
          </p:txBody>
        </p:sp>
        <p:sp>
          <p:nvSpPr>
            <p:cNvPr id="623" name="tx623"/>
            <p:cNvSpPr/>
            <p:nvPr/>
          </p:nvSpPr>
          <p:spPr>
            <a:xfrm>
              <a:off x="8732275" y="557366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53</a:t>
              </a:r>
            </a:p>
          </p:txBody>
        </p:sp>
        <p:sp>
          <p:nvSpPr>
            <p:cNvPr id="624" name="tx624"/>
            <p:cNvSpPr/>
            <p:nvPr/>
          </p:nvSpPr>
          <p:spPr>
            <a:xfrm>
              <a:off x="8941072" y="56169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49</a:t>
              </a:r>
            </a:p>
          </p:txBody>
        </p:sp>
        <p:sp>
          <p:nvSpPr>
            <p:cNvPr id="625" name="tx625"/>
            <p:cNvSpPr/>
            <p:nvPr/>
          </p:nvSpPr>
          <p:spPr>
            <a:xfrm>
              <a:off x="1237980" y="4780070"/>
              <a:ext cx="64648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South Sudan</a:t>
              </a:r>
            </a:p>
          </p:txBody>
        </p:sp>
        <p:sp>
          <p:nvSpPr>
            <p:cNvPr id="626" name="tx626"/>
            <p:cNvSpPr/>
            <p:nvPr/>
          </p:nvSpPr>
          <p:spPr>
            <a:xfrm>
              <a:off x="3076930" y="4780070"/>
              <a:ext cx="32324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Sudan</a:t>
              </a:r>
            </a:p>
          </p:txBody>
        </p:sp>
        <p:sp>
          <p:nvSpPr>
            <p:cNvPr id="627" name="tx627"/>
            <p:cNvSpPr/>
            <p:nvPr/>
          </p:nvSpPr>
          <p:spPr>
            <a:xfrm>
              <a:off x="4788596" y="4780070"/>
              <a:ext cx="25456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Syria</a:t>
              </a:r>
            </a:p>
          </p:txBody>
        </p:sp>
        <p:sp>
          <p:nvSpPr>
            <p:cNvPr id="628" name="tx628"/>
            <p:cNvSpPr/>
            <p:nvPr/>
          </p:nvSpPr>
          <p:spPr>
            <a:xfrm>
              <a:off x="6400683" y="4780070"/>
              <a:ext cx="38505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Ukraine</a:t>
              </a:r>
            </a:p>
          </p:txBody>
        </p:sp>
        <p:sp>
          <p:nvSpPr>
            <p:cNvPr id="629" name="tx629"/>
            <p:cNvSpPr/>
            <p:nvPr/>
          </p:nvSpPr>
          <p:spPr>
            <a:xfrm>
              <a:off x="8098587" y="4780070"/>
              <a:ext cx="34390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Yemen</a:t>
              </a:r>
            </a:p>
          </p:txBody>
        </p:sp>
        <p:sp>
          <p:nvSpPr>
            <p:cNvPr id="630" name="tx630"/>
            <p:cNvSpPr/>
            <p:nvPr/>
          </p:nvSpPr>
          <p:spPr>
            <a:xfrm>
              <a:off x="1328323" y="3495580"/>
              <a:ext cx="46579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Myanmar</a:t>
              </a:r>
            </a:p>
          </p:txBody>
        </p:sp>
        <p:sp>
          <p:nvSpPr>
            <p:cNvPr id="631" name="tx631"/>
            <p:cNvSpPr/>
            <p:nvPr/>
          </p:nvSpPr>
          <p:spPr>
            <a:xfrm>
              <a:off x="3105048" y="3495580"/>
              <a:ext cx="26700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Niger</a:t>
              </a:r>
            </a:p>
          </p:txBody>
        </p:sp>
        <p:sp>
          <p:nvSpPr>
            <p:cNvPr id="632" name="tx632"/>
            <p:cNvSpPr/>
            <p:nvPr/>
          </p:nvSpPr>
          <p:spPr>
            <a:xfrm>
              <a:off x="4738898" y="3495580"/>
              <a:ext cx="35396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Nigeria</a:t>
              </a:r>
            </a:p>
          </p:txBody>
        </p:sp>
        <p:sp>
          <p:nvSpPr>
            <p:cNvPr id="633" name="tx633"/>
            <p:cNvSpPr/>
            <p:nvPr/>
          </p:nvSpPr>
          <p:spPr>
            <a:xfrm>
              <a:off x="6108532" y="3495580"/>
              <a:ext cx="96935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Papua New Guinea</a:t>
              </a:r>
            </a:p>
          </p:txBody>
        </p:sp>
        <p:sp>
          <p:nvSpPr>
            <p:cNvPr id="634" name="tx634"/>
            <p:cNvSpPr/>
            <p:nvPr/>
          </p:nvSpPr>
          <p:spPr>
            <a:xfrm>
              <a:off x="8068686" y="3495580"/>
              <a:ext cx="40370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Somalia</a:t>
              </a:r>
            </a:p>
          </p:txBody>
        </p:sp>
        <p:sp>
          <p:nvSpPr>
            <p:cNvPr id="635" name="tx635"/>
            <p:cNvSpPr/>
            <p:nvPr/>
          </p:nvSpPr>
          <p:spPr>
            <a:xfrm>
              <a:off x="1359275" y="2211091"/>
              <a:ext cx="40389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Ethiopia</a:t>
              </a:r>
            </a:p>
          </p:txBody>
        </p:sp>
        <p:sp>
          <p:nvSpPr>
            <p:cNvPr id="636" name="tx636"/>
            <p:cNvSpPr/>
            <p:nvPr/>
          </p:nvSpPr>
          <p:spPr>
            <a:xfrm>
              <a:off x="3126811" y="2211091"/>
              <a:ext cx="2234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Haiti</a:t>
              </a:r>
            </a:p>
          </p:txBody>
        </p:sp>
        <p:sp>
          <p:nvSpPr>
            <p:cNvPr id="637" name="tx637"/>
            <p:cNvSpPr/>
            <p:nvPr/>
          </p:nvSpPr>
          <p:spPr>
            <a:xfrm>
              <a:off x="4698253" y="2211091"/>
              <a:ext cx="43525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Lebanon</a:t>
              </a:r>
            </a:p>
          </p:txBody>
        </p:sp>
        <p:sp>
          <p:nvSpPr>
            <p:cNvPr id="638" name="tx638"/>
            <p:cNvSpPr/>
            <p:nvPr/>
          </p:nvSpPr>
          <p:spPr>
            <a:xfrm>
              <a:off x="6490797" y="2211091"/>
              <a:ext cx="20482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Mali</a:t>
              </a:r>
            </a:p>
          </p:txBody>
        </p:sp>
        <p:sp>
          <p:nvSpPr>
            <p:cNvPr id="639" name="tx639"/>
            <p:cNvSpPr/>
            <p:nvPr/>
          </p:nvSpPr>
          <p:spPr>
            <a:xfrm>
              <a:off x="7950591" y="2211091"/>
              <a:ext cx="63989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Mozambique</a:t>
              </a:r>
            </a:p>
          </p:txBody>
        </p:sp>
        <p:sp>
          <p:nvSpPr>
            <p:cNvPr id="640" name="tx640"/>
            <p:cNvSpPr/>
            <p:nvPr/>
          </p:nvSpPr>
          <p:spPr>
            <a:xfrm>
              <a:off x="1266006" y="926601"/>
              <a:ext cx="59042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Afghanistan</a:t>
              </a:r>
            </a:p>
          </p:txBody>
        </p:sp>
        <p:sp>
          <p:nvSpPr>
            <p:cNvPr id="641" name="tx641"/>
            <p:cNvSpPr/>
            <p:nvPr/>
          </p:nvSpPr>
          <p:spPr>
            <a:xfrm>
              <a:off x="2909320" y="926601"/>
              <a:ext cx="65845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Burkina Faso</a:t>
              </a:r>
            </a:p>
          </p:txBody>
        </p:sp>
        <p:sp>
          <p:nvSpPr>
            <p:cNvPr id="642" name="tx642"/>
            <p:cNvSpPr/>
            <p:nvPr/>
          </p:nvSpPr>
          <p:spPr>
            <a:xfrm>
              <a:off x="4654956" y="926601"/>
              <a:ext cx="52184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Cameroon</a:t>
              </a:r>
            </a:p>
          </p:txBody>
        </p:sp>
        <p:sp>
          <p:nvSpPr>
            <p:cNvPr id="643" name="tx643"/>
            <p:cNvSpPr/>
            <p:nvPr/>
          </p:nvSpPr>
          <p:spPr>
            <a:xfrm>
              <a:off x="6475298" y="926601"/>
              <a:ext cx="23582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CAR</a:t>
              </a:r>
            </a:p>
          </p:txBody>
        </p:sp>
        <p:sp>
          <p:nvSpPr>
            <p:cNvPr id="644" name="tx644"/>
            <p:cNvSpPr/>
            <p:nvPr/>
          </p:nvSpPr>
          <p:spPr>
            <a:xfrm>
              <a:off x="8105857" y="926601"/>
              <a:ext cx="32936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Congo</a:t>
              </a:r>
            </a:p>
          </p:txBody>
        </p:sp>
        <p:sp>
          <p:nvSpPr>
            <p:cNvPr id="645" name="pl645"/>
            <p:cNvSpPr/>
            <p:nvPr/>
          </p:nvSpPr>
          <p:spPr>
            <a:xfrm>
              <a:off x="83042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6" name="pl646"/>
            <p:cNvSpPr/>
            <p:nvPr/>
          </p:nvSpPr>
          <p:spPr>
            <a:xfrm>
              <a:off x="103922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7" name="pl647"/>
            <p:cNvSpPr/>
            <p:nvPr/>
          </p:nvSpPr>
          <p:spPr>
            <a:xfrm>
              <a:off x="124802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8" name="pl648"/>
            <p:cNvSpPr/>
            <p:nvPr/>
          </p:nvSpPr>
          <p:spPr>
            <a:xfrm>
              <a:off x="1456822"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9" name="pl649"/>
            <p:cNvSpPr/>
            <p:nvPr/>
          </p:nvSpPr>
          <p:spPr>
            <a:xfrm>
              <a:off x="166561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0" name="pl650"/>
            <p:cNvSpPr/>
            <p:nvPr/>
          </p:nvSpPr>
          <p:spPr>
            <a:xfrm>
              <a:off x="1874417"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1" name="pl651"/>
            <p:cNvSpPr/>
            <p:nvPr/>
          </p:nvSpPr>
          <p:spPr>
            <a:xfrm>
              <a:off x="208321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2" name="pl652"/>
            <p:cNvSpPr/>
            <p:nvPr/>
          </p:nvSpPr>
          <p:spPr>
            <a:xfrm>
              <a:off x="2292012"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3" name="tx653"/>
            <p:cNvSpPr/>
            <p:nvPr/>
          </p:nvSpPr>
          <p:spPr>
            <a:xfrm rot="-5400000">
              <a:off x="706071"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54" name="tx654"/>
            <p:cNvSpPr/>
            <p:nvPr/>
          </p:nvSpPr>
          <p:spPr>
            <a:xfrm rot="-5400000">
              <a:off x="91486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55" name="tx655"/>
            <p:cNvSpPr/>
            <p:nvPr/>
          </p:nvSpPr>
          <p:spPr>
            <a:xfrm rot="-5400000">
              <a:off x="1123666"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56" name="tx656"/>
            <p:cNvSpPr/>
            <p:nvPr/>
          </p:nvSpPr>
          <p:spPr>
            <a:xfrm rot="-5400000">
              <a:off x="133246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57" name="tx657"/>
            <p:cNvSpPr/>
            <p:nvPr/>
          </p:nvSpPr>
          <p:spPr>
            <a:xfrm rot="-5400000">
              <a:off x="1541261"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58" name="tx658"/>
            <p:cNvSpPr/>
            <p:nvPr/>
          </p:nvSpPr>
          <p:spPr>
            <a:xfrm rot="-5400000">
              <a:off x="175005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59" name="tx659"/>
            <p:cNvSpPr/>
            <p:nvPr/>
          </p:nvSpPr>
          <p:spPr>
            <a:xfrm rot="-5400000">
              <a:off x="1958856"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60" name="tx660"/>
            <p:cNvSpPr/>
            <p:nvPr/>
          </p:nvSpPr>
          <p:spPr>
            <a:xfrm rot="-5400000">
              <a:off x="216765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61" name="pl661"/>
            <p:cNvSpPr/>
            <p:nvPr/>
          </p:nvSpPr>
          <p:spPr>
            <a:xfrm>
              <a:off x="250775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2" name="pl662"/>
            <p:cNvSpPr/>
            <p:nvPr/>
          </p:nvSpPr>
          <p:spPr>
            <a:xfrm>
              <a:off x="271655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3" name="pl663"/>
            <p:cNvSpPr/>
            <p:nvPr/>
          </p:nvSpPr>
          <p:spPr>
            <a:xfrm>
              <a:off x="292535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4" name="pl664"/>
            <p:cNvSpPr/>
            <p:nvPr/>
          </p:nvSpPr>
          <p:spPr>
            <a:xfrm>
              <a:off x="313415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5" name="pl665"/>
            <p:cNvSpPr/>
            <p:nvPr/>
          </p:nvSpPr>
          <p:spPr>
            <a:xfrm>
              <a:off x="334294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6" name="pl666"/>
            <p:cNvSpPr/>
            <p:nvPr/>
          </p:nvSpPr>
          <p:spPr>
            <a:xfrm>
              <a:off x="355174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7" name="pl667"/>
            <p:cNvSpPr/>
            <p:nvPr/>
          </p:nvSpPr>
          <p:spPr>
            <a:xfrm>
              <a:off x="376054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8" name="pl668"/>
            <p:cNvSpPr/>
            <p:nvPr/>
          </p:nvSpPr>
          <p:spPr>
            <a:xfrm>
              <a:off x="3969342"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9" name="tx669"/>
            <p:cNvSpPr/>
            <p:nvPr/>
          </p:nvSpPr>
          <p:spPr>
            <a:xfrm rot="-5400000">
              <a:off x="2383401"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70" name="tx670"/>
            <p:cNvSpPr/>
            <p:nvPr/>
          </p:nvSpPr>
          <p:spPr>
            <a:xfrm rot="-5400000">
              <a:off x="259219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71" name="tx671"/>
            <p:cNvSpPr/>
            <p:nvPr/>
          </p:nvSpPr>
          <p:spPr>
            <a:xfrm rot="-5400000">
              <a:off x="2800996"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72" name="tx672"/>
            <p:cNvSpPr/>
            <p:nvPr/>
          </p:nvSpPr>
          <p:spPr>
            <a:xfrm rot="-5400000">
              <a:off x="300979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73" name="tx673"/>
            <p:cNvSpPr/>
            <p:nvPr/>
          </p:nvSpPr>
          <p:spPr>
            <a:xfrm rot="-5400000">
              <a:off x="3218591"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74" name="tx674"/>
            <p:cNvSpPr/>
            <p:nvPr/>
          </p:nvSpPr>
          <p:spPr>
            <a:xfrm rot="-5400000">
              <a:off x="342738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75" name="tx675"/>
            <p:cNvSpPr/>
            <p:nvPr/>
          </p:nvSpPr>
          <p:spPr>
            <a:xfrm rot="-5400000">
              <a:off x="3636186"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76" name="tx676"/>
            <p:cNvSpPr/>
            <p:nvPr/>
          </p:nvSpPr>
          <p:spPr>
            <a:xfrm rot="-5400000">
              <a:off x="384498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77" name="pl677"/>
            <p:cNvSpPr/>
            <p:nvPr/>
          </p:nvSpPr>
          <p:spPr>
            <a:xfrm>
              <a:off x="418508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8" name="pl678"/>
            <p:cNvSpPr/>
            <p:nvPr/>
          </p:nvSpPr>
          <p:spPr>
            <a:xfrm>
              <a:off x="439388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9" name="pl679"/>
            <p:cNvSpPr/>
            <p:nvPr/>
          </p:nvSpPr>
          <p:spPr>
            <a:xfrm>
              <a:off x="460268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0" name="pl680"/>
            <p:cNvSpPr/>
            <p:nvPr/>
          </p:nvSpPr>
          <p:spPr>
            <a:xfrm>
              <a:off x="481148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1" name="pl681"/>
            <p:cNvSpPr/>
            <p:nvPr/>
          </p:nvSpPr>
          <p:spPr>
            <a:xfrm>
              <a:off x="502027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2" name="pl682"/>
            <p:cNvSpPr/>
            <p:nvPr/>
          </p:nvSpPr>
          <p:spPr>
            <a:xfrm>
              <a:off x="522907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3" name="pl683"/>
            <p:cNvSpPr/>
            <p:nvPr/>
          </p:nvSpPr>
          <p:spPr>
            <a:xfrm>
              <a:off x="543787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4" name="pl684"/>
            <p:cNvSpPr/>
            <p:nvPr/>
          </p:nvSpPr>
          <p:spPr>
            <a:xfrm>
              <a:off x="564667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5" name="tx685"/>
            <p:cNvSpPr/>
            <p:nvPr/>
          </p:nvSpPr>
          <p:spPr>
            <a:xfrm rot="-5400000">
              <a:off x="4060730"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86" name="tx686"/>
            <p:cNvSpPr/>
            <p:nvPr/>
          </p:nvSpPr>
          <p:spPr>
            <a:xfrm rot="-5400000">
              <a:off x="426952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87" name="tx687"/>
            <p:cNvSpPr/>
            <p:nvPr/>
          </p:nvSpPr>
          <p:spPr>
            <a:xfrm rot="-5400000">
              <a:off x="4478325"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88" name="tx688"/>
            <p:cNvSpPr/>
            <p:nvPr/>
          </p:nvSpPr>
          <p:spPr>
            <a:xfrm rot="-5400000">
              <a:off x="468712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89" name="tx689"/>
            <p:cNvSpPr/>
            <p:nvPr/>
          </p:nvSpPr>
          <p:spPr>
            <a:xfrm rot="-5400000">
              <a:off x="4895921"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90" name="tx690"/>
            <p:cNvSpPr/>
            <p:nvPr/>
          </p:nvSpPr>
          <p:spPr>
            <a:xfrm rot="-5400000">
              <a:off x="510471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91" name="tx691"/>
            <p:cNvSpPr/>
            <p:nvPr/>
          </p:nvSpPr>
          <p:spPr>
            <a:xfrm rot="-5400000">
              <a:off x="5313516"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92" name="tx692"/>
            <p:cNvSpPr/>
            <p:nvPr/>
          </p:nvSpPr>
          <p:spPr>
            <a:xfrm rot="-5400000">
              <a:off x="552231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93" name="pl693"/>
            <p:cNvSpPr/>
            <p:nvPr/>
          </p:nvSpPr>
          <p:spPr>
            <a:xfrm>
              <a:off x="586241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4" name="pl694"/>
            <p:cNvSpPr/>
            <p:nvPr/>
          </p:nvSpPr>
          <p:spPr>
            <a:xfrm>
              <a:off x="607121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5" name="pl695"/>
            <p:cNvSpPr/>
            <p:nvPr/>
          </p:nvSpPr>
          <p:spPr>
            <a:xfrm>
              <a:off x="628001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6" name="pl696"/>
            <p:cNvSpPr/>
            <p:nvPr/>
          </p:nvSpPr>
          <p:spPr>
            <a:xfrm>
              <a:off x="648881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7" name="pl697"/>
            <p:cNvSpPr/>
            <p:nvPr/>
          </p:nvSpPr>
          <p:spPr>
            <a:xfrm>
              <a:off x="669760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8" name="pl698"/>
            <p:cNvSpPr/>
            <p:nvPr/>
          </p:nvSpPr>
          <p:spPr>
            <a:xfrm>
              <a:off x="690640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9" name="pl699"/>
            <p:cNvSpPr/>
            <p:nvPr/>
          </p:nvSpPr>
          <p:spPr>
            <a:xfrm>
              <a:off x="711520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00" name="pl700"/>
            <p:cNvSpPr/>
            <p:nvPr/>
          </p:nvSpPr>
          <p:spPr>
            <a:xfrm>
              <a:off x="732400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01" name="tx701"/>
            <p:cNvSpPr/>
            <p:nvPr/>
          </p:nvSpPr>
          <p:spPr>
            <a:xfrm rot="-5400000">
              <a:off x="5738060"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702" name="tx702"/>
            <p:cNvSpPr/>
            <p:nvPr/>
          </p:nvSpPr>
          <p:spPr>
            <a:xfrm rot="-5400000">
              <a:off x="594685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703" name="tx703"/>
            <p:cNvSpPr/>
            <p:nvPr/>
          </p:nvSpPr>
          <p:spPr>
            <a:xfrm rot="-5400000">
              <a:off x="6155655"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704" name="tx704"/>
            <p:cNvSpPr/>
            <p:nvPr/>
          </p:nvSpPr>
          <p:spPr>
            <a:xfrm rot="-5400000">
              <a:off x="636445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705" name="tx705"/>
            <p:cNvSpPr/>
            <p:nvPr/>
          </p:nvSpPr>
          <p:spPr>
            <a:xfrm rot="-5400000">
              <a:off x="6573250"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706" name="tx706"/>
            <p:cNvSpPr/>
            <p:nvPr/>
          </p:nvSpPr>
          <p:spPr>
            <a:xfrm rot="-5400000">
              <a:off x="678204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707" name="tx707"/>
            <p:cNvSpPr/>
            <p:nvPr/>
          </p:nvSpPr>
          <p:spPr>
            <a:xfrm rot="-5400000">
              <a:off x="6990845"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708" name="tx708"/>
            <p:cNvSpPr/>
            <p:nvPr/>
          </p:nvSpPr>
          <p:spPr>
            <a:xfrm rot="-5400000">
              <a:off x="719964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709" name="pl709"/>
            <p:cNvSpPr/>
            <p:nvPr/>
          </p:nvSpPr>
          <p:spPr>
            <a:xfrm>
              <a:off x="753974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0" name="pl710"/>
            <p:cNvSpPr/>
            <p:nvPr/>
          </p:nvSpPr>
          <p:spPr>
            <a:xfrm>
              <a:off x="774854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1" name="pl711"/>
            <p:cNvSpPr/>
            <p:nvPr/>
          </p:nvSpPr>
          <p:spPr>
            <a:xfrm>
              <a:off x="795734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2" name="pl712"/>
            <p:cNvSpPr/>
            <p:nvPr/>
          </p:nvSpPr>
          <p:spPr>
            <a:xfrm>
              <a:off x="816614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3" name="pl713"/>
            <p:cNvSpPr/>
            <p:nvPr/>
          </p:nvSpPr>
          <p:spPr>
            <a:xfrm>
              <a:off x="837493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4" name="pl714"/>
            <p:cNvSpPr/>
            <p:nvPr/>
          </p:nvSpPr>
          <p:spPr>
            <a:xfrm>
              <a:off x="858373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5" name="pl715"/>
            <p:cNvSpPr/>
            <p:nvPr/>
          </p:nvSpPr>
          <p:spPr>
            <a:xfrm>
              <a:off x="879253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6" name="pl716"/>
            <p:cNvSpPr/>
            <p:nvPr/>
          </p:nvSpPr>
          <p:spPr>
            <a:xfrm>
              <a:off x="900133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7" name="tx717"/>
            <p:cNvSpPr/>
            <p:nvPr/>
          </p:nvSpPr>
          <p:spPr>
            <a:xfrm rot="-5400000">
              <a:off x="7415390"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718" name="tx718"/>
            <p:cNvSpPr/>
            <p:nvPr/>
          </p:nvSpPr>
          <p:spPr>
            <a:xfrm rot="-5400000">
              <a:off x="762418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719" name="tx719"/>
            <p:cNvSpPr/>
            <p:nvPr/>
          </p:nvSpPr>
          <p:spPr>
            <a:xfrm rot="-5400000">
              <a:off x="7832985"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720" name="tx720"/>
            <p:cNvSpPr/>
            <p:nvPr/>
          </p:nvSpPr>
          <p:spPr>
            <a:xfrm rot="-5400000">
              <a:off x="804178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721" name="tx721"/>
            <p:cNvSpPr/>
            <p:nvPr/>
          </p:nvSpPr>
          <p:spPr>
            <a:xfrm rot="-5400000">
              <a:off x="8250580"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722" name="tx722"/>
            <p:cNvSpPr/>
            <p:nvPr/>
          </p:nvSpPr>
          <p:spPr>
            <a:xfrm rot="-5400000">
              <a:off x="845937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723" name="tx723"/>
            <p:cNvSpPr/>
            <p:nvPr/>
          </p:nvSpPr>
          <p:spPr>
            <a:xfrm rot="-5400000">
              <a:off x="8668175"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724" name="tx724"/>
            <p:cNvSpPr/>
            <p:nvPr/>
          </p:nvSpPr>
          <p:spPr>
            <a:xfrm rot="-5400000">
              <a:off x="887697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725" name="tx725"/>
            <p:cNvSpPr/>
            <p:nvPr/>
          </p:nvSpPr>
          <p:spPr>
            <a:xfrm>
              <a:off x="570361" y="189121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726" name="tx726"/>
            <p:cNvSpPr/>
            <p:nvPr/>
          </p:nvSpPr>
          <p:spPr>
            <a:xfrm>
              <a:off x="570361" y="162063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727" name="tx727"/>
            <p:cNvSpPr/>
            <p:nvPr/>
          </p:nvSpPr>
          <p:spPr>
            <a:xfrm>
              <a:off x="508182" y="1350059"/>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728" name="pl728"/>
            <p:cNvSpPr/>
            <p:nvPr/>
          </p:nvSpPr>
          <p:spPr>
            <a:xfrm>
              <a:off x="722555" y="1931216"/>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29" name="pl729"/>
            <p:cNvSpPr/>
            <p:nvPr/>
          </p:nvSpPr>
          <p:spPr>
            <a:xfrm>
              <a:off x="722555" y="166064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30" name="pl730"/>
            <p:cNvSpPr/>
            <p:nvPr/>
          </p:nvSpPr>
          <p:spPr>
            <a:xfrm>
              <a:off x="722555" y="1390064"/>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31" name="tx731"/>
            <p:cNvSpPr/>
            <p:nvPr/>
          </p:nvSpPr>
          <p:spPr>
            <a:xfrm>
              <a:off x="570361" y="317570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732" name="tx732"/>
            <p:cNvSpPr/>
            <p:nvPr/>
          </p:nvSpPr>
          <p:spPr>
            <a:xfrm>
              <a:off x="570361" y="290512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733" name="tx733"/>
            <p:cNvSpPr/>
            <p:nvPr/>
          </p:nvSpPr>
          <p:spPr>
            <a:xfrm>
              <a:off x="508182" y="2634549"/>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734" name="pl734"/>
            <p:cNvSpPr/>
            <p:nvPr/>
          </p:nvSpPr>
          <p:spPr>
            <a:xfrm>
              <a:off x="722555" y="3215706"/>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35" name="pl735"/>
            <p:cNvSpPr/>
            <p:nvPr/>
          </p:nvSpPr>
          <p:spPr>
            <a:xfrm>
              <a:off x="722555" y="294513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36" name="pl736"/>
            <p:cNvSpPr/>
            <p:nvPr/>
          </p:nvSpPr>
          <p:spPr>
            <a:xfrm>
              <a:off x="722555" y="2674554"/>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37" name="tx737"/>
            <p:cNvSpPr/>
            <p:nvPr/>
          </p:nvSpPr>
          <p:spPr>
            <a:xfrm>
              <a:off x="570361" y="446019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738" name="tx738"/>
            <p:cNvSpPr/>
            <p:nvPr/>
          </p:nvSpPr>
          <p:spPr>
            <a:xfrm>
              <a:off x="570361" y="418961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739" name="tx739"/>
            <p:cNvSpPr/>
            <p:nvPr/>
          </p:nvSpPr>
          <p:spPr>
            <a:xfrm>
              <a:off x="508182" y="3919039"/>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740" name="pl740"/>
            <p:cNvSpPr/>
            <p:nvPr/>
          </p:nvSpPr>
          <p:spPr>
            <a:xfrm>
              <a:off x="722555" y="4500196"/>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1" name="pl741"/>
            <p:cNvSpPr/>
            <p:nvPr/>
          </p:nvSpPr>
          <p:spPr>
            <a:xfrm>
              <a:off x="722555" y="422962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2" name="pl742"/>
            <p:cNvSpPr/>
            <p:nvPr/>
          </p:nvSpPr>
          <p:spPr>
            <a:xfrm>
              <a:off x="722555" y="3959044"/>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3" name="tx743"/>
            <p:cNvSpPr/>
            <p:nvPr/>
          </p:nvSpPr>
          <p:spPr>
            <a:xfrm>
              <a:off x="570361" y="574468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744" name="tx744"/>
            <p:cNvSpPr/>
            <p:nvPr/>
          </p:nvSpPr>
          <p:spPr>
            <a:xfrm>
              <a:off x="570361" y="547410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745" name="tx745"/>
            <p:cNvSpPr/>
            <p:nvPr/>
          </p:nvSpPr>
          <p:spPr>
            <a:xfrm>
              <a:off x="508182" y="5203529"/>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746" name="pl746"/>
            <p:cNvSpPr/>
            <p:nvPr/>
          </p:nvSpPr>
          <p:spPr>
            <a:xfrm>
              <a:off x="722555" y="5784686"/>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7" name="pl747"/>
            <p:cNvSpPr/>
            <p:nvPr/>
          </p:nvSpPr>
          <p:spPr>
            <a:xfrm>
              <a:off x="722555" y="551411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8" name="pl748"/>
            <p:cNvSpPr/>
            <p:nvPr/>
          </p:nvSpPr>
          <p:spPr>
            <a:xfrm>
              <a:off x="722555" y="5243534"/>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9" name="tx749"/>
            <p:cNvSpPr/>
            <p:nvPr/>
          </p:nvSpPr>
          <p:spPr>
            <a:xfrm rot="-5400000">
              <a:off x="-37121" y="3450773"/>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750" name="tx750"/>
            <p:cNvSpPr/>
            <p:nvPr/>
          </p:nvSpPr>
          <p:spPr>
            <a:xfrm>
              <a:off x="757350" y="660111"/>
              <a:ext cx="363574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Showing top 20 countries with the lowest coverage in 2025</a:t>
              </a:r>
            </a:p>
          </p:txBody>
        </p:sp>
        <p:sp>
          <p:nvSpPr>
            <p:cNvPr id="751" name="tx751"/>
            <p:cNvSpPr/>
            <p:nvPr/>
          </p:nvSpPr>
          <p:spPr>
            <a:xfrm>
              <a:off x="757350" y="435349"/>
              <a:ext cx="4606015"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Coverage of DTP1, by country, WB FCV countries, 2018-2025</a:t>
              </a:r>
            </a:p>
          </p:txBody>
        </p:sp>
        <p:sp>
          <p:nvSpPr>
            <p:cNvPr id="752" name="tx752"/>
            <p:cNvSpPr/>
            <p:nvPr/>
          </p:nvSpPr>
          <p:spPr>
            <a:xfrm>
              <a:off x="4912427" y="6472760"/>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753" name="tx753"/>
            <p:cNvSpPr/>
            <p:nvPr/>
          </p:nvSpPr>
          <p:spPr>
            <a:xfrm>
              <a:off x="6067223" y="6593460"/>
              <a:ext cx="300718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Dark grey line displays regional coverage for reference</a:t>
              </a:r>
            </a:p>
          </p:txBody>
        </p:sp>
      </p:grpSp>
      <p:sp>
        <p:nvSpPr>
          <p:cNvPr id="75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Among the 20 countries with the lowest DTP1 coverage in 2025, Burkina Faso, Niger, and Ukraine had the highest coverage (95%), while Papua New Guinea and Yemen had the lowest coverage (49%).
DTP1 coverage increased in 7 out of these 20 countries between 2024 and 2025. The largest increase was 35 percentage points in Sudan from 48% to 83%.
6 countries saw a decrease in coverage (Afghanistan, Mali, Nigeria, Somalia, Syria, and Yemen). The largest decline was 6% points in Syria from 81% to 75%. Coverage remained constant between 2024 and 2025 in the remaining 7 countries.
In 2025, 6 out of these 20 countries had achieved DTP1 coverage of at least 90%.</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086600" y="969264"/>
            <a:ext cx="4919472" cy="3017520"/>
          </a:xfrm>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World Bank Fragile, conflict and violence (FCV) countries</a:t>
            </a:r>
          </a:p>
        </p:txBody>
      </p:sp>
      <p:sp>
        <p:nvSpPr>
          <p:cNvPr id="3" name="body"/>
          <p:cNvSpPr>
            <a:spLocks noGrp="1"/>
          </p:cNvSpPr>
          <p:nvPr>
            <p:ph/>
          </p:nvPr>
        </p:nvSpPr>
        <p:spPr>
          <a:xfrm>
            <a:off x="6492240" y="4114800"/>
            <a:ext cx="5943600" cy="457200"/>
          </a:xfrm>
        </p:spPr>
        <p:txBody>
          <a:bodyPr/>
          <a:lstStyle/>
          <a:p>
            <a:pPr algn="ctr" marL="0" marR="0">
              <a:lnSpc>
                <a:spcPct val="100000"/>
              </a:lnSpc>
              <a:spcBef>
                <a:spcPts val="0"/>
              </a:spcBef>
              <a:spcAft>
                <a:spcPts val="0"/>
              </a:spcAft>
              <a:buNone/>
            </a:pPr>
            <a:r>
              <a:rPr cap="none" sz="2800" i="0" b="0" u="none" strike="noStrike">
                <a:solidFill>
                  <a:srgbClr val="FFFFFF">
                    <a:alpha val="100000"/>
                  </a:srgbClr>
                </a:solidFill>
                <a:latin typeface="Arial"/>
                <a:cs typeface="Arial"/>
                <a:ea typeface="Arial"/>
                <a:sym typeface="Arial"/>
              </a:rPr>
              <a:t>WUENIC 2025 revision,
Published 15 July 2026</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rc5"/>
            <p:cNvSpPr/>
            <p:nvPr/>
          </p:nvSpPr>
          <p:spPr>
            <a:xfrm>
              <a:off x="732387" y="874964"/>
              <a:ext cx="1612733" cy="1019640"/>
            </a:xfrm>
            <a:prstGeom prst="rect">
              <a:avLst/>
            </a:prstGeom>
            <a:solidFill>
              <a:srgbClr val="EBEBEB">
                <a:alpha val="100000"/>
              </a:srgbClr>
            </a:solidFill>
          </p:spPr>
          <p:txBody>
            <a:bodyPr/>
            <a:lstStyle/>
            <a:p/>
          </p:txBody>
        </p:sp>
        <p:sp>
          <p:nvSpPr>
            <p:cNvPr id="6" name="pl6"/>
            <p:cNvSpPr/>
            <p:nvPr/>
          </p:nvSpPr>
          <p:spPr>
            <a:xfrm>
              <a:off x="732387" y="1691835"/>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7" name="pl7"/>
            <p:cNvSpPr/>
            <p:nvPr/>
          </p:nvSpPr>
          <p:spPr>
            <a:xfrm>
              <a:off x="732387" y="1402164"/>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8" name="pl8"/>
            <p:cNvSpPr/>
            <p:nvPr/>
          </p:nvSpPr>
          <p:spPr>
            <a:xfrm>
              <a:off x="732387" y="1112494"/>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9" name="pl9"/>
            <p:cNvSpPr/>
            <p:nvPr/>
          </p:nvSpPr>
          <p:spPr>
            <a:xfrm>
              <a:off x="732387" y="1836670"/>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0" name="pl10"/>
            <p:cNvSpPr/>
            <p:nvPr/>
          </p:nvSpPr>
          <p:spPr>
            <a:xfrm>
              <a:off x="732387" y="1546999"/>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1" name="pl11"/>
            <p:cNvSpPr/>
            <p:nvPr/>
          </p:nvSpPr>
          <p:spPr>
            <a:xfrm>
              <a:off x="732387" y="1257329"/>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2" name="pl12"/>
            <p:cNvSpPr/>
            <p:nvPr/>
          </p:nvSpPr>
          <p:spPr>
            <a:xfrm>
              <a:off x="732387" y="967658"/>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3" name="pl13"/>
            <p:cNvSpPr/>
            <p:nvPr/>
          </p:nvSpPr>
          <p:spPr>
            <a:xfrm>
              <a:off x="80569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4" name="pl14"/>
            <p:cNvSpPr/>
            <p:nvPr/>
          </p:nvSpPr>
          <p:spPr>
            <a:xfrm>
              <a:off x="1015139"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5" name="pl15"/>
            <p:cNvSpPr/>
            <p:nvPr/>
          </p:nvSpPr>
          <p:spPr>
            <a:xfrm>
              <a:off x="1224585"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6" name="pl16"/>
            <p:cNvSpPr/>
            <p:nvPr/>
          </p:nvSpPr>
          <p:spPr>
            <a:xfrm>
              <a:off x="1434031"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7" name="pl17"/>
            <p:cNvSpPr/>
            <p:nvPr/>
          </p:nvSpPr>
          <p:spPr>
            <a:xfrm>
              <a:off x="1643476"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8" name="pl18"/>
            <p:cNvSpPr/>
            <p:nvPr/>
          </p:nvSpPr>
          <p:spPr>
            <a:xfrm>
              <a:off x="1852922"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9" name="pl19"/>
            <p:cNvSpPr/>
            <p:nvPr/>
          </p:nvSpPr>
          <p:spPr>
            <a:xfrm>
              <a:off x="2062368"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 name="pl20"/>
            <p:cNvSpPr/>
            <p:nvPr/>
          </p:nvSpPr>
          <p:spPr>
            <a:xfrm>
              <a:off x="2271814"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1" name="pl21"/>
            <p:cNvSpPr/>
            <p:nvPr/>
          </p:nvSpPr>
          <p:spPr>
            <a:xfrm>
              <a:off x="805693" y="1257329"/>
              <a:ext cx="1466121" cy="81107"/>
            </a:xfrm>
            <a:custGeom>
              <a:avLst/>
              <a:pathLst>
                <a:path w="1466121" h="81107">
                  <a:moveTo>
                    <a:pt x="0" y="0"/>
                  </a:moveTo>
                  <a:lnTo>
                    <a:pt x="209445" y="0"/>
                  </a:lnTo>
                  <a:lnTo>
                    <a:pt x="418891" y="11586"/>
                  </a:lnTo>
                  <a:lnTo>
                    <a:pt x="628337" y="81107"/>
                  </a:lnTo>
                  <a:lnTo>
                    <a:pt x="837783" y="34760"/>
                  </a:lnTo>
                  <a:lnTo>
                    <a:pt x="1047229" y="23173"/>
                  </a:lnTo>
                  <a:lnTo>
                    <a:pt x="1256675" y="23173"/>
                  </a:lnTo>
                  <a:lnTo>
                    <a:pt x="1466121" y="0"/>
                  </a:lnTo>
                </a:path>
              </a:pathLst>
            </a:custGeom>
            <a:ln w="20325" cap="flat">
              <a:solidFill>
                <a:srgbClr val="BEBEBE">
                  <a:alpha val="69803"/>
                </a:srgbClr>
              </a:solidFill>
              <a:prstDash val="solid"/>
              <a:round/>
            </a:ln>
          </p:spPr>
          <p:txBody>
            <a:bodyPr/>
            <a:lstStyle/>
            <a:p/>
          </p:txBody>
        </p:sp>
        <p:sp>
          <p:nvSpPr>
            <p:cNvPr id="22" name="pl22"/>
            <p:cNvSpPr/>
            <p:nvPr/>
          </p:nvSpPr>
          <p:spPr>
            <a:xfrm>
              <a:off x="805693" y="1164634"/>
              <a:ext cx="1466121" cy="150628"/>
            </a:xfrm>
            <a:custGeom>
              <a:avLst/>
              <a:pathLst>
                <a:path w="1466121" h="150628">
                  <a:moveTo>
                    <a:pt x="0" y="0"/>
                  </a:moveTo>
                  <a:lnTo>
                    <a:pt x="209445" y="92694"/>
                  </a:lnTo>
                  <a:lnTo>
                    <a:pt x="418891" y="81107"/>
                  </a:lnTo>
                  <a:lnTo>
                    <a:pt x="628337" y="150628"/>
                  </a:lnTo>
                  <a:lnTo>
                    <a:pt x="837783" y="104281"/>
                  </a:lnTo>
                  <a:lnTo>
                    <a:pt x="1047229" y="92694"/>
                  </a:lnTo>
                  <a:lnTo>
                    <a:pt x="1256675" y="92694"/>
                  </a:lnTo>
                  <a:lnTo>
                    <a:pt x="1466121" y="115868"/>
                  </a:lnTo>
                </a:path>
              </a:pathLst>
            </a:custGeom>
            <a:ln w="40651" cap="flat">
              <a:solidFill>
                <a:srgbClr val="BEBEBE">
                  <a:alpha val="69803"/>
                </a:srgbClr>
              </a:solidFill>
              <a:prstDash val="solid"/>
              <a:round/>
            </a:ln>
          </p:spPr>
          <p:txBody>
            <a:bodyPr/>
            <a:lstStyle/>
            <a:p/>
          </p:txBody>
        </p:sp>
        <p:sp>
          <p:nvSpPr>
            <p:cNvPr id="23" name="pl23"/>
            <p:cNvSpPr/>
            <p:nvPr/>
          </p:nvSpPr>
          <p:spPr>
            <a:xfrm>
              <a:off x="805693" y="1164634"/>
              <a:ext cx="1466121" cy="150628"/>
            </a:xfrm>
            <a:custGeom>
              <a:avLst/>
              <a:pathLst>
                <a:path w="1466121" h="150628">
                  <a:moveTo>
                    <a:pt x="0" y="0"/>
                  </a:moveTo>
                  <a:lnTo>
                    <a:pt x="209445" y="92694"/>
                  </a:lnTo>
                  <a:lnTo>
                    <a:pt x="418891" y="81107"/>
                  </a:lnTo>
                  <a:lnTo>
                    <a:pt x="628337" y="150628"/>
                  </a:lnTo>
                  <a:lnTo>
                    <a:pt x="837783" y="104281"/>
                  </a:lnTo>
                  <a:lnTo>
                    <a:pt x="1047229" y="92694"/>
                  </a:lnTo>
                  <a:lnTo>
                    <a:pt x="1256675" y="92694"/>
                  </a:lnTo>
                  <a:lnTo>
                    <a:pt x="1466121" y="115868"/>
                  </a:lnTo>
                </a:path>
              </a:pathLst>
            </a:custGeom>
            <a:ln w="35231" cap="flat">
              <a:solidFill>
                <a:srgbClr val="BEBEBE">
                  <a:alpha val="69803"/>
                </a:srgbClr>
              </a:solidFill>
              <a:prstDash val="solid"/>
              <a:round/>
            </a:ln>
          </p:spPr>
          <p:txBody>
            <a:bodyPr/>
            <a:lstStyle/>
            <a:p/>
          </p:txBody>
        </p:sp>
        <p:sp>
          <p:nvSpPr>
            <p:cNvPr id="24" name="pl24"/>
            <p:cNvSpPr/>
            <p:nvPr/>
          </p:nvSpPr>
          <p:spPr>
            <a:xfrm>
              <a:off x="805693" y="1257329"/>
              <a:ext cx="1466121" cy="81107"/>
            </a:xfrm>
            <a:custGeom>
              <a:avLst/>
              <a:pathLst>
                <a:path w="1466121" h="81107">
                  <a:moveTo>
                    <a:pt x="0" y="0"/>
                  </a:moveTo>
                  <a:lnTo>
                    <a:pt x="209445" y="0"/>
                  </a:lnTo>
                  <a:lnTo>
                    <a:pt x="418891" y="11586"/>
                  </a:lnTo>
                  <a:lnTo>
                    <a:pt x="628337" y="81107"/>
                  </a:lnTo>
                  <a:lnTo>
                    <a:pt x="837783" y="34760"/>
                  </a:lnTo>
                  <a:lnTo>
                    <a:pt x="1047229" y="23173"/>
                  </a:lnTo>
                  <a:lnTo>
                    <a:pt x="1256675" y="23173"/>
                  </a:lnTo>
                  <a:lnTo>
                    <a:pt x="1466121" y="0"/>
                  </a:lnTo>
                </a:path>
              </a:pathLst>
            </a:custGeom>
            <a:ln w="20325" cap="flat">
              <a:solidFill>
                <a:srgbClr val="6B6B6B">
                  <a:alpha val="100000"/>
                </a:srgbClr>
              </a:solidFill>
              <a:prstDash val="solid"/>
              <a:round/>
            </a:ln>
          </p:spPr>
          <p:txBody>
            <a:bodyPr/>
            <a:lstStyle/>
            <a:p/>
          </p:txBody>
        </p:sp>
        <p:sp>
          <p:nvSpPr>
            <p:cNvPr id="25" name="pl25"/>
            <p:cNvSpPr/>
            <p:nvPr/>
          </p:nvSpPr>
          <p:spPr>
            <a:xfrm>
              <a:off x="805693" y="1164634"/>
              <a:ext cx="1466121" cy="150628"/>
            </a:xfrm>
            <a:custGeom>
              <a:avLst/>
              <a:pathLst>
                <a:path w="1466121" h="150628">
                  <a:moveTo>
                    <a:pt x="0" y="0"/>
                  </a:moveTo>
                  <a:lnTo>
                    <a:pt x="209445" y="92694"/>
                  </a:lnTo>
                  <a:lnTo>
                    <a:pt x="418891" y="81107"/>
                  </a:lnTo>
                  <a:lnTo>
                    <a:pt x="628337" y="150628"/>
                  </a:lnTo>
                  <a:lnTo>
                    <a:pt x="837783" y="104281"/>
                  </a:lnTo>
                  <a:lnTo>
                    <a:pt x="1047229" y="92694"/>
                  </a:lnTo>
                  <a:lnTo>
                    <a:pt x="1256675" y="92694"/>
                  </a:lnTo>
                  <a:lnTo>
                    <a:pt x="1466121" y="115868"/>
                  </a:lnTo>
                </a:path>
              </a:pathLst>
            </a:custGeom>
            <a:ln w="40651" cap="flat">
              <a:solidFill>
                <a:srgbClr val="000000">
                  <a:alpha val="100000"/>
                </a:srgbClr>
              </a:solidFill>
              <a:prstDash val="solid"/>
              <a:round/>
            </a:ln>
          </p:spPr>
          <p:txBody>
            <a:bodyPr/>
            <a:lstStyle/>
            <a:p/>
          </p:txBody>
        </p:sp>
        <p:sp>
          <p:nvSpPr>
            <p:cNvPr id="26" name="pl26"/>
            <p:cNvSpPr/>
            <p:nvPr/>
          </p:nvSpPr>
          <p:spPr>
            <a:xfrm>
              <a:off x="805693" y="1164634"/>
              <a:ext cx="1466121" cy="150628"/>
            </a:xfrm>
            <a:custGeom>
              <a:avLst/>
              <a:pathLst>
                <a:path w="1466121" h="150628">
                  <a:moveTo>
                    <a:pt x="0" y="0"/>
                  </a:moveTo>
                  <a:lnTo>
                    <a:pt x="209445" y="92694"/>
                  </a:lnTo>
                  <a:lnTo>
                    <a:pt x="418891" y="81107"/>
                  </a:lnTo>
                  <a:lnTo>
                    <a:pt x="628337" y="150628"/>
                  </a:lnTo>
                  <a:lnTo>
                    <a:pt x="837783" y="104281"/>
                  </a:lnTo>
                  <a:lnTo>
                    <a:pt x="1047229" y="92694"/>
                  </a:lnTo>
                  <a:lnTo>
                    <a:pt x="1256675" y="92694"/>
                  </a:lnTo>
                  <a:lnTo>
                    <a:pt x="1466121" y="115868"/>
                  </a:lnTo>
                </a:path>
              </a:pathLst>
            </a:custGeom>
            <a:ln w="35231" cap="flat">
              <a:solidFill>
                <a:srgbClr val="80BD41">
                  <a:alpha val="100000"/>
                </a:srgbClr>
              </a:solidFill>
              <a:prstDash val="solid"/>
              <a:round/>
            </a:ln>
          </p:spPr>
          <p:txBody>
            <a:bodyPr/>
            <a:lstStyle/>
            <a:p/>
          </p:txBody>
        </p:sp>
        <p:sp>
          <p:nvSpPr>
            <p:cNvPr id="27" name="pl27"/>
            <p:cNvSpPr/>
            <p:nvPr/>
          </p:nvSpPr>
          <p:spPr>
            <a:xfrm>
              <a:off x="732387" y="1257329"/>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28" name="tx28"/>
            <p:cNvSpPr/>
            <p:nvPr/>
          </p:nvSpPr>
          <p:spPr>
            <a:xfrm>
              <a:off x="775563" y="98607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29" name="tx29"/>
            <p:cNvSpPr/>
            <p:nvPr/>
          </p:nvSpPr>
          <p:spPr>
            <a:xfrm>
              <a:off x="985009" y="107877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0" name="tx30"/>
            <p:cNvSpPr/>
            <p:nvPr/>
          </p:nvSpPr>
          <p:spPr>
            <a:xfrm>
              <a:off x="1194455" y="106718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1" name="tx31"/>
            <p:cNvSpPr/>
            <p:nvPr/>
          </p:nvSpPr>
          <p:spPr>
            <a:xfrm>
              <a:off x="1385842" y="113670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32" name="tx32"/>
            <p:cNvSpPr/>
            <p:nvPr/>
          </p:nvSpPr>
          <p:spPr>
            <a:xfrm>
              <a:off x="1595288" y="109036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3" name="tx33"/>
            <p:cNvSpPr/>
            <p:nvPr/>
          </p:nvSpPr>
          <p:spPr>
            <a:xfrm>
              <a:off x="1822793" y="107877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4" name="tx34"/>
            <p:cNvSpPr/>
            <p:nvPr/>
          </p:nvSpPr>
          <p:spPr>
            <a:xfrm>
              <a:off x="2032239" y="107877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5" name="tx35"/>
            <p:cNvSpPr/>
            <p:nvPr/>
          </p:nvSpPr>
          <p:spPr>
            <a:xfrm>
              <a:off x="2223625" y="110194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36" name="rc36"/>
            <p:cNvSpPr/>
            <p:nvPr/>
          </p:nvSpPr>
          <p:spPr>
            <a:xfrm>
              <a:off x="732387" y="2179046"/>
              <a:ext cx="1612733" cy="1019640"/>
            </a:xfrm>
            <a:prstGeom prst="rect">
              <a:avLst/>
            </a:prstGeom>
            <a:solidFill>
              <a:srgbClr val="EBEBEB">
                <a:alpha val="100000"/>
              </a:srgbClr>
            </a:solidFill>
          </p:spPr>
          <p:txBody>
            <a:bodyPr/>
            <a:lstStyle/>
            <a:p/>
          </p:txBody>
        </p:sp>
        <p:sp>
          <p:nvSpPr>
            <p:cNvPr id="37" name="pl37"/>
            <p:cNvSpPr/>
            <p:nvPr/>
          </p:nvSpPr>
          <p:spPr>
            <a:xfrm>
              <a:off x="732387" y="2995916"/>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8" name="pl38"/>
            <p:cNvSpPr/>
            <p:nvPr/>
          </p:nvSpPr>
          <p:spPr>
            <a:xfrm>
              <a:off x="732387" y="2706246"/>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9" name="pl39"/>
            <p:cNvSpPr/>
            <p:nvPr/>
          </p:nvSpPr>
          <p:spPr>
            <a:xfrm>
              <a:off x="732387" y="2416575"/>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0" name="pl40"/>
            <p:cNvSpPr/>
            <p:nvPr/>
          </p:nvSpPr>
          <p:spPr>
            <a:xfrm>
              <a:off x="732387" y="3140752"/>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1" name="pl41"/>
            <p:cNvSpPr/>
            <p:nvPr/>
          </p:nvSpPr>
          <p:spPr>
            <a:xfrm>
              <a:off x="732387" y="2851081"/>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2" name="pl42"/>
            <p:cNvSpPr/>
            <p:nvPr/>
          </p:nvSpPr>
          <p:spPr>
            <a:xfrm>
              <a:off x="732387" y="2561411"/>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3" name="pl43"/>
            <p:cNvSpPr/>
            <p:nvPr/>
          </p:nvSpPr>
          <p:spPr>
            <a:xfrm>
              <a:off x="732387" y="2271740"/>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4" name="pl44"/>
            <p:cNvSpPr/>
            <p:nvPr/>
          </p:nvSpPr>
          <p:spPr>
            <a:xfrm>
              <a:off x="80569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5" name="pl45"/>
            <p:cNvSpPr/>
            <p:nvPr/>
          </p:nvSpPr>
          <p:spPr>
            <a:xfrm>
              <a:off x="1015139"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6" name="pl46"/>
            <p:cNvSpPr/>
            <p:nvPr/>
          </p:nvSpPr>
          <p:spPr>
            <a:xfrm>
              <a:off x="1224585"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7" name="pl47"/>
            <p:cNvSpPr/>
            <p:nvPr/>
          </p:nvSpPr>
          <p:spPr>
            <a:xfrm>
              <a:off x="1434031"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8" name="pl48"/>
            <p:cNvSpPr/>
            <p:nvPr/>
          </p:nvSpPr>
          <p:spPr>
            <a:xfrm>
              <a:off x="1643476"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9" name="pl49"/>
            <p:cNvSpPr/>
            <p:nvPr/>
          </p:nvSpPr>
          <p:spPr>
            <a:xfrm>
              <a:off x="1852922"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0" name="pl50"/>
            <p:cNvSpPr/>
            <p:nvPr/>
          </p:nvSpPr>
          <p:spPr>
            <a:xfrm>
              <a:off x="2062368"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1" name="pl51"/>
            <p:cNvSpPr/>
            <p:nvPr/>
          </p:nvSpPr>
          <p:spPr>
            <a:xfrm>
              <a:off x="2271814"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2" name="pl52"/>
            <p:cNvSpPr/>
            <p:nvPr/>
          </p:nvSpPr>
          <p:spPr>
            <a:xfrm>
              <a:off x="805693" y="2561411"/>
              <a:ext cx="1466121" cy="81107"/>
            </a:xfrm>
            <a:custGeom>
              <a:avLst/>
              <a:pathLst>
                <a:path w="1466121" h="81107">
                  <a:moveTo>
                    <a:pt x="0" y="0"/>
                  </a:moveTo>
                  <a:lnTo>
                    <a:pt x="209445" y="0"/>
                  </a:lnTo>
                  <a:lnTo>
                    <a:pt x="418891" y="11586"/>
                  </a:lnTo>
                  <a:lnTo>
                    <a:pt x="628337" y="81107"/>
                  </a:lnTo>
                  <a:lnTo>
                    <a:pt x="837783" y="34760"/>
                  </a:lnTo>
                  <a:lnTo>
                    <a:pt x="1047229" y="23173"/>
                  </a:lnTo>
                  <a:lnTo>
                    <a:pt x="1256675" y="23173"/>
                  </a:lnTo>
                  <a:lnTo>
                    <a:pt x="1466121" y="0"/>
                  </a:lnTo>
                </a:path>
              </a:pathLst>
            </a:custGeom>
            <a:ln w="20325" cap="flat">
              <a:solidFill>
                <a:srgbClr val="BEBEBE">
                  <a:alpha val="69803"/>
                </a:srgbClr>
              </a:solidFill>
              <a:prstDash val="solid"/>
              <a:round/>
            </a:ln>
          </p:spPr>
          <p:txBody>
            <a:bodyPr/>
            <a:lstStyle/>
            <a:p/>
          </p:txBody>
        </p:sp>
        <p:sp>
          <p:nvSpPr>
            <p:cNvPr id="53" name="pl53"/>
            <p:cNvSpPr/>
            <p:nvPr/>
          </p:nvSpPr>
          <p:spPr>
            <a:xfrm>
              <a:off x="805693" y="2561411"/>
              <a:ext cx="1466121" cy="11586"/>
            </a:xfrm>
            <a:custGeom>
              <a:avLst/>
              <a:pathLst>
                <a:path w="1466121" h="11586">
                  <a:moveTo>
                    <a:pt x="0" y="0"/>
                  </a:moveTo>
                  <a:lnTo>
                    <a:pt x="209445" y="0"/>
                  </a:lnTo>
                  <a:lnTo>
                    <a:pt x="418891" y="0"/>
                  </a:lnTo>
                  <a:lnTo>
                    <a:pt x="628337" y="11586"/>
                  </a:lnTo>
                  <a:lnTo>
                    <a:pt x="837783" y="0"/>
                  </a:lnTo>
                  <a:lnTo>
                    <a:pt x="1047229" y="0"/>
                  </a:lnTo>
                  <a:lnTo>
                    <a:pt x="1256675" y="11586"/>
                  </a:lnTo>
                  <a:lnTo>
                    <a:pt x="1466121" y="0"/>
                  </a:lnTo>
                </a:path>
              </a:pathLst>
            </a:custGeom>
            <a:ln w="40651" cap="flat">
              <a:solidFill>
                <a:srgbClr val="BEBEBE">
                  <a:alpha val="69803"/>
                </a:srgbClr>
              </a:solidFill>
              <a:prstDash val="solid"/>
              <a:round/>
            </a:ln>
          </p:spPr>
          <p:txBody>
            <a:bodyPr/>
            <a:lstStyle/>
            <a:p/>
          </p:txBody>
        </p:sp>
        <p:sp>
          <p:nvSpPr>
            <p:cNvPr id="54" name="pl54"/>
            <p:cNvSpPr/>
            <p:nvPr/>
          </p:nvSpPr>
          <p:spPr>
            <a:xfrm>
              <a:off x="805693" y="2561411"/>
              <a:ext cx="1466121" cy="11586"/>
            </a:xfrm>
            <a:custGeom>
              <a:avLst/>
              <a:pathLst>
                <a:path w="1466121" h="11586">
                  <a:moveTo>
                    <a:pt x="0" y="0"/>
                  </a:moveTo>
                  <a:lnTo>
                    <a:pt x="209445" y="0"/>
                  </a:lnTo>
                  <a:lnTo>
                    <a:pt x="418891" y="0"/>
                  </a:lnTo>
                  <a:lnTo>
                    <a:pt x="628337" y="11586"/>
                  </a:lnTo>
                  <a:lnTo>
                    <a:pt x="837783" y="0"/>
                  </a:lnTo>
                  <a:lnTo>
                    <a:pt x="1047229" y="0"/>
                  </a:lnTo>
                  <a:lnTo>
                    <a:pt x="1256675" y="11586"/>
                  </a:lnTo>
                  <a:lnTo>
                    <a:pt x="1466121" y="0"/>
                  </a:lnTo>
                </a:path>
              </a:pathLst>
            </a:custGeom>
            <a:ln w="35231" cap="flat">
              <a:solidFill>
                <a:srgbClr val="BEBEBE">
                  <a:alpha val="69803"/>
                </a:srgbClr>
              </a:solidFill>
              <a:prstDash val="solid"/>
              <a:round/>
            </a:ln>
          </p:spPr>
          <p:txBody>
            <a:bodyPr/>
            <a:lstStyle/>
            <a:p/>
          </p:txBody>
        </p:sp>
        <p:sp>
          <p:nvSpPr>
            <p:cNvPr id="55" name="pl55"/>
            <p:cNvSpPr/>
            <p:nvPr/>
          </p:nvSpPr>
          <p:spPr>
            <a:xfrm>
              <a:off x="805693" y="2561411"/>
              <a:ext cx="1466121" cy="81107"/>
            </a:xfrm>
            <a:custGeom>
              <a:avLst/>
              <a:pathLst>
                <a:path w="1466121" h="81107">
                  <a:moveTo>
                    <a:pt x="0" y="0"/>
                  </a:moveTo>
                  <a:lnTo>
                    <a:pt x="209445" y="0"/>
                  </a:lnTo>
                  <a:lnTo>
                    <a:pt x="418891" y="11586"/>
                  </a:lnTo>
                  <a:lnTo>
                    <a:pt x="628337" y="81107"/>
                  </a:lnTo>
                  <a:lnTo>
                    <a:pt x="837783" y="34760"/>
                  </a:lnTo>
                  <a:lnTo>
                    <a:pt x="1047229" y="23173"/>
                  </a:lnTo>
                  <a:lnTo>
                    <a:pt x="1256675" y="23173"/>
                  </a:lnTo>
                  <a:lnTo>
                    <a:pt x="1466121" y="0"/>
                  </a:lnTo>
                </a:path>
              </a:pathLst>
            </a:custGeom>
            <a:ln w="20325" cap="flat">
              <a:solidFill>
                <a:srgbClr val="6B6B6B">
                  <a:alpha val="100000"/>
                </a:srgbClr>
              </a:solidFill>
              <a:prstDash val="solid"/>
              <a:round/>
            </a:ln>
          </p:spPr>
          <p:txBody>
            <a:bodyPr/>
            <a:lstStyle/>
            <a:p/>
          </p:txBody>
        </p:sp>
        <p:sp>
          <p:nvSpPr>
            <p:cNvPr id="56" name="pl56"/>
            <p:cNvSpPr/>
            <p:nvPr/>
          </p:nvSpPr>
          <p:spPr>
            <a:xfrm>
              <a:off x="805693" y="2561411"/>
              <a:ext cx="1466121" cy="11586"/>
            </a:xfrm>
            <a:custGeom>
              <a:avLst/>
              <a:pathLst>
                <a:path w="1466121" h="11586">
                  <a:moveTo>
                    <a:pt x="0" y="0"/>
                  </a:moveTo>
                  <a:lnTo>
                    <a:pt x="209445" y="0"/>
                  </a:lnTo>
                  <a:lnTo>
                    <a:pt x="418891" y="0"/>
                  </a:lnTo>
                  <a:lnTo>
                    <a:pt x="628337" y="11586"/>
                  </a:lnTo>
                  <a:lnTo>
                    <a:pt x="837783" y="0"/>
                  </a:lnTo>
                  <a:lnTo>
                    <a:pt x="1047229" y="0"/>
                  </a:lnTo>
                  <a:lnTo>
                    <a:pt x="1256675" y="11586"/>
                  </a:lnTo>
                  <a:lnTo>
                    <a:pt x="1466121" y="0"/>
                  </a:lnTo>
                </a:path>
              </a:pathLst>
            </a:custGeom>
            <a:ln w="40651" cap="flat">
              <a:solidFill>
                <a:srgbClr val="000000">
                  <a:alpha val="100000"/>
                </a:srgbClr>
              </a:solidFill>
              <a:prstDash val="solid"/>
              <a:round/>
            </a:ln>
          </p:spPr>
          <p:txBody>
            <a:bodyPr/>
            <a:lstStyle/>
            <a:p/>
          </p:txBody>
        </p:sp>
        <p:sp>
          <p:nvSpPr>
            <p:cNvPr id="57" name="pl57"/>
            <p:cNvSpPr/>
            <p:nvPr/>
          </p:nvSpPr>
          <p:spPr>
            <a:xfrm>
              <a:off x="805693" y="2561411"/>
              <a:ext cx="1466121" cy="11586"/>
            </a:xfrm>
            <a:custGeom>
              <a:avLst/>
              <a:pathLst>
                <a:path w="1466121" h="11586">
                  <a:moveTo>
                    <a:pt x="0" y="0"/>
                  </a:moveTo>
                  <a:lnTo>
                    <a:pt x="209445" y="0"/>
                  </a:lnTo>
                  <a:lnTo>
                    <a:pt x="418891" y="0"/>
                  </a:lnTo>
                  <a:lnTo>
                    <a:pt x="628337" y="11586"/>
                  </a:lnTo>
                  <a:lnTo>
                    <a:pt x="837783" y="0"/>
                  </a:lnTo>
                  <a:lnTo>
                    <a:pt x="1047229" y="0"/>
                  </a:lnTo>
                  <a:lnTo>
                    <a:pt x="1256675" y="11586"/>
                  </a:lnTo>
                  <a:lnTo>
                    <a:pt x="1466121" y="0"/>
                  </a:lnTo>
                </a:path>
              </a:pathLst>
            </a:custGeom>
            <a:ln w="35231" cap="flat">
              <a:solidFill>
                <a:srgbClr val="80BD41">
                  <a:alpha val="100000"/>
                </a:srgbClr>
              </a:solidFill>
              <a:prstDash val="solid"/>
              <a:round/>
            </a:ln>
          </p:spPr>
          <p:txBody>
            <a:bodyPr/>
            <a:lstStyle/>
            <a:p/>
          </p:txBody>
        </p:sp>
        <p:sp>
          <p:nvSpPr>
            <p:cNvPr id="58" name="pl58"/>
            <p:cNvSpPr/>
            <p:nvPr/>
          </p:nvSpPr>
          <p:spPr>
            <a:xfrm>
              <a:off x="732387" y="2561411"/>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59" name="tx59"/>
            <p:cNvSpPr/>
            <p:nvPr/>
          </p:nvSpPr>
          <p:spPr>
            <a:xfrm>
              <a:off x="775563" y="238285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60" name="tx60"/>
            <p:cNvSpPr/>
            <p:nvPr/>
          </p:nvSpPr>
          <p:spPr>
            <a:xfrm>
              <a:off x="985009" y="238285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61" name="tx61"/>
            <p:cNvSpPr/>
            <p:nvPr/>
          </p:nvSpPr>
          <p:spPr>
            <a:xfrm>
              <a:off x="1194455" y="238285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62" name="tx62"/>
            <p:cNvSpPr/>
            <p:nvPr/>
          </p:nvSpPr>
          <p:spPr>
            <a:xfrm>
              <a:off x="1385842" y="239444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63" name="tx63"/>
            <p:cNvSpPr/>
            <p:nvPr/>
          </p:nvSpPr>
          <p:spPr>
            <a:xfrm>
              <a:off x="1613347" y="238285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64" name="tx64"/>
            <p:cNvSpPr/>
            <p:nvPr/>
          </p:nvSpPr>
          <p:spPr>
            <a:xfrm>
              <a:off x="1822793" y="238285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65" name="tx65"/>
            <p:cNvSpPr/>
            <p:nvPr/>
          </p:nvSpPr>
          <p:spPr>
            <a:xfrm>
              <a:off x="2014179" y="239444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66" name="tx66"/>
            <p:cNvSpPr/>
            <p:nvPr/>
          </p:nvSpPr>
          <p:spPr>
            <a:xfrm>
              <a:off x="2241685" y="238285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67" name="rc67"/>
            <p:cNvSpPr/>
            <p:nvPr/>
          </p:nvSpPr>
          <p:spPr>
            <a:xfrm>
              <a:off x="732387" y="3483127"/>
              <a:ext cx="1612733" cy="1019640"/>
            </a:xfrm>
            <a:prstGeom prst="rect">
              <a:avLst/>
            </a:prstGeom>
            <a:solidFill>
              <a:srgbClr val="EBEBEB">
                <a:alpha val="100000"/>
              </a:srgbClr>
            </a:solidFill>
          </p:spPr>
          <p:txBody>
            <a:bodyPr/>
            <a:lstStyle/>
            <a:p/>
          </p:txBody>
        </p:sp>
        <p:sp>
          <p:nvSpPr>
            <p:cNvPr id="68" name="pl68"/>
            <p:cNvSpPr/>
            <p:nvPr/>
          </p:nvSpPr>
          <p:spPr>
            <a:xfrm>
              <a:off x="732387" y="4299998"/>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69" name="pl69"/>
            <p:cNvSpPr/>
            <p:nvPr/>
          </p:nvSpPr>
          <p:spPr>
            <a:xfrm>
              <a:off x="732387" y="4010328"/>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70" name="pl70"/>
            <p:cNvSpPr/>
            <p:nvPr/>
          </p:nvSpPr>
          <p:spPr>
            <a:xfrm>
              <a:off x="732387" y="3720657"/>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71" name="pl71"/>
            <p:cNvSpPr/>
            <p:nvPr/>
          </p:nvSpPr>
          <p:spPr>
            <a:xfrm>
              <a:off x="732387" y="4444833"/>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72" name="pl72"/>
            <p:cNvSpPr/>
            <p:nvPr/>
          </p:nvSpPr>
          <p:spPr>
            <a:xfrm>
              <a:off x="732387" y="4155163"/>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73" name="pl73"/>
            <p:cNvSpPr/>
            <p:nvPr/>
          </p:nvSpPr>
          <p:spPr>
            <a:xfrm>
              <a:off x="732387" y="3865492"/>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74" name="pl74"/>
            <p:cNvSpPr/>
            <p:nvPr/>
          </p:nvSpPr>
          <p:spPr>
            <a:xfrm>
              <a:off x="732387" y="3575822"/>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75" name="pl75"/>
            <p:cNvSpPr/>
            <p:nvPr/>
          </p:nvSpPr>
          <p:spPr>
            <a:xfrm>
              <a:off x="80569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6" name="pl76"/>
            <p:cNvSpPr/>
            <p:nvPr/>
          </p:nvSpPr>
          <p:spPr>
            <a:xfrm>
              <a:off x="1015139"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7" name="pl77"/>
            <p:cNvSpPr/>
            <p:nvPr/>
          </p:nvSpPr>
          <p:spPr>
            <a:xfrm>
              <a:off x="1224585"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8" name="pl78"/>
            <p:cNvSpPr/>
            <p:nvPr/>
          </p:nvSpPr>
          <p:spPr>
            <a:xfrm>
              <a:off x="1434031"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9" name="pl79"/>
            <p:cNvSpPr/>
            <p:nvPr/>
          </p:nvSpPr>
          <p:spPr>
            <a:xfrm>
              <a:off x="1643476"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80" name="pl80"/>
            <p:cNvSpPr/>
            <p:nvPr/>
          </p:nvSpPr>
          <p:spPr>
            <a:xfrm>
              <a:off x="1852922"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81" name="pl81"/>
            <p:cNvSpPr/>
            <p:nvPr/>
          </p:nvSpPr>
          <p:spPr>
            <a:xfrm>
              <a:off x="2062368"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82" name="pl82"/>
            <p:cNvSpPr/>
            <p:nvPr/>
          </p:nvSpPr>
          <p:spPr>
            <a:xfrm>
              <a:off x="2271814"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83" name="pl83"/>
            <p:cNvSpPr/>
            <p:nvPr/>
          </p:nvSpPr>
          <p:spPr>
            <a:xfrm>
              <a:off x="805693" y="3865492"/>
              <a:ext cx="1466121" cy="81107"/>
            </a:xfrm>
            <a:custGeom>
              <a:avLst/>
              <a:pathLst>
                <a:path w="1466121" h="81107">
                  <a:moveTo>
                    <a:pt x="0" y="0"/>
                  </a:moveTo>
                  <a:lnTo>
                    <a:pt x="209445" y="0"/>
                  </a:lnTo>
                  <a:lnTo>
                    <a:pt x="418891" y="11586"/>
                  </a:lnTo>
                  <a:lnTo>
                    <a:pt x="628337" y="81107"/>
                  </a:lnTo>
                  <a:lnTo>
                    <a:pt x="837783" y="34760"/>
                  </a:lnTo>
                  <a:lnTo>
                    <a:pt x="1047229" y="23173"/>
                  </a:lnTo>
                  <a:lnTo>
                    <a:pt x="1256675" y="23173"/>
                  </a:lnTo>
                  <a:lnTo>
                    <a:pt x="1466121" y="0"/>
                  </a:lnTo>
                </a:path>
              </a:pathLst>
            </a:custGeom>
            <a:ln w="20325" cap="flat">
              <a:solidFill>
                <a:srgbClr val="BEBEBE">
                  <a:alpha val="69803"/>
                </a:srgbClr>
              </a:solidFill>
              <a:prstDash val="solid"/>
              <a:round/>
            </a:ln>
          </p:spPr>
          <p:txBody>
            <a:bodyPr/>
            <a:lstStyle/>
            <a:p/>
          </p:txBody>
        </p:sp>
        <p:sp>
          <p:nvSpPr>
            <p:cNvPr id="84" name="pl84"/>
            <p:cNvSpPr/>
            <p:nvPr/>
          </p:nvSpPr>
          <p:spPr>
            <a:xfrm>
              <a:off x="805693" y="3842319"/>
              <a:ext cx="1466121" cy="579341"/>
            </a:xfrm>
            <a:custGeom>
              <a:avLst/>
              <a:pathLst>
                <a:path w="1466121" h="579341">
                  <a:moveTo>
                    <a:pt x="0" y="0"/>
                  </a:moveTo>
                  <a:lnTo>
                    <a:pt x="209445" y="23173"/>
                  </a:lnTo>
                  <a:lnTo>
                    <a:pt x="418891" y="92694"/>
                  </a:lnTo>
                  <a:lnTo>
                    <a:pt x="628337" y="579341"/>
                  </a:lnTo>
                  <a:lnTo>
                    <a:pt x="837783" y="162215"/>
                  </a:lnTo>
                  <a:lnTo>
                    <a:pt x="1047229" y="185389"/>
                  </a:lnTo>
                  <a:lnTo>
                    <a:pt x="1256675" y="220149"/>
                  </a:lnTo>
                  <a:lnTo>
                    <a:pt x="1466121" y="220149"/>
                  </a:lnTo>
                </a:path>
              </a:pathLst>
            </a:custGeom>
            <a:ln w="40651" cap="flat">
              <a:solidFill>
                <a:srgbClr val="BEBEBE">
                  <a:alpha val="69803"/>
                </a:srgbClr>
              </a:solidFill>
              <a:prstDash val="solid"/>
              <a:round/>
            </a:ln>
          </p:spPr>
          <p:txBody>
            <a:bodyPr/>
            <a:lstStyle/>
            <a:p/>
          </p:txBody>
        </p:sp>
        <p:sp>
          <p:nvSpPr>
            <p:cNvPr id="85" name="pl85"/>
            <p:cNvSpPr/>
            <p:nvPr/>
          </p:nvSpPr>
          <p:spPr>
            <a:xfrm>
              <a:off x="805693" y="3842319"/>
              <a:ext cx="1466121" cy="579341"/>
            </a:xfrm>
            <a:custGeom>
              <a:avLst/>
              <a:pathLst>
                <a:path w="1466121" h="579341">
                  <a:moveTo>
                    <a:pt x="0" y="0"/>
                  </a:moveTo>
                  <a:lnTo>
                    <a:pt x="209445" y="23173"/>
                  </a:lnTo>
                  <a:lnTo>
                    <a:pt x="418891" y="92694"/>
                  </a:lnTo>
                  <a:lnTo>
                    <a:pt x="628337" y="579341"/>
                  </a:lnTo>
                  <a:lnTo>
                    <a:pt x="837783" y="162215"/>
                  </a:lnTo>
                  <a:lnTo>
                    <a:pt x="1047229" y="185389"/>
                  </a:lnTo>
                  <a:lnTo>
                    <a:pt x="1256675" y="220149"/>
                  </a:lnTo>
                  <a:lnTo>
                    <a:pt x="1466121" y="220149"/>
                  </a:lnTo>
                </a:path>
              </a:pathLst>
            </a:custGeom>
            <a:ln w="35231" cap="flat">
              <a:solidFill>
                <a:srgbClr val="BEBEBE">
                  <a:alpha val="69803"/>
                </a:srgbClr>
              </a:solidFill>
              <a:prstDash val="solid"/>
              <a:round/>
            </a:ln>
          </p:spPr>
          <p:txBody>
            <a:bodyPr/>
            <a:lstStyle/>
            <a:p/>
          </p:txBody>
        </p:sp>
        <p:sp>
          <p:nvSpPr>
            <p:cNvPr id="86" name="pl86"/>
            <p:cNvSpPr/>
            <p:nvPr/>
          </p:nvSpPr>
          <p:spPr>
            <a:xfrm>
              <a:off x="805693" y="3865492"/>
              <a:ext cx="1466121" cy="81107"/>
            </a:xfrm>
            <a:custGeom>
              <a:avLst/>
              <a:pathLst>
                <a:path w="1466121" h="81107">
                  <a:moveTo>
                    <a:pt x="0" y="0"/>
                  </a:moveTo>
                  <a:lnTo>
                    <a:pt x="209445" y="0"/>
                  </a:lnTo>
                  <a:lnTo>
                    <a:pt x="418891" y="11586"/>
                  </a:lnTo>
                  <a:lnTo>
                    <a:pt x="628337" y="81107"/>
                  </a:lnTo>
                  <a:lnTo>
                    <a:pt x="837783" y="34760"/>
                  </a:lnTo>
                  <a:lnTo>
                    <a:pt x="1047229" y="23173"/>
                  </a:lnTo>
                  <a:lnTo>
                    <a:pt x="1256675" y="23173"/>
                  </a:lnTo>
                  <a:lnTo>
                    <a:pt x="1466121" y="0"/>
                  </a:lnTo>
                </a:path>
              </a:pathLst>
            </a:custGeom>
            <a:ln w="20325" cap="flat">
              <a:solidFill>
                <a:srgbClr val="6B6B6B">
                  <a:alpha val="100000"/>
                </a:srgbClr>
              </a:solidFill>
              <a:prstDash val="solid"/>
              <a:round/>
            </a:ln>
          </p:spPr>
          <p:txBody>
            <a:bodyPr/>
            <a:lstStyle/>
            <a:p/>
          </p:txBody>
        </p:sp>
        <p:sp>
          <p:nvSpPr>
            <p:cNvPr id="87" name="pl87"/>
            <p:cNvSpPr/>
            <p:nvPr/>
          </p:nvSpPr>
          <p:spPr>
            <a:xfrm>
              <a:off x="805693" y="3842319"/>
              <a:ext cx="1466121" cy="579341"/>
            </a:xfrm>
            <a:custGeom>
              <a:avLst/>
              <a:pathLst>
                <a:path w="1466121" h="579341">
                  <a:moveTo>
                    <a:pt x="0" y="0"/>
                  </a:moveTo>
                  <a:lnTo>
                    <a:pt x="209445" y="23173"/>
                  </a:lnTo>
                  <a:lnTo>
                    <a:pt x="418891" y="92694"/>
                  </a:lnTo>
                  <a:lnTo>
                    <a:pt x="628337" y="579341"/>
                  </a:lnTo>
                  <a:lnTo>
                    <a:pt x="837783" y="162215"/>
                  </a:lnTo>
                  <a:lnTo>
                    <a:pt x="1047229" y="185389"/>
                  </a:lnTo>
                  <a:lnTo>
                    <a:pt x="1256675" y="220149"/>
                  </a:lnTo>
                  <a:lnTo>
                    <a:pt x="1466121" y="220149"/>
                  </a:lnTo>
                </a:path>
              </a:pathLst>
            </a:custGeom>
            <a:ln w="40651" cap="flat">
              <a:solidFill>
                <a:srgbClr val="000000">
                  <a:alpha val="100000"/>
                </a:srgbClr>
              </a:solidFill>
              <a:prstDash val="solid"/>
              <a:round/>
            </a:ln>
          </p:spPr>
          <p:txBody>
            <a:bodyPr/>
            <a:lstStyle/>
            <a:p/>
          </p:txBody>
        </p:sp>
        <p:sp>
          <p:nvSpPr>
            <p:cNvPr id="88" name="pl88"/>
            <p:cNvSpPr/>
            <p:nvPr/>
          </p:nvSpPr>
          <p:spPr>
            <a:xfrm>
              <a:off x="805693" y="3842319"/>
              <a:ext cx="1466121" cy="579341"/>
            </a:xfrm>
            <a:custGeom>
              <a:avLst/>
              <a:pathLst>
                <a:path w="1466121" h="579341">
                  <a:moveTo>
                    <a:pt x="0" y="0"/>
                  </a:moveTo>
                  <a:lnTo>
                    <a:pt x="209445" y="23173"/>
                  </a:lnTo>
                  <a:lnTo>
                    <a:pt x="418891" y="92694"/>
                  </a:lnTo>
                  <a:lnTo>
                    <a:pt x="628337" y="579341"/>
                  </a:lnTo>
                  <a:lnTo>
                    <a:pt x="837783" y="162215"/>
                  </a:lnTo>
                  <a:lnTo>
                    <a:pt x="1047229" y="185389"/>
                  </a:lnTo>
                  <a:lnTo>
                    <a:pt x="1256675" y="220149"/>
                  </a:lnTo>
                  <a:lnTo>
                    <a:pt x="1466121" y="220149"/>
                  </a:lnTo>
                </a:path>
              </a:pathLst>
            </a:custGeom>
            <a:ln w="35231" cap="flat">
              <a:solidFill>
                <a:srgbClr val="80BD41">
                  <a:alpha val="100000"/>
                </a:srgbClr>
              </a:solidFill>
              <a:prstDash val="solid"/>
              <a:round/>
            </a:ln>
          </p:spPr>
          <p:txBody>
            <a:bodyPr/>
            <a:lstStyle/>
            <a:p/>
          </p:txBody>
        </p:sp>
        <p:sp>
          <p:nvSpPr>
            <p:cNvPr id="89" name="pl89"/>
            <p:cNvSpPr/>
            <p:nvPr/>
          </p:nvSpPr>
          <p:spPr>
            <a:xfrm>
              <a:off x="732387" y="3865492"/>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90" name="tx90"/>
            <p:cNvSpPr/>
            <p:nvPr/>
          </p:nvSpPr>
          <p:spPr>
            <a:xfrm>
              <a:off x="775563" y="366376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91" name="tx91"/>
            <p:cNvSpPr/>
            <p:nvPr/>
          </p:nvSpPr>
          <p:spPr>
            <a:xfrm>
              <a:off x="985009" y="368693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92" name="tx92"/>
            <p:cNvSpPr/>
            <p:nvPr/>
          </p:nvSpPr>
          <p:spPr>
            <a:xfrm>
              <a:off x="1176396" y="375645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93" name="tx93"/>
            <p:cNvSpPr/>
            <p:nvPr/>
          </p:nvSpPr>
          <p:spPr>
            <a:xfrm>
              <a:off x="1355712" y="4243105"/>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-48</a:t>
              </a:r>
            </a:p>
          </p:txBody>
        </p:sp>
        <p:sp>
          <p:nvSpPr>
            <p:cNvPr id="94" name="tx94"/>
            <p:cNvSpPr/>
            <p:nvPr/>
          </p:nvSpPr>
          <p:spPr>
            <a:xfrm>
              <a:off x="1565158" y="3825979"/>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95" name="tx95"/>
            <p:cNvSpPr/>
            <p:nvPr/>
          </p:nvSpPr>
          <p:spPr>
            <a:xfrm>
              <a:off x="1774604" y="3849153"/>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a:t>
              </a:r>
            </a:p>
          </p:txBody>
        </p:sp>
        <p:sp>
          <p:nvSpPr>
            <p:cNvPr id="96" name="tx96"/>
            <p:cNvSpPr/>
            <p:nvPr/>
          </p:nvSpPr>
          <p:spPr>
            <a:xfrm>
              <a:off x="1984050" y="3883913"/>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-17</a:t>
              </a:r>
            </a:p>
          </p:txBody>
        </p:sp>
        <p:sp>
          <p:nvSpPr>
            <p:cNvPr id="97" name="tx97"/>
            <p:cNvSpPr/>
            <p:nvPr/>
          </p:nvSpPr>
          <p:spPr>
            <a:xfrm>
              <a:off x="2193496" y="3883913"/>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-17</a:t>
              </a:r>
            </a:p>
          </p:txBody>
        </p:sp>
        <p:sp>
          <p:nvSpPr>
            <p:cNvPr id="98" name="rc98"/>
            <p:cNvSpPr/>
            <p:nvPr/>
          </p:nvSpPr>
          <p:spPr>
            <a:xfrm>
              <a:off x="732387" y="4787209"/>
              <a:ext cx="1612733" cy="1019640"/>
            </a:xfrm>
            <a:prstGeom prst="rect">
              <a:avLst/>
            </a:prstGeom>
            <a:solidFill>
              <a:srgbClr val="EBEBEB">
                <a:alpha val="100000"/>
              </a:srgbClr>
            </a:solidFill>
          </p:spPr>
          <p:txBody>
            <a:bodyPr/>
            <a:lstStyle/>
            <a:p/>
          </p:txBody>
        </p:sp>
        <p:sp>
          <p:nvSpPr>
            <p:cNvPr id="99" name="pl99"/>
            <p:cNvSpPr/>
            <p:nvPr/>
          </p:nvSpPr>
          <p:spPr>
            <a:xfrm>
              <a:off x="732387" y="5604080"/>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00" name="pl100"/>
            <p:cNvSpPr/>
            <p:nvPr/>
          </p:nvSpPr>
          <p:spPr>
            <a:xfrm>
              <a:off x="732387" y="5314409"/>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01" name="pl101"/>
            <p:cNvSpPr/>
            <p:nvPr/>
          </p:nvSpPr>
          <p:spPr>
            <a:xfrm>
              <a:off x="732387" y="5024739"/>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02" name="pl102"/>
            <p:cNvSpPr/>
            <p:nvPr/>
          </p:nvSpPr>
          <p:spPr>
            <a:xfrm>
              <a:off x="732387" y="574891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03" name="pl103"/>
            <p:cNvSpPr/>
            <p:nvPr/>
          </p:nvSpPr>
          <p:spPr>
            <a:xfrm>
              <a:off x="732387" y="545924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04" name="pl104"/>
            <p:cNvSpPr/>
            <p:nvPr/>
          </p:nvSpPr>
          <p:spPr>
            <a:xfrm>
              <a:off x="732387" y="5169574"/>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05" name="pl105"/>
            <p:cNvSpPr/>
            <p:nvPr/>
          </p:nvSpPr>
          <p:spPr>
            <a:xfrm>
              <a:off x="732387" y="4879904"/>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06" name="pl106"/>
            <p:cNvSpPr/>
            <p:nvPr/>
          </p:nvSpPr>
          <p:spPr>
            <a:xfrm>
              <a:off x="805693"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07" name="pl107"/>
            <p:cNvSpPr/>
            <p:nvPr/>
          </p:nvSpPr>
          <p:spPr>
            <a:xfrm>
              <a:off x="1015139"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08" name="pl108"/>
            <p:cNvSpPr/>
            <p:nvPr/>
          </p:nvSpPr>
          <p:spPr>
            <a:xfrm>
              <a:off x="1224585"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09" name="pl109"/>
            <p:cNvSpPr/>
            <p:nvPr/>
          </p:nvSpPr>
          <p:spPr>
            <a:xfrm>
              <a:off x="1434031"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10" name="pl110"/>
            <p:cNvSpPr/>
            <p:nvPr/>
          </p:nvSpPr>
          <p:spPr>
            <a:xfrm>
              <a:off x="1643476"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11" name="pl111"/>
            <p:cNvSpPr/>
            <p:nvPr/>
          </p:nvSpPr>
          <p:spPr>
            <a:xfrm>
              <a:off x="1852922"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12" name="pl112"/>
            <p:cNvSpPr/>
            <p:nvPr/>
          </p:nvSpPr>
          <p:spPr>
            <a:xfrm>
              <a:off x="2062368"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13" name="pl113"/>
            <p:cNvSpPr/>
            <p:nvPr/>
          </p:nvSpPr>
          <p:spPr>
            <a:xfrm>
              <a:off x="2271814"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14" name="pl114"/>
            <p:cNvSpPr/>
            <p:nvPr/>
          </p:nvSpPr>
          <p:spPr>
            <a:xfrm>
              <a:off x="805693" y="5169574"/>
              <a:ext cx="1466121" cy="81107"/>
            </a:xfrm>
            <a:custGeom>
              <a:avLst/>
              <a:pathLst>
                <a:path w="1466121" h="81107">
                  <a:moveTo>
                    <a:pt x="0" y="0"/>
                  </a:moveTo>
                  <a:lnTo>
                    <a:pt x="209445" y="0"/>
                  </a:lnTo>
                  <a:lnTo>
                    <a:pt x="418891" y="11586"/>
                  </a:lnTo>
                  <a:lnTo>
                    <a:pt x="628337" y="81107"/>
                  </a:lnTo>
                  <a:lnTo>
                    <a:pt x="837783" y="34760"/>
                  </a:lnTo>
                  <a:lnTo>
                    <a:pt x="1047229" y="23173"/>
                  </a:lnTo>
                  <a:lnTo>
                    <a:pt x="1256675" y="23173"/>
                  </a:lnTo>
                  <a:lnTo>
                    <a:pt x="1466121" y="0"/>
                  </a:lnTo>
                </a:path>
              </a:pathLst>
            </a:custGeom>
            <a:ln w="20325" cap="flat">
              <a:solidFill>
                <a:srgbClr val="BEBEBE">
                  <a:alpha val="69803"/>
                </a:srgbClr>
              </a:solidFill>
              <a:prstDash val="solid"/>
              <a:round/>
            </a:ln>
          </p:spPr>
          <p:txBody>
            <a:bodyPr/>
            <a:lstStyle/>
            <a:p/>
          </p:txBody>
        </p:sp>
        <p:sp>
          <p:nvSpPr>
            <p:cNvPr id="115" name="pl115"/>
            <p:cNvSpPr/>
            <p:nvPr/>
          </p:nvSpPr>
          <p:spPr>
            <a:xfrm>
              <a:off x="805693" y="5169574"/>
              <a:ext cx="1466121" cy="127455"/>
            </a:xfrm>
            <a:custGeom>
              <a:avLst/>
              <a:pathLst>
                <a:path w="1466121" h="127455">
                  <a:moveTo>
                    <a:pt x="0" y="0"/>
                  </a:moveTo>
                  <a:lnTo>
                    <a:pt x="209445" y="0"/>
                  </a:lnTo>
                  <a:lnTo>
                    <a:pt x="418891" y="0"/>
                  </a:lnTo>
                  <a:lnTo>
                    <a:pt x="628337" y="0"/>
                  </a:lnTo>
                  <a:lnTo>
                    <a:pt x="837783" y="0"/>
                  </a:lnTo>
                  <a:lnTo>
                    <a:pt x="1047229" y="127455"/>
                  </a:lnTo>
                  <a:lnTo>
                    <a:pt x="1256675" y="0"/>
                  </a:lnTo>
                  <a:lnTo>
                    <a:pt x="1466121" y="0"/>
                  </a:lnTo>
                </a:path>
              </a:pathLst>
            </a:custGeom>
            <a:ln w="40651" cap="flat">
              <a:solidFill>
                <a:srgbClr val="BEBEBE">
                  <a:alpha val="69803"/>
                </a:srgbClr>
              </a:solidFill>
              <a:prstDash val="solid"/>
              <a:round/>
            </a:ln>
          </p:spPr>
          <p:txBody>
            <a:bodyPr/>
            <a:lstStyle/>
            <a:p/>
          </p:txBody>
        </p:sp>
        <p:sp>
          <p:nvSpPr>
            <p:cNvPr id="116" name="pl116"/>
            <p:cNvSpPr/>
            <p:nvPr/>
          </p:nvSpPr>
          <p:spPr>
            <a:xfrm>
              <a:off x="805693" y="5169574"/>
              <a:ext cx="1466121" cy="127455"/>
            </a:xfrm>
            <a:custGeom>
              <a:avLst/>
              <a:pathLst>
                <a:path w="1466121" h="127455">
                  <a:moveTo>
                    <a:pt x="0" y="0"/>
                  </a:moveTo>
                  <a:lnTo>
                    <a:pt x="209445" y="0"/>
                  </a:lnTo>
                  <a:lnTo>
                    <a:pt x="418891" y="0"/>
                  </a:lnTo>
                  <a:lnTo>
                    <a:pt x="628337" y="0"/>
                  </a:lnTo>
                  <a:lnTo>
                    <a:pt x="837783" y="0"/>
                  </a:lnTo>
                  <a:lnTo>
                    <a:pt x="1047229" y="127455"/>
                  </a:lnTo>
                  <a:lnTo>
                    <a:pt x="1256675" y="0"/>
                  </a:lnTo>
                  <a:lnTo>
                    <a:pt x="1466121" y="0"/>
                  </a:lnTo>
                </a:path>
              </a:pathLst>
            </a:custGeom>
            <a:ln w="35231" cap="flat">
              <a:solidFill>
                <a:srgbClr val="BEBEBE">
                  <a:alpha val="69803"/>
                </a:srgbClr>
              </a:solidFill>
              <a:prstDash val="solid"/>
              <a:round/>
            </a:ln>
          </p:spPr>
          <p:txBody>
            <a:bodyPr/>
            <a:lstStyle/>
            <a:p/>
          </p:txBody>
        </p:sp>
        <p:sp>
          <p:nvSpPr>
            <p:cNvPr id="117" name="pl117"/>
            <p:cNvSpPr/>
            <p:nvPr/>
          </p:nvSpPr>
          <p:spPr>
            <a:xfrm>
              <a:off x="805693" y="5169574"/>
              <a:ext cx="1466121" cy="81107"/>
            </a:xfrm>
            <a:custGeom>
              <a:avLst/>
              <a:pathLst>
                <a:path w="1466121" h="81107">
                  <a:moveTo>
                    <a:pt x="0" y="0"/>
                  </a:moveTo>
                  <a:lnTo>
                    <a:pt x="209445" y="0"/>
                  </a:lnTo>
                  <a:lnTo>
                    <a:pt x="418891" y="11586"/>
                  </a:lnTo>
                  <a:lnTo>
                    <a:pt x="628337" y="81107"/>
                  </a:lnTo>
                  <a:lnTo>
                    <a:pt x="837783" y="34760"/>
                  </a:lnTo>
                  <a:lnTo>
                    <a:pt x="1047229" y="23173"/>
                  </a:lnTo>
                  <a:lnTo>
                    <a:pt x="1256675" y="23173"/>
                  </a:lnTo>
                  <a:lnTo>
                    <a:pt x="1466121" y="0"/>
                  </a:lnTo>
                </a:path>
              </a:pathLst>
            </a:custGeom>
            <a:ln w="20325" cap="flat">
              <a:solidFill>
                <a:srgbClr val="6B6B6B">
                  <a:alpha val="100000"/>
                </a:srgbClr>
              </a:solidFill>
              <a:prstDash val="solid"/>
              <a:round/>
            </a:ln>
          </p:spPr>
          <p:txBody>
            <a:bodyPr/>
            <a:lstStyle/>
            <a:p/>
          </p:txBody>
        </p:sp>
        <p:sp>
          <p:nvSpPr>
            <p:cNvPr id="118" name="pl118"/>
            <p:cNvSpPr/>
            <p:nvPr/>
          </p:nvSpPr>
          <p:spPr>
            <a:xfrm>
              <a:off x="805693" y="5169574"/>
              <a:ext cx="1466121" cy="127455"/>
            </a:xfrm>
            <a:custGeom>
              <a:avLst/>
              <a:pathLst>
                <a:path w="1466121" h="127455">
                  <a:moveTo>
                    <a:pt x="0" y="0"/>
                  </a:moveTo>
                  <a:lnTo>
                    <a:pt x="209445" y="0"/>
                  </a:lnTo>
                  <a:lnTo>
                    <a:pt x="418891" y="0"/>
                  </a:lnTo>
                  <a:lnTo>
                    <a:pt x="628337" y="0"/>
                  </a:lnTo>
                  <a:lnTo>
                    <a:pt x="837783" y="0"/>
                  </a:lnTo>
                  <a:lnTo>
                    <a:pt x="1047229" y="127455"/>
                  </a:lnTo>
                  <a:lnTo>
                    <a:pt x="1256675" y="0"/>
                  </a:lnTo>
                  <a:lnTo>
                    <a:pt x="1466121" y="0"/>
                  </a:lnTo>
                </a:path>
              </a:pathLst>
            </a:custGeom>
            <a:ln w="40651" cap="flat">
              <a:solidFill>
                <a:srgbClr val="000000">
                  <a:alpha val="100000"/>
                </a:srgbClr>
              </a:solidFill>
              <a:prstDash val="solid"/>
              <a:round/>
            </a:ln>
          </p:spPr>
          <p:txBody>
            <a:bodyPr/>
            <a:lstStyle/>
            <a:p/>
          </p:txBody>
        </p:sp>
        <p:sp>
          <p:nvSpPr>
            <p:cNvPr id="119" name="pl119"/>
            <p:cNvSpPr/>
            <p:nvPr/>
          </p:nvSpPr>
          <p:spPr>
            <a:xfrm>
              <a:off x="805693" y="5169574"/>
              <a:ext cx="1466121" cy="127455"/>
            </a:xfrm>
            <a:custGeom>
              <a:avLst/>
              <a:pathLst>
                <a:path w="1466121" h="127455">
                  <a:moveTo>
                    <a:pt x="0" y="0"/>
                  </a:moveTo>
                  <a:lnTo>
                    <a:pt x="209445" y="0"/>
                  </a:lnTo>
                  <a:lnTo>
                    <a:pt x="418891" y="0"/>
                  </a:lnTo>
                  <a:lnTo>
                    <a:pt x="628337" y="0"/>
                  </a:lnTo>
                  <a:lnTo>
                    <a:pt x="837783" y="0"/>
                  </a:lnTo>
                  <a:lnTo>
                    <a:pt x="1047229" y="127455"/>
                  </a:lnTo>
                  <a:lnTo>
                    <a:pt x="1256675" y="0"/>
                  </a:lnTo>
                  <a:lnTo>
                    <a:pt x="1466121" y="0"/>
                  </a:lnTo>
                </a:path>
              </a:pathLst>
            </a:custGeom>
            <a:ln w="35231" cap="flat">
              <a:solidFill>
                <a:srgbClr val="80BD41">
                  <a:alpha val="100000"/>
                </a:srgbClr>
              </a:solidFill>
              <a:prstDash val="solid"/>
              <a:round/>
            </a:ln>
          </p:spPr>
          <p:txBody>
            <a:bodyPr/>
            <a:lstStyle/>
            <a:p/>
          </p:txBody>
        </p:sp>
        <p:sp>
          <p:nvSpPr>
            <p:cNvPr id="120" name="pl120"/>
            <p:cNvSpPr/>
            <p:nvPr/>
          </p:nvSpPr>
          <p:spPr>
            <a:xfrm>
              <a:off x="732387" y="5169574"/>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121" name="tx121"/>
            <p:cNvSpPr/>
            <p:nvPr/>
          </p:nvSpPr>
          <p:spPr>
            <a:xfrm>
              <a:off x="775563" y="499101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22" name="tx122"/>
            <p:cNvSpPr/>
            <p:nvPr/>
          </p:nvSpPr>
          <p:spPr>
            <a:xfrm>
              <a:off x="985009" y="499101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23" name="tx123"/>
            <p:cNvSpPr/>
            <p:nvPr/>
          </p:nvSpPr>
          <p:spPr>
            <a:xfrm>
              <a:off x="1194455" y="499101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24" name="tx124"/>
            <p:cNvSpPr/>
            <p:nvPr/>
          </p:nvSpPr>
          <p:spPr>
            <a:xfrm>
              <a:off x="1403901" y="499101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25" name="tx125"/>
            <p:cNvSpPr/>
            <p:nvPr/>
          </p:nvSpPr>
          <p:spPr>
            <a:xfrm>
              <a:off x="1613347" y="499101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26" name="tx126"/>
            <p:cNvSpPr/>
            <p:nvPr/>
          </p:nvSpPr>
          <p:spPr>
            <a:xfrm>
              <a:off x="1778627" y="5118474"/>
              <a:ext cx="14859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127" name="tx127"/>
            <p:cNvSpPr/>
            <p:nvPr/>
          </p:nvSpPr>
          <p:spPr>
            <a:xfrm>
              <a:off x="2032239" y="499101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28" name="tx128"/>
            <p:cNvSpPr/>
            <p:nvPr/>
          </p:nvSpPr>
          <p:spPr>
            <a:xfrm>
              <a:off x="2241685" y="499101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29" name="rc129"/>
            <p:cNvSpPr/>
            <p:nvPr/>
          </p:nvSpPr>
          <p:spPr>
            <a:xfrm>
              <a:off x="2414709" y="874964"/>
              <a:ext cx="1612733" cy="1019640"/>
            </a:xfrm>
            <a:prstGeom prst="rect">
              <a:avLst/>
            </a:prstGeom>
            <a:solidFill>
              <a:srgbClr val="EBEBEB">
                <a:alpha val="100000"/>
              </a:srgbClr>
            </a:solidFill>
          </p:spPr>
          <p:txBody>
            <a:bodyPr/>
            <a:lstStyle/>
            <a:p/>
          </p:txBody>
        </p:sp>
        <p:sp>
          <p:nvSpPr>
            <p:cNvPr id="130" name="pl130"/>
            <p:cNvSpPr/>
            <p:nvPr/>
          </p:nvSpPr>
          <p:spPr>
            <a:xfrm>
              <a:off x="2414709" y="1691835"/>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31" name="pl131"/>
            <p:cNvSpPr/>
            <p:nvPr/>
          </p:nvSpPr>
          <p:spPr>
            <a:xfrm>
              <a:off x="2414709" y="1402164"/>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32" name="pl132"/>
            <p:cNvSpPr/>
            <p:nvPr/>
          </p:nvSpPr>
          <p:spPr>
            <a:xfrm>
              <a:off x="2414709" y="1112494"/>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33" name="pl133"/>
            <p:cNvSpPr/>
            <p:nvPr/>
          </p:nvSpPr>
          <p:spPr>
            <a:xfrm>
              <a:off x="2414709" y="1836670"/>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34" name="pl134"/>
            <p:cNvSpPr/>
            <p:nvPr/>
          </p:nvSpPr>
          <p:spPr>
            <a:xfrm>
              <a:off x="2414709" y="1546999"/>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35" name="pl135"/>
            <p:cNvSpPr/>
            <p:nvPr/>
          </p:nvSpPr>
          <p:spPr>
            <a:xfrm>
              <a:off x="2414709" y="1257329"/>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36" name="pl136"/>
            <p:cNvSpPr/>
            <p:nvPr/>
          </p:nvSpPr>
          <p:spPr>
            <a:xfrm>
              <a:off x="2414709" y="967658"/>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37" name="pl137"/>
            <p:cNvSpPr/>
            <p:nvPr/>
          </p:nvSpPr>
          <p:spPr>
            <a:xfrm>
              <a:off x="2488015"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38" name="pl138"/>
            <p:cNvSpPr/>
            <p:nvPr/>
          </p:nvSpPr>
          <p:spPr>
            <a:xfrm>
              <a:off x="2697461"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39" name="pl139"/>
            <p:cNvSpPr/>
            <p:nvPr/>
          </p:nvSpPr>
          <p:spPr>
            <a:xfrm>
              <a:off x="2906907"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40" name="pl140"/>
            <p:cNvSpPr/>
            <p:nvPr/>
          </p:nvSpPr>
          <p:spPr>
            <a:xfrm>
              <a:off x="311635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41" name="pl141"/>
            <p:cNvSpPr/>
            <p:nvPr/>
          </p:nvSpPr>
          <p:spPr>
            <a:xfrm>
              <a:off x="3325799"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42" name="pl142"/>
            <p:cNvSpPr/>
            <p:nvPr/>
          </p:nvSpPr>
          <p:spPr>
            <a:xfrm>
              <a:off x="3535245"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43" name="pl143"/>
            <p:cNvSpPr/>
            <p:nvPr/>
          </p:nvSpPr>
          <p:spPr>
            <a:xfrm>
              <a:off x="3744691"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44" name="pl144"/>
            <p:cNvSpPr/>
            <p:nvPr/>
          </p:nvSpPr>
          <p:spPr>
            <a:xfrm>
              <a:off x="3954137"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45" name="pl145"/>
            <p:cNvSpPr/>
            <p:nvPr/>
          </p:nvSpPr>
          <p:spPr>
            <a:xfrm>
              <a:off x="2488015" y="1257329"/>
              <a:ext cx="1466121" cy="81107"/>
            </a:xfrm>
            <a:custGeom>
              <a:avLst/>
              <a:pathLst>
                <a:path w="1466121" h="81107">
                  <a:moveTo>
                    <a:pt x="0" y="0"/>
                  </a:moveTo>
                  <a:lnTo>
                    <a:pt x="209445" y="0"/>
                  </a:lnTo>
                  <a:lnTo>
                    <a:pt x="418891" y="11586"/>
                  </a:lnTo>
                  <a:lnTo>
                    <a:pt x="628337" y="81107"/>
                  </a:lnTo>
                  <a:lnTo>
                    <a:pt x="837783" y="34760"/>
                  </a:lnTo>
                  <a:lnTo>
                    <a:pt x="1047229" y="23173"/>
                  </a:lnTo>
                  <a:lnTo>
                    <a:pt x="1256675" y="23173"/>
                  </a:lnTo>
                  <a:lnTo>
                    <a:pt x="1466121" y="0"/>
                  </a:lnTo>
                </a:path>
              </a:pathLst>
            </a:custGeom>
            <a:ln w="20325" cap="flat">
              <a:solidFill>
                <a:srgbClr val="BEBEBE">
                  <a:alpha val="69803"/>
                </a:srgbClr>
              </a:solidFill>
              <a:prstDash val="solid"/>
              <a:round/>
            </a:ln>
          </p:spPr>
          <p:txBody>
            <a:bodyPr/>
            <a:lstStyle/>
            <a:p/>
          </p:txBody>
        </p:sp>
        <p:sp>
          <p:nvSpPr>
            <p:cNvPr id="146" name="pl146"/>
            <p:cNvSpPr/>
            <p:nvPr/>
          </p:nvSpPr>
          <p:spPr>
            <a:xfrm>
              <a:off x="2488015" y="1257329"/>
              <a:ext cx="1466121" cy="0"/>
            </a:xfrm>
            <a:custGeom>
              <a:avLst/>
              <a:pathLst>
                <a:path w="1466121" h="0">
                  <a:moveTo>
                    <a:pt x="0" y="0"/>
                  </a:moveTo>
                  <a:lnTo>
                    <a:pt x="209445" y="0"/>
                  </a:lnTo>
                  <a:lnTo>
                    <a:pt x="418891" y="0"/>
                  </a:lnTo>
                  <a:lnTo>
                    <a:pt x="628337" y="0"/>
                  </a:lnTo>
                  <a:lnTo>
                    <a:pt x="837783" y="0"/>
                  </a:lnTo>
                  <a:lnTo>
                    <a:pt x="1047229" y="0"/>
                  </a:lnTo>
                  <a:lnTo>
                    <a:pt x="1256675" y="0"/>
                  </a:lnTo>
                  <a:lnTo>
                    <a:pt x="1466121" y="0"/>
                  </a:lnTo>
                </a:path>
              </a:pathLst>
            </a:custGeom>
            <a:ln w="40651" cap="flat">
              <a:solidFill>
                <a:srgbClr val="BEBEBE">
                  <a:alpha val="69803"/>
                </a:srgbClr>
              </a:solidFill>
              <a:prstDash val="solid"/>
              <a:round/>
            </a:ln>
          </p:spPr>
          <p:txBody>
            <a:bodyPr/>
            <a:lstStyle/>
            <a:p/>
          </p:txBody>
        </p:sp>
        <p:sp>
          <p:nvSpPr>
            <p:cNvPr id="147" name="pl147"/>
            <p:cNvSpPr/>
            <p:nvPr/>
          </p:nvSpPr>
          <p:spPr>
            <a:xfrm>
              <a:off x="2488015" y="1257329"/>
              <a:ext cx="1466121" cy="0"/>
            </a:xfrm>
            <a:custGeom>
              <a:avLst/>
              <a:pathLst>
                <a:path w="1466121" h="0">
                  <a:moveTo>
                    <a:pt x="0" y="0"/>
                  </a:moveTo>
                  <a:lnTo>
                    <a:pt x="209445" y="0"/>
                  </a:lnTo>
                  <a:lnTo>
                    <a:pt x="418891" y="0"/>
                  </a:lnTo>
                  <a:lnTo>
                    <a:pt x="628337" y="0"/>
                  </a:lnTo>
                  <a:lnTo>
                    <a:pt x="837783" y="0"/>
                  </a:lnTo>
                  <a:lnTo>
                    <a:pt x="1047229" y="0"/>
                  </a:lnTo>
                  <a:lnTo>
                    <a:pt x="1256675" y="0"/>
                  </a:lnTo>
                  <a:lnTo>
                    <a:pt x="1466121" y="0"/>
                  </a:lnTo>
                </a:path>
              </a:pathLst>
            </a:custGeom>
            <a:ln w="35231" cap="flat">
              <a:solidFill>
                <a:srgbClr val="BEBEBE">
                  <a:alpha val="69803"/>
                </a:srgbClr>
              </a:solidFill>
              <a:prstDash val="solid"/>
              <a:round/>
            </a:ln>
          </p:spPr>
          <p:txBody>
            <a:bodyPr/>
            <a:lstStyle/>
            <a:p/>
          </p:txBody>
        </p:sp>
        <p:sp>
          <p:nvSpPr>
            <p:cNvPr id="148" name="pl148"/>
            <p:cNvSpPr/>
            <p:nvPr/>
          </p:nvSpPr>
          <p:spPr>
            <a:xfrm>
              <a:off x="2488015" y="1257329"/>
              <a:ext cx="1466121" cy="81107"/>
            </a:xfrm>
            <a:custGeom>
              <a:avLst/>
              <a:pathLst>
                <a:path w="1466121" h="81107">
                  <a:moveTo>
                    <a:pt x="0" y="0"/>
                  </a:moveTo>
                  <a:lnTo>
                    <a:pt x="209445" y="0"/>
                  </a:lnTo>
                  <a:lnTo>
                    <a:pt x="418891" y="11586"/>
                  </a:lnTo>
                  <a:lnTo>
                    <a:pt x="628337" y="81107"/>
                  </a:lnTo>
                  <a:lnTo>
                    <a:pt x="837783" y="34760"/>
                  </a:lnTo>
                  <a:lnTo>
                    <a:pt x="1047229" y="23173"/>
                  </a:lnTo>
                  <a:lnTo>
                    <a:pt x="1256675" y="23173"/>
                  </a:lnTo>
                  <a:lnTo>
                    <a:pt x="1466121" y="0"/>
                  </a:lnTo>
                </a:path>
              </a:pathLst>
            </a:custGeom>
            <a:ln w="20325" cap="flat">
              <a:solidFill>
                <a:srgbClr val="6B6B6B">
                  <a:alpha val="100000"/>
                </a:srgbClr>
              </a:solidFill>
              <a:prstDash val="solid"/>
              <a:round/>
            </a:ln>
          </p:spPr>
          <p:txBody>
            <a:bodyPr/>
            <a:lstStyle/>
            <a:p/>
          </p:txBody>
        </p:sp>
        <p:sp>
          <p:nvSpPr>
            <p:cNvPr id="149" name="pl149"/>
            <p:cNvSpPr/>
            <p:nvPr/>
          </p:nvSpPr>
          <p:spPr>
            <a:xfrm>
              <a:off x="2488015" y="1257329"/>
              <a:ext cx="1466121" cy="0"/>
            </a:xfrm>
            <a:custGeom>
              <a:avLst/>
              <a:pathLst>
                <a:path w="1466121" h="0">
                  <a:moveTo>
                    <a:pt x="0" y="0"/>
                  </a:moveTo>
                  <a:lnTo>
                    <a:pt x="209445" y="0"/>
                  </a:lnTo>
                  <a:lnTo>
                    <a:pt x="418891" y="0"/>
                  </a:lnTo>
                  <a:lnTo>
                    <a:pt x="628337" y="0"/>
                  </a:lnTo>
                  <a:lnTo>
                    <a:pt x="837783" y="0"/>
                  </a:lnTo>
                  <a:lnTo>
                    <a:pt x="1047229" y="0"/>
                  </a:lnTo>
                  <a:lnTo>
                    <a:pt x="1256675" y="0"/>
                  </a:lnTo>
                  <a:lnTo>
                    <a:pt x="1466121" y="0"/>
                  </a:lnTo>
                </a:path>
              </a:pathLst>
            </a:custGeom>
            <a:ln w="40651" cap="flat">
              <a:solidFill>
                <a:srgbClr val="000000">
                  <a:alpha val="100000"/>
                </a:srgbClr>
              </a:solidFill>
              <a:prstDash val="solid"/>
              <a:round/>
            </a:ln>
          </p:spPr>
          <p:txBody>
            <a:bodyPr/>
            <a:lstStyle/>
            <a:p/>
          </p:txBody>
        </p:sp>
        <p:sp>
          <p:nvSpPr>
            <p:cNvPr id="150" name="pl150"/>
            <p:cNvSpPr/>
            <p:nvPr/>
          </p:nvSpPr>
          <p:spPr>
            <a:xfrm>
              <a:off x="2488015" y="1257329"/>
              <a:ext cx="1466121" cy="0"/>
            </a:xfrm>
            <a:custGeom>
              <a:avLst/>
              <a:pathLst>
                <a:path w="1466121" h="0">
                  <a:moveTo>
                    <a:pt x="0" y="0"/>
                  </a:moveTo>
                  <a:lnTo>
                    <a:pt x="209445" y="0"/>
                  </a:lnTo>
                  <a:lnTo>
                    <a:pt x="418891" y="0"/>
                  </a:lnTo>
                  <a:lnTo>
                    <a:pt x="628337" y="0"/>
                  </a:lnTo>
                  <a:lnTo>
                    <a:pt x="837783" y="0"/>
                  </a:lnTo>
                  <a:lnTo>
                    <a:pt x="1047229" y="0"/>
                  </a:lnTo>
                  <a:lnTo>
                    <a:pt x="1256675" y="0"/>
                  </a:lnTo>
                  <a:lnTo>
                    <a:pt x="1466121" y="0"/>
                  </a:lnTo>
                </a:path>
              </a:pathLst>
            </a:custGeom>
            <a:ln w="35231" cap="flat">
              <a:solidFill>
                <a:srgbClr val="80BD41">
                  <a:alpha val="100000"/>
                </a:srgbClr>
              </a:solidFill>
              <a:prstDash val="solid"/>
              <a:round/>
            </a:ln>
          </p:spPr>
          <p:txBody>
            <a:bodyPr/>
            <a:lstStyle/>
            <a:p/>
          </p:txBody>
        </p:sp>
        <p:sp>
          <p:nvSpPr>
            <p:cNvPr id="151" name="pl151"/>
            <p:cNvSpPr/>
            <p:nvPr/>
          </p:nvSpPr>
          <p:spPr>
            <a:xfrm>
              <a:off x="2414709" y="1257329"/>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152" name="tx152"/>
            <p:cNvSpPr/>
            <p:nvPr/>
          </p:nvSpPr>
          <p:spPr>
            <a:xfrm>
              <a:off x="2457886" y="107877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53" name="tx153"/>
            <p:cNvSpPr/>
            <p:nvPr/>
          </p:nvSpPr>
          <p:spPr>
            <a:xfrm>
              <a:off x="2667332" y="107877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54" name="tx154"/>
            <p:cNvSpPr/>
            <p:nvPr/>
          </p:nvSpPr>
          <p:spPr>
            <a:xfrm>
              <a:off x="2876778" y="107877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55" name="tx155"/>
            <p:cNvSpPr/>
            <p:nvPr/>
          </p:nvSpPr>
          <p:spPr>
            <a:xfrm>
              <a:off x="3086224" y="107877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56" name="tx156"/>
            <p:cNvSpPr/>
            <p:nvPr/>
          </p:nvSpPr>
          <p:spPr>
            <a:xfrm>
              <a:off x="3295670" y="107877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57" name="tx157"/>
            <p:cNvSpPr/>
            <p:nvPr/>
          </p:nvSpPr>
          <p:spPr>
            <a:xfrm>
              <a:off x="3505115" y="107877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58" name="tx158"/>
            <p:cNvSpPr/>
            <p:nvPr/>
          </p:nvSpPr>
          <p:spPr>
            <a:xfrm>
              <a:off x="3714561" y="107877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59" name="tx159"/>
            <p:cNvSpPr/>
            <p:nvPr/>
          </p:nvSpPr>
          <p:spPr>
            <a:xfrm>
              <a:off x="3924007" y="107877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60" name="rc160"/>
            <p:cNvSpPr/>
            <p:nvPr/>
          </p:nvSpPr>
          <p:spPr>
            <a:xfrm>
              <a:off x="2414709" y="2179046"/>
              <a:ext cx="1612733" cy="1019640"/>
            </a:xfrm>
            <a:prstGeom prst="rect">
              <a:avLst/>
            </a:prstGeom>
            <a:solidFill>
              <a:srgbClr val="EBEBEB">
                <a:alpha val="100000"/>
              </a:srgbClr>
            </a:solidFill>
          </p:spPr>
          <p:txBody>
            <a:bodyPr/>
            <a:lstStyle/>
            <a:p/>
          </p:txBody>
        </p:sp>
        <p:sp>
          <p:nvSpPr>
            <p:cNvPr id="161" name="pl161"/>
            <p:cNvSpPr/>
            <p:nvPr/>
          </p:nvSpPr>
          <p:spPr>
            <a:xfrm>
              <a:off x="2414709" y="2995916"/>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62" name="pl162"/>
            <p:cNvSpPr/>
            <p:nvPr/>
          </p:nvSpPr>
          <p:spPr>
            <a:xfrm>
              <a:off x="2414709" y="2706246"/>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63" name="pl163"/>
            <p:cNvSpPr/>
            <p:nvPr/>
          </p:nvSpPr>
          <p:spPr>
            <a:xfrm>
              <a:off x="2414709" y="2416575"/>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64" name="pl164"/>
            <p:cNvSpPr/>
            <p:nvPr/>
          </p:nvSpPr>
          <p:spPr>
            <a:xfrm>
              <a:off x="2414709" y="3140752"/>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65" name="pl165"/>
            <p:cNvSpPr/>
            <p:nvPr/>
          </p:nvSpPr>
          <p:spPr>
            <a:xfrm>
              <a:off x="2414709" y="2851081"/>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66" name="pl166"/>
            <p:cNvSpPr/>
            <p:nvPr/>
          </p:nvSpPr>
          <p:spPr>
            <a:xfrm>
              <a:off x="2414709" y="2561411"/>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67" name="pl167"/>
            <p:cNvSpPr/>
            <p:nvPr/>
          </p:nvSpPr>
          <p:spPr>
            <a:xfrm>
              <a:off x="2414709" y="2271740"/>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68" name="pl168"/>
            <p:cNvSpPr/>
            <p:nvPr/>
          </p:nvSpPr>
          <p:spPr>
            <a:xfrm>
              <a:off x="2488015"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69" name="pl169"/>
            <p:cNvSpPr/>
            <p:nvPr/>
          </p:nvSpPr>
          <p:spPr>
            <a:xfrm>
              <a:off x="2697461"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70" name="pl170"/>
            <p:cNvSpPr/>
            <p:nvPr/>
          </p:nvSpPr>
          <p:spPr>
            <a:xfrm>
              <a:off x="2906907"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71" name="pl171"/>
            <p:cNvSpPr/>
            <p:nvPr/>
          </p:nvSpPr>
          <p:spPr>
            <a:xfrm>
              <a:off x="311635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72" name="pl172"/>
            <p:cNvSpPr/>
            <p:nvPr/>
          </p:nvSpPr>
          <p:spPr>
            <a:xfrm>
              <a:off x="3325799"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73" name="pl173"/>
            <p:cNvSpPr/>
            <p:nvPr/>
          </p:nvSpPr>
          <p:spPr>
            <a:xfrm>
              <a:off x="3535245"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74" name="pl174"/>
            <p:cNvSpPr/>
            <p:nvPr/>
          </p:nvSpPr>
          <p:spPr>
            <a:xfrm>
              <a:off x="3744691"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75" name="pl175"/>
            <p:cNvSpPr/>
            <p:nvPr/>
          </p:nvSpPr>
          <p:spPr>
            <a:xfrm>
              <a:off x="3954137"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76" name="pl176"/>
            <p:cNvSpPr/>
            <p:nvPr/>
          </p:nvSpPr>
          <p:spPr>
            <a:xfrm>
              <a:off x="2488015" y="2561411"/>
              <a:ext cx="1466121" cy="81107"/>
            </a:xfrm>
            <a:custGeom>
              <a:avLst/>
              <a:pathLst>
                <a:path w="1466121" h="81107">
                  <a:moveTo>
                    <a:pt x="0" y="0"/>
                  </a:moveTo>
                  <a:lnTo>
                    <a:pt x="209445" y="0"/>
                  </a:lnTo>
                  <a:lnTo>
                    <a:pt x="418891" y="11586"/>
                  </a:lnTo>
                  <a:lnTo>
                    <a:pt x="628337" y="81107"/>
                  </a:lnTo>
                  <a:lnTo>
                    <a:pt x="837783" y="34760"/>
                  </a:lnTo>
                  <a:lnTo>
                    <a:pt x="1047229" y="23173"/>
                  </a:lnTo>
                  <a:lnTo>
                    <a:pt x="1256675" y="23173"/>
                  </a:lnTo>
                  <a:lnTo>
                    <a:pt x="1466121" y="0"/>
                  </a:lnTo>
                </a:path>
              </a:pathLst>
            </a:custGeom>
            <a:ln w="20325" cap="flat">
              <a:solidFill>
                <a:srgbClr val="BEBEBE">
                  <a:alpha val="69803"/>
                </a:srgbClr>
              </a:solidFill>
              <a:prstDash val="solid"/>
              <a:round/>
            </a:ln>
          </p:spPr>
          <p:txBody>
            <a:bodyPr/>
            <a:lstStyle/>
            <a:p/>
          </p:txBody>
        </p:sp>
        <p:sp>
          <p:nvSpPr>
            <p:cNvPr id="177" name="pl177"/>
            <p:cNvSpPr/>
            <p:nvPr/>
          </p:nvSpPr>
          <p:spPr>
            <a:xfrm>
              <a:off x="2488015" y="2491890"/>
              <a:ext cx="1466121" cy="115868"/>
            </a:xfrm>
            <a:custGeom>
              <a:avLst/>
              <a:pathLst>
                <a:path w="1466121" h="115868">
                  <a:moveTo>
                    <a:pt x="0" y="46347"/>
                  </a:moveTo>
                  <a:lnTo>
                    <a:pt x="209445" y="69520"/>
                  </a:lnTo>
                  <a:lnTo>
                    <a:pt x="418891" y="104281"/>
                  </a:lnTo>
                  <a:lnTo>
                    <a:pt x="628337" y="115868"/>
                  </a:lnTo>
                  <a:lnTo>
                    <a:pt x="837783" y="0"/>
                  </a:lnTo>
                  <a:lnTo>
                    <a:pt x="1047229" y="23173"/>
                  </a:lnTo>
                  <a:lnTo>
                    <a:pt x="1256675" y="23173"/>
                  </a:lnTo>
                  <a:lnTo>
                    <a:pt x="1466121" y="34760"/>
                  </a:lnTo>
                </a:path>
              </a:pathLst>
            </a:custGeom>
            <a:ln w="40651" cap="flat">
              <a:solidFill>
                <a:srgbClr val="BEBEBE">
                  <a:alpha val="69803"/>
                </a:srgbClr>
              </a:solidFill>
              <a:prstDash val="solid"/>
              <a:round/>
            </a:ln>
          </p:spPr>
          <p:txBody>
            <a:bodyPr/>
            <a:lstStyle/>
            <a:p/>
          </p:txBody>
        </p:sp>
        <p:sp>
          <p:nvSpPr>
            <p:cNvPr id="178" name="pl178"/>
            <p:cNvSpPr/>
            <p:nvPr/>
          </p:nvSpPr>
          <p:spPr>
            <a:xfrm>
              <a:off x="2488015" y="2491890"/>
              <a:ext cx="1466121" cy="115868"/>
            </a:xfrm>
            <a:custGeom>
              <a:avLst/>
              <a:pathLst>
                <a:path w="1466121" h="115868">
                  <a:moveTo>
                    <a:pt x="0" y="46347"/>
                  </a:moveTo>
                  <a:lnTo>
                    <a:pt x="209445" y="69520"/>
                  </a:lnTo>
                  <a:lnTo>
                    <a:pt x="418891" y="104281"/>
                  </a:lnTo>
                  <a:lnTo>
                    <a:pt x="628337" y="115868"/>
                  </a:lnTo>
                  <a:lnTo>
                    <a:pt x="837783" y="0"/>
                  </a:lnTo>
                  <a:lnTo>
                    <a:pt x="1047229" y="23173"/>
                  </a:lnTo>
                  <a:lnTo>
                    <a:pt x="1256675" y="23173"/>
                  </a:lnTo>
                  <a:lnTo>
                    <a:pt x="1466121" y="34760"/>
                  </a:lnTo>
                </a:path>
              </a:pathLst>
            </a:custGeom>
            <a:ln w="35231" cap="flat">
              <a:solidFill>
                <a:srgbClr val="BEBEBE">
                  <a:alpha val="69803"/>
                </a:srgbClr>
              </a:solidFill>
              <a:prstDash val="solid"/>
              <a:round/>
            </a:ln>
          </p:spPr>
          <p:txBody>
            <a:bodyPr/>
            <a:lstStyle/>
            <a:p/>
          </p:txBody>
        </p:sp>
        <p:sp>
          <p:nvSpPr>
            <p:cNvPr id="179" name="pl179"/>
            <p:cNvSpPr/>
            <p:nvPr/>
          </p:nvSpPr>
          <p:spPr>
            <a:xfrm>
              <a:off x="2488015" y="2561411"/>
              <a:ext cx="1466121" cy="81107"/>
            </a:xfrm>
            <a:custGeom>
              <a:avLst/>
              <a:pathLst>
                <a:path w="1466121" h="81107">
                  <a:moveTo>
                    <a:pt x="0" y="0"/>
                  </a:moveTo>
                  <a:lnTo>
                    <a:pt x="209445" y="0"/>
                  </a:lnTo>
                  <a:lnTo>
                    <a:pt x="418891" y="11586"/>
                  </a:lnTo>
                  <a:lnTo>
                    <a:pt x="628337" y="81107"/>
                  </a:lnTo>
                  <a:lnTo>
                    <a:pt x="837783" y="34760"/>
                  </a:lnTo>
                  <a:lnTo>
                    <a:pt x="1047229" y="23173"/>
                  </a:lnTo>
                  <a:lnTo>
                    <a:pt x="1256675" y="23173"/>
                  </a:lnTo>
                  <a:lnTo>
                    <a:pt x="1466121" y="0"/>
                  </a:lnTo>
                </a:path>
              </a:pathLst>
            </a:custGeom>
            <a:ln w="20325" cap="flat">
              <a:solidFill>
                <a:srgbClr val="6B6B6B">
                  <a:alpha val="100000"/>
                </a:srgbClr>
              </a:solidFill>
              <a:prstDash val="solid"/>
              <a:round/>
            </a:ln>
          </p:spPr>
          <p:txBody>
            <a:bodyPr/>
            <a:lstStyle/>
            <a:p/>
          </p:txBody>
        </p:sp>
        <p:sp>
          <p:nvSpPr>
            <p:cNvPr id="180" name="pl180"/>
            <p:cNvSpPr/>
            <p:nvPr/>
          </p:nvSpPr>
          <p:spPr>
            <a:xfrm>
              <a:off x="2488015" y="2491890"/>
              <a:ext cx="1466121" cy="115868"/>
            </a:xfrm>
            <a:custGeom>
              <a:avLst/>
              <a:pathLst>
                <a:path w="1466121" h="115868">
                  <a:moveTo>
                    <a:pt x="0" y="46347"/>
                  </a:moveTo>
                  <a:lnTo>
                    <a:pt x="209445" y="69520"/>
                  </a:lnTo>
                  <a:lnTo>
                    <a:pt x="418891" y="104281"/>
                  </a:lnTo>
                  <a:lnTo>
                    <a:pt x="628337" y="115868"/>
                  </a:lnTo>
                  <a:lnTo>
                    <a:pt x="837783" y="0"/>
                  </a:lnTo>
                  <a:lnTo>
                    <a:pt x="1047229" y="23173"/>
                  </a:lnTo>
                  <a:lnTo>
                    <a:pt x="1256675" y="23173"/>
                  </a:lnTo>
                  <a:lnTo>
                    <a:pt x="1466121" y="34760"/>
                  </a:lnTo>
                </a:path>
              </a:pathLst>
            </a:custGeom>
            <a:ln w="40651" cap="flat">
              <a:solidFill>
                <a:srgbClr val="000000">
                  <a:alpha val="100000"/>
                </a:srgbClr>
              </a:solidFill>
              <a:prstDash val="solid"/>
              <a:round/>
            </a:ln>
          </p:spPr>
          <p:txBody>
            <a:bodyPr/>
            <a:lstStyle/>
            <a:p/>
          </p:txBody>
        </p:sp>
        <p:sp>
          <p:nvSpPr>
            <p:cNvPr id="181" name="pl181"/>
            <p:cNvSpPr/>
            <p:nvPr/>
          </p:nvSpPr>
          <p:spPr>
            <a:xfrm>
              <a:off x="2488015" y="2491890"/>
              <a:ext cx="1466121" cy="115868"/>
            </a:xfrm>
            <a:custGeom>
              <a:avLst/>
              <a:pathLst>
                <a:path w="1466121" h="115868">
                  <a:moveTo>
                    <a:pt x="0" y="46347"/>
                  </a:moveTo>
                  <a:lnTo>
                    <a:pt x="209445" y="69520"/>
                  </a:lnTo>
                  <a:lnTo>
                    <a:pt x="418891" y="104281"/>
                  </a:lnTo>
                  <a:lnTo>
                    <a:pt x="628337" y="115868"/>
                  </a:lnTo>
                  <a:lnTo>
                    <a:pt x="837783" y="0"/>
                  </a:lnTo>
                  <a:lnTo>
                    <a:pt x="1047229" y="23173"/>
                  </a:lnTo>
                  <a:lnTo>
                    <a:pt x="1256675" y="23173"/>
                  </a:lnTo>
                  <a:lnTo>
                    <a:pt x="1466121" y="34760"/>
                  </a:lnTo>
                </a:path>
              </a:pathLst>
            </a:custGeom>
            <a:ln w="35231" cap="flat">
              <a:solidFill>
                <a:srgbClr val="80BD41">
                  <a:alpha val="100000"/>
                </a:srgbClr>
              </a:solidFill>
              <a:prstDash val="solid"/>
              <a:round/>
            </a:ln>
          </p:spPr>
          <p:txBody>
            <a:bodyPr/>
            <a:lstStyle/>
            <a:p/>
          </p:txBody>
        </p:sp>
        <p:sp>
          <p:nvSpPr>
            <p:cNvPr id="182" name="pl182"/>
            <p:cNvSpPr/>
            <p:nvPr/>
          </p:nvSpPr>
          <p:spPr>
            <a:xfrm>
              <a:off x="2414709" y="2561411"/>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183" name="tx183"/>
            <p:cNvSpPr/>
            <p:nvPr/>
          </p:nvSpPr>
          <p:spPr>
            <a:xfrm>
              <a:off x="2457886" y="235968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184" name="tx184"/>
            <p:cNvSpPr/>
            <p:nvPr/>
          </p:nvSpPr>
          <p:spPr>
            <a:xfrm>
              <a:off x="2667332" y="238285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85" name="tx185"/>
            <p:cNvSpPr/>
            <p:nvPr/>
          </p:nvSpPr>
          <p:spPr>
            <a:xfrm>
              <a:off x="2858718" y="241761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186" name="tx186"/>
            <p:cNvSpPr/>
            <p:nvPr/>
          </p:nvSpPr>
          <p:spPr>
            <a:xfrm>
              <a:off x="3068164" y="242920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187" name="tx187"/>
            <p:cNvSpPr/>
            <p:nvPr/>
          </p:nvSpPr>
          <p:spPr>
            <a:xfrm>
              <a:off x="3295670" y="231333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188" name="tx188"/>
            <p:cNvSpPr/>
            <p:nvPr/>
          </p:nvSpPr>
          <p:spPr>
            <a:xfrm>
              <a:off x="3505115" y="233650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189" name="tx189"/>
            <p:cNvSpPr/>
            <p:nvPr/>
          </p:nvSpPr>
          <p:spPr>
            <a:xfrm>
              <a:off x="3714561" y="233650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190" name="tx190"/>
            <p:cNvSpPr/>
            <p:nvPr/>
          </p:nvSpPr>
          <p:spPr>
            <a:xfrm>
              <a:off x="3924007" y="234809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191" name="rc191"/>
            <p:cNvSpPr/>
            <p:nvPr/>
          </p:nvSpPr>
          <p:spPr>
            <a:xfrm>
              <a:off x="2414709" y="3483127"/>
              <a:ext cx="1612733" cy="1019640"/>
            </a:xfrm>
            <a:prstGeom prst="rect">
              <a:avLst/>
            </a:prstGeom>
            <a:solidFill>
              <a:srgbClr val="EBEBEB">
                <a:alpha val="100000"/>
              </a:srgbClr>
            </a:solidFill>
          </p:spPr>
          <p:txBody>
            <a:bodyPr/>
            <a:lstStyle/>
            <a:p/>
          </p:txBody>
        </p:sp>
        <p:sp>
          <p:nvSpPr>
            <p:cNvPr id="192" name="pl192"/>
            <p:cNvSpPr/>
            <p:nvPr/>
          </p:nvSpPr>
          <p:spPr>
            <a:xfrm>
              <a:off x="2414709" y="4299998"/>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93" name="pl193"/>
            <p:cNvSpPr/>
            <p:nvPr/>
          </p:nvSpPr>
          <p:spPr>
            <a:xfrm>
              <a:off x="2414709" y="4010328"/>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94" name="pl194"/>
            <p:cNvSpPr/>
            <p:nvPr/>
          </p:nvSpPr>
          <p:spPr>
            <a:xfrm>
              <a:off x="2414709" y="3720657"/>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95" name="pl195"/>
            <p:cNvSpPr/>
            <p:nvPr/>
          </p:nvSpPr>
          <p:spPr>
            <a:xfrm>
              <a:off x="2414709" y="4444833"/>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96" name="pl196"/>
            <p:cNvSpPr/>
            <p:nvPr/>
          </p:nvSpPr>
          <p:spPr>
            <a:xfrm>
              <a:off x="2414709" y="4155163"/>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97" name="pl197"/>
            <p:cNvSpPr/>
            <p:nvPr/>
          </p:nvSpPr>
          <p:spPr>
            <a:xfrm>
              <a:off x="2414709" y="3865492"/>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98" name="pl198"/>
            <p:cNvSpPr/>
            <p:nvPr/>
          </p:nvSpPr>
          <p:spPr>
            <a:xfrm>
              <a:off x="2414709" y="3575822"/>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99" name="pl199"/>
            <p:cNvSpPr/>
            <p:nvPr/>
          </p:nvSpPr>
          <p:spPr>
            <a:xfrm>
              <a:off x="2488015"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0" name="pl200"/>
            <p:cNvSpPr/>
            <p:nvPr/>
          </p:nvSpPr>
          <p:spPr>
            <a:xfrm>
              <a:off x="2697461"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1" name="pl201"/>
            <p:cNvSpPr/>
            <p:nvPr/>
          </p:nvSpPr>
          <p:spPr>
            <a:xfrm>
              <a:off x="2906907"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2" name="pl202"/>
            <p:cNvSpPr/>
            <p:nvPr/>
          </p:nvSpPr>
          <p:spPr>
            <a:xfrm>
              <a:off x="311635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3" name="pl203"/>
            <p:cNvSpPr/>
            <p:nvPr/>
          </p:nvSpPr>
          <p:spPr>
            <a:xfrm>
              <a:off x="3325799"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4" name="pl204"/>
            <p:cNvSpPr/>
            <p:nvPr/>
          </p:nvSpPr>
          <p:spPr>
            <a:xfrm>
              <a:off x="3535245"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5" name="pl205"/>
            <p:cNvSpPr/>
            <p:nvPr/>
          </p:nvSpPr>
          <p:spPr>
            <a:xfrm>
              <a:off x="3744691"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6" name="pl206"/>
            <p:cNvSpPr/>
            <p:nvPr/>
          </p:nvSpPr>
          <p:spPr>
            <a:xfrm>
              <a:off x="3954137"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7" name="pl207"/>
            <p:cNvSpPr/>
            <p:nvPr/>
          </p:nvSpPr>
          <p:spPr>
            <a:xfrm>
              <a:off x="2488015" y="3865492"/>
              <a:ext cx="1466121" cy="81107"/>
            </a:xfrm>
            <a:custGeom>
              <a:avLst/>
              <a:pathLst>
                <a:path w="1466121" h="81107">
                  <a:moveTo>
                    <a:pt x="0" y="0"/>
                  </a:moveTo>
                  <a:lnTo>
                    <a:pt x="209445" y="0"/>
                  </a:lnTo>
                  <a:lnTo>
                    <a:pt x="418891" y="11586"/>
                  </a:lnTo>
                  <a:lnTo>
                    <a:pt x="628337" y="81107"/>
                  </a:lnTo>
                  <a:lnTo>
                    <a:pt x="837783" y="34760"/>
                  </a:lnTo>
                  <a:lnTo>
                    <a:pt x="1047229" y="23173"/>
                  </a:lnTo>
                  <a:lnTo>
                    <a:pt x="1256675" y="23173"/>
                  </a:lnTo>
                  <a:lnTo>
                    <a:pt x="1466121" y="0"/>
                  </a:lnTo>
                </a:path>
              </a:pathLst>
            </a:custGeom>
            <a:ln w="20325" cap="flat">
              <a:solidFill>
                <a:srgbClr val="BEBEBE">
                  <a:alpha val="69803"/>
                </a:srgbClr>
              </a:solidFill>
              <a:prstDash val="solid"/>
              <a:round/>
            </a:ln>
          </p:spPr>
          <p:txBody>
            <a:bodyPr/>
            <a:lstStyle/>
            <a:p/>
          </p:txBody>
        </p:sp>
        <p:sp>
          <p:nvSpPr>
            <p:cNvPr id="208" name="pl208"/>
            <p:cNvSpPr/>
            <p:nvPr/>
          </p:nvSpPr>
          <p:spPr>
            <a:xfrm>
              <a:off x="2488015" y="3819145"/>
              <a:ext cx="1466121" cy="57934"/>
            </a:xfrm>
            <a:custGeom>
              <a:avLst/>
              <a:pathLst>
                <a:path w="1466121" h="57934">
                  <a:moveTo>
                    <a:pt x="0" y="57934"/>
                  </a:moveTo>
                  <a:lnTo>
                    <a:pt x="209445" y="46347"/>
                  </a:lnTo>
                  <a:lnTo>
                    <a:pt x="418891" y="34760"/>
                  </a:lnTo>
                  <a:lnTo>
                    <a:pt x="628337" y="23173"/>
                  </a:lnTo>
                  <a:lnTo>
                    <a:pt x="837783" y="0"/>
                  </a:lnTo>
                  <a:lnTo>
                    <a:pt x="1047229" y="23173"/>
                  </a:lnTo>
                  <a:lnTo>
                    <a:pt x="1256675" y="11586"/>
                  </a:lnTo>
                  <a:lnTo>
                    <a:pt x="1466121" y="11586"/>
                  </a:lnTo>
                </a:path>
              </a:pathLst>
            </a:custGeom>
            <a:ln w="40651" cap="flat">
              <a:solidFill>
                <a:srgbClr val="BEBEBE">
                  <a:alpha val="69803"/>
                </a:srgbClr>
              </a:solidFill>
              <a:prstDash val="solid"/>
              <a:round/>
            </a:ln>
          </p:spPr>
          <p:txBody>
            <a:bodyPr/>
            <a:lstStyle/>
            <a:p/>
          </p:txBody>
        </p:sp>
        <p:sp>
          <p:nvSpPr>
            <p:cNvPr id="209" name="pl209"/>
            <p:cNvSpPr/>
            <p:nvPr/>
          </p:nvSpPr>
          <p:spPr>
            <a:xfrm>
              <a:off x="2488015" y="3819145"/>
              <a:ext cx="1466121" cy="57934"/>
            </a:xfrm>
            <a:custGeom>
              <a:avLst/>
              <a:pathLst>
                <a:path w="1466121" h="57934">
                  <a:moveTo>
                    <a:pt x="0" y="57934"/>
                  </a:moveTo>
                  <a:lnTo>
                    <a:pt x="209445" y="46347"/>
                  </a:lnTo>
                  <a:lnTo>
                    <a:pt x="418891" y="34760"/>
                  </a:lnTo>
                  <a:lnTo>
                    <a:pt x="628337" y="23173"/>
                  </a:lnTo>
                  <a:lnTo>
                    <a:pt x="837783" y="0"/>
                  </a:lnTo>
                  <a:lnTo>
                    <a:pt x="1047229" y="23173"/>
                  </a:lnTo>
                  <a:lnTo>
                    <a:pt x="1256675" y="11586"/>
                  </a:lnTo>
                  <a:lnTo>
                    <a:pt x="1466121" y="11586"/>
                  </a:lnTo>
                </a:path>
              </a:pathLst>
            </a:custGeom>
            <a:ln w="35231" cap="flat">
              <a:solidFill>
                <a:srgbClr val="BEBEBE">
                  <a:alpha val="69803"/>
                </a:srgbClr>
              </a:solidFill>
              <a:prstDash val="solid"/>
              <a:round/>
            </a:ln>
          </p:spPr>
          <p:txBody>
            <a:bodyPr/>
            <a:lstStyle/>
            <a:p/>
          </p:txBody>
        </p:sp>
        <p:sp>
          <p:nvSpPr>
            <p:cNvPr id="210" name="pl210"/>
            <p:cNvSpPr/>
            <p:nvPr/>
          </p:nvSpPr>
          <p:spPr>
            <a:xfrm>
              <a:off x="2488015" y="3865492"/>
              <a:ext cx="1466121" cy="81107"/>
            </a:xfrm>
            <a:custGeom>
              <a:avLst/>
              <a:pathLst>
                <a:path w="1466121" h="81107">
                  <a:moveTo>
                    <a:pt x="0" y="0"/>
                  </a:moveTo>
                  <a:lnTo>
                    <a:pt x="209445" y="0"/>
                  </a:lnTo>
                  <a:lnTo>
                    <a:pt x="418891" y="11586"/>
                  </a:lnTo>
                  <a:lnTo>
                    <a:pt x="628337" y="81107"/>
                  </a:lnTo>
                  <a:lnTo>
                    <a:pt x="837783" y="34760"/>
                  </a:lnTo>
                  <a:lnTo>
                    <a:pt x="1047229" y="23173"/>
                  </a:lnTo>
                  <a:lnTo>
                    <a:pt x="1256675" y="23173"/>
                  </a:lnTo>
                  <a:lnTo>
                    <a:pt x="1466121" y="0"/>
                  </a:lnTo>
                </a:path>
              </a:pathLst>
            </a:custGeom>
            <a:ln w="20325" cap="flat">
              <a:solidFill>
                <a:srgbClr val="6B6B6B">
                  <a:alpha val="100000"/>
                </a:srgbClr>
              </a:solidFill>
              <a:prstDash val="solid"/>
              <a:round/>
            </a:ln>
          </p:spPr>
          <p:txBody>
            <a:bodyPr/>
            <a:lstStyle/>
            <a:p/>
          </p:txBody>
        </p:sp>
        <p:sp>
          <p:nvSpPr>
            <p:cNvPr id="211" name="pl211"/>
            <p:cNvSpPr/>
            <p:nvPr/>
          </p:nvSpPr>
          <p:spPr>
            <a:xfrm>
              <a:off x="2488015" y="3819145"/>
              <a:ext cx="1466121" cy="57934"/>
            </a:xfrm>
            <a:custGeom>
              <a:avLst/>
              <a:pathLst>
                <a:path w="1466121" h="57934">
                  <a:moveTo>
                    <a:pt x="0" y="57934"/>
                  </a:moveTo>
                  <a:lnTo>
                    <a:pt x="209445" y="46347"/>
                  </a:lnTo>
                  <a:lnTo>
                    <a:pt x="418891" y="34760"/>
                  </a:lnTo>
                  <a:lnTo>
                    <a:pt x="628337" y="23173"/>
                  </a:lnTo>
                  <a:lnTo>
                    <a:pt x="837783" y="0"/>
                  </a:lnTo>
                  <a:lnTo>
                    <a:pt x="1047229" y="23173"/>
                  </a:lnTo>
                  <a:lnTo>
                    <a:pt x="1256675" y="11586"/>
                  </a:lnTo>
                  <a:lnTo>
                    <a:pt x="1466121" y="11586"/>
                  </a:lnTo>
                </a:path>
              </a:pathLst>
            </a:custGeom>
            <a:ln w="40651" cap="flat">
              <a:solidFill>
                <a:srgbClr val="000000">
                  <a:alpha val="100000"/>
                </a:srgbClr>
              </a:solidFill>
              <a:prstDash val="solid"/>
              <a:round/>
            </a:ln>
          </p:spPr>
          <p:txBody>
            <a:bodyPr/>
            <a:lstStyle/>
            <a:p/>
          </p:txBody>
        </p:sp>
        <p:sp>
          <p:nvSpPr>
            <p:cNvPr id="212" name="pl212"/>
            <p:cNvSpPr/>
            <p:nvPr/>
          </p:nvSpPr>
          <p:spPr>
            <a:xfrm>
              <a:off x="2488015" y="3819145"/>
              <a:ext cx="1466121" cy="57934"/>
            </a:xfrm>
            <a:custGeom>
              <a:avLst/>
              <a:pathLst>
                <a:path w="1466121" h="57934">
                  <a:moveTo>
                    <a:pt x="0" y="57934"/>
                  </a:moveTo>
                  <a:lnTo>
                    <a:pt x="209445" y="46347"/>
                  </a:lnTo>
                  <a:lnTo>
                    <a:pt x="418891" y="34760"/>
                  </a:lnTo>
                  <a:lnTo>
                    <a:pt x="628337" y="23173"/>
                  </a:lnTo>
                  <a:lnTo>
                    <a:pt x="837783" y="0"/>
                  </a:lnTo>
                  <a:lnTo>
                    <a:pt x="1047229" y="23173"/>
                  </a:lnTo>
                  <a:lnTo>
                    <a:pt x="1256675" y="11586"/>
                  </a:lnTo>
                  <a:lnTo>
                    <a:pt x="1466121" y="11586"/>
                  </a:lnTo>
                </a:path>
              </a:pathLst>
            </a:custGeom>
            <a:ln w="35231" cap="flat">
              <a:solidFill>
                <a:srgbClr val="80BD41">
                  <a:alpha val="100000"/>
                </a:srgbClr>
              </a:solidFill>
              <a:prstDash val="solid"/>
              <a:round/>
            </a:ln>
          </p:spPr>
          <p:txBody>
            <a:bodyPr/>
            <a:lstStyle/>
            <a:p/>
          </p:txBody>
        </p:sp>
        <p:sp>
          <p:nvSpPr>
            <p:cNvPr id="213" name="pl213"/>
            <p:cNvSpPr/>
            <p:nvPr/>
          </p:nvSpPr>
          <p:spPr>
            <a:xfrm>
              <a:off x="2414709" y="3865492"/>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214" name="tx214"/>
            <p:cNvSpPr/>
            <p:nvPr/>
          </p:nvSpPr>
          <p:spPr>
            <a:xfrm>
              <a:off x="2439826" y="369852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215" name="tx215"/>
            <p:cNvSpPr/>
            <p:nvPr/>
          </p:nvSpPr>
          <p:spPr>
            <a:xfrm>
              <a:off x="2667332" y="368693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16" name="tx216"/>
            <p:cNvSpPr/>
            <p:nvPr/>
          </p:nvSpPr>
          <p:spPr>
            <a:xfrm>
              <a:off x="2876778" y="367535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217" name="tx217"/>
            <p:cNvSpPr/>
            <p:nvPr/>
          </p:nvSpPr>
          <p:spPr>
            <a:xfrm>
              <a:off x="3086224" y="366376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18" name="tx218"/>
            <p:cNvSpPr/>
            <p:nvPr/>
          </p:nvSpPr>
          <p:spPr>
            <a:xfrm>
              <a:off x="3295670" y="364059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219" name="tx219"/>
            <p:cNvSpPr/>
            <p:nvPr/>
          </p:nvSpPr>
          <p:spPr>
            <a:xfrm>
              <a:off x="3505115" y="366376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20" name="tx220"/>
            <p:cNvSpPr/>
            <p:nvPr/>
          </p:nvSpPr>
          <p:spPr>
            <a:xfrm>
              <a:off x="3714561" y="365217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221" name="tx221"/>
            <p:cNvSpPr/>
            <p:nvPr/>
          </p:nvSpPr>
          <p:spPr>
            <a:xfrm>
              <a:off x="3924007" y="365217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222" name="rc222"/>
            <p:cNvSpPr/>
            <p:nvPr/>
          </p:nvSpPr>
          <p:spPr>
            <a:xfrm>
              <a:off x="2414709" y="4787209"/>
              <a:ext cx="1612733" cy="1019640"/>
            </a:xfrm>
            <a:prstGeom prst="rect">
              <a:avLst/>
            </a:prstGeom>
            <a:solidFill>
              <a:srgbClr val="EBEBEB">
                <a:alpha val="100000"/>
              </a:srgbClr>
            </a:solidFill>
          </p:spPr>
          <p:txBody>
            <a:bodyPr/>
            <a:lstStyle/>
            <a:p/>
          </p:txBody>
        </p:sp>
        <p:sp>
          <p:nvSpPr>
            <p:cNvPr id="223" name="pl223"/>
            <p:cNvSpPr/>
            <p:nvPr/>
          </p:nvSpPr>
          <p:spPr>
            <a:xfrm>
              <a:off x="2414709" y="5604080"/>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24" name="pl224"/>
            <p:cNvSpPr/>
            <p:nvPr/>
          </p:nvSpPr>
          <p:spPr>
            <a:xfrm>
              <a:off x="2414709" y="5314409"/>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25" name="pl225"/>
            <p:cNvSpPr/>
            <p:nvPr/>
          </p:nvSpPr>
          <p:spPr>
            <a:xfrm>
              <a:off x="2414709" y="5024739"/>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26" name="pl226"/>
            <p:cNvSpPr/>
            <p:nvPr/>
          </p:nvSpPr>
          <p:spPr>
            <a:xfrm>
              <a:off x="2414709" y="574891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27" name="pl227"/>
            <p:cNvSpPr/>
            <p:nvPr/>
          </p:nvSpPr>
          <p:spPr>
            <a:xfrm>
              <a:off x="2414709" y="545924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28" name="pl228"/>
            <p:cNvSpPr/>
            <p:nvPr/>
          </p:nvSpPr>
          <p:spPr>
            <a:xfrm>
              <a:off x="2414709" y="5169574"/>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29" name="pl229"/>
            <p:cNvSpPr/>
            <p:nvPr/>
          </p:nvSpPr>
          <p:spPr>
            <a:xfrm>
              <a:off x="2414709" y="4879904"/>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30" name="pl230"/>
            <p:cNvSpPr/>
            <p:nvPr/>
          </p:nvSpPr>
          <p:spPr>
            <a:xfrm>
              <a:off x="2488015"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31" name="pl231"/>
            <p:cNvSpPr/>
            <p:nvPr/>
          </p:nvSpPr>
          <p:spPr>
            <a:xfrm>
              <a:off x="2697461"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32" name="pl232"/>
            <p:cNvSpPr/>
            <p:nvPr/>
          </p:nvSpPr>
          <p:spPr>
            <a:xfrm>
              <a:off x="2906907"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33" name="pl233"/>
            <p:cNvSpPr/>
            <p:nvPr/>
          </p:nvSpPr>
          <p:spPr>
            <a:xfrm>
              <a:off x="3116353"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34" name="pl234"/>
            <p:cNvSpPr/>
            <p:nvPr/>
          </p:nvSpPr>
          <p:spPr>
            <a:xfrm>
              <a:off x="3325799"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35" name="pl235"/>
            <p:cNvSpPr/>
            <p:nvPr/>
          </p:nvSpPr>
          <p:spPr>
            <a:xfrm>
              <a:off x="3535245"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36" name="pl236"/>
            <p:cNvSpPr/>
            <p:nvPr/>
          </p:nvSpPr>
          <p:spPr>
            <a:xfrm>
              <a:off x="3744691"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37" name="pl237"/>
            <p:cNvSpPr/>
            <p:nvPr/>
          </p:nvSpPr>
          <p:spPr>
            <a:xfrm>
              <a:off x="3954137"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38" name="pl238"/>
            <p:cNvSpPr/>
            <p:nvPr/>
          </p:nvSpPr>
          <p:spPr>
            <a:xfrm>
              <a:off x="2488015" y="5169574"/>
              <a:ext cx="1466121" cy="81107"/>
            </a:xfrm>
            <a:custGeom>
              <a:avLst/>
              <a:pathLst>
                <a:path w="1466121" h="81107">
                  <a:moveTo>
                    <a:pt x="0" y="0"/>
                  </a:moveTo>
                  <a:lnTo>
                    <a:pt x="209445" y="0"/>
                  </a:lnTo>
                  <a:lnTo>
                    <a:pt x="418891" y="11586"/>
                  </a:lnTo>
                  <a:lnTo>
                    <a:pt x="628337" y="81107"/>
                  </a:lnTo>
                  <a:lnTo>
                    <a:pt x="837783" y="34760"/>
                  </a:lnTo>
                  <a:lnTo>
                    <a:pt x="1047229" y="23173"/>
                  </a:lnTo>
                  <a:lnTo>
                    <a:pt x="1256675" y="23173"/>
                  </a:lnTo>
                  <a:lnTo>
                    <a:pt x="1466121" y="0"/>
                  </a:lnTo>
                </a:path>
              </a:pathLst>
            </a:custGeom>
            <a:ln w="20325" cap="flat">
              <a:solidFill>
                <a:srgbClr val="BEBEBE">
                  <a:alpha val="69803"/>
                </a:srgbClr>
              </a:solidFill>
              <a:prstDash val="solid"/>
              <a:round/>
            </a:ln>
          </p:spPr>
          <p:txBody>
            <a:bodyPr/>
            <a:lstStyle/>
            <a:p/>
          </p:txBody>
        </p:sp>
        <p:sp>
          <p:nvSpPr>
            <p:cNvPr id="239" name="pl239"/>
            <p:cNvSpPr/>
            <p:nvPr/>
          </p:nvSpPr>
          <p:spPr>
            <a:xfrm>
              <a:off x="2488015" y="5169574"/>
              <a:ext cx="1466121" cy="590927"/>
            </a:xfrm>
            <a:custGeom>
              <a:avLst/>
              <a:pathLst>
                <a:path w="1466121" h="590927">
                  <a:moveTo>
                    <a:pt x="0" y="0"/>
                  </a:moveTo>
                  <a:lnTo>
                    <a:pt x="209445" y="0"/>
                  </a:lnTo>
                  <a:lnTo>
                    <a:pt x="418891" y="11586"/>
                  </a:lnTo>
                  <a:lnTo>
                    <a:pt x="628337" y="69520"/>
                  </a:lnTo>
                  <a:lnTo>
                    <a:pt x="837783" y="69520"/>
                  </a:lnTo>
                  <a:lnTo>
                    <a:pt x="1047229" y="486646"/>
                  </a:lnTo>
                  <a:lnTo>
                    <a:pt x="1256675" y="590927"/>
                  </a:lnTo>
                  <a:lnTo>
                    <a:pt x="1466121" y="185389"/>
                  </a:lnTo>
                </a:path>
              </a:pathLst>
            </a:custGeom>
            <a:ln w="40651" cap="flat">
              <a:solidFill>
                <a:srgbClr val="BEBEBE">
                  <a:alpha val="69803"/>
                </a:srgbClr>
              </a:solidFill>
              <a:prstDash val="solid"/>
              <a:round/>
            </a:ln>
          </p:spPr>
          <p:txBody>
            <a:bodyPr/>
            <a:lstStyle/>
            <a:p/>
          </p:txBody>
        </p:sp>
        <p:sp>
          <p:nvSpPr>
            <p:cNvPr id="240" name="pl240"/>
            <p:cNvSpPr/>
            <p:nvPr/>
          </p:nvSpPr>
          <p:spPr>
            <a:xfrm>
              <a:off x="2488015" y="5169574"/>
              <a:ext cx="1466121" cy="590927"/>
            </a:xfrm>
            <a:custGeom>
              <a:avLst/>
              <a:pathLst>
                <a:path w="1466121" h="590927">
                  <a:moveTo>
                    <a:pt x="0" y="0"/>
                  </a:moveTo>
                  <a:lnTo>
                    <a:pt x="209445" y="0"/>
                  </a:lnTo>
                  <a:lnTo>
                    <a:pt x="418891" y="11586"/>
                  </a:lnTo>
                  <a:lnTo>
                    <a:pt x="628337" y="69520"/>
                  </a:lnTo>
                  <a:lnTo>
                    <a:pt x="837783" y="69520"/>
                  </a:lnTo>
                  <a:lnTo>
                    <a:pt x="1047229" y="486646"/>
                  </a:lnTo>
                  <a:lnTo>
                    <a:pt x="1256675" y="590927"/>
                  </a:lnTo>
                  <a:lnTo>
                    <a:pt x="1466121" y="185389"/>
                  </a:lnTo>
                </a:path>
              </a:pathLst>
            </a:custGeom>
            <a:ln w="35231" cap="flat">
              <a:solidFill>
                <a:srgbClr val="BEBEBE">
                  <a:alpha val="69803"/>
                </a:srgbClr>
              </a:solidFill>
              <a:prstDash val="solid"/>
              <a:round/>
            </a:ln>
          </p:spPr>
          <p:txBody>
            <a:bodyPr/>
            <a:lstStyle/>
            <a:p/>
          </p:txBody>
        </p:sp>
        <p:sp>
          <p:nvSpPr>
            <p:cNvPr id="241" name="pl241"/>
            <p:cNvSpPr/>
            <p:nvPr/>
          </p:nvSpPr>
          <p:spPr>
            <a:xfrm>
              <a:off x="2488015" y="5169574"/>
              <a:ext cx="1466121" cy="81107"/>
            </a:xfrm>
            <a:custGeom>
              <a:avLst/>
              <a:pathLst>
                <a:path w="1466121" h="81107">
                  <a:moveTo>
                    <a:pt x="0" y="0"/>
                  </a:moveTo>
                  <a:lnTo>
                    <a:pt x="209445" y="0"/>
                  </a:lnTo>
                  <a:lnTo>
                    <a:pt x="418891" y="11586"/>
                  </a:lnTo>
                  <a:lnTo>
                    <a:pt x="628337" y="81107"/>
                  </a:lnTo>
                  <a:lnTo>
                    <a:pt x="837783" y="34760"/>
                  </a:lnTo>
                  <a:lnTo>
                    <a:pt x="1047229" y="23173"/>
                  </a:lnTo>
                  <a:lnTo>
                    <a:pt x="1256675" y="23173"/>
                  </a:lnTo>
                  <a:lnTo>
                    <a:pt x="1466121" y="0"/>
                  </a:lnTo>
                </a:path>
              </a:pathLst>
            </a:custGeom>
            <a:ln w="20325" cap="flat">
              <a:solidFill>
                <a:srgbClr val="6B6B6B">
                  <a:alpha val="100000"/>
                </a:srgbClr>
              </a:solidFill>
              <a:prstDash val="solid"/>
              <a:round/>
            </a:ln>
          </p:spPr>
          <p:txBody>
            <a:bodyPr/>
            <a:lstStyle/>
            <a:p/>
          </p:txBody>
        </p:sp>
        <p:sp>
          <p:nvSpPr>
            <p:cNvPr id="242" name="pl242"/>
            <p:cNvSpPr/>
            <p:nvPr/>
          </p:nvSpPr>
          <p:spPr>
            <a:xfrm>
              <a:off x="2488015" y="5169574"/>
              <a:ext cx="1466121" cy="590927"/>
            </a:xfrm>
            <a:custGeom>
              <a:avLst/>
              <a:pathLst>
                <a:path w="1466121" h="590927">
                  <a:moveTo>
                    <a:pt x="0" y="0"/>
                  </a:moveTo>
                  <a:lnTo>
                    <a:pt x="209445" y="0"/>
                  </a:lnTo>
                  <a:lnTo>
                    <a:pt x="418891" y="11586"/>
                  </a:lnTo>
                  <a:lnTo>
                    <a:pt x="628337" y="69520"/>
                  </a:lnTo>
                  <a:lnTo>
                    <a:pt x="837783" y="69520"/>
                  </a:lnTo>
                  <a:lnTo>
                    <a:pt x="1047229" y="486646"/>
                  </a:lnTo>
                  <a:lnTo>
                    <a:pt x="1256675" y="590927"/>
                  </a:lnTo>
                  <a:lnTo>
                    <a:pt x="1466121" y="185389"/>
                  </a:lnTo>
                </a:path>
              </a:pathLst>
            </a:custGeom>
            <a:ln w="40651" cap="flat">
              <a:solidFill>
                <a:srgbClr val="000000">
                  <a:alpha val="100000"/>
                </a:srgbClr>
              </a:solidFill>
              <a:prstDash val="solid"/>
              <a:round/>
            </a:ln>
          </p:spPr>
          <p:txBody>
            <a:bodyPr/>
            <a:lstStyle/>
            <a:p/>
          </p:txBody>
        </p:sp>
        <p:sp>
          <p:nvSpPr>
            <p:cNvPr id="243" name="pl243"/>
            <p:cNvSpPr/>
            <p:nvPr/>
          </p:nvSpPr>
          <p:spPr>
            <a:xfrm>
              <a:off x="2488015" y="5169574"/>
              <a:ext cx="1466121" cy="590927"/>
            </a:xfrm>
            <a:custGeom>
              <a:avLst/>
              <a:pathLst>
                <a:path w="1466121" h="590927">
                  <a:moveTo>
                    <a:pt x="0" y="0"/>
                  </a:moveTo>
                  <a:lnTo>
                    <a:pt x="209445" y="0"/>
                  </a:lnTo>
                  <a:lnTo>
                    <a:pt x="418891" y="11586"/>
                  </a:lnTo>
                  <a:lnTo>
                    <a:pt x="628337" y="69520"/>
                  </a:lnTo>
                  <a:lnTo>
                    <a:pt x="837783" y="69520"/>
                  </a:lnTo>
                  <a:lnTo>
                    <a:pt x="1047229" y="486646"/>
                  </a:lnTo>
                  <a:lnTo>
                    <a:pt x="1256675" y="590927"/>
                  </a:lnTo>
                  <a:lnTo>
                    <a:pt x="1466121" y="185389"/>
                  </a:lnTo>
                </a:path>
              </a:pathLst>
            </a:custGeom>
            <a:ln w="35231" cap="flat">
              <a:solidFill>
                <a:srgbClr val="80BD41">
                  <a:alpha val="100000"/>
                </a:srgbClr>
              </a:solidFill>
              <a:prstDash val="solid"/>
              <a:round/>
            </a:ln>
          </p:spPr>
          <p:txBody>
            <a:bodyPr/>
            <a:lstStyle/>
            <a:p/>
          </p:txBody>
        </p:sp>
        <p:sp>
          <p:nvSpPr>
            <p:cNvPr id="244" name="pl244"/>
            <p:cNvSpPr/>
            <p:nvPr/>
          </p:nvSpPr>
          <p:spPr>
            <a:xfrm>
              <a:off x="2414709" y="5169574"/>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245" name="tx245"/>
            <p:cNvSpPr/>
            <p:nvPr/>
          </p:nvSpPr>
          <p:spPr>
            <a:xfrm>
              <a:off x="2457886" y="499101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46" name="tx246"/>
            <p:cNvSpPr/>
            <p:nvPr/>
          </p:nvSpPr>
          <p:spPr>
            <a:xfrm>
              <a:off x="2667332" y="499101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47" name="tx247"/>
            <p:cNvSpPr/>
            <p:nvPr/>
          </p:nvSpPr>
          <p:spPr>
            <a:xfrm>
              <a:off x="2858718" y="500260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248" name="tx248"/>
            <p:cNvSpPr/>
            <p:nvPr/>
          </p:nvSpPr>
          <p:spPr>
            <a:xfrm>
              <a:off x="3068164" y="506054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249" name="tx249"/>
            <p:cNvSpPr/>
            <p:nvPr/>
          </p:nvSpPr>
          <p:spPr>
            <a:xfrm>
              <a:off x="3277610" y="506054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250" name="tx250"/>
            <p:cNvSpPr/>
            <p:nvPr/>
          </p:nvSpPr>
          <p:spPr>
            <a:xfrm>
              <a:off x="3456927" y="5477666"/>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-42</a:t>
              </a:r>
            </a:p>
          </p:txBody>
        </p:sp>
        <p:sp>
          <p:nvSpPr>
            <p:cNvPr id="251" name="tx251"/>
            <p:cNvSpPr/>
            <p:nvPr/>
          </p:nvSpPr>
          <p:spPr>
            <a:xfrm>
              <a:off x="3666372" y="5581947"/>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-51</a:t>
              </a:r>
            </a:p>
          </p:txBody>
        </p:sp>
        <p:sp>
          <p:nvSpPr>
            <p:cNvPr id="252" name="tx252"/>
            <p:cNvSpPr/>
            <p:nvPr/>
          </p:nvSpPr>
          <p:spPr>
            <a:xfrm>
              <a:off x="3875818" y="5176408"/>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-16</a:t>
              </a:r>
            </a:p>
          </p:txBody>
        </p:sp>
        <p:sp>
          <p:nvSpPr>
            <p:cNvPr id="253" name="rc253"/>
            <p:cNvSpPr/>
            <p:nvPr/>
          </p:nvSpPr>
          <p:spPr>
            <a:xfrm>
              <a:off x="4097032" y="874964"/>
              <a:ext cx="1612733" cy="1019640"/>
            </a:xfrm>
            <a:prstGeom prst="rect">
              <a:avLst/>
            </a:prstGeom>
            <a:solidFill>
              <a:srgbClr val="EBEBEB">
                <a:alpha val="100000"/>
              </a:srgbClr>
            </a:solidFill>
          </p:spPr>
          <p:txBody>
            <a:bodyPr/>
            <a:lstStyle/>
            <a:p/>
          </p:txBody>
        </p:sp>
        <p:sp>
          <p:nvSpPr>
            <p:cNvPr id="254" name="pl254"/>
            <p:cNvSpPr/>
            <p:nvPr/>
          </p:nvSpPr>
          <p:spPr>
            <a:xfrm>
              <a:off x="4097032" y="1691835"/>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55" name="pl255"/>
            <p:cNvSpPr/>
            <p:nvPr/>
          </p:nvSpPr>
          <p:spPr>
            <a:xfrm>
              <a:off x="4097032" y="1402164"/>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56" name="pl256"/>
            <p:cNvSpPr/>
            <p:nvPr/>
          </p:nvSpPr>
          <p:spPr>
            <a:xfrm>
              <a:off x="4097032" y="1112494"/>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57" name="pl257"/>
            <p:cNvSpPr/>
            <p:nvPr/>
          </p:nvSpPr>
          <p:spPr>
            <a:xfrm>
              <a:off x="4097032" y="1836670"/>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58" name="pl258"/>
            <p:cNvSpPr/>
            <p:nvPr/>
          </p:nvSpPr>
          <p:spPr>
            <a:xfrm>
              <a:off x="4097032" y="1546999"/>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59" name="pl259"/>
            <p:cNvSpPr/>
            <p:nvPr/>
          </p:nvSpPr>
          <p:spPr>
            <a:xfrm>
              <a:off x="4097032" y="1257329"/>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60" name="pl260"/>
            <p:cNvSpPr/>
            <p:nvPr/>
          </p:nvSpPr>
          <p:spPr>
            <a:xfrm>
              <a:off x="4097032" y="967658"/>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61" name="pl261"/>
            <p:cNvSpPr/>
            <p:nvPr/>
          </p:nvSpPr>
          <p:spPr>
            <a:xfrm>
              <a:off x="4170338"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2" name="pl262"/>
            <p:cNvSpPr/>
            <p:nvPr/>
          </p:nvSpPr>
          <p:spPr>
            <a:xfrm>
              <a:off x="4379784"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3" name="pl263"/>
            <p:cNvSpPr/>
            <p:nvPr/>
          </p:nvSpPr>
          <p:spPr>
            <a:xfrm>
              <a:off x="4589230"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4" name="pl264"/>
            <p:cNvSpPr/>
            <p:nvPr/>
          </p:nvSpPr>
          <p:spPr>
            <a:xfrm>
              <a:off x="4798676"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5" name="pl265"/>
            <p:cNvSpPr/>
            <p:nvPr/>
          </p:nvSpPr>
          <p:spPr>
            <a:xfrm>
              <a:off x="5008122"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6" name="pl266"/>
            <p:cNvSpPr/>
            <p:nvPr/>
          </p:nvSpPr>
          <p:spPr>
            <a:xfrm>
              <a:off x="5217567"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7" name="pl267"/>
            <p:cNvSpPr/>
            <p:nvPr/>
          </p:nvSpPr>
          <p:spPr>
            <a:xfrm>
              <a:off x="542701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8" name="pl268"/>
            <p:cNvSpPr/>
            <p:nvPr/>
          </p:nvSpPr>
          <p:spPr>
            <a:xfrm>
              <a:off x="5636459"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9" name="pl269"/>
            <p:cNvSpPr/>
            <p:nvPr/>
          </p:nvSpPr>
          <p:spPr>
            <a:xfrm>
              <a:off x="4170338" y="1257329"/>
              <a:ext cx="1466121" cy="81107"/>
            </a:xfrm>
            <a:custGeom>
              <a:avLst/>
              <a:pathLst>
                <a:path w="1466121" h="81107">
                  <a:moveTo>
                    <a:pt x="0" y="0"/>
                  </a:moveTo>
                  <a:lnTo>
                    <a:pt x="209445" y="0"/>
                  </a:lnTo>
                  <a:lnTo>
                    <a:pt x="418891" y="11586"/>
                  </a:lnTo>
                  <a:lnTo>
                    <a:pt x="628337" y="81107"/>
                  </a:lnTo>
                  <a:lnTo>
                    <a:pt x="837783" y="34760"/>
                  </a:lnTo>
                  <a:lnTo>
                    <a:pt x="1047229" y="23173"/>
                  </a:lnTo>
                  <a:lnTo>
                    <a:pt x="1256675" y="23173"/>
                  </a:lnTo>
                  <a:lnTo>
                    <a:pt x="1466121" y="0"/>
                  </a:lnTo>
                </a:path>
              </a:pathLst>
            </a:custGeom>
            <a:ln w="20325" cap="flat">
              <a:solidFill>
                <a:srgbClr val="BEBEBE">
                  <a:alpha val="69803"/>
                </a:srgbClr>
              </a:solidFill>
              <a:prstDash val="solid"/>
              <a:round/>
            </a:ln>
          </p:spPr>
          <p:txBody>
            <a:bodyPr/>
            <a:lstStyle/>
            <a:p/>
          </p:txBody>
        </p:sp>
        <p:sp>
          <p:nvSpPr>
            <p:cNvPr id="270" name="pl270"/>
            <p:cNvSpPr/>
            <p:nvPr/>
          </p:nvSpPr>
          <p:spPr>
            <a:xfrm>
              <a:off x="4170338" y="1153047"/>
              <a:ext cx="1466121" cy="173802"/>
            </a:xfrm>
            <a:custGeom>
              <a:avLst/>
              <a:pathLst>
                <a:path w="1466121" h="173802">
                  <a:moveTo>
                    <a:pt x="0" y="81107"/>
                  </a:moveTo>
                  <a:lnTo>
                    <a:pt x="209445" y="104281"/>
                  </a:lnTo>
                  <a:lnTo>
                    <a:pt x="418891" y="127455"/>
                  </a:lnTo>
                  <a:lnTo>
                    <a:pt x="628337" y="150628"/>
                  </a:lnTo>
                  <a:lnTo>
                    <a:pt x="837783" y="173802"/>
                  </a:lnTo>
                  <a:lnTo>
                    <a:pt x="1047229" y="115868"/>
                  </a:lnTo>
                  <a:lnTo>
                    <a:pt x="1256675" y="81107"/>
                  </a:lnTo>
                  <a:lnTo>
                    <a:pt x="1466121" y="0"/>
                  </a:lnTo>
                </a:path>
              </a:pathLst>
            </a:custGeom>
            <a:ln w="40651" cap="flat">
              <a:solidFill>
                <a:srgbClr val="BEBEBE">
                  <a:alpha val="69803"/>
                </a:srgbClr>
              </a:solidFill>
              <a:prstDash val="solid"/>
              <a:round/>
            </a:ln>
          </p:spPr>
          <p:txBody>
            <a:bodyPr/>
            <a:lstStyle/>
            <a:p/>
          </p:txBody>
        </p:sp>
        <p:sp>
          <p:nvSpPr>
            <p:cNvPr id="271" name="pl271"/>
            <p:cNvSpPr/>
            <p:nvPr/>
          </p:nvSpPr>
          <p:spPr>
            <a:xfrm>
              <a:off x="4170338" y="1153047"/>
              <a:ext cx="1466121" cy="173802"/>
            </a:xfrm>
            <a:custGeom>
              <a:avLst/>
              <a:pathLst>
                <a:path w="1466121" h="173802">
                  <a:moveTo>
                    <a:pt x="0" y="81107"/>
                  </a:moveTo>
                  <a:lnTo>
                    <a:pt x="209445" y="104281"/>
                  </a:lnTo>
                  <a:lnTo>
                    <a:pt x="418891" y="127455"/>
                  </a:lnTo>
                  <a:lnTo>
                    <a:pt x="628337" y="150628"/>
                  </a:lnTo>
                  <a:lnTo>
                    <a:pt x="837783" y="173802"/>
                  </a:lnTo>
                  <a:lnTo>
                    <a:pt x="1047229" y="115868"/>
                  </a:lnTo>
                  <a:lnTo>
                    <a:pt x="1256675" y="81107"/>
                  </a:lnTo>
                  <a:lnTo>
                    <a:pt x="1466121" y="0"/>
                  </a:lnTo>
                </a:path>
              </a:pathLst>
            </a:custGeom>
            <a:ln w="35231" cap="flat">
              <a:solidFill>
                <a:srgbClr val="BEBEBE">
                  <a:alpha val="69803"/>
                </a:srgbClr>
              </a:solidFill>
              <a:prstDash val="solid"/>
              <a:round/>
            </a:ln>
          </p:spPr>
          <p:txBody>
            <a:bodyPr/>
            <a:lstStyle/>
            <a:p/>
          </p:txBody>
        </p:sp>
        <p:sp>
          <p:nvSpPr>
            <p:cNvPr id="272" name="pl272"/>
            <p:cNvSpPr/>
            <p:nvPr/>
          </p:nvSpPr>
          <p:spPr>
            <a:xfrm>
              <a:off x="4170338" y="1257329"/>
              <a:ext cx="1466121" cy="81107"/>
            </a:xfrm>
            <a:custGeom>
              <a:avLst/>
              <a:pathLst>
                <a:path w="1466121" h="81107">
                  <a:moveTo>
                    <a:pt x="0" y="0"/>
                  </a:moveTo>
                  <a:lnTo>
                    <a:pt x="209445" y="0"/>
                  </a:lnTo>
                  <a:lnTo>
                    <a:pt x="418891" y="11586"/>
                  </a:lnTo>
                  <a:lnTo>
                    <a:pt x="628337" y="81107"/>
                  </a:lnTo>
                  <a:lnTo>
                    <a:pt x="837783" y="34760"/>
                  </a:lnTo>
                  <a:lnTo>
                    <a:pt x="1047229" y="23173"/>
                  </a:lnTo>
                  <a:lnTo>
                    <a:pt x="1256675" y="23173"/>
                  </a:lnTo>
                  <a:lnTo>
                    <a:pt x="1466121" y="0"/>
                  </a:lnTo>
                </a:path>
              </a:pathLst>
            </a:custGeom>
            <a:ln w="20325" cap="flat">
              <a:solidFill>
                <a:srgbClr val="6B6B6B">
                  <a:alpha val="100000"/>
                </a:srgbClr>
              </a:solidFill>
              <a:prstDash val="solid"/>
              <a:round/>
            </a:ln>
          </p:spPr>
          <p:txBody>
            <a:bodyPr/>
            <a:lstStyle/>
            <a:p/>
          </p:txBody>
        </p:sp>
        <p:sp>
          <p:nvSpPr>
            <p:cNvPr id="273" name="pl273"/>
            <p:cNvSpPr/>
            <p:nvPr/>
          </p:nvSpPr>
          <p:spPr>
            <a:xfrm>
              <a:off x="4170338" y="1153047"/>
              <a:ext cx="1466121" cy="173802"/>
            </a:xfrm>
            <a:custGeom>
              <a:avLst/>
              <a:pathLst>
                <a:path w="1466121" h="173802">
                  <a:moveTo>
                    <a:pt x="0" y="81107"/>
                  </a:moveTo>
                  <a:lnTo>
                    <a:pt x="209445" y="104281"/>
                  </a:lnTo>
                  <a:lnTo>
                    <a:pt x="418891" y="127455"/>
                  </a:lnTo>
                  <a:lnTo>
                    <a:pt x="628337" y="150628"/>
                  </a:lnTo>
                  <a:lnTo>
                    <a:pt x="837783" y="173802"/>
                  </a:lnTo>
                  <a:lnTo>
                    <a:pt x="1047229" y="115868"/>
                  </a:lnTo>
                  <a:lnTo>
                    <a:pt x="1256675" y="81107"/>
                  </a:lnTo>
                  <a:lnTo>
                    <a:pt x="1466121" y="0"/>
                  </a:lnTo>
                </a:path>
              </a:pathLst>
            </a:custGeom>
            <a:ln w="40651" cap="flat">
              <a:solidFill>
                <a:srgbClr val="000000">
                  <a:alpha val="100000"/>
                </a:srgbClr>
              </a:solidFill>
              <a:prstDash val="solid"/>
              <a:round/>
            </a:ln>
          </p:spPr>
          <p:txBody>
            <a:bodyPr/>
            <a:lstStyle/>
            <a:p/>
          </p:txBody>
        </p:sp>
        <p:sp>
          <p:nvSpPr>
            <p:cNvPr id="274" name="pl274"/>
            <p:cNvSpPr/>
            <p:nvPr/>
          </p:nvSpPr>
          <p:spPr>
            <a:xfrm>
              <a:off x="4170338" y="1153047"/>
              <a:ext cx="1466121" cy="173802"/>
            </a:xfrm>
            <a:custGeom>
              <a:avLst/>
              <a:pathLst>
                <a:path w="1466121" h="173802">
                  <a:moveTo>
                    <a:pt x="0" y="81107"/>
                  </a:moveTo>
                  <a:lnTo>
                    <a:pt x="209445" y="104281"/>
                  </a:lnTo>
                  <a:lnTo>
                    <a:pt x="418891" y="127455"/>
                  </a:lnTo>
                  <a:lnTo>
                    <a:pt x="628337" y="150628"/>
                  </a:lnTo>
                  <a:lnTo>
                    <a:pt x="837783" y="173802"/>
                  </a:lnTo>
                  <a:lnTo>
                    <a:pt x="1047229" y="115868"/>
                  </a:lnTo>
                  <a:lnTo>
                    <a:pt x="1256675" y="81107"/>
                  </a:lnTo>
                  <a:lnTo>
                    <a:pt x="1466121" y="0"/>
                  </a:lnTo>
                </a:path>
              </a:pathLst>
            </a:custGeom>
            <a:ln w="35231" cap="flat">
              <a:solidFill>
                <a:srgbClr val="80BD41">
                  <a:alpha val="100000"/>
                </a:srgbClr>
              </a:solidFill>
              <a:prstDash val="solid"/>
              <a:round/>
            </a:ln>
          </p:spPr>
          <p:txBody>
            <a:bodyPr/>
            <a:lstStyle/>
            <a:p/>
          </p:txBody>
        </p:sp>
        <p:sp>
          <p:nvSpPr>
            <p:cNvPr id="275" name="pl275"/>
            <p:cNvSpPr/>
            <p:nvPr/>
          </p:nvSpPr>
          <p:spPr>
            <a:xfrm>
              <a:off x="4097032" y="1257329"/>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276" name="tx276"/>
            <p:cNvSpPr/>
            <p:nvPr/>
          </p:nvSpPr>
          <p:spPr>
            <a:xfrm>
              <a:off x="4140208" y="105560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77" name="tx277"/>
            <p:cNvSpPr/>
            <p:nvPr/>
          </p:nvSpPr>
          <p:spPr>
            <a:xfrm>
              <a:off x="4349654" y="107877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78" name="tx278"/>
            <p:cNvSpPr/>
            <p:nvPr/>
          </p:nvSpPr>
          <p:spPr>
            <a:xfrm>
              <a:off x="4541041" y="110194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79" name="tx279"/>
            <p:cNvSpPr/>
            <p:nvPr/>
          </p:nvSpPr>
          <p:spPr>
            <a:xfrm>
              <a:off x="4750487" y="112512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280" name="tx280"/>
            <p:cNvSpPr/>
            <p:nvPr/>
          </p:nvSpPr>
          <p:spPr>
            <a:xfrm>
              <a:off x="4959933" y="114829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281" name="tx281"/>
            <p:cNvSpPr/>
            <p:nvPr/>
          </p:nvSpPr>
          <p:spPr>
            <a:xfrm>
              <a:off x="5169379" y="109036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282" name="tx282"/>
            <p:cNvSpPr/>
            <p:nvPr/>
          </p:nvSpPr>
          <p:spPr>
            <a:xfrm>
              <a:off x="5396884" y="105560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83" name="tx283"/>
            <p:cNvSpPr/>
            <p:nvPr/>
          </p:nvSpPr>
          <p:spPr>
            <a:xfrm>
              <a:off x="5606330" y="97449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284" name="rc284"/>
            <p:cNvSpPr/>
            <p:nvPr/>
          </p:nvSpPr>
          <p:spPr>
            <a:xfrm>
              <a:off x="4097032" y="2179046"/>
              <a:ext cx="1612733" cy="1019640"/>
            </a:xfrm>
            <a:prstGeom prst="rect">
              <a:avLst/>
            </a:prstGeom>
            <a:solidFill>
              <a:srgbClr val="EBEBEB">
                <a:alpha val="100000"/>
              </a:srgbClr>
            </a:solidFill>
          </p:spPr>
          <p:txBody>
            <a:bodyPr/>
            <a:lstStyle/>
            <a:p/>
          </p:txBody>
        </p:sp>
        <p:sp>
          <p:nvSpPr>
            <p:cNvPr id="285" name="pl285"/>
            <p:cNvSpPr/>
            <p:nvPr/>
          </p:nvSpPr>
          <p:spPr>
            <a:xfrm>
              <a:off x="4097032" y="2995916"/>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86" name="pl286"/>
            <p:cNvSpPr/>
            <p:nvPr/>
          </p:nvSpPr>
          <p:spPr>
            <a:xfrm>
              <a:off x="4097032" y="2706246"/>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87" name="pl287"/>
            <p:cNvSpPr/>
            <p:nvPr/>
          </p:nvSpPr>
          <p:spPr>
            <a:xfrm>
              <a:off x="4097032" y="2416575"/>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88" name="pl288"/>
            <p:cNvSpPr/>
            <p:nvPr/>
          </p:nvSpPr>
          <p:spPr>
            <a:xfrm>
              <a:off x="4097032" y="3140752"/>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89" name="pl289"/>
            <p:cNvSpPr/>
            <p:nvPr/>
          </p:nvSpPr>
          <p:spPr>
            <a:xfrm>
              <a:off x="4097032" y="2851081"/>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90" name="pl290"/>
            <p:cNvSpPr/>
            <p:nvPr/>
          </p:nvSpPr>
          <p:spPr>
            <a:xfrm>
              <a:off x="4097032" y="2561411"/>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91" name="pl291"/>
            <p:cNvSpPr/>
            <p:nvPr/>
          </p:nvSpPr>
          <p:spPr>
            <a:xfrm>
              <a:off x="4097032" y="2271740"/>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92" name="pl292"/>
            <p:cNvSpPr/>
            <p:nvPr/>
          </p:nvSpPr>
          <p:spPr>
            <a:xfrm>
              <a:off x="4170338"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3" name="pl293"/>
            <p:cNvSpPr/>
            <p:nvPr/>
          </p:nvSpPr>
          <p:spPr>
            <a:xfrm>
              <a:off x="4379784"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4" name="pl294"/>
            <p:cNvSpPr/>
            <p:nvPr/>
          </p:nvSpPr>
          <p:spPr>
            <a:xfrm>
              <a:off x="4589230"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5" name="pl295"/>
            <p:cNvSpPr/>
            <p:nvPr/>
          </p:nvSpPr>
          <p:spPr>
            <a:xfrm>
              <a:off x="4798676"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6" name="pl296"/>
            <p:cNvSpPr/>
            <p:nvPr/>
          </p:nvSpPr>
          <p:spPr>
            <a:xfrm>
              <a:off x="5008122"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7" name="pl297"/>
            <p:cNvSpPr/>
            <p:nvPr/>
          </p:nvSpPr>
          <p:spPr>
            <a:xfrm>
              <a:off x="5217567"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8" name="pl298"/>
            <p:cNvSpPr/>
            <p:nvPr/>
          </p:nvSpPr>
          <p:spPr>
            <a:xfrm>
              <a:off x="542701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9" name="pl299"/>
            <p:cNvSpPr/>
            <p:nvPr/>
          </p:nvSpPr>
          <p:spPr>
            <a:xfrm>
              <a:off x="5636459"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00" name="pl300"/>
            <p:cNvSpPr/>
            <p:nvPr/>
          </p:nvSpPr>
          <p:spPr>
            <a:xfrm>
              <a:off x="4170338" y="2561411"/>
              <a:ext cx="1466121" cy="81107"/>
            </a:xfrm>
            <a:custGeom>
              <a:avLst/>
              <a:pathLst>
                <a:path w="1466121" h="81107">
                  <a:moveTo>
                    <a:pt x="0" y="0"/>
                  </a:moveTo>
                  <a:lnTo>
                    <a:pt x="209445" y="0"/>
                  </a:lnTo>
                  <a:lnTo>
                    <a:pt x="418891" y="11586"/>
                  </a:lnTo>
                  <a:lnTo>
                    <a:pt x="628337" y="81107"/>
                  </a:lnTo>
                  <a:lnTo>
                    <a:pt x="837783" y="34760"/>
                  </a:lnTo>
                  <a:lnTo>
                    <a:pt x="1047229" y="23173"/>
                  </a:lnTo>
                  <a:lnTo>
                    <a:pt x="1256675" y="23173"/>
                  </a:lnTo>
                  <a:lnTo>
                    <a:pt x="1466121" y="0"/>
                  </a:lnTo>
                </a:path>
              </a:pathLst>
            </a:custGeom>
            <a:ln w="20325" cap="flat">
              <a:solidFill>
                <a:srgbClr val="BEBEBE">
                  <a:alpha val="69803"/>
                </a:srgbClr>
              </a:solidFill>
              <a:prstDash val="solid"/>
              <a:round/>
            </a:ln>
          </p:spPr>
          <p:txBody>
            <a:bodyPr/>
            <a:lstStyle/>
            <a:p/>
          </p:txBody>
        </p:sp>
        <p:sp>
          <p:nvSpPr>
            <p:cNvPr id="301" name="pl301"/>
            <p:cNvSpPr/>
            <p:nvPr/>
          </p:nvSpPr>
          <p:spPr>
            <a:xfrm>
              <a:off x="4170338" y="2561411"/>
              <a:ext cx="1466121" cy="115868"/>
            </a:xfrm>
            <a:custGeom>
              <a:avLst/>
              <a:pathLst>
                <a:path w="1466121" h="115868">
                  <a:moveTo>
                    <a:pt x="0" y="0"/>
                  </a:moveTo>
                  <a:lnTo>
                    <a:pt x="209445" y="0"/>
                  </a:lnTo>
                  <a:lnTo>
                    <a:pt x="418891" y="104281"/>
                  </a:lnTo>
                  <a:lnTo>
                    <a:pt x="628337" y="92694"/>
                  </a:lnTo>
                  <a:lnTo>
                    <a:pt x="837783" y="104281"/>
                  </a:lnTo>
                  <a:lnTo>
                    <a:pt x="1047229" y="115868"/>
                  </a:lnTo>
                  <a:lnTo>
                    <a:pt x="1256675" y="115868"/>
                  </a:lnTo>
                  <a:lnTo>
                    <a:pt x="1466121" y="92694"/>
                  </a:lnTo>
                </a:path>
              </a:pathLst>
            </a:custGeom>
            <a:ln w="40651" cap="flat">
              <a:solidFill>
                <a:srgbClr val="BEBEBE">
                  <a:alpha val="69803"/>
                </a:srgbClr>
              </a:solidFill>
              <a:prstDash val="solid"/>
              <a:round/>
            </a:ln>
          </p:spPr>
          <p:txBody>
            <a:bodyPr/>
            <a:lstStyle/>
            <a:p/>
          </p:txBody>
        </p:sp>
        <p:sp>
          <p:nvSpPr>
            <p:cNvPr id="302" name="pl302"/>
            <p:cNvSpPr/>
            <p:nvPr/>
          </p:nvSpPr>
          <p:spPr>
            <a:xfrm>
              <a:off x="4170338" y="2561411"/>
              <a:ext cx="1466121" cy="115868"/>
            </a:xfrm>
            <a:custGeom>
              <a:avLst/>
              <a:pathLst>
                <a:path w="1466121" h="115868">
                  <a:moveTo>
                    <a:pt x="0" y="0"/>
                  </a:moveTo>
                  <a:lnTo>
                    <a:pt x="209445" y="0"/>
                  </a:lnTo>
                  <a:lnTo>
                    <a:pt x="418891" y="104281"/>
                  </a:lnTo>
                  <a:lnTo>
                    <a:pt x="628337" y="92694"/>
                  </a:lnTo>
                  <a:lnTo>
                    <a:pt x="837783" y="104281"/>
                  </a:lnTo>
                  <a:lnTo>
                    <a:pt x="1047229" y="115868"/>
                  </a:lnTo>
                  <a:lnTo>
                    <a:pt x="1256675" y="115868"/>
                  </a:lnTo>
                  <a:lnTo>
                    <a:pt x="1466121" y="92694"/>
                  </a:lnTo>
                </a:path>
              </a:pathLst>
            </a:custGeom>
            <a:ln w="35231" cap="flat">
              <a:solidFill>
                <a:srgbClr val="BEBEBE">
                  <a:alpha val="69803"/>
                </a:srgbClr>
              </a:solidFill>
              <a:prstDash val="solid"/>
              <a:round/>
            </a:ln>
          </p:spPr>
          <p:txBody>
            <a:bodyPr/>
            <a:lstStyle/>
            <a:p/>
          </p:txBody>
        </p:sp>
        <p:sp>
          <p:nvSpPr>
            <p:cNvPr id="303" name="pl303"/>
            <p:cNvSpPr/>
            <p:nvPr/>
          </p:nvSpPr>
          <p:spPr>
            <a:xfrm>
              <a:off x="4170338" y="2561411"/>
              <a:ext cx="1466121" cy="81107"/>
            </a:xfrm>
            <a:custGeom>
              <a:avLst/>
              <a:pathLst>
                <a:path w="1466121" h="81107">
                  <a:moveTo>
                    <a:pt x="0" y="0"/>
                  </a:moveTo>
                  <a:lnTo>
                    <a:pt x="209445" y="0"/>
                  </a:lnTo>
                  <a:lnTo>
                    <a:pt x="418891" y="11586"/>
                  </a:lnTo>
                  <a:lnTo>
                    <a:pt x="628337" y="81107"/>
                  </a:lnTo>
                  <a:lnTo>
                    <a:pt x="837783" y="34760"/>
                  </a:lnTo>
                  <a:lnTo>
                    <a:pt x="1047229" y="23173"/>
                  </a:lnTo>
                  <a:lnTo>
                    <a:pt x="1256675" y="23173"/>
                  </a:lnTo>
                  <a:lnTo>
                    <a:pt x="1466121" y="0"/>
                  </a:lnTo>
                </a:path>
              </a:pathLst>
            </a:custGeom>
            <a:ln w="20325" cap="flat">
              <a:solidFill>
                <a:srgbClr val="6B6B6B">
                  <a:alpha val="100000"/>
                </a:srgbClr>
              </a:solidFill>
              <a:prstDash val="solid"/>
              <a:round/>
            </a:ln>
          </p:spPr>
          <p:txBody>
            <a:bodyPr/>
            <a:lstStyle/>
            <a:p/>
          </p:txBody>
        </p:sp>
        <p:sp>
          <p:nvSpPr>
            <p:cNvPr id="304" name="pl304"/>
            <p:cNvSpPr/>
            <p:nvPr/>
          </p:nvSpPr>
          <p:spPr>
            <a:xfrm>
              <a:off x="4170338" y="2561411"/>
              <a:ext cx="1466121" cy="115868"/>
            </a:xfrm>
            <a:custGeom>
              <a:avLst/>
              <a:pathLst>
                <a:path w="1466121" h="115868">
                  <a:moveTo>
                    <a:pt x="0" y="0"/>
                  </a:moveTo>
                  <a:lnTo>
                    <a:pt x="209445" y="0"/>
                  </a:lnTo>
                  <a:lnTo>
                    <a:pt x="418891" y="104281"/>
                  </a:lnTo>
                  <a:lnTo>
                    <a:pt x="628337" y="92694"/>
                  </a:lnTo>
                  <a:lnTo>
                    <a:pt x="837783" y="104281"/>
                  </a:lnTo>
                  <a:lnTo>
                    <a:pt x="1047229" y="115868"/>
                  </a:lnTo>
                  <a:lnTo>
                    <a:pt x="1256675" y="115868"/>
                  </a:lnTo>
                  <a:lnTo>
                    <a:pt x="1466121" y="92694"/>
                  </a:lnTo>
                </a:path>
              </a:pathLst>
            </a:custGeom>
            <a:ln w="40651" cap="flat">
              <a:solidFill>
                <a:srgbClr val="000000">
                  <a:alpha val="100000"/>
                </a:srgbClr>
              </a:solidFill>
              <a:prstDash val="solid"/>
              <a:round/>
            </a:ln>
          </p:spPr>
          <p:txBody>
            <a:bodyPr/>
            <a:lstStyle/>
            <a:p/>
          </p:txBody>
        </p:sp>
        <p:sp>
          <p:nvSpPr>
            <p:cNvPr id="305" name="pl305"/>
            <p:cNvSpPr/>
            <p:nvPr/>
          </p:nvSpPr>
          <p:spPr>
            <a:xfrm>
              <a:off x="4170338" y="2561411"/>
              <a:ext cx="1466121" cy="115868"/>
            </a:xfrm>
            <a:custGeom>
              <a:avLst/>
              <a:pathLst>
                <a:path w="1466121" h="115868">
                  <a:moveTo>
                    <a:pt x="0" y="0"/>
                  </a:moveTo>
                  <a:lnTo>
                    <a:pt x="209445" y="0"/>
                  </a:lnTo>
                  <a:lnTo>
                    <a:pt x="418891" y="104281"/>
                  </a:lnTo>
                  <a:lnTo>
                    <a:pt x="628337" y="92694"/>
                  </a:lnTo>
                  <a:lnTo>
                    <a:pt x="837783" y="104281"/>
                  </a:lnTo>
                  <a:lnTo>
                    <a:pt x="1047229" y="115868"/>
                  </a:lnTo>
                  <a:lnTo>
                    <a:pt x="1256675" y="115868"/>
                  </a:lnTo>
                  <a:lnTo>
                    <a:pt x="1466121" y="92694"/>
                  </a:lnTo>
                </a:path>
              </a:pathLst>
            </a:custGeom>
            <a:ln w="35231" cap="flat">
              <a:solidFill>
                <a:srgbClr val="80BD41">
                  <a:alpha val="100000"/>
                </a:srgbClr>
              </a:solidFill>
              <a:prstDash val="solid"/>
              <a:round/>
            </a:ln>
          </p:spPr>
          <p:txBody>
            <a:bodyPr/>
            <a:lstStyle/>
            <a:p/>
          </p:txBody>
        </p:sp>
        <p:sp>
          <p:nvSpPr>
            <p:cNvPr id="306" name="pl306"/>
            <p:cNvSpPr/>
            <p:nvPr/>
          </p:nvSpPr>
          <p:spPr>
            <a:xfrm>
              <a:off x="4097032" y="2561411"/>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307" name="tx307"/>
            <p:cNvSpPr/>
            <p:nvPr/>
          </p:nvSpPr>
          <p:spPr>
            <a:xfrm>
              <a:off x="4140208" y="238285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08" name="tx308"/>
            <p:cNvSpPr/>
            <p:nvPr/>
          </p:nvSpPr>
          <p:spPr>
            <a:xfrm>
              <a:off x="4349654" y="238285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09" name="tx309"/>
            <p:cNvSpPr/>
            <p:nvPr/>
          </p:nvSpPr>
          <p:spPr>
            <a:xfrm>
              <a:off x="4541041" y="248713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310" name="tx310"/>
            <p:cNvSpPr/>
            <p:nvPr/>
          </p:nvSpPr>
          <p:spPr>
            <a:xfrm>
              <a:off x="4750487" y="247555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311" name="tx311"/>
            <p:cNvSpPr/>
            <p:nvPr/>
          </p:nvSpPr>
          <p:spPr>
            <a:xfrm>
              <a:off x="4959933" y="248713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312" name="tx312"/>
            <p:cNvSpPr/>
            <p:nvPr/>
          </p:nvSpPr>
          <p:spPr>
            <a:xfrm>
              <a:off x="5139249" y="2498724"/>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313" name="tx313"/>
            <p:cNvSpPr/>
            <p:nvPr/>
          </p:nvSpPr>
          <p:spPr>
            <a:xfrm>
              <a:off x="5348695" y="2498724"/>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314" name="tx314"/>
            <p:cNvSpPr/>
            <p:nvPr/>
          </p:nvSpPr>
          <p:spPr>
            <a:xfrm>
              <a:off x="5588270" y="247555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315" name="rc315"/>
            <p:cNvSpPr/>
            <p:nvPr/>
          </p:nvSpPr>
          <p:spPr>
            <a:xfrm>
              <a:off x="4097032" y="3483127"/>
              <a:ext cx="1612733" cy="1019640"/>
            </a:xfrm>
            <a:prstGeom prst="rect">
              <a:avLst/>
            </a:prstGeom>
            <a:solidFill>
              <a:srgbClr val="EBEBEB">
                <a:alpha val="100000"/>
              </a:srgbClr>
            </a:solidFill>
          </p:spPr>
          <p:txBody>
            <a:bodyPr/>
            <a:lstStyle/>
            <a:p/>
          </p:txBody>
        </p:sp>
        <p:sp>
          <p:nvSpPr>
            <p:cNvPr id="316" name="pl316"/>
            <p:cNvSpPr/>
            <p:nvPr/>
          </p:nvSpPr>
          <p:spPr>
            <a:xfrm>
              <a:off x="4097032" y="4299998"/>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17" name="pl317"/>
            <p:cNvSpPr/>
            <p:nvPr/>
          </p:nvSpPr>
          <p:spPr>
            <a:xfrm>
              <a:off x="4097032" y="4010328"/>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18" name="pl318"/>
            <p:cNvSpPr/>
            <p:nvPr/>
          </p:nvSpPr>
          <p:spPr>
            <a:xfrm>
              <a:off x="4097032" y="3720657"/>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19" name="pl319"/>
            <p:cNvSpPr/>
            <p:nvPr/>
          </p:nvSpPr>
          <p:spPr>
            <a:xfrm>
              <a:off x="4097032" y="4444833"/>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20" name="pl320"/>
            <p:cNvSpPr/>
            <p:nvPr/>
          </p:nvSpPr>
          <p:spPr>
            <a:xfrm>
              <a:off x="4097032" y="4155163"/>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21" name="pl321"/>
            <p:cNvSpPr/>
            <p:nvPr/>
          </p:nvSpPr>
          <p:spPr>
            <a:xfrm>
              <a:off x="4097032" y="3865492"/>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22" name="pl322"/>
            <p:cNvSpPr/>
            <p:nvPr/>
          </p:nvSpPr>
          <p:spPr>
            <a:xfrm>
              <a:off x="4097032" y="3575822"/>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23" name="pl323"/>
            <p:cNvSpPr/>
            <p:nvPr/>
          </p:nvSpPr>
          <p:spPr>
            <a:xfrm>
              <a:off x="4170338"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24" name="pl324"/>
            <p:cNvSpPr/>
            <p:nvPr/>
          </p:nvSpPr>
          <p:spPr>
            <a:xfrm>
              <a:off x="4379784"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25" name="pl325"/>
            <p:cNvSpPr/>
            <p:nvPr/>
          </p:nvSpPr>
          <p:spPr>
            <a:xfrm>
              <a:off x="4589230"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26" name="pl326"/>
            <p:cNvSpPr/>
            <p:nvPr/>
          </p:nvSpPr>
          <p:spPr>
            <a:xfrm>
              <a:off x="4798676"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27" name="pl327"/>
            <p:cNvSpPr/>
            <p:nvPr/>
          </p:nvSpPr>
          <p:spPr>
            <a:xfrm>
              <a:off x="5008122"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28" name="pl328"/>
            <p:cNvSpPr/>
            <p:nvPr/>
          </p:nvSpPr>
          <p:spPr>
            <a:xfrm>
              <a:off x="5217567"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29" name="pl329"/>
            <p:cNvSpPr/>
            <p:nvPr/>
          </p:nvSpPr>
          <p:spPr>
            <a:xfrm>
              <a:off x="542701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30" name="pl330"/>
            <p:cNvSpPr/>
            <p:nvPr/>
          </p:nvSpPr>
          <p:spPr>
            <a:xfrm>
              <a:off x="5636459"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31" name="pl331"/>
            <p:cNvSpPr/>
            <p:nvPr/>
          </p:nvSpPr>
          <p:spPr>
            <a:xfrm>
              <a:off x="4170338" y="3865492"/>
              <a:ext cx="1466121" cy="81107"/>
            </a:xfrm>
            <a:custGeom>
              <a:avLst/>
              <a:pathLst>
                <a:path w="1466121" h="81107">
                  <a:moveTo>
                    <a:pt x="0" y="0"/>
                  </a:moveTo>
                  <a:lnTo>
                    <a:pt x="209445" y="0"/>
                  </a:lnTo>
                  <a:lnTo>
                    <a:pt x="418891" y="11586"/>
                  </a:lnTo>
                  <a:lnTo>
                    <a:pt x="628337" y="81107"/>
                  </a:lnTo>
                  <a:lnTo>
                    <a:pt x="837783" y="34760"/>
                  </a:lnTo>
                  <a:lnTo>
                    <a:pt x="1047229" y="23173"/>
                  </a:lnTo>
                  <a:lnTo>
                    <a:pt x="1256675" y="23173"/>
                  </a:lnTo>
                  <a:lnTo>
                    <a:pt x="1466121" y="0"/>
                  </a:lnTo>
                </a:path>
              </a:pathLst>
            </a:custGeom>
            <a:ln w="20325" cap="flat">
              <a:solidFill>
                <a:srgbClr val="BEBEBE">
                  <a:alpha val="69803"/>
                </a:srgbClr>
              </a:solidFill>
              <a:prstDash val="solid"/>
              <a:round/>
            </a:ln>
          </p:spPr>
          <p:txBody>
            <a:bodyPr/>
            <a:lstStyle/>
            <a:p/>
          </p:txBody>
        </p:sp>
        <p:sp>
          <p:nvSpPr>
            <p:cNvPr id="332" name="pl332"/>
            <p:cNvSpPr/>
            <p:nvPr/>
          </p:nvSpPr>
          <p:spPr>
            <a:xfrm>
              <a:off x="4170338" y="3865492"/>
              <a:ext cx="1466121" cy="173802"/>
            </a:xfrm>
            <a:custGeom>
              <a:avLst/>
              <a:pathLst>
                <a:path w="1466121" h="173802">
                  <a:moveTo>
                    <a:pt x="0" y="34760"/>
                  </a:moveTo>
                  <a:lnTo>
                    <a:pt x="209445" y="0"/>
                  </a:lnTo>
                  <a:lnTo>
                    <a:pt x="418891" y="23173"/>
                  </a:lnTo>
                  <a:lnTo>
                    <a:pt x="628337" y="173802"/>
                  </a:lnTo>
                  <a:lnTo>
                    <a:pt x="837783" y="104281"/>
                  </a:lnTo>
                  <a:lnTo>
                    <a:pt x="1047229" y="11586"/>
                  </a:lnTo>
                  <a:lnTo>
                    <a:pt x="1256675" y="11586"/>
                  </a:lnTo>
                  <a:lnTo>
                    <a:pt x="1466121" y="23173"/>
                  </a:lnTo>
                </a:path>
              </a:pathLst>
            </a:custGeom>
            <a:ln w="40651" cap="flat">
              <a:solidFill>
                <a:srgbClr val="BEBEBE">
                  <a:alpha val="69803"/>
                </a:srgbClr>
              </a:solidFill>
              <a:prstDash val="solid"/>
              <a:round/>
            </a:ln>
          </p:spPr>
          <p:txBody>
            <a:bodyPr/>
            <a:lstStyle/>
            <a:p/>
          </p:txBody>
        </p:sp>
        <p:sp>
          <p:nvSpPr>
            <p:cNvPr id="333" name="pl333"/>
            <p:cNvSpPr/>
            <p:nvPr/>
          </p:nvSpPr>
          <p:spPr>
            <a:xfrm>
              <a:off x="4170338" y="3865492"/>
              <a:ext cx="1466121" cy="173802"/>
            </a:xfrm>
            <a:custGeom>
              <a:avLst/>
              <a:pathLst>
                <a:path w="1466121" h="173802">
                  <a:moveTo>
                    <a:pt x="0" y="34760"/>
                  </a:moveTo>
                  <a:lnTo>
                    <a:pt x="209445" y="0"/>
                  </a:lnTo>
                  <a:lnTo>
                    <a:pt x="418891" y="23173"/>
                  </a:lnTo>
                  <a:lnTo>
                    <a:pt x="628337" y="173802"/>
                  </a:lnTo>
                  <a:lnTo>
                    <a:pt x="837783" y="104281"/>
                  </a:lnTo>
                  <a:lnTo>
                    <a:pt x="1047229" y="11586"/>
                  </a:lnTo>
                  <a:lnTo>
                    <a:pt x="1256675" y="11586"/>
                  </a:lnTo>
                  <a:lnTo>
                    <a:pt x="1466121" y="23173"/>
                  </a:lnTo>
                </a:path>
              </a:pathLst>
            </a:custGeom>
            <a:ln w="35231" cap="flat">
              <a:solidFill>
                <a:srgbClr val="BEBEBE">
                  <a:alpha val="69803"/>
                </a:srgbClr>
              </a:solidFill>
              <a:prstDash val="solid"/>
              <a:round/>
            </a:ln>
          </p:spPr>
          <p:txBody>
            <a:bodyPr/>
            <a:lstStyle/>
            <a:p/>
          </p:txBody>
        </p:sp>
        <p:sp>
          <p:nvSpPr>
            <p:cNvPr id="334" name="pl334"/>
            <p:cNvSpPr/>
            <p:nvPr/>
          </p:nvSpPr>
          <p:spPr>
            <a:xfrm>
              <a:off x="4170338" y="3865492"/>
              <a:ext cx="1466121" cy="81107"/>
            </a:xfrm>
            <a:custGeom>
              <a:avLst/>
              <a:pathLst>
                <a:path w="1466121" h="81107">
                  <a:moveTo>
                    <a:pt x="0" y="0"/>
                  </a:moveTo>
                  <a:lnTo>
                    <a:pt x="209445" y="0"/>
                  </a:lnTo>
                  <a:lnTo>
                    <a:pt x="418891" y="11586"/>
                  </a:lnTo>
                  <a:lnTo>
                    <a:pt x="628337" y="81107"/>
                  </a:lnTo>
                  <a:lnTo>
                    <a:pt x="837783" y="34760"/>
                  </a:lnTo>
                  <a:lnTo>
                    <a:pt x="1047229" y="23173"/>
                  </a:lnTo>
                  <a:lnTo>
                    <a:pt x="1256675" y="23173"/>
                  </a:lnTo>
                  <a:lnTo>
                    <a:pt x="1466121" y="0"/>
                  </a:lnTo>
                </a:path>
              </a:pathLst>
            </a:custGeom>
            <a:ln w="20325" cap="flat">
              <a:solidFill>
                <a:srgbClr val="6B6B6B">
                  <a:alpha val="100000"/>
                </a:srgbClr>
              </a:solidFill>
              <a:prstDash val="solid"/>
              <a:round/>
            </a:ln>
          </p:spPr>
          <p:txBody>
            <a:bodyPr/>
            <a:lstStyle/>
            <a:p/>
          </p:txBody>
        </p:sp>
        <p:sp>
          <p:nvSpPr>
            <p:cNvPr id="335" name="pl335"/>
            <p:cNvSpPr/>
            <p:nvPr/>
          </p:nvSpPr>
          <p:spPr>
            <a:xfrm>
              <a:off x="4170338" y="3865492"/>
              <a:ext cx="1466121" cy="173802"/>
            </a:xfrm>
            <a:custGeom>
              <a:avLst/>
              <a:pathLst>
                <a:path w="1466121" h="173802">
                  <a:moveTo>
                    <a:pt x="0" y="34760"/>
                  </a:moveTo>
                  <a:lnTo>
                    <a:pt x="209445" y="0"/>
                  </a:lnTo>
                  <a:lnTo>
                    <a:pt x="418891" y="23173"/>
                  </a:lnTo>
                  <a:lnTo>
                    <a:pt x="628337" y="173802"/>
                  </a:lnTo>
                  <a:lnTo>
                    <a:pt x="837783" y="104281"/>
                  </a:lnTo>
                  <a:lnTo>
                    <a:pt x="1047229" y="11586"/>
                  </a:lnTo>
                  <a:lnTo>
                    <a:pt x="1256675" y="11586"/>
                  </a:lnTo>
                  <a:lnTo>
                    <a:pt x="1466121" y="23173"/>
                  </a:lnTo>
                </a:path>
              </a:pathLst>
            </a:custGeom>
            <a:ln w="40651" cap="flat">
              <a:solidFill>
                <a:srgbClr val="000000">
                  <a:alpha val="100000"/>
                </a:srgbClr>
              </a:solidFill>
              <a:prstDash val="solid"/>
              <a:round/>
            </a:ln>
          </p:spPr>
          <p:txBody>
            <a:bodyPr/>
            <a:lstStyle/>
            <a:p/>
          </p:txBody>
        </p:sp>
        <p:sp>
          <p:nvSpPr>
            <p:cNvPr id="336" name="pl336"/>
            <p:cNvSpPr/>
            <p:nvPr/>
          </p:nvSpPr>
          <p:spPr>
            <a:xfrm>
              <a:off x="4170338" y="3865492"/>
              <a:ext cx="1466121" cy="173802"/>
            </a:xfrm>
            <a:custGeom>
              <a:avLst/>
              <a:pathLst>
                <a:path w="1466121" h="173802">
                  <a:moveTo>
                    <a:pt x="0" y="34760"/>
                  </a:moveTo>
                  <a:lnTo>
                    <a:pt x="209445" y="0"/>
                  </a:lnTo>
                  <a:lnTo>
                    <a:pt x="418891" y="23173"/>
                  </a:lnTo>
                  <a:lnTo>
                    <a:pt x="628337" y="173802"/>
                  </a:lnTo>
                  <a:lnTo>
                    <a:pt x="837783" y="104281"/>
                  </a:lnTo>
                  <a:lnTo>
                    <a:pt x="1047229" y="11586"/>
                  </a:lnTo>
                  <a:lnTo>
                    <a:pt x="1256675" y="11586"/>
                  </a:lnTo>
                  <a:lnTo>
                    <a:pt x="1466121" y="23173"/>
                  </a:lnTo>
                </a:path>
              </a:pathLst>
            </a:custGeom>
            <a:ln w="35231" cap="flat">
              <a:solidFill>
                <a:srgbClr val="80BD41">
                  <a:alpha val="100000"/>
                </a:srgbClr>
              </a:solidFill>
              <a:prstDash val="solid"/>
              <a:round/>
            </a:ln>
          </p:spPr>
          <p:txBody>
            <a:bodyPr/>
            <a:lstStyle/>
            <a:p/>
          </p:txBody>
        </p:sp>
        <p:sp>
          <p:nvSpPr>
            <p:cNvPr id="337" name="pl337"/>
            <p:cNvSpPr/>
            <p:nvPr/>
          </p:nvSpPr>
          <p:spPr>
            <a:xfrm>
              <a:off x="4097032" y="3865492"/>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338" name="tx338"/>
            <p:cNvSpPr/>
            <p:nvPr/>
          </p:nvSpPr>
          <p:spPr>
            <a:xfrm>
              <a:off x="4122149" y="372169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339" name="tx339"/>
            <p:cNvSpPr/>
            <p:nvPr/>
          </p:nvSpPr>
          <p:spPr>
            <a:xfrm>
              <a:off x="4349654" y="368693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40" name="tx340"/>
            <p:cNvSpPr/>
            <p:nvPr/>
          </p:nvSpPr>
          <p:spPr>
            <a:xfrm>
              <a:off x="4541041" y="371011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341" name="tx341"/>
            <p:cNvSpPr/>
            <p:nvPr/>
          </p:nvSpPr>
          <p:spPr>
            <a:xfrm>
              <a:off x="4720357" y="3860740"/>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342" name="tx342"/>
            <p:cNvSpPr/>
            <p:nvPr/>
          </p:nvSpPr>
          <p:spPr>
            <a:xfrm>
              <a:off x="4959933" y="379121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343" name="tx343"/>
            <p:cNvSpPr/>
            <p:nvPr/>
          </p:nvSpPr>
          <p:spPr>
            <a:xfrm>
              <a:off x="5169379" y="369852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44" name="tx344"/>
            <p:cNvSpPr/>
            <p:nvPr/>
          </p:nvSpPr>
          <p:spPr>
            <a:xfrm>
              <a:off x="5378824" y="369852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45" name="tx345"/>
            <p:cNvSpPr/>
            <p:nvPr/>
          </p:nvSpPr>
          <p:spPr>
            <a:xfrm>
              <a:off x="5588270" y="371011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346" name="rc346"/>
            <p:cNvSpPr/>
            <p:nvPr/>
          </p:nvSpPr>
          <p:spPr>
            <a:xfrm>
              <a:off x="4097032" y="4787209"/>
              <a:ext cx="1612733" cy="1019640"/>
            </a:xfrm>
            <a:prstGeom prst="rect">
              <a:avLst/>
            </a:prstGeom>
            <a:solidFill>
              <a:srgbClr val="EBEBEB">
                <a:alpha val="100000"/>
              </a:srgbClr>
            </a:solidFill>
          </p:spPr>
          <p:txBody>
            <a:bodyPr/>
            <a:lstStyle/>
            <a:p/>
          </p:txBody>
        </p:sp>
        <p:sp>
          <p:nvSpPr>
            <p:cNvPr id="347" name="pl347"/>
            <p:cNvSpPr/>
            <p:nvPr/>
          </p:nvSpPr>
          <p:spPr>
            <a:xfrm>
              <a:off x="4097032" y="5604080"/>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48" name="pl348"/>
            <p:cNvSpPr/>
            <p:nvPr/>
          </p:nvSpPr>
          <p:spPr>
            <a:xfrm>
              <a:off x="4097032" y="5314409"/>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49" name="pl349"/>
            <p:cNvSpPr/>
            <p:nvPr/>
          </p:nvSpPr>
          <p:spPr>
            <a:xfrm>
              <a:off x="4097032" y="5024739"/>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50" name="pl350"/>
            <p:cNvSpPr/>
            <p:nvPr/>
          </p:nvSpPr>
          <p:spPr>
            <a:xfrm>
              <a:off x="4097032" y="574891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51" name="pl351"/>
            <p:cNvSpPr/>
            <p:nvPr/>
          </p:nvSpPr>
          <p:spPr>
            <a:xfrm>
              <a:off x="4097032" y="545924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52" name="pl352"/>
            <p:cNvSpPr/>
            <p:nvPr/>
          </p:nvSpPr>
          <p:spPr>
            <a:xfrm>
              <a:off x="4097032" y="5169574"/>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53" name="pl353"/>
            <p:cNvSpPr/>
            <p:nvPr/>
          </p:nvSpPr>
          <p:spPr>
            <a:xfrm>
              <a:off x="4097032" y="4879904"/>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54" name="pl354"/>
            <p:cNvSpPr/>
            <p:nvPr/>
          </p:nvSpPr>
          <p:spPr>
            <a:xfrm>
              <a:off x="4170338"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55" name="pl355"/>
            <p:cNvSpPr/>
            <p:nvPr/>
          </p:nvSpPr>
          <p:spPr>
            <a:xfrm>
              <a:off x="4379784"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56" name="pl356"/>
            <p:cNvSpPr/>
            <p:nvPr/>
          </p:nvSpPr>
          <p:spPr>
            <a:xfrm>
              <a:off x="4589230"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57" name="pl357"/>
            <p:cNvSpPr/>
            <p:nvPr/>
          </p:nvSpPr>
          <p:spPr>
            <a:xfrm>
              <a:off x="4798676"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58" name="pl358"/>
            <p:cNvSpPr/>
            <p:nvPr/>
          </p:nvSpPr>
          <p:spPr>
            <a:xfrm>
              <a:off x="5008122"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59" name="pl359"/>
            <p:cNvSpPr/>
            <p:nvPr/>
          </p:nvSpPr>
          <p:spPr>
            <a:xfrm>
              <a:off x="5217567"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60" name="pl360"/>
            <p:cNvSpPr/>
            <p:nvPr/>
          </p:nvSpPr>
          <p:spPr>
            <a:xfrm>
              <a:off x="5427013"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61" name="pl361"/>
            <p:cNvSpPr/>
            <p:nvPr/>
          </p:nvSpPr>
          <p:spPr>
            <a:xfrm>
              <a:off x="5636459"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62" name="pl362"/>
            <p:cNvSpPr/>
            <p:nvPr/>
          </p:nvSpPr>
          <p:spPr>
            <a:xfrm>
              <a:off x="4170338" y="5169574"/>
              <a:ext cx="1466121" cy="81107"/>
            </a:xfrm>
            <a:custGeom>
              <a:avLst/>
              <a:pathLst>
                <a:path w="1466121" h="81107">
                  <a:moveTo>
                    <a:pt x="0" y="0"/>
                  </a:moveTo>
                  <a:lnTo>
                    <a:pt x="209445" y="0"/>
                  </a:lnTo>
                  <a:lnTo>
                    <a:pt x="418891" y="11586"/>
                  </a:lnTo>
                  <a:lnTo>
                    <a:pt x="628337" y="81107"/>
                  </a:lnTo>
                  <a:lnTo>
                    <a:pt x="837783" y="34760"/>
                  </a:lnTo>
                  <a:lnTo>
                    <a:pt x="1047229" y="23173"/>
                  </a:lnTo>
                  <a:lnTo>
                    <a:pt x="1256675" y="23173"/>
                  </a:lnTo>
                  <a:lnTo>
                    <a:pt x="1466121" y="0"/>
                  </a:lnTo>
                </a:path>
              </a:pathLst>
            </a:custGeom>
            <a:ln w="20325" cap="flat">
              <a:solidFill>
                <a:srgbClr val="BEBEBE">
                  <a:alpha val="69803"/>
                </a:srgbClr>
              </a:solidFill>
              <a:prstDash val="solid"/>
              <a:round/>
            </a:ln>
          </p:spPr>
          <p:txBody>
            <a:bodyPr/>
            <a:lstStyle/>
            <a:p/>
          </p:txBody>
        </p:sp>
        <p:sp>
          <p:nvSpPr>
            <p:cNvPr id="363" name="pl363"/>
            <p:cNvSpPr/>
            <p:nvPr/>
          </p:nvSpPr>
          <p:spPr>
            <a:xfrm>
              <a:off x="4170338" y="5123227"/>
              <a:ext cx="1466121" cy="139041"/>
            </a:xfrm>
            <a:custGeom>
              <a:avLst/>
              <a:pathLst>
                <a:path w="1466121" h="139041">
                  <a:moveTo>
                    <a:pt x="0" y="104281"/>
                  </a:moveTo>
                  <a:lnTo>
                    <a:pt x="209445" y="46347"/>
                  </a:lnTo>
                  <a:lnTo>
                    <a:pt x="418891" y="127455"/>
                  </a:lnTo>
                  <a:lnTo>
                    <a:pt x="628337" y="127455"/>
                  </a:lnTo>
                  <a:lnTo>
                    <a:pt x="837783" y="139041"/>
                  </a:lnTo>
                  <a:lnTo>
                    <a:pt x="1047229" y="104281"/>
                  </a:lnTo>
                  <a:lnTo>
                    <a:pt x="1256675" y="0"/>
                  </a:lnTo>
                  <a:lnTo>
                    <a:pt x="1466121" y="69520"/>
                  </a:lnTo>
                </a:path>
              </a:pathLst>
            </a:custGeom>
            <a:ln w="40651" cap="flat">
              <a:solidFill>
                <a:srgbClr val="BEBEBE">
                  <a:alpha val="69803"/>
                </a:srgbClr>
              </a:solidFill>
              <a:prstDash val="solid"/>
              <a:round/>
            </a:ln>
          </p:spPr>
          <p:txBody>
            <a:bodyPr/>
            <a:lstStyle/>
            <a:p/>
          </p:txBody>
        </p:sp>
        <p:sp>
          <p:nvSpPr>
            <p:cNvPr id="364" name="pl364"/>
            <p:cNvSpPr/>
            <p:nvPr/>
          </p:nvSpPr>
          <p:spPr>
            <a:xfrm>
              <a:off x="4170338" y="5123227"/>
              <a:ext cx="1466121" cy="139041"/>
            </a:xfrm>
            <a:custGeom>
              <a:avLst/>
              <a:pathLst>
                <a:path w="1466121" h="139041">
                  <a:moveTo>
                    <a:pt x="0" y="104281"/>
                  </a:moveTo>
                  <a:lnTo>
                    <a:pt x="209445" y="46347"/>
                  </a:lnTo>
                  <a:lnTo>
                    <a:pt x="418891" y="127455"/>
                  </a:lnTo>
                  <a:lnTo>
                    <a:pt x="628337" y="127455"/>
                  </a:lnTo>
                  <a:lnTo>
                    <a:pt x="837783" y="139041"/>
                  </a:lnTo>
                  <a:lnTo>
                    <a:pt x="1047229" y="104281"/>
                  </a:lnTo>
                  <a:lnTo>
                    <a:pt x="1256675" y="0"/>
                  </a:lnTo>
                  <a:lnTo>
                    <a:pt x="1466121" y="69520"/>
                  </a:lnTo>
                </a:path>
              </a:pathLst>
            </a:custGeom>
            <a:ln w="35231" cap="flat">
              <a:solidFill>
                <a:srgbClr val="BEBEBE">
                  <a:alpha val="69803"/>
                </a:srgbClr>
              </a:solidFill>
              <a:prstDash val="solid"/>
              <a:round/>
            </a:ln>
          </p:spPr>
          <p:txBody>
            <a:bodyPr/>
            <a:lstStyle/>
            <a:p/>
          </p:txBody>
        </p:sp>
        <p:sp>
          <p:nvSpPr>
            <p:cNvPr id="365" name="pl365"/>
            <p:cNvSpPr/>
            <p:nvPr/>
          </p:nvSpPr>
          <p:spPr>
            <a:xfrm>
              <a:off x="4170338" y="5169574"/>
              <a:ext cx="1466121" cy="81107"/>
            </a:xfrm>
            <a:custGeom>
              <a:avLst/>
              <a:pathLst>
                <a:path w="1466121" h="81107">
                  <a:moveTo>
                    <a:pt x="0" y="0"/>
                  </a:moveTo>
                  <a:lnTo>
                    <a:pt x="209445" y="0"/>
                  </a:lnTo>
                  <a:lnTo>
                    <a:pt x="418891" y="11586"/>
                  </a:lnTo>
                  <a:lnTo>
                    <a:pt x="628337" y="81107"/>
                  </a:lnTo>
                  <a:lnTo>
                    <a:pt x="837783" y="34760"/>
                  </a:lnTo>
                  <a:lnTo>
                    <a:pt x="1047229" y="23173"/>
                  </a:lnTo>
                  <a:lnTo>
                    <a:pt x="1256675" y="23173"/>
                  </a:lnTo>
                  <a:lnTo>
                    <a:pt x="1466121" y="0"/>
                  </a:lnTo>
                </a:path>
              </a:pathLst>
            </a:custGeom>
            <a:ln w="20325" cap="flat">
              <a:solidFill>
                <a:srgbClr val="6B6B6B">
                  <a:alpha val="100000"/>
                </a:srgbClr>
              </a:solidFill>
              <a:prstDash val="solid"/>
              <a:round/>
            </a:ln>
          </p:spPr>
          <p:txBody>
            <a:bodyPr/>
            <a:lstStyle/>
            <a:p/>
          </p:txBody>
        </p:sp>
        <p:sp>
          <p:nvSpPr>
            <p:cNvPr id="366" name="pl366"/>
            <p:cNvSpPr/>
            <p:nvPr/>
          </p:nvSpPr>
          <p:spPr>
            <a:xfrm>
              <a:off x="4170338" y="5123227"/>
              <a:ext cx="1466121" cy="139041"/>
            </a:xfrm>
            <a:custGeom>
              <a:avLst/>
              <a:pathLst>
                <a:path w="1466121" h="139041">
                  <a:moveTo>
                    <a:pt x="0" y="104281"/>
                  </a:moveTo>
                  <a:lnTo>
                    <a:pt x="209445" y="46347"/>
                  </a:lnTo>
                  <a:lnTo>
                    <a:pt x="418891" y="127455"/>
                  </a:lnTo>
                  <a:lnTo>
                    <a:pt x="628337" y="127455"/>
                  </a:lnTo>
                  <a:lnTo>
                    <a:pt x="837783" y="139041"/>
                  </a:lnTo>
                  <a:lnTo>
                    <a:pt x="1047229" y="104281"/>
                  </a:lnTo>
                  <a:lnTo>
                    <a:pt x="1256675" y="0"/>
                  </a:lnTo>
                  <a:lnTo>
                    <a:pt x="1466121" y="69520"/>
                  </a:lnTo>
                </a:path>
              </a:pathLst>
            </a:custGeom>
            <a:ln w="40651" cap="flat">
              <a:solidFill>
                <a:srgbClr val="000000">
                  <a:alpha val="100000"/>
                </a:srgbClr>
              </a:solidFill>
              <a:prstDash val="solid"/>
              <a:round/>
            </a:ln>
          </p:spPr>
          <p:txBody>
            <a:bodyPr/>
            <a:lstStyle/>
            <a:p/>
          </p:txBody>
        </p:sp>
        <p:sp>
          <p:nvSpPr>
            <p:cNvPr id="367" name="pl367"/>
            <p:cNvSpPr/>
            <p:nvPr/>
          </p:nvSpPr>
          <p:spPr>
            <a:xfrm>
              <a:off x="4170338" y="5123227"/>
              <a:ext cx="1466121" cy="139041"/>
            </a:xfrm>
            <a:custGeom>
              <a:avLst/>
              <a:pathLst>
                <a:path w="1466121" h="139041">
                  <a:moveTo>
                    <a:pt x="0" y="104281"/>
                  </a:moveTo>
                  <a:lnTo>
                    <a:pt x="209445" y="46347"/>
                  </a:lnTo>
                  <a:lnTo>
                    <a:pt x="418891" y="127455"/>
                  </a:lnTo>
                  <a:lnTo>
                    <a:pt x="628337" y="127455"/>
                  </a:lnTo>
                  <a:lnTo>
                    <a:pt x="837783" y="139041"/>
                  </a:lnTo>
                  <a:lnTo>
                    <a:pt x="1047229" y="104281"/>
                  </a:lnTo>
                  <a:lnTo>
                    <a:pt x="1256675" y="0"/>
                  </a:lnTo>
                  <a:lnTo>
                    <a:pt x="1466121" y="69520"/>
                  </a:lnTo>
                </a:path>
              </a:pathLst>
            </a:custGeom>
            <a:ln w="35231" cap="flat">
              <a:solidFill>
                <a:srgbClr val="80BD41">
                  <a:alpha val="100000"/>
                </a:srgbClr>
              </a:solidFill>
              <a:prstDash val="solid"/>
              <a:round/>
            </a:ln>
          </p:spPr>
          <p:txBody>
            <a:bodyPr/>
            <a:lstStyle/>
            <a:p/>
          </p:txBody>
        </p:sp>
        <p:sp>
          <p:nvSpPr>
            <p:cNvPr id="368" name="pl368"/>
            <p:cNvSpPr/>
            <p:nvPr/>
          </p:nvSpPr>
          <p:spPr>
            <a:xfrm>
              <a:off x="4097032" y="5169574"/>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369" name="tx369"/>
            <p:cNvSpPr/>
            <p:nvPr/>
          </p:nvSpPr>
          <p:spPr>
            <a:xfrm>
              <a:off x="4122149" y="504895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370" name="tx370"/>
            <p:cNvSpPr/>
            <p:nvPr/>
          </p:nvSpPr>
          <p:spPr>
            <a:xfrm>
              <a:off x="4349654" y="499101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71" name="tx371"/>
            <p:cNvSpPr/>
            <p:nvPr/>
          </p:nvSpPr>
          <p:spPr>
            <a:xfrm>
              <a:off x="4541041" y="507212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372" name="tx372"/>
            <p:cNvSpPr/>
            <p:nvPr/>
          </p:nvSpPr>
          <p:spPr>
            <a:xfrm>
              <a:off x="4750487" y="507212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373" name="tx373"/>
            <p:cNvSpPr/>
            <p:nvPr/>
          </p:nvSpPr>
          <p:spPr>
            <a:xfrm>
              <a:off x="4959933" y="508371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374" name="tx374"/>
            <p:cNvSpPr/>
            <p:nvPr/>
          </p:nvSpPr>
          <p:spPr>
            <a:xfrm>
              <a:off x="5169379" y="504895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375" name="tx375"/>
            <p:cNvSpPr/>
            <p:nvPr/>
          </p:nvSpPr>
          <p:spPr>
            <a:xfrm>
              <a:off x="5396884" y="494467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376" name="tx376"/>
            <p:cNvSpPr/>
            <p:nvPr/>
          </p:nvSpPr>
          <p:spPr>
            <a:xfrm>
              <a:off x="5588270" y="501419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377" name="rc377"/>
            <p:cNvSpPr/>
            <p:nvPr/>
          </p:nvSpPr>
          <p:spPr>
            <a:xfrm>
              <a:off x="5779354" y="874964"/>
              <a:ext cx="1612733" cy="1019640"/>
            </a:xfrm>
            <a:prstGeom prst="rect">
              <a:avLst/>
            </a:prstGeom>
            <a:solidFill>
              <a:srgbClr val="EBEBEB">
                <a:alpha val="100000"/>
              </a:srgbClr>
            </a:solidFill>
          </p:spPr>
          <p:txBody>
            <a:bodyPr/>
            <a:lstStyle/>
            <a:p/>
          </p:txBody>
        </p:sp>
        <p:sp>
          <p:nvSpPr>
            <p:cNvPr id="378" name="pl378"/>
            <p:cNvSpPr/>
            <p:nvPr/>
          </p:nvSpPr>
          <p:spPr>
            <a:xfrm>
              <a:off x="5779354" y="1691835"/>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79" name="pl379"/>
            <p:cNvSpPr/>
            <p:nvPr/>
          </p:nvSpPr>
          <p:spPr>
            <a:xfrm>
              <a:off x="5779354" y="1402164"/>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80" name="pl380"/>
            <p:cNvSpPr/>
            <p:nvPr/>
          </p:nvSpPr>
          <p:spPr>
            <a:xfrm>
              <a:off x="5779354" y="1112494"/>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81" name="pl381"/>
            <p:cNvSpPr/>
            <p:nvPr/>
          </p:nvSpPr>
          <p:spPr>
            <a:xfrm>
              <a:off x="5779354" y="1836670"/>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82" name="pl382"/>
            <p:cNvSpPr/>
            <p:nvPr/>
          </p:nvSpPr>
          <p:spPr>
            <a:xfrm>
              <a:off x="5779354" y="1546999"/>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83" name="pl383"/>
            <p:cNvSpPr/>
            <p:nvPr/>
          </p:nvSpPr>
          <p:spPr>
            <a:xfrm>
              <a:off x="5779354" y="1257329"/>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84" name="pl384"/>
            <p:cNvSpPr/>
            <p:nvPr/>
          </p:nvSpPr>
          <p:spPr>
            <a:xfrm>
              <a:off x="5779354" y="967658"/>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85" name="pl385"/>
            <p:cNvSpPr/>
            <p:nvPr/>
          </p:nvSpPr>
          <p:spPr>
            <a:xfrm>
              <a:off x="5852660"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86" name="pl386"/>
            <p:cNvSpPr/>
            <p:nvPr/>
          </p:nvSpPr>
          <p:spPr>
            <a:xfrm>
              <a:off x="6062106"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87" name="pl387"/>
            <p:cNvSpPr/>
            <p:nvPr/>
          </p:nvSpPr>
          <p:spPr>
            <a:xfrm>
              <a:off x="6271552"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88" name="pl388"/>
            <p:cNvSpPr/>
            <p:nvPr/>
          </p:nvSpPr>
          <p:spPr>
            <a:xfrm>
              <a:off x="6480998"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89" name="pl389"/>
            <p:cNvSpPr/>
            <p:nvPr/>
          </p:nvSpPr>
          <p:spPr>
            <a:xfrm>
              <a:off x="6690444"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90" name="pl390"/>
            <p:cNvSpPr/>
            <p:nvPr/>
          </p:nvSpPr>
          <p:spPr>
            <a:xfrm>
              <a:off x="6899890"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91" name="pl391"/>
            <p:cNvSpPr/>
            <p:nvPr/>
          </p:nvSpPr>
          <p:spPr>
            <a:xfrm>
              <a:off x="7109336"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92" name="pl392"/>
            <p:cNvSpPr/>
            <p:nvPr/>
          </p:nvSpPr>
          <p:spPr>
            <a:xfrm>
              <a:off x="7318782"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93" name="pl393"/>
            <p:cNvSpPr/>
            <p:nvPr/>
          </p:nvSpPr>
          <p:spPr>
            <a:xfrm>
              <a:off x="5852660" y="1257329"/>
              <a:ext cx="1466121" cy="81107"/>
            </a:xfrm>
            <a:custGeom>
              <a:avLst/>
              <a:pathLst>
                <a:path w="1466121" h="81107">
                  <a:moveTo>
                    <a:pt x="0" y="0"/>
                  </a:moveTo>
                  <a:lnTo>
                    <a:pt x="209445" y="0"/>
                  </a:lnTo>
                  <a:lnTo>
                    <a:pt x="418891" y="11586"/>
                  </a:lnTo>
                  <a:lnTo>
                    <a:pt x="628337" y="81107"/>
                  </a:lnTo>
                  <a:lnTo>
                    <a:pt x="837783" y="34760"/>
                  </a:lnTo>
                  <a:lnTo>
                    <a:pt x="1047229" y="23173"/>
                  </a:lnTo>
                  <a:lnTo>
                    <a:pt x="1256675" y="23173"/>
                  </a:lnTo>
                  <a:lnTo>
                    <a:pt x="1466121" y="0"/>
                  </a:lnTo>
                </a:path>
              </a:pathLst>
            </a:custGeom>
            <a:ln w="20325" cap="flat">
              <a:solidFill>
                <a:srgbClr val="BEBEBE">
                  <a:alpha val="69803"/>
                </a:srgbClr>
              </a:solidFill>
              <a:prstDash val="solid"/>
              <a:round/>
            </a:ln>
          </p:spPr>
          <p:txBody>
            <a:bodyPr/>
            <a:lstStyle/>
            <a:p/>
          </p:txBody>
        </p:sp>
        <p:sp>
          <p:nvSpPr>
            <p:cNvPr id="394" name="pl394"/>
            <p:cNvSpPr/>
            <p:nvPr/>
          </p:nvSpPr>
          <p:spPr>
            <a:xfrm>
              <a:off x="5852660" y="1153047"/>
              <a:ext cx="1466121" cy="115868"/>
            </a:xfrm>
            <a:custGeom>
              <a:avLst/>
              <a:pathLst>
                <a:path w="1466121" h="115868">
                  <a:moveTo>
                    <a:pt x="0" y="92694"/>
                  </a:moveTo>
                  <a:lnTo>
                    <a:pt x="209445" y="104281"/>
                  </a:lnTo>
                  <a:lnTo>
                    <a:pt x="418891" y="104281"/>
                  </a:lnTo>
                  <a:lnTo>
                    <a:pt x="628337" y="115868"/>
                  </a:lnTo>
                  <a:lnTo>
                    <a:pt x="837783" y="92694"/>
                  </a:lnTo>
                  <a:lnTo>
                    <a:pt x="1047229" y="57934"/>
                  </a:lnTo>
                  <a:lnTo>
                    <a:pt x="1256675" y="57934"/>
                  </a:lnTo>
                  <a:lnTo>
                    <a:pt x="1466121" y="0"/>
                  </a:lnTo>
                </a:path>
              </a:pathLst>
            </a:custGeom>
            <a:ln w="40651" cap="flat">
              <a:solidFill>
                <a:srgbClr val="BEBEBE">
                  <a:alpha val="69803"/>
                </a:srgbClr>
              </a:solidFill>
              <a:prstDash val="solid"/>
              <a:round/>
            </a:ln>
          </p:spPr>
          <p:txBody>
            <a:bodyPr/>
            <a:lstStyle/>
            <a:p/>
          </p:txBody>
        </p:sp>
        <p:sp>
          <p:nvSpPr>
            <p:cNvPr id="395" name="pl395"/>
            <p:cNvSpPr/>
            <p:nvPr/>
          </p:nvSpPr>
          <p:spPr>
            <a:xfrm>
              <a:off x="5852660" y="1153047"/>
              <a:ext cx="1466121" cy="115868"/>
            </a:xfrm>
            <a:custGeom>
              <a:avLst/>
              <a:pathLst>
                <a:path w="1466121" h="115868">
                  <a:moveTo>
                    <a:pt x="0" y="92694"/>
                  </a:moveTo>
                  <a:lnTo>
                    <a:pt x="209445" y="104281"/>
                  </a:lnTo>
                  <a:lnTo>
                    <a:pt x="418891" y="104281"/>
                  </a:lnTo>
                  <a:lnTo>
                    <a:pt x="628337" y="115868"/>
                  </a:lnTo>
                  <a:lnTo>
                    <a:pt x="837783" y="92694"/>
                  </a:lnTo>
                  <a:lnTo>
                    <a:pt x="1047229" y="57934"/>
                  </a:lnTo>
                  <a:lnTo>
                    <a:pt x="1256675" y="57934"/>
                  </a:lnTo>
                  <a:lnTo>
                    <a:pt x="1466121" y="0"/>
                  </a:lnTo>
                </a:path>
              </a:pathLst>
            </a:custGeom>
            <a:ln w="35231" cap="flat">
              <a:solidFill>
                <a:srgbClr val="BEBEBE">
                  <a:alpha val="69803"/>
                </a:srgbClr>
              </a:solidFill>
              <a:prstDash val="solid"/>
              <a:round/>
            </a:ln>
          </p:spPr>
          <p:txBody>
            <a:bodyPr/>
            <a:lstStyle/>
            <a:p/>
          </p:txBody>
        </p:sp>
        <p:sp>
          <p:nvSpPr>
            <p:cNvPr id="396" name="pl396"/>
            <p:cNvSpPr/>
            <p:nvPr/>
          </p:nvSpPr>
          <p:spPr>
            <a:xfrm>
              <a:off x="5852660" y="1257329"/>
              <a:ext cx="1466121" cy="81107"/>
            </a:xfrm>
            <a:custGeom>
              <a:avLst/>
              <a:pathLst>
                <a:path w="1466121" h="81107">
                  <a:moveTo>
                    <a:pt x="0" y="0"/>
                  </a:moveTo>
                  <a:lnTo>
                    <a:pt x="209445" y="0"/>
                  </a:lnTo>
                  <a:lnTo>
                    <a:pt x="418891" y="11586"/>
                  </a:lnTo>
                  <a:lnTo>
                    <a:pt x="628337" y="81107"/>
                  </a:lnTo>
                  <a:lnTo>
                    <a:pt x="837783" y="34760"/>
                  </a:lnTo>
                  <a:lnTo>
                    <a:pt x="1047229" y="23173"/>
                  </a:lnTo>
                  <a:lnTo>
                    <a:pt x="1256675" y="23173"/>
                  </a:lnTo>
                  <a:lnTo>
                    <a:pt x="1466121" y="0"/>
                  </a:lnTo>
                </a:path>
              </a:pathLst>
            </a:custGeom>
            <a:ln w="20325" cap="flat">
              <a:solidFill>
                <a:srgbClr val="6B6B6B">
                  <a:alpha val="100000"/>
                </a:srgbClr>
              </a:solidFill>
              <a:prstDash val="solid"/>
              <a:round/>
            </a:ln>
          </p:spPr>
          <p:txBody>
            <a:bodyPr/>
            <a:lstStyle/>
            <a:p/>
          </p:txBody>
        </p:sp>
        <p:sp>
          <p:nvSpPr>
            <p:cNvPr id="397" name="pl397"/>
            <p:cNvSpPr/>
            <p:nvPr/>
          </p:nvSpPr>
          <p:spPr>
            <a:xfrm>
              <a:off x="5852660" y="1153047"/>
              <a:ext cx="1466121" cy="115868"/>
            </a:xfrm>
            <a:custGeom>
              <a:avLst/>
              <a:pathLst>
                <a:path w="1466121" h="115868">
                  <a:moveTo>
                    <a:pt x="0" y="92694"/>
                  </a:moveTo>
                  <a:lnTo>
                    <a:pt x="209445" y="104281"/>
                  </a:lnTo>
                  <a:lnTo>
                    <a:pt x="418891" y="104281"/>
                  </a:lnTo>
                  <a:lnTo>
                    <a:pt x="628337" y="115868"/>
                  </a:lnTo>
                  <a:lnTo>
                    <a:pt x="837783" y="92694"/>
                  </a:lnTo>
                  <a:lnTo>
                    <a:pt x="1047229" y="57934"/>
                  </a:lnTo>
                  <a:lnTo>
                    <a:pt x="1256675" y="57934"/>
                  </a:lnTo>
                  <a:lnTo>
                    <a:pt x="1466121" y="0"/>
                  </a:lnTo>
                </a:path>
              </a:pathLst>
            </a:custGeom>
            <a:ln w="40651" cap="flat">
              <a:solidFill>
                <a:srgbClr val="000000">
                  <a:alpha val="100000"/>
                </a:srgbClr>
              </a:solidFill>
              <a:prstDash val="solid"/>
              <a:round/>
            </a:ln>
          </p:spPr>
          <p:txBody>
            <a:bodyPr/>
            <a:lstStyle/>
            <a:p/>
          </p:txBody>
        </p:sp>
        <p:sp>
          <p:nvSpPr>
            <p:cNvPr id="398" name="pl398"/>
            <p:cNvSpPr/>
            <p:nvPr/>
          </p:nvSpPr>
          <p:spPr>
            <a:xfrm>
              <a:off x="5852660" y="1153047"/>
              <a:ext cx="1466121" cy="115868"/>
            </a:xfrm>
            <a:custGeom>
              <a:avLst/>
              <a:pathLst>
                <a:path w="1466121" h="115868">
                  <a:moveTo>
                    <a:pt x="0" y="92694"/>
                  </a:moveTo>
                  <a:lnTo>
                    <a:pt x="209445" y="104281"/>
                  </a:lnTo>
                  <a:lnTo>
                    <a:pt x="418891" y="104281"/>
                  </a:lnTo>
                  <a:lnTo>
                    <a:pt x="628337" y="115868"/>
                  </a:lnTo>
                  <a:lnTo>
                    <a:pt x="837783" y="92694"/>
                  </a:lnTo>
                  <a:lnTo>
                    <a:pt x="1047229" y="57934"/>
                  </a:lnTo>
                  <a:lnTo>
                    <a:pt x="1256675" y="57934"/>
                  </a:lnTo>
                  <a:lnTo>
                    <a:pt x="1466121" y="0"/>
                  </a:lnTo>
                </a:path>
              </a:pathLst>
            </a:custGeom>
            <a:ln w="35231" cap="flat">
              <a:solidFill>
                <a:srgbClr val="80BD41">
                  <a:alpha val="100000"/>
                </a:srgbClr>
              </a:solidFill>
              <a:prstDash val="solid"/>
              <a:round/>
            </a:ln>
          </p:spPr>
          <p:txBody>
            <a:bodyPr/>
            <a:lstStyle/>
            <a:p/>
          </p:txBody>
        </p:sp>
        <p:sp>
          <p:nvSpPr>
            <p:cNvPr id="399" name="pl399"/>
            <p:cNvSpPr/>
            <p:nvPr/>
          </p:nvSpPr>
          <p:spPr>
            <a:xfrm>
              <a:off x="5779354" y="1257329"/>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400" name="tx400"/>
            <p:cNvSpPr/>
            <p:nvPr/>
          </p:nvSpPr>
          <p:spPr>
            <a:xfrm>
              <a:off x="5822531" y="106718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401" name="tx401"/>
            <p:cNvSpPr/>
            <p:nvPr/>
          </p:nvSpPr>
          <p:spPr>
            <a:xfrm>
              <a:off x="6031977" y="107877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02" name="tx402"/>
            <p:cNvSpPr/>
            <p:nvPr/>
          </p:nvSpPr>
          <p:spPr>
            <a:xfrm>
              <a:off x="6241423" y="107877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03" name="tx403"/>
            <p:cNvSpPr/>
            <p:nvPr/>
          </p:nvSpPr>
          <p:spPr>
            <a:xfrm>
              <a:off x="6432809" y="109036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404" name="tx404"/>
            <p:cNvSpPr/>
            <p:nvPr/>
          </p:nvSpPr>
          <p:spPr>
            <a:xfrm>
              <a:off x="6660315" y="106718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405" name="tx405"/>
            <p:cNvSpPr/>
            <p:nvPr/>
          </p:nvSpPr>
          <p:spPr>
            <a:xfrm>
              <a:off x="6869761" y="103242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406" name="tx406"/>
            <p:cNvSpPr/>
            <p:nvPr/>
          </p:nvSpPr>
          <p:spPr>
            <a:xfrm>
              <a:off x="7079206" y="103242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407" name="tx407"/>
            <p:cNvSpPr/>
            <p:nvPr/>
          </p:nvSpPr>
          <p:spPr>
            <a:xfrm>
              <a:off x="7288652" y="97449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408" name="rc408"/>
            <p:cNvSpPr/>
            <p:nvPr/>
          </p:nvSpPr>
          <p:spPr>
            <a:xfrm>
              <a:off x="5779354" y="2179046"/>
              <a:ext cx="1612733" cy="1019640"/>
            </a:xfrm>
            <a:prstGeom prst="rect">
              <a:avLst/>
            </a:prstGeom>
            <a:solidFill>
              <a:srgbClr val="EBEBEB">
                <a:alpha val="100000"/>
              </a:srgbClr>
            </a:solidFill>
          </p:spPr>
          <p:txBody>
            <a:bodyPr/>
            <a:lstStyle/>
            <a:p/>
          </p:txBody>
        </p:sp>
        <p:sp>
          <p:nvSpPr>
            <p:cNvPr id="409" name="pl409"/>
            <p:cNvSpPr/>
            <p:nvPr/>
          </p:nvSpPr>
          <p:spPr>
            <a:xfrm>
              <a:off x="5779354" y="2995916"/>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10" name="pl410"/>
            <p:cNvSpPr/>
            <p:nvPr/>
          </p:nvSpPr>
          <p:spPr>
            <a:xfrm>
              <a:off x="5779354" y="2706246"/>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11" name="pl411"/>
            <p:cNvSpPr/>
            <p:nvPr/>
          </p:nvSpPr>
          <p:spPr>
            <a:xfrm>
              <a:off x="5779354" y="2416575"/>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12" name="pl412"/>
            <p:cNvSpPr/>
            <p:nvPr/>
          </p:nvSpPr>
          <p:spPr>
            <a:xfrm>
              <a:off x="5779354" y="3140752"/>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13" name="pl413"/>
            <p:cNvSpPr/>
            <p:nvPr/>
          </p:nvSpPr>
          <p:spPr>
            <a:xfrm>
              <a:off x="5779354" y="2851081"/>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14" name="pl414"/>
            <p:cNvSpPr/>
            <p:nvPr/>
          </p:nvSpPr>
          <p:spPr>
            <a:xfrm>
              <a:off x="5779354" y="2561411"/>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15" name="pl415"/>
            <p:cNvSpPr/>
            <p:nvPr/>
          </p:nvSpPr>
          <p:spPr>
            <a:xfrm>
              <a:off x="5779354" y="2271740"/>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16" name="pl416"/>
            <p:cNvSpPr/>
            <p:nvPr/>
          </p:nvSpPr>
          <p:spPr>
            <a:xfrm>
              <a:off x="5852660"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17" name="pl417"/>
            <p:cNvSpPr/>
            <p:nvPr/>
          </p:nvSpPr>
          <p:spPr>
            <a:xfrm>
              <a:off x="6062106"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18" name="pl418"/>
            <p:cNvSpPr/>
            <p:nvPr/>
          </p:nvSpPr>
          <p:spPr>
            <a:xfrm>
              <a:off x="6271552"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19" name="pl419"/>
            <p:cNvSpPr/>
            <p:nvPr/>
          </p:nvSpPr>
          <p:spPr>
            <a:xfrm>
              <a:off x="6480998"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20" name="pl420"/>
            <p:cNvSpPr/>
            <p:nvPr/>
          </p:nvSpPr>
          <p:spPr>
            <a:xfrm>
              <a:off x="6690444"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21" name="pl421"/>
            <p:cNvSpPr/>
            <p:nvPr/>
          </p:nvSpPr>
          <p:spPr>
            <a:xfrm>
              <a:off x="6899890"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22" name="pl422"/>
            <p:cNvSpPr/>
            <p:nvPr/>
          </p:nvSpPr>
          <p:spPr>
            <a:xfrm>
              <a:off x="7109336"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23" name="pl423"/>
            <p:cNvSpPr/>
            <p:nvPr/>
          </p:nvSpPr>
          <p:spPr>
            <a:xfrm>
              <a:off x="7318782"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24" name="pl424"/>
            <p:cNvSpPr/>
            <p:nvPr/>
          </p:nvSpPr>
          <p:spPr>
            <a:xfrm>
              <a:off x="5852660" y="2561411"/>
              <a:ext cx="1466121" cy="81107"/>
            </a:xfrm>
            <a:custGeom>
              <a:avLst/>
              <a:pathLst>
                <a:path w="1466121" h="81107">
                  <a:moveTo>
                    <a:pt x="0" y="0"/>
                  </a:moveTo>
                  <a:lnTo>
                    <a:pt x="209445" y="0"/>
                  </a:lnTo>
                  <a:lnTo>
                    <a:pt x="418891" y="11586"/>
                  </a:lnTo>
                  <a:lnTo>
                    <a:pt x="628337" y="81107"/>
                  </a:lnTo>
                  <a:lnTo>
                    <a:pt x="837783" y="34760"/>
                  </a:lnTo>
                  <a:lnTo>
                    <a:pt x="1047229" y="23173"/>
                  </a:lnTo>
                  <a:lnTo>
                    <a:pt x="1256675" y="23173"/>
                  </a:lnTo>
                  <a:lnTo>
                    <a:pt x="1466121" y="0"/>
                  </a:lnTo>
                </a:path>
              </a:pathLst>
            </a:custGeom>
            <a:ln w="20325" cap="flat">
              <a:solidFill>
                <a:srgbClr val="BEBEBE">
                  <a:alpha val="69803"/>
                </a:srgbClr>
              </a:solidFill>
              <a:prstDash val="solid"/>
              <a:round/>
            </a:ln>
          </p:spPr>
          <p:txBody>
            <a:bodyPr/>
            <a:lstStyle/>
            <a:p/>
          </p:txBody>
        </p:sp>
        <p:sp>
          <p:nvSpPr>
            <p:cNvPr id="425" name="pl425"/>
            <p:cNvSpPr/>
            <p:nvPr/>
          </p:nvSpPr>
          <p:spPr>
            <a:xfrm>
              <a:off x="5852660" y="2457129"/>
              <a:ext cx="1466121" cy="185389"/>
            </a:xfrm>
            <a:custGeom>
              <a:avLst/>
              <a:pathLst>
                <a:path w="1466121" h="185389">
                  <a:moveTo>
                    <a:pt x="0" y="104281"/>
                  </a:moveTo>
                  <a:lnTo>
                    <a:pt x="209445" y="104281"/>
                  </a:lnTo>
                  <a:lnTo>
                    <a:pt x="418891" y="185389"/>
                  </a:lnTo>
                  <a:lnTo>
                    <a:pt x="628337" y="115868"/>
                  </a:lnTo>
                  <a:lnTo>
                    <a:pt x="837783" y="81107"/>
                  </a:lnTo>
                  <a:lnTo>
                    <a:pt x="1047229" y="69520"/>
                  </a:lnTo>
                  <a:lnTo>
                    <a:pt x="1256675" y="0"/>
                  </a:lnTo>
                  <a:lnTo>
                    <a:pt x="1466121" y="11586"/>
                  </a:lnTo>
                </a:path>
              </a:pathLst>
            </a:custGeom>
            <a:ln w="40651" cap="flat">
              <a:solidFill>
                <a:srgbClr val="BEBEBE">
                  <a:alpha val="69803"/>
                </a:srgbClr>
              </a:solidFill>
              <a:prstDash val="solid"/>
              <a:round/>
            </a:ln>
          </p:spPr>
          <p:txBody>
            <a:bodyPr/>
            <a:lstStyle/>
            <a:p/>
          </p:txBody>
        </p:sp>
        <p:sp>
          <p:nvSpPr>
            <p:cNvPr id="426" name="pl426"/>
            <p:cNvSpPr/>
            <p:nvPr/>
          </p:nvSpPr>
          <p:spPr>
            <a:xfrm>
              <a:off x="5852660" y="2457129"/>
              <a:ext cx="1466121" cy="185389"/>
            </a:xfrm>
            <a:custGeom>
              <a:avLst/>
              <a:pathLst>
                <a:path w="1466121" h="185389">
                  <a:moveTo>
                    <a:pt x="0" y="104281"/>
                  </a:moveTo>
                  <a:lnTo>
                    <a:pt x="209445" y="104281"/>
                  </a:lnTo>
                  <a:lnTo>
                    <a:pt x="418891" y="185389"/>
                  </a:lnTo>
                  <a:lnTo>
                    <a:pt x="628337" y="115868"/>
                  </a:lnTo>
                  <a:lnTo>
                    <a:pt x="837783" y="81107"/>
                  </a:lnTo>
                  <a:lnTo>
                    <a:pt x="1047229" y="69520"/>
                  </a:lnTo>
                  <a:lnTo>
                    <a:pt x="1256675" y="0"/>
                  </a:lnTo>
                  <a:lnTo>
                    <a:pt x="1466121" y="11586"/>
                  </a:lnTo>
                </a:path>
              </a:pathLst>
            </a:custGeom>
            <a:ln w="35231" cap="flat">
              <a:solidFill>
                <a:srgbClr val="BEBEBE">
                  <a:alpha val="69803"/>
                </a:srgbClr>
              </a:solidFill>
              <a:prstDash val="solid"/>
              <a:round/>
            </a:ln>
          </p:spPr>
          <p:txBody>
            <a:bodyPr/>
            <a:lstStyle/>
            <a:p/>
          </p:txBody>
        </p:sp>
        <p:sp>
          <p:nvSpPr>
            <p:cNvPr id="427" name="pl427"/>
            <p:cNvSpPr/>
            <p:nvPr/>
          </p:nvSpPr>
          <p:spPr>
            <a:xfrm>
              <a:off x="5852660" y="2561411"/>
              <a:ext cx="1466121" cy="81107"/>
            </a:xfrm>
            <a:custGeom>
              <a:avLst/>
              <a:pathLst>
                <a:path w="1466121" h="81107">
                  <a:moveTo>
                    <a:pt x="0" y="0"/>
                  </a:moveTo>
                  <a:lnTo>
                    <a:pt x="209445" y="0"/>
                  </a:lnTo>
                  <a:lnTo>
                    <a:pt x="418891" y="11586"/>
                  </a:lnTo>
                  <a:lnTo>
                    <a:pt x="628337" y="81107"/>
                  </a:lnTo>
                  <a:lnTo>
                    <a:pt x="837783" y="34760"/>
                  </a:lnTo>
                  <a:lnTo>
                    <a:pt x="1047229" y="23173"/>
                  </a:lnTo>
                  <a:lnTo>
                    <a:pt x="1256675" y="23173"/>
                  </a:lnTo>
                  <a:lnTo>
                    <a:pt x="1466121" y="0"/>
                  </a:lnTo>
                </a:path>
              </a:pathLst>
            </a:custGeom>
            <a:ln w="20325" cap="flat">
              <a:solidFill>
                <a:srgbClr val="6B6B6B">
                  <a:alpha val="100000"/>
                </a:srgbClr>
              </a:solidFill>
              <a:prstDash val="solid"/>
              <a:round/>
            </a:ln>
          </p:spPr>
          <p:txBody>
            <a:bodyPr/>
            <a:lstStyle/>
            <a:p/>
          </p:txBody>
        </p:sp>
        <p:sp>
          <p:nvSpPr>
            <p:cNvPr id="428" name="pl428"/>
            <p:cNvSpPr/>
            <p:nvPr/>
          </p:nvSpPr>
          <p:spPr>
            <a:xfrm>
              <a:off x="5852660" y="2457129"/>
              <a:ext cx="1466121" cy="185389"/>
            </a:xfrm>
            <a:custGeom>
              <a:avLst/>
              <a:pathLst>
                <a:path w="1466121" h="185389">
                  <a:moveTo>
                    <a:pt x="0" y="104281"/>
                  </a:moveTo>
                  <a:lnTo>
                    <a:pt x="209445" y="104281"/>
                  </a:lnTo>
                  <a:lnTo>
                    <a:pt x="418891" y="185389"/>
                  </a:lnTo>
                  <a:lnTo>
                    <a:pt x="628337" y="115868"/>
                  </a:lnTo>
                  <a:lnTo>
                    <a:pt x="837783" y="81107"/>
                  </a:lnTo>
                  <a:lnTo>
                    <a:pt x="1047229" y="69520"/>
                  </a:lnTo>
                  <a:lnTo>
                    <a:pt x="1256675" y="0"/>
                  </a:lnTo>
                  <a:lnTo>
                    <a:pt x="1466121" y="11586"/>
                  </a:lnTo>
                </a:path>
              </a:pathLst>
            </a:custGeom>
            <a:ln w="40651" cap="flat">
              <a:solidFill>
                <a:srgbClr val="000000">
                  <a:alpha val="100000"/>
                </a:srgbClr>
              </a:solidFill>
              <a:prstDash val="solid"/>
              <a:round/>
            </a:ln>
          </p:spPr>
          <p:txBody>
            <a:bodyPr/>
            <a:lstStyle/>
            <a:p/>
          </p:txBody>
        </p:sp>
        <p:sp>
          <p:nvSpPr>
            <p:cNvPr id="429" name="pl429"/>
            <p:cNvSpPr/>
            <p:nvPr/>
          </p:nvSpPr>
          <p:spPr>
            <a:xfrm>
              <a:off x="5852660" y="2457129"/>
              <a:ext cx="1466121" cy="185389"/>
            </a:xfrm>
            <a:custGeom>
              <a:avLst/>
              <a:pathLst>
                <a:path w="1466121" h="185389">
                  <a:moveTo>
                    <a:pt x="0" y="104281"/>
                  </a:moveTo>
                  <a:lnTo>
                    <a:pt x="209445" y="104281"/>
                  </a:lnTo>
                  <a:lnTo>
                    <a:pt x="418891" y="185389"/>
                  </a:lnTo>
                  <a:lnTo>
                    <a:pt x="628337" y="115868"/>
                  </a:lnTo>
                  <a:lnTo>
                    <a:pt x="837783" y="81107"/>
                  </a:lnTo>
                  <a:lnTo>
                    <a:pt x="1047229" y="69520"/>
                  </a:lnTo>
                  <a:lnTo>
                    <a:pt x="1256675" y="0"/>
                  </a:lnTo>
                  <a:lnTo>
                    <a:pt x="1466121" y="11586"/>
                  </a:lnTo>
                </a:path>
              </a:pathLst>
            </a:custGeom>
            <a:ln w="35231" cap="flat">
              <a:solidFill>
                <a:srgbClr val="80BD41">
                  <a:alpha val="100000"/>
                </a:srgbClr>
              </a:solidFill>
              <a:prstDash val="solid"/>
              <a:round/>
            </a:ln>
          </p:spPr>
          <p:txBody>
            <a:bodyPr/>
            <a:lstStyle/>
            <a:p/>
          </p:txBody>
        </p:sp>
        <p:sp>
          <p:nvSpPr>
            <p:cNvPr id="430" name="pl430"/>
            <p:cNvSpPr/>
            <p:nvPr/>
          </p:nvSpPr>
          <p:spPr>
            <a:xfrm>
              <a:off x="5779354" y="2561411"/>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431" name="tx431"/>
            <p:cNvSpPr/>
            <p:nvPr/>
          </p:nvSpPr>
          <p:spPr>
            <a:xfrm>
              <a:off x="5822531" y="238285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32" name="tx432"/>
            <p:cNvSpPr/>
            <p:nvPr/>
          </p:nvSpPr>
          <p:spPr>
            <a:xfrm>
              <a:off x="6031977" y="238285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33" name="tx433"/>
            <p:cNvSpPr/>
            <p:nvPr/>
          </p:nvSpPr>
          <p:spPr>
            <a:xfrm>
              <a:off x="6223363" y="246396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434" name="tx434"/>
            <p:cNvSpPr/>
            <p:nvPr/>
          </p:nvSpPr>
          <p:spPr>
            <a:xfrm>
              <a:off x="6432809" y="239444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435" name="tx435"/>
            <p:cNvSpPr/>
            <p:nvPr/>
          </p:nvSpPr>
          <p:spPr>
            <a:xfrm>
              <a:off x="6660315" y="235968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436" name="tx436"/>
            <p:cNvSpPr/>
            <p:nvPr/>
          </p:nvSpPr>
          <p:spPr>
            <a:xfrm>
              <a:off x="6869761" y="234809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437" name="tx437"/>
            <p:cNvSpPr/>
            <p:nvPr/>
          </p:nvSpPr>
          <p:spPr>
            <a:xfrm>
              <a:off x="7079206" y="227857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438" name="tx438"/>
            <p:cNvSpPr/>
            <p:nvPr/>
          </p:nvSpPr>
          <p:spPr>
            <a:xfrm>
              <a:off x="7288652" y="229016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439" name="rc439"/>
            <p:cNvSpPr/>
            <p:nvPr/>
          </p:nvSpPr>
          <p:spPr>
            <a:xfrm>
              <a:off x="5779354" y="3483127"/>
              <a:ext cx="1612733" cy="1019640"/>
            </a:xfrm>
            <a:prstGeom prst="rect">
              <a:avLst/>
            </a:prstGeom>
            <a:solidFill>
              <a:srgbClr val="EBEBEB">
                <a:alpha val="100000"/>
              </a:srgbClr>
            </a:solidFill>
          </p:spPr>
          <p:txBody>
            <a:bodyPr/>
            <a:lstStyle/>
            <a:p/>
          </p:txBody>
        </p:sp>
        <p:sp>
          <p:nvSpPr>
            <p:cNvPr id="440" name="pl440"/>
            <p:cNvSpPr/>
            <p:nvPr/>
          </p:nvSpPr>
          <p:spPr>
            <a:xfrm>
              <a:off x="5779354" y="4299998"/>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41" name="pl441"/>
            <p:cNvSpPr/>
            <p:nvPr/>
          </p:nvSpPr>
          <p:spPr>
            <a:xfrm>
              <a:off x="5779354" y="4010328"/>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42" name="pl442"/>
            <p:cNvSpPr/>
            <p:nvPr/>
          </p:nvSpPr>
          <p:spPr>
            <a:xfrm>
              <a:off x="5779354" y="3720657"/>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43" name="pl443"/>
            <p:cNvSpPr/>
            <p:nvPr/>
          </p:nvSpPr>
          <p:spPr>
            <a:xfrm>
              <a:off x="5779354" y="4444833"/>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44" name="pl444"/>
            <p:cNvSpPr/>
            <p:nvPr/>
          </p:nvSpPr>
          <p:spPr>
            <a:xfrm>
              <a:off x="5779354" y="4155163"/>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45" name="pl445"/>
            <p:cNvSpPr/>
            <p:nvPr/>
          </p:nvSpPr>
          <p:spPr>
            <a:xfrm>
              <a:off x="5779354" y="3865492"/>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46" name="pl446"/>
            <p:cNvSpPr/>
            <p:nvPr/>
          </p:nvSpPr>
          <p:spPr>
            <a:xfrm>
              <a:off x="5779354" y="3575822"/>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47" name="pl447"/>
            <p:cNvSpPr/>
            <p:nvPr/>
          </p:nvSpPr>
          <p:spPr>
            <a:xfrm>
              <a:off x="5852660"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48" name="pl448"/>
            <p:cNvSpPr/>
            <p:nvPr/>
          </p:nvSpPr>
          <p:spPr>
            <a:xfrm>
              <a:off x="6062106"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49" name="pl449"/>
            <p:cNvSpPr/>
            <p:nvPr/>
          </p:nvSpPr>
          <p:spPr>
            <a:xfrm>
              <a:off x="6271552"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50" name="pl450"/>
            <p:cNvSpPr/>
            <p:nvPr/>
          </p:nvSpPr>
          <p:spPr>
            <a:xfrm>
              <a:off x="6480998"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51" name="pl451"/>
            <p:cNvSpPr/>
            <p:nvPr/>
          </p:nvSpPr>
          <p:spPr>
            <a:xfrm>
              <a:off x="6690444"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52" name="pl452"/>
            <p:cNvSpPr/>
            <p:nvPr/>
          </p:nvSpPr>
          <p:spPr>
            <a:xfrm>
              <a:off x="6899890"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53" name="pl453"/>
            <p:cNvSpPr/>
            <p:nvPr/>
          </p:nvSpPr>
          <p:spPr>
            <a:xfrm>
              <a:off x="7109336"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54" name="pl454"/>
            <p:cNvSpPr/>
            <p:nvPr/>
          </p:nvSpPr>
          <p:spPr>
            <a:xfrm>
              <a:off x="7318782"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55" name="pl455"/>
            <p:cNvSpPr/>
            <p:nvPr/>
          </p:nvSpPr>
          <p:spPr>
            <a:xfrm>
              <a:off x="5852660" y="3865492"/>
              <a:ext cx="1466121" cy="81107"/>
            </a:xfrm>
            <a:custGeom>
              <a:avLst/>
              <a:pathLst>
                <a:path w="1466121" h="81107">
                  <a:moveTo>
                    <a:pt x="0" y="0"/>
                  </a:moveTo>
                  <a:lnTo>
                    <a:pt x="209445" y="0"/>
                  </a:lnTo>
                  <a:lnTo>
                    <a:pt x="418891" y="11586"/>
                  </a:lnTo>
                  <a:lnTo>
                    <a:pt x="628337" y="81107"/>
                  </a:lnTo>
                  <a:lnTo>
                    <a:pt x="837783" y="34760"/>
                  </a:lnTo>
                  <a:lnTo>
                    <a:pt x="1047229" y="23173"/>
                  </a:lnTo>
                  <a:lnTo>
                    <a:pt x="1256675" y="23173"/>
                  </a:lnTo>
                  <a:lnTo>
                    <a:pt x="1466121" y="0"/>
                  </a:lnTo>
                </a:path>
              </a:pathLst>
            </a:custGeom>
            <a:ln w="20325" cap="flat">
              <a:solidFill>
                <a:srgbClr val="BEBEBE">
                  <a:alpha val="69803"/>
                </a:srgbClr>
              </a:solidFill>
              <a:prstDash val="solid"/>
              <a:round/>
            </a:ln>
          </p:spPr>
          <p:txBody>
            <a:bodyPr/>
            <a:lstStyle/>
            <a:p/>
          </p:txBody>
        </p:sp>
        <p:sp>
          <p:nvSpPr>
            <p:cNvPr id="456" name="pl456"/>
            <p:cNvSpPr/>
            <p:nvPr/>
          </p:nvSpPr>
          <p:spPr>
            <a:xfrm>
              <a:off x="5852660" y="3795971"/>
              <a:ext cx="1466121" cy="104281"/>
            </a:xfrm>
            <a:custGeom>
              <a:avLst/>
              <a:pathLst>
                <a:path w="1466121" h="104281">
                  <a:moveTo>
                    <a:pt x="0" y="69520"/>
                  </a:moveTo>
                  <a:lnTo>
                    <a:pt x="209445" y="69520"/>
                  </a:lnTo>
                  <a:lnTo>
                    <a:pt x="418891" y="0"/>
                  </a:lnTo>
                  <a:lnTo>
                    <a:pt x="628337" y="104281"/>
                  </a:lnTo>
                  <a:lnTo>
                    <a:pt x="837783" y="34760"/>
                  </a:lnTo>
                  <a:lnTo>
                    <a:pt x="1047229" y="57934"/>
                  </a:lnTo>
                  <a:lnTo>
                    <a:pt x="1256675" y="11586"/>
                  </a:lnTo>
                  <a:lnTo>
                    <a:pt x="1466121" y="11586"/>
                  </a:lnTo>
                </a:path>
              </a:pathLst>
            </a:custGeom>
            <a:ln w="40651" cap="flat">
              <a:solidFill>
                <a:srgbClr val="BEBEBE">
                  <a:alpha val="69803"/>
                </a:srgbClr>
              </a:solidFill>
              <a:prstDash val="solid"/>
              <a:round/>
            </a:ln>
          </p:spPr>
          <p:txBody>
            <a:bodyPr/>
            <a:lstStyle/>
            <a:p/>
          </p:txBody>
        </p:sp>
        <p:sp>
          <p:nvSpPr>
            <p:cNvPr id="457" name="pl457"/>
            <p:cNvSpPr/>
            <p:nvPr/>
          </p:nvSpPr>
          <p:spPr>
            <a:xfrm>
              <a:off x="5852660" y="3795971"/>
              <a:ext cx="1466121" cy="104281"/>
            </a:xfrm>
            <a:custGeom>
              <a:avLst/>
              <a:pathLst>
                <a:path w="1466121" h="104281">
                  <a:moveTo>
                    <a:pt x="0" y="69520"/>
                  </a:moveTo>
                  <a:lnTo>
                    <a:pt x="209445" y="69520"/>
                  </a:lnTo>
                  <a:lnTo>
                    <a:pt x="418891" y="0"/>
                  </a:lnTo>
                  <a:lnTo>
                    <a:pt x="628337" y="104281"/>
                  </a:lnTo>
                  <a:lnTo>
                    <a:pt x="837783" y="34760"/>
                  </a:lnTo>
                  <a:lnTo>
                    <a:pt x="1047229" y="57934"/>
                  </a:lnTo>
                  <a:lnTo>
                    <a:pt x="1256675" y="11586"/>
                  </a:lnTo>
                  <a:lnTo>
                    <a:pt x="1466121" y="11586"/>
                  </a:lnTo>
                </a:path>
              </a:pathLst>
            </a:custGeom>
            <a:ln w="35231" cap="flat">
              <a:solidFill>
                <a:srgbClr val="BEBEBE">
                  <a:alpha val="69803"/>
                </a:srgbClr>
              </a:solidFill>
              <a:prstDash val="solid"/>
              <a:round/>
            </a:ln>
          </p:spPr>
          <p:txBody>
            <a:bodyPr/>
            <a:lstStyle/>
            <a:p/>
          </p:txBody>
        </p:sp>
        <p:sp>
          <p:nvSpPr>
            <p:cNvPr id="458" name="pl458"/>
            <p:cNvSpPr/>
            <p:nvPr/>
          </p:nvSpPr>
          <p:spPr>
            <a:xfrm>
              <a:off x="5852660" y="3865492"/>
              <a:ext cx="1466121" cy="81107"/>
            </a:xfrm>
            <a:custGeom>
              <a:avLst/>
              <a:pathLst>
                <a:path w="1466121" h="81107">
                  <a:moveTo>
                    <a:pt x="0" y="0"/>
                  </a:moveTo>
                  <a:lnTo>
                    <a:pt x="209445" y="0"/>
                  </a:lnTo>
                  <a:lnTo>
                    <a:pt x="418891" y="11586"/>
                  </a:lnTo>
                  <a:lnTo>
                    <a:pt x="628337" y="81107"/>
                  </a:lnTo>
                  <a:lnTo>
                    <a:pt x="837783" y="34760"/>
                  </a:lnTo>
                  <a:lnTo>
                    <a:pt x="1047229" y="23173"/>
                  </a:lnTo>
                  <a:lnTo>
                    <a:pt x="1256675" y="23173"/>
                  </a:lnTo>
                  <a:lnTo>
                    <a:pt x="1466121" y="0"/>
                  </a:lnTo>
                </a:path>
              </a:pathLst>
            </a:custGeom>
            <a:ln w="20325" cap="flat">
              <a:solidFill>
                <a:srgbClr val="6B6B6B">
                  <a:alpha val="100000"/>
                </a:srgbClr>
              </a:solidFill>
              <a:prstDash val="solid"/>
              <a:round/>
            </a:ln>
          </p:spPr>
          <p:txBody>
            <a:bodyPr/>
            <a:lstStyle/>
            <a:p/>
          </p:txBody>
        </p:sp>
        <p:sp>
          <p:nvSpPr>
            <p:cNvPr id="459" name="pl459"/>
            <p:cNvSpPr/>
            <p:nvPr/>
          </p:nvSpPr>
          <p:spPr>
            <a:xfrm>
              <a:off x="5852660" y="3795971"/>
              <a:ext cx="1466121" cy="104281"/>
            </a:xfrm>
            <a:custGeom>
              <a:avLst/>
              <a:pathLst>
                <a:path w="1466121" h="104281">
                  <a:moveTo>
                    <a:pt x="0" y="69520"/>
                  </a:moveTo>
                  <a:lnTo>
                    <a:pt x="209445" y="69520"/>
                  </a:lnTo>
                  <a:lnTo>
                    <a:pt x="418891" y="0"/>
                  </a:lnTo>
                  <a:lnTo>
                    <a:pt x="628337" y="104281"/>
                  </a:lnTo>
                  <a:lnTo>
                    <a:pt x="837783" y="34760"/>
                  </a:lnTo>
                  <a:lnTo>
                    <a:pt x="1047229" y="57934"/>
                  </a:lnTo>
                  <a:lnTo>
                    <a:pt x="1256675" y="11586"/>
                  </a:lnTo>
                  <a:lnTo>
                    <a:pt x="1466121" y="11586"/>
                  </a:lnTo>
                </a:path>
              </a:pathLst>
            </a:custGeom>
            <a:ln w="40651" cap="flat">
              <a:solidFill>
                <a:srgbClr val="000000">
                  <a:alpha val="100000"/>
                </a:srgbClr>
              </a:solidFill>
              <a:prstDash val="solid"/>
              <a:round/>
            </a:ln>
          </p:spPr>
          <p:txBody>
            <a:bodyPr/>
            <a:lstStyle/>
            <a:p/>
          </p:txBody>
        </p:sp>
        <p:sp>
          <p:nvSpPr>
            <p:cNvPr id="460" name="pl460"/>
            <p:cNvSpPr/>
            <p:nvPr/>
          </p:nvSpPr>
          <p:spPr>
            <a:xfrm>
              <a:off x="5852660" y="3795971"/>
              <a:ext cx="1466121" cy="104281"/>
            </a:xfrm>
            <a:custGeom>
              <a:avLst/>
              <a:pathLst>
                <a:path w="1466121" h="104281">
                  <a:moveTo>
                    <a:pt x="0" y="69520"/>
                  </a:moveTo>
                  <a:lnTo>
                    <a:pt x="209445" y="69520"/>
                  </a:lnTo>
                  <a:lnTo>
                    <a:pt x="418891" y="0"/>
                  </a:lnTo>
                  <a:lnTo>
                    <a:pt x="628337" y="104281"/>
                  </a:lnTo>
                  <a:lnTo>
                    <a:pt x="837783" y="34760"/>
                  </a:lnTo>
                  <a:lnTo>
                    <a:pt x="1047229" y="57934"/>
                  </a:lnTo>
                  <a:lnTo>
                    <a:pt x="1256675" y="11586"/>
                  </a:lnTo>
                  <a:lnTo>
                    <a:pt x="1466121" y="11586"/>
                  </a:lnTo>
                </a:path>
              </a:pathLst>
            </a:custGeom>
            <a:ln w="35231" cap="flat">
              <a:solidFill>
                <a:srgbClr val="80BD41">
                  <a:alpha val="100000"/>
                </a:srgbClr>
              </a:solidFill>
              <a:prstDash val="solid"/>
              <a:round/>
            </a:ln>
          </p:spPr>
          <p:txBody>
            <a:bodyPr/>
            <a:lstStyle/>
            <a:p/>
          </p:txBody>
        </p:sp>
        <p:sp>
          <p:nvSpPr>
            <p:cNvPr id="461" name="pl461"/>
            <p:cNvSpPr/>
            <p:nvPr/>
          </p:nvSpPr>
          <p:spPr>
            <a:xfrm>
              <a:off x="5779354" y="3865492"/>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462" name="tx462"/>
            <p:cNvSpPr/>
            <p:nvPr/>
          </p:nvSpPr>
          <p:spPr>
            <a:xfrm>
              <a:off x="5822531" y="368693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63" name="tx463"/>
            <p:cNvSpPr/>
            <p:nvPr/>
          </p:nvSpPr>
          <p:spPr>
            <a:xfrm>
              <a:off x="6031977" y="368693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64" name="tx464"/>
            <p:cNvSpPr/>
            <p:nvPr/>
          </p:nvSpPr>
          <p:spPr>
            <a:xfrm>
              <a:off x="6241423" y="361741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465" name="tx465"/>
            <p:cNvSpPr/>
            <p:nvPr/>
          </p:nvSpPr>
          <p:spPr>
            <a:xfrm>
              <a:off x="6432809" y="372169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466" name="tx466"/>
            <p:cNvSpPr/>
            <p:nvPr/>
          </p:nvSpPr>
          <p:spPr>
            <a:xfrm>
              <a:off x="6660315" y="365217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467" name="tx467"/>
            <p:cNvSpPr/>
            <p:nvPr/>
          </p:nvSpPr>
          <p:spPr>
            <a:xfrm>
              <a:off x="6869761" y="367535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468" name="tx468"/>
            <p:cNvSpPr/>
            <p:nvPr/>
          </p:nvSpPr>
          <p:spPr>
            <a:xfrm>
              <a:off x="7079206" y="362900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469" name="tx469"/>
            <p:cNvSpPr/>
            <p:nvPr/>
          </p:nvSpPr>
          <p:spPr>
            <a:xfrm>
              <a:off x="7288652" y="362900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470" name="rc470"/>
            <p:cNvSpPr/>
            <p:nvPr/>
          </p:nvSpPr>
          <p:spPr>
            <a:xfrm>
              <a:off x="5779354" y="4787209"/>
              <a:ext cx="1612733" cy="1019640"/>
            </a:xfrm>
            <a:prstGeom prst="rect">
              <a:avLst/>
            </a:prstGeom>
            <a:solidFill>
              <a:srgbClr val="EBEBEB">
                <a:alpha val="100000"/>
              </a:srgbClr>
            </a:solidFill>
          </p:spPr>
          <p:txBody>
            <a:bodyPr/>
            <a:lstStyle/>
            <a:p/>
          </p:txBody>
        </p:sp>
        <p:sp>
          <p:nvSpPr>
            <p:cNvPr id="471" name="pl471"/>
            <p:cNvSpPr/>
            <p:nvPr/>
          </p:nvSpPr>
          <p:spPr>
            <a:xfrm>
              <a:off x="5779354" y="5604080"/>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72" name="pl472"/>
            <p:cNvSpPr/>
            <p:nvPr/>
          </p:nvSpPr>
          <p:spPr>
            <a:xfrm>
              <a:off x="5779354" y="5314409"/>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73" name="pl473"/>
            <p:cNvSpPr/>
            <p:nvPr/>
          </p:nvSpPr>
          <p:spPr>
            <a:xfrm>
              <a:off x="5779354" y="5024739"/>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74" name="pl474"/>
            <p:cNvSpPr/>
            <p:nvPr/>
          </p:nvSpPr>
          <p:spPr>
            <a:xfrm>
              <a:off x="5779354" y="574891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75" name="pl475"/>
            <p:cNvSpPr/>
            <p:nvPr/>
          </p:nvSpPr>
          <p:spPr>
            <a:xfrm>
              <a:off x="5779354" y="545924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76" name="pl476"/>
            <p:cNvSpPr/>
            <p:nvPr/>
          </p:nvSpPr>
          <p:spPr>
            <a:xfrm>
              <a:off x="5779354" y="5169574"/>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77" name="pl477"/>
            <p:cNvSpPr/>
            <p:nvPr/>
          </p:nvSpPr>
          <p:spPr>
            <a:xfrm>
              <a:off x="5779354" y="4879904"/>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78" name="pl478"/>
            <p:cNvSpPr/>
            <p:nvPr/>
          </p:nvSpPr>
          <p:spPr>
            <a:xfrm>
              <a:off x="5852660"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79" name="pl479"/>
            <p:cNvSpPr/>
            <p:nvPr/>
          </p:nvSpPr>
          <p:spPr>
            <a:xfrm>
              <a:off x="6062106"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80" name="pl480"/>
            <p:cNvSpPr/>
            <p:nvPr/>
          </p:nvSpPr>
          <p:spPr>
            <a:xfrm>
              <a:off x="6271552"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81" name="pl481"/>
            <p:cNvSpPr/>
            <p:nvPr/>
          </p:nvSpPr>
          <p:spPr>
            <a:xfrm>
              <a:off x="6480998"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82" name="pl482"/>
            <p:cNvSpPr/>
            <p:nvPr/>
          </p:nvSpPr>
          <p:spPr>
            <a:xfrm>
              <a:off x="6690444"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83" name="pl483"/>
            <p:cNvSpPr/>
            <p:nvPr/>
          </p:nvSpPr>
          <p:spPr>
            <a:xfrm>
              <a:off x="6899890"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84" name="pl484"/>
            <p:cNvSpPr/>
            <p:nvPr/>
          </p:nvSpPr>
          <p:spPr>
            <a:xfrm>
              <a:off x="7109336"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85" name="pl485"/>
            <p:cNvSpPr/>
            <p:nvPr/>
          </p:nvSpPr>
          <p:spPr>
            <a:xfrm>
              <a:off x="7318782"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86" name="pl486"/>
            <p:cNvSpPr/>
            <p:nvPr/>
          </p:nvSpPr>
          <p:spPr>
            <a:xfrm>
              <a:off x="5852660" y="5169574"/>
              <a:ext cx="1466121" cy="81107"/>
            </a:xfrm>
            <a:custGeom>
              <a:avLst/>
              <a:pathLst>
                <a:path w="1466121" h="81107">
                  <a:moveTo>
                    <a:pt x="0" y="0"/>
                  </a:moveTo>
                  <a:lnTo>
                    <a:pt x="209445" y="0"/>
                  </a:lnTo>
                  <a:lnTo>
                    <a:pt x="418891" y="11586"/>
                  </a:lnTo>
                  <a:lnTo>
                    <a:pt x="628337" y="81107"/>
                  </a:lnTo>
                  <a:lnTo>
                    <a:pt x="837783" y="34760"/>
                  </a:lnTo>
                  <a:lnTo>
                    <a:pt x="1047229" y="23173"/>
                  </a:lnTo>
                  <a:lnTo>
                    <a:pt x="1256675" y="23173"/>
                  </a:lnTo>
                  <a:lnTo>
                    <a:pt x="1466121" y="0"/>
                  </a:lnTo>
                </a:path>
              </a:pathLst>
            </a:custGeom>
            <a:ln w="20325" cap="flat">
              <a:solidFill>
                <a:srgbClr val="BEBEBE">
                  <a:alpha val="69803"/>
                </a:srgbClr>
              </a:solidFill>
              <a:prstDash val="solid"/>
              <a:round/>
            </a:ln>
          </p:spPr>
          <p:txBody>
            <a:bodyPr/>
            <a:lstStyle/>
            <a:p/>
          </p:txBody>
        </p:sp>
        <p:sp>
          <p:nvSpPr>
            <p:cNvPr id="487" name="pl487"/>
            <p:cNvSpPr/>
            <p:nvPr/>
          </p:nvSpPr>
          <p:spPr>
            <a:xfrm>
              <a:off x="5852660" y="5100053"/>
              <a:ext cx="1466121" cy="196975"/>
            </a:xfrm>
            <a:custGeom>
              <a:avLst/>
              <a:pathLst>
                <a:path w="1466121" h="196975">
                  <a:moveTo>
                    <a:pt x="0" y="115868"/>
                  </a:moveTo>
                  <a:lnTo>
                    <a:pt x="209445" y="69520"/>
                  </a:lnTo>
                  <a:lnTo>
                    <a:pt x="418891" y="23173"/>
                  </a:lnTo>
                  <a:lnTo>
                    <a:pt x="628337" y="46347"/>
                  </a:lnTo>
                  <a:lnTo>
                    <a:pt x="837783" y="196975"/>
                  </a:lnTo>
                  <a:lnTo>
                    <a:pt x="1047229" y="23173"/>
                  </a:lnTo>
                  <a:lnTo>
                    <a:pt x="1256675" y="0"/>
                  </a:lnTo>
                  <a:lnTo>
                    <a:pt x="1466121" y="0"/>
                  </a:lnTo>
                </a:path>
              </a:pathLst>
            </a:custGeom>
            <a:ln w="40651" cap="flat">
              <a:solidFill>
                <a:srgbClr val="BEBEBE">
                  <a:alpha val="69803"/>
                </a:srgbClr>
              </a:solidFill>
              <a:prstDash val="solid"/>
              <a:round/>
            </a:ln>
          </p:spPr>
          <p:txBody>
            <a:bodyPr/>
            <a:lstStyle/>
            <a:p/>
          </p:txBody>
        </p:sp>
        <p:sp>
          <p:nvSpPr>
            <p:cNvPr id="488" name="pl488"/>
            <p:cNvSpPr/>
            <p:nvPr/>
          </p:nvSpPr>
          <p:spPr>
            <a:xfrm>
              <a:off x="5852660" y="5100053"/>
              <a:ext cx="1466121" cy="196975"/>
            </a:xfrm>
            <a:custGeom>
              <a:avLst/>
              <a:pathLst>
                <a:path w="1466121" h="196975">
                  <a:moveTo>
                    <a:pt x="0" y="115868"/>
                  </a:moveTo>
                  <a:lnTo>
                    <a:pt x="209445" y="69520"/>
                  </a:lnTo>
                  <a:lnTo>
                    <a:pt x="418891" y="23173"/>
                  </a:lnTo>
                  <a:lnTo>
                    <a:pt x="628337" y="46347"/>
                  </a:lnTo>
                  <a:lnTo>
                    <a:pt x="837783" y="196975"/>
                  </a:lnTo>
                  <a:lnTo>
                    <a:pt x="1047229" y="23173"/>
                  </a:lnTo>
                  <a:lnTo>
                    <a:pt x="1256675" y="0"/>
                  </a:lnTo>
                  <a:lnTo>
                    <a:pt x="1466121" y="0"/>
                  </a:lnTo>
                </a:path>
              </a:pathLst>
            </a:custGeom>
            <a:ln w="35231" cap="flat">
              <a:solidFill>
                <a:srgbClr val="BEBEBE">
                  <a:alpha val="69803"/>
                </a:srgbClr>
              </a:solidFill>
              <a:prstDash val="solid"/>
              <a:round/>
            </a:ln>
          </p:spPr>
          <p:txBody>
            <a:bodyPr/>
            <a:lstStyle/>
            <a:p/>
          </p:txBody>
        </p:sp>
        <p:sp>
          <p:nvSpPr>
            <p:cNvPr id="489" name="pl489"/>
            <p:cNvSpPr/>
            <p:nvPr/>
          </p:nvSpPr>
          <p:spPr>
            <a:xfrm>
              <a:off x="5852660" y="5169574"/>
              <a:ext cx="1466121" cy="81107"/>
            </a:xfrm>
            <a:custGeom>
              <a:avLst/>
              <a:pathLst>
                <a:path w="1466121" h="81107">
                  <a:moveTo>
                    <a:pt x="0" y="0"/>
                  </a:moveTo>
                  <a:lnTo>
                    <a:pt x="209445" y="0"/>
                  </a:lnTo>
                  <a:lnTo>
                    <a:pt x="418891" y="11586"/>
                  </a:lnTo>
                  <a:lnTo>
                    <a:pt x="628337" y="81107"/>
                  </a:lnTo>
                  <a:lnTo>
                    <a:pt x="837783" y="34760"/>
                  </a:lnTo>
                  <a:lnTo>
                    <a:pt x="1047229" y="23173"/>
                  </a:lnTo>
                  <a:lnTo>
                    <a:pt x="1256675" y="23173"/>
                  </a:lnTo>
                  <a:lnTo>
                    <a:pt x="1466121" y="0"/>
                  </a:lnTo>
                </a:path>
              </a:pathLst>
            </a:custGeom>
            <a:ln w="20325" cap="flat">
              <a:solidFill>
                <a:srgbClr val="6B6B6B">
                  <a:alpha val="100000"/>
                </a:srgbClr>
              </a:solidFill>
              <a:prstDash val="solid"/>
              <a:round/>
            </a:ln>
          </p:spPr>
          <p:txBody>
            <a:bodyPr/>
            <a:lstStyle/>
            <a:p/>
          </p:txBody>
        </p:sp>
        <p:sp>
          <p:nvSpPr>
            <p:cNvPr id="490" name="pl490"/>
            <p:cNvSpPr/>
            <p:nvPr/>
          </p:nvSpPr>
          <p:spPr>
            <a:xfrm>
              <a:off x="5852660" y="5100053"/>
              <a:ext cx="1466121" cy="196975"/>
            </a:xfrm>
            <a:custGeom>
              <a:avLst/>
              <a:pathLst>
                <a:path w="1466121" h="196975">
                  <a:moveTo>
                    <a:pt x="0" y="115868"/>
                  </a:moveTo>
                  <a:lnTo>
                    <a:pt x="209445" y="69520"/>
                  </a:lnTo>
                  <a:lnTo>
                    <a:pt x="418891" y="23173"/>
                  </a:lnTo>
                  <a:lnTo>
                    <a:pt x="628337" y="46347"/>
                  </a:lnTo>
                  <a:lnTo>
                    <a:pt x="837783" y="196975"/>
                  </a:lnTo>
                  <a:lnTo>
                    <a:pt x="1047229" y="23173"/>
                  </a:lnTo>
                  <a:lnTo>
                    <a:pt x="1256675" y="0"/>
                  </a:lnTo>
                  <a:lnTo>
                    <a:pt x="1466121" y="0"/>
                  </a:lnTo>
                </a:path>
              </a:pathLst>
            </a:custGeom>
            <a:ln w="40651" cap="flat">
              <a:solidFill>
                <a:srgbClr val="000000">
                  <a:alpha val="100000"/>
                </a:srgbClr>
              </a:solidFill>
              <a:prstDash val="solid"/>
              <a:round/>
            </a:ln>
          </p:spPr>
          <p:txBody>
            <a:bodyPr/>
            <a:lstStyle/>
            <a:p/>
          </p:txBody>
        </p:sp>
        <p:sp>
          <p:nvSpPr>
            <p:cNvPr id="491" name="pl491"/>
            <p:cNvSpPr/>
            <p:nvPr/>
          </p:nvSpPr>
          <p:spPr>
            <a:xfrm>
              <a:off x="5852660" y="5100053"/>
              <a:ext cx="1466121" cy="196975"/>
            </a:xfrm>
            <a:custGeom>
              <a:avLst/>
              <a:pathLst>
                <a:path w="1466121" h="196975">
                  <a:moveTo>
                    <a:pt x="0" y="115868"/>
                  </a:moveTo>
                  <a:lnTo>
                    <a:pt x="209445" y="69520"/>
                  </a:lnTo>
                  <a:lnTo>
                    <a:pt x="418891" y="23173"/>
                  </a:lnTo>
                  <a:lnTo>
                    <a:pt x="628337" y="46347"/>
                  </a:lnTo>
                  <a:lnTo>
                    <a:pt x="837783" y="196975"/>
                  </a:lnTo>
                  <a:lnTo>
                    <a:pt x="1047229" y="23173"/>
                  </a:lnTo>
                  <a:lnTo>
                    <a:pt x="1256675" y="0"/>
                  </a:lnTo>
                  <a:lnTo>
                    <a:pt x="1466121" y="0"/>
                  </a:lnTo>
                </a:path>
              </a:pathLst>
            </a:custGeom>
            <a:ln w="35231" cap="flat">
              <a:solidFill>
                <a:srgbClr val="80BD41">
                  <a:alpha val="100000"/>
                </a:srgbClr>
              </a:solidFill>
              <a:prstDash val="solid"/>
              <a:round/>
            </a:ln>
          </p:spPr>
          <p:txBody>
            <a:bodyPr/>
            <a:lstStyle/>
            <a:p/>
          </p:txBody>
        </p:sp>
        <p:sp>
          <p:nvSpPr>
            <p:cNvPr id="492" name="pl492"/>
            <p:cNvSpPr/>
            <p:nvPr/>
          </p:nvSpPr>
          <p:spPr>
            <a:xfrm>
              <a:off x="5779354" y="5169574"/>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493" name="tx493"/>
            <p:cNvSpPr/>
            <p:nvPr/>
          </p:nvSpPr>
          <p:spPr>
            <a:xfrm>
              <a:off x="5804472" y="503736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494" name="tx494"/>
            <p:cNvSpPr/>
            <p:nvPr/>
          </p:nvSpPr>
          <p:spPr>
            <a:xfrm>
              <a:off x="6031977" y="499101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95" name="tx495"/>
            <p:cNvSpPr/>
            <p:nvPr/>
          </p:nvSpPr>
          <p:spPr>
            <a:xfrm>
              <a:off x="6241423" y="494467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496" name="tx496"/>
            <p:cNvSpPr/>
            <p:nvPr/>
          </p:nvSpPr>
          <p:spPr>
            <a:xfrm>
              <a:off x="6450869" y="496784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497" name="tx497"/>
            <p:cNvSpPr/>
            <p:nvPr/>
          </p:nvSpPr>
          <p:spPr>
            <a:xfrm>
              <a:off x="6616149" y="5118474"/>
              <a:ext cx="14859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498" name="tx498"/>
            <p:cNvSpPr/>
            <p:nvPr/>
          </p:nvSpPr>
          <p:spPr>
            <a:xfrm>
              <a:off x="6869761" y="494467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499" name="tx499"/>
            <p:cNvSpPr/>
            <p:nvPr/>
          </p:nvSpPr>
          <p:spPr>
            <a:xfrm>
              <a:off x="7079206" y="492149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500" name="tx500"/>
            <p:cNvSpPr/>
            <p:nvPr/>
          </p:nvSpPr>
          <p:spPr>
            <a:xfrm>
              <a:off x="7288652" y="492149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501" name="rc501"/>
            <p:cNvSpPr/>
            <p:nvPr/>
          </p:nvSpPr>
          <p:spPr>
            <a:xfrm>
              <a:off x="7461677" y="874964"/>
              <a:ext cx="1612733" cy="1019640"/>
            </a:xfrm>
            <a:prstGeom prst="rect">
              <a:avLst/>
            </a:prstGeom>
            <a:solidFill>
              <a:srgbClr val="EBEBEB">
                <a:alpha val="100000"/>
              </a:srgbClr>
            </a:solidFill>
          </p:spPr>
          <p:txBody>
            <a:bodyPr/>
            <a:lstStyle/>
            <a:p/>
          </p:txBody>
        </p:sp>
        <p:sp>
          <p:nvSpPr>
            <p:cNvPr id="502" name="pl502"/>
            <p:cNvSpPr/>
            <p:nvPr/>
          </p:nvSpPr>
          <p:spPr>
            <a:xfrm>
              <a:off x="7461677" y="1691835"/>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03" name="pl503"/>
            <p:cNvSpPr/>
            <p:nvPr/>
          </p:nvSpPr>
          <p:spPr>
            <a:xfrm>
              <a:off x="7461677" y="1402164"/>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04" name="pl504"/>
            <p:cNvSpPr/>
            <p:nvPr/>
          </p:nvSpPr>
          <p:spPr>
            <a:xfrm>
              <a:off x="7461677" y="1112494"/>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05" name="pl505"/>
            <p:cNvSpPr/>
            <p:nvPr/>
          </p:nvSpPr>
          <p:spPr>
            <a:xfrm>
              <a:off x="7461677" y="1836670"/>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06" name="pl506"/>
            <p:cNvSpPr/>
            <p:nvPr/>
          </p:nvSpPr>
          <p:spPr>
            <a:xfrm>
              <a:off x="7461677" y="1546999"/>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07" name="pl507"/>
            <p:cNvSpPr/>
            <p:nvPr/>
          </p:nvSpPr>
          <p:spPr>
            <a:xfrm>
              <a:off x="7461677" y="1257329"/>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08" name="pl508"/>
            <p:cNvSpPr/>
            <p:nvPr/>
          </p:nvSpPr>
          <p:spPr>
            <a:xfrm>
              <a:off x="7461677" y="967658"/>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09" name="pl509"/>
            <p:cNvSpPr/>
            <p:nvPr/>
          </p:nvSpPr>
          <p:spPr>
            <a:xfrm>
              <a:off x="753498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10" name="pl510"/>
            <p:cNvSpPr/>
            <p:nvPr/>
          </p:nvSpPr>
          <p:spPr>
            <a:xfrm>
              <a:off x="7744429"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11" name="pl511"/>
            <p:cNvSpPr/>
            <p:nvPr/>
          </p:nvSpPr>
          <p:spPr>
            <a:xfrm>
              <a:off x="7953875"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12" name="pl512"/>
            <p:cNvSpPr/>
            <p:nvPr/>
          </p:nvSpPr>
          <p:spPr>
            <a:xfrm>
              <a:off x="8163321"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13" name="pl513"/>
            <p:cNvSpPr/>
            <p:nvPr/>
          </p:nvSpPr>
          <p:spPr>
            <a:xfrm>
              <a:off x="8372767"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14" name="pl514"/>
            <p:cNvSpPr/>
            <p:nvPr/>
          </p:nvSpPr>
          <p:spPr>
            <a:xfrm>
              <a:off x="858221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15" name="pl515"/>
            <p:cNvSpPr/>
            <p:nvPr/>
          </p:nvSpPr>
          <p:spPr>
            <a:xfrm>
              <a:off x="8791658"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16" name="pl516"/>
            <p:cNvSpPr/>
            <p:nvPr/>
          </p:nvSpPr>
          <p:spPr>
            <a:xfrm>
              <a:off x="9001104"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17" name="pl517"/>
            <p:cNvSpPr/>
            <p:nvPr/>
          </p:nvSpPr>
          <p:spPr>
            <a:xfrm>
              <a:off x="7534983" y="1257329"/>
              <a:ext cx="1466121" cy="81107"/>
            </a:xfrm>
            <a:custGeom>
              <a:avLst/>
              <a:pathLst>
                <a:path w="1466121" h="81107">
                  <a:moveTo>
                    <a:pt x="0" y="0"/>
                  </a:moveTo>
                  <a:lnTo>
                    <a:pt x="209445" y="0"/>
                  </a:lnTo>
                  <a:lnTo>
                    <a:pt x="418891" y="11586"/>
                  </a:lnTo>
                  <a:lnTo>
                    <a:pt x="628337" y="81107"/>
                  </a:lnTo>
                  <a:lnTo>
                    <a:pt x="837783" y="34760"/>
                  </a:lnTo>
                  <a:lnTo>
                    <a:pt x="1047229" y="23173"/>
                  </a:lnTo>
                  <a:lnTo>
                    <a:pt x="1256675" y="23173"/>
                  </a:lnTo>
                  <a:lnTo>
                    <a:pt x="1466121" y="0"/>
                  </a:lnTo>
                </a:path>
              </a:pathLst>
            </a:custGeom>
            <a:ln w="20325" cap="flat">
              <a:solidFill>
                <a:srgbClr val="BEBEBE">
                  <a:alpha val="69803"/>
                </a:srgbClr>
              </a:solidFill>
              <a:prstDash val="solid"/>
              <a:round/>
            </a:ln>
          </p:spPr>
          <p:txBody>
            <a:bodyPr/>
            <a:lstStyle/>
            <a:p/>
          </p:txBody>
        </p:sp>
        <p:sp>
          <p:nvSpPr>
            <p:cNvPr id="518" name="pl518"/>
            <p:cNvSpPr/>
            <p:nvPr/>
          </p:nvSpPr>
          <p:spPr>
            <a:xfrm>
              <a:off x="7534983" y="1257329"/>
              <a:ext cx="1466121" cy="173802"/>
            </a:xfrm>
            <a:custGeom>
              <a:avLst/>
              <a:pathLst>
                <a:path w="1466121" h="173802">
                  <a:moveTo>
                    <a:pt x="0" y="34760"/>
                  </a:moveTo>
                  <a:lnTo>
                    <a:pt x="209445" y="0"/>
                  </a:lnTo>
                  <a:lnTo>
                    <a:pt x="418891" y="46347"/>
                  </a:lnTo>
                  <a:lnTo>
                    <a:pt x="628337" y="92694"/>
                  </a:lnTo>
                  <a:lnTo>
                    <a:pt x="837783" y="173802"/>
                  </a:lnTo>
                  <a:lnTo>
                    <a:pt x="1047229" y="139041"/>
                  </a:lnTo>
                  <a:lnTo>
                    <a:pt x="1256675" y="104281"/>
                  </a:lnTo>
                  <a:lnTo>
                    <a:pt x="1466121" y="81107"/>
                  </a:lnTo>
                </a:path>
              </a:pathLst>
            </a:custGeom>
            <a:ln w="40651" cap="flat">
              <a:solidFill>
                <a:srgbClr val="BEBEBE">
                  <a:alpha val="69803"/>
                </a:srgbClr>
              </a:solidFill>
              <a:prstDash val="solid"/>
              <a:round/>
            </a:ln>
          </p:spPr>
          <p:txBody>
            <a:bodyPr/>
            <a:lstStyle/>
            <a:p/>
          </p:txBody>
        </p:sp>
        <p:sp>
          <p:nvSpPr>
            <p:cNvPr id="519" name="pl519"/>
            <p:cNvSpPr/>
            <p:nvPr/>
          </p:nvSpPr>
          <p:spPr>
            <a:xfrm>
              <a:off x="7534983" y="1257329"/>
              <a:ext cx="1466121" cy="173802"/>
            </a:xfrm>
            <a:custGeom>
              <a:avLst/>
              <a:pathLst>
                <a:path w="1466121" h="173802">
                  <a:moveTo>
                    <a:pt x="0" y="34760"/>
                  </a:moveTo>
                  <a:lnTo>
                    <a:pt x="209445" y="0"/>
                  </a:lnTo>
                  <a:lnTo>
                    <a:pt x="418891" y="46347"/>
                  </a:lnTo>
                  <a:lnTo>
                    <a:pt x="628337" y="92694"/>
                  </a:lnTo>
                  <a:lnTo>
                    <a:pt x="837783" y="173802"/>
                  </a:lnTo>
                  <a:lnTo>
                    <a:pt x="1047229" y="139041"/>
                  </a:lnTo>
                  <a:lnTo>
                    <a:pt x="1256675" y="104281"/>
                  </a:lnTo>
                  <a:lnTo>
                    <a:pt x="1466121" y="81107"/>
                  </a:lnTo>
                </a:path>
              </a:pathLst>
            </a:custGeom>
            <a:ln w="35231" cap="flat">
              <a:solidFill>
                <a:srgbClr val="BEBEBE">
                  <a:alpha val="69803"/>
                </a:srgbClr>
              </a:solidFill>
              <a:prstDash val="solid"/>
              <a:round/>
            </a:ln>
          </p:spPr>
          <p:txBody>
            <a:bodyPr/>
            <a:lstStyle/>
            <a:p/>
          </p:txBody>
        </p:sp>
        <p:sp>
          <p:nvSpPr>
            <p:cNvPr id="520" name="pl520"/>
            <p:cNvSpPr/>
            <p:nvPr/>
          </p:nvSpPr>
          <p:spPr>
            <a:xfrm>
              <a:off x="7534983" y="1257329"/>
              <a:ext cx="1466121" cy="81107"/>
            </a:xfrm>
            <a:custGeom>
              <a:avLst/>
              <a:pathLst>
                <a:path w="1466121" h="81107">
                  <a:moveTo>
                    <a:pt x="0" y="0"/>
                  </a:moveTo>
                  <a:lnTo>
                    <a:pt x="209445" y="0"/>
                  </a:lnTo>
                  <a:lnTo>
                    <a:pt x="418891" y="11586"/>
                  </a:lnTo>
                  <a:lnTo>
                    <a:pt x="628337" y="81107"/>
                  </a:lnTo>
                  <a:lnTo>
                    <a:pt x="837783" y="34760"/>
                  </a:lnTo>
                  <a:lnTo>
                    <a:pt x="1047229" y="23173"/>
                  </a:lnTo>
                  <a:lnTo>
                    <a:pt x="1256675" y="23173"/>
                  </a:lnTo>
                  <a:lnTo>
                    <a:pt x="1466121" y="0"/>
                  </a:lnTo>
                </a:path>
              </a:pathLst>
            </a:custGeom>
            <a:ln w="20325" cap="flat">
              <a:solidFill>
                <a:srgbClr val="6B6B6B">
                  <a:alpha val="100000"/>
                </a:srgbClr>
              </a:solidFill>
              <a:prstDash val="solid"/>
              <a:round/>
            </a:ln>
          </p:spPr>
          <p:txBody>
            <a:bodyPr/>
            <a:lstStyle/>
            <a:p/>
          </p:txBody>
        </p:sp>
        <p:sp>
          <p:nvSpPr>
            <p:cNvPr id="521" name="pl521"/>
            <p:cNvSpPr/>
            <p:nvPr/>
          </p:nvSpPr>
          <p:spPr>
            <a:xfrm>
              <a:off x="7534983" y="1257329"/>
              <a:ext cx="1466121" cy="173802"/>
            </a:xfrm>
            <a:custGeom>
              <a:avLst/>
              <a:pathLst>
                <a:path w="1466121" h="173802">
                  <a:moveTo>
                    <a:pt x="0" y="34760"/>
                  </a:moveTo>
                  <a:lnTo>
                    <a:pt x="209445" y="0"/>
                  </a:lnTo>
                  <a:lnTo>
                    <a:pt x="418891" y="46347"/>
                  </a:lnTo>
                  <a:lnTo>
                    <a:pt x="628337" y="92694"/>
                  </a:lnTo>
                  <a:lnTo>
                    <a:pt x="837783" y="173802"/>
                  </a:lnTo>
                  <a:lnTo>
                    <a:pt x="1047229" y="139041"/>
                  </a:lnTo>
                  <a:lnTo>
                    <a:pt x="1256675" y="104281"/>
                  </a:lnTo>
                  <a:lnTo>
                    <a:pt x="1466121" y="81107"/>
                  </a:lnTo>
                </a:path>
              </a:pathLst>
            </a:custGeom>
            <a:ln w="40651" cap="flat">
              <a:solidFill>
                <a:srgbClr val="000000">
                  <a:alpha val="100000"/>
                </a:srgbClr>
              </a:solidFill>
              <a:prstDash val="solid"/>
              <a:round/>
            </a:ln>
          </p:spPr>
          <p:txBody>
            <a:bodyPr/>
            <a:lstStyle/>
            <a:p/>
          </p:txBody>
        </p:sp>
        <p:sp>
          <p:nvSpPr>
            <p:cNvPr id="522" name="pl522"/>
            <p:cNvSpPr/>
            <p:nvPr/>
          </p:nvSpPr>
          <p:spPr>
            <a:xfrm>
              <a:off x="7534983" y="1257329"/>
              <a:ext cx="1466121" cy="173802"/>
            </a:xfrm>
            <a:custGeom>
              <a:avLst/>
              <a:pathLst>
                <a:path w="1466121" h="173802">
                  <a:moveTo>
                    <a:pt x="0" y="34760"/>
                  </a:moveTo>
                  <a:lnTo>
                    <a:pt x="209445" y="0"/>
                  </a:lnTo>
                  <a:lnTo>
                    <a:pt x="418891" y="46347"/>
                  </a:lnTo>
                  <a:lnTo>
                    <a:pt x="628337" y="92694"/>
                  </a:lnTo>
                  <a:lnTo>
                    <a:pt x="837783" y="173802"/>
                  </a:lnTo>
                  <a:lnTo>
                    <a:pt x="1047229" y="139041"/>
                  </a:lnTo>
                  <a:lnTo>
                    <a:pt x="1256675" y="104281"/>
                  </a:lnTo>
                  <a:lnTo>
                    <a:pt x="1466121" y="81107"/>
                  </a:lnTo>
                </a:path>
              </a:pathLst>
            </a:custGeom>
            <a:ln w="35231" cap="flat">
              <a:solidFill>
                <a:srgbClr val="80BD41">
                  <a:alpha val="100000"/>
                </a:srgbClr>
              </a:solidFill>
              <a:prstDash val="solid"/>
              <a:round/>
            </a:ln>
          </p:spPr>
          <p:txBody>
            <a:bodyPr/>
            <a:lstStyle/>
            <a:p/>
          </p:txBody>
        </p:sp>
        <p:sp>
          <p:nvSpPr>
            <p:cNvPr id="523" name="pl523"/>
            <p:cNvSpPr/>
            <p:nvPr/>
          </p:nvSpPr>
          <p:spPr>
            <a:xfrm>
              <a:off x="7461677" y="1257329"/>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524" name="tx524"/>
            <p:cNvSpPr/>
            <p:nvPr/>
          </p:nvSpPr>
          <p:spPr>
            <a:xfrm>
              <a:off x="7486794" y="111353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525" name="tx525"/>
            <p:cNvSpPr/>
            <p:nvPr/>
          </p:nvSpPr>
          <p:spPr>
            <a:xfrm>
              <a:off x="7714299" y="107877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26" name="tx526"/>
            <p:cNvSpPr/>
            <p:nvPr/>
          </p:nvSpPr>
          <p:spPr>
            <a:xfrm>
              <a:off x="7905686" y="112512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527" name="tx527"/>
            <p:cNvSpPr/>
            <p:nvPr/>
          </p:nvSpPr>
          <p:spPr>
            <a:xfrm>
              <a:off x="8115132" y="117146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528" name="tx528"/>
            <p:cNvSpPr/>
            <p:nvPr/>
          </p:nvSpPr>
          <p:spPr>
            <a:xfrm>
              <a:off x="8294448" y="1252576"/>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529" name="tx529"/>
            <p:cNvSpPr/>
            <p:nvPr/>
          </p:nvSpPr>
          <p:spPr>
            <a:xfrm>
              <a:off x="8503894" y="1217816"/>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530" name="tx530"/>
            <p:cNvSpPr/>
            <p:nvPr/>
          </p:nvSpPr>
          <p:spPr>
            <a:xfrm>
              <a:off x="8743470" y="118305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531" name="tx531"/>
            <p:cNvSpPr/>
            <p:nvPr/>
          </p:nvSpPr>
          <p:spPr>
            <a:xfrm>
              <a:off x="8952916" y="115988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532" name="rc532"/>
            <p:cNvSpPr/>
            <p:nvPr/>
          </p:nvSpPr>
          <p:spPr>
            <a:xfrm>
              <a:off x="7461677" y="2179046"/>
              <a:ext cx="1612733" cy="1019640"/>
            </a:xfrm>
            <a:prstGeom prst="rect">
              <a:avLst/>
            </a:prstGeom>
            <a:solidFill>
              <a:srgbClr val="EBEBEB">
                <a:alpha val="100000"/>
              </a:srgbClr>
            </a:solidFill>
          </p:spPr>
          <p:txBody>
            <a:bodyPr/>
            <a:lstStyle/>
            <a:p/>
          </p:txBody>
        </p:sp>
        <p:sp>
          <p:nvSpPr>
            <p:cNvPr id="533" name="pl533"/>
            <p:cNvSpPr/>
            <p:nvPr/>
          </p:nvSpPr>
          <p:spPr>
            <a:xfrm>
              <a:off x="7461677" y="2995916"/>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34" name="pl534"/>
            <p:cNvSpPr/>
            <p:nvPr/>
          </p:nvSpPr>
          <p:spPr>
            <a:xfrm>
              <a:off x="7461677" y="2706246"/>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35" name="pl535"/>
            <p:cNvSpPr/>
            <p:nvPr/>
          </p:nvSpPr>
          <p:spPr>
            <a:xfrm>
              <a:off x="7461677" y="2416575"/>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36" name="pl536"/>
            <p:cNvSpPr/>
            <p:nvPr/>
          </p:nvSpPr>
          <p:spPr>
            <a:xfrm>
              <a:off x="7461677" y="3140752"/>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37" name="pl537"/>
            <p:cNvSpPr/>
            <p:nvPr/>
          </p:nvSpPr>
          <p:spPr>
            <a:xfrm>
              <a:off x="7461677" y="2851081"/>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38" name="pl538"/>
            <p:cNvSpPr/>
            <p:nvPr/>
          </p:nvSpPr>
          <p:spPr>
            <a:xfrm>
              <a:off x="7461677" y="2561411"/>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39" name="pl539"/>
            <p:cNvSpPr/>
            <p:nvPr/>
          </p:nvSpPr>
          <p:spPr>
            <a:xfrm>
              <a:off x="7461677" y="2271740"/>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40" name="pl540"/>
            <p:cNvSpPr/>
            <p:nvPr/>
          </p:nvSpPr>
          <p:spPr>
            <a:xfrm>
              <a:off x="753498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41" name="pl541"/>
            <p:cNvSpPr/>
            <p:nvPr/>
          </p:nvSpPr>
          <p:spPr>
            <a:xfrm>
              <a:off x="7744429"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42" name="pl542"/>
            <p:cNvSpPr/>
            <p:nvPr/>
          </p:nvSpPr>
          <p:spPr>
            <a:xfrm>
              <a:off x="7953875"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43" name="pl543"/>
            <p:cNvSpPr/>
            <p:nvPr/>
          </p:nvSpPr>
          <p:spPr>
            <a:xfrm>
              <a:off x="8163321"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44" name="pl544"/>
            <p:cNvSpPr/>
            <p:nvPr/>
          </p:nvSpPr>
          <p:spPr>
            <a:xfrm>
              <a:off x="8372767"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45" name="pl545"/>
            <p:cNvSpPr/>
            <p:nvPr/>
          </p:nvSpPr>
          <p:spPr>
            <a:xfrm>
              <a:off x="858221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46" name="pl546"/>
            <p:cNvSpPr/>
            <p:nvPr/>
          </p:nvSpPr>
          <p:spPr>
            <a:xfrm>
              <a:off x="8791658"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47" name="pl547"/>
            <p:cNvSpPr/>
            <p:nvPr/>
          </p:nvSpPr>
          <p:spPr>
            <a:xfrm>
              <a:off x="9001104"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48" name="pl548"/>
            <p:cNvSpPr/>
            <p:nvPr/>
          </p:nvSpPr>
          <p:spPr>
            <a:xfrm>
              <a:off x="7534983" y="2561411"/>
              <a:ext cx="1466121" cy="81107"/>
            </a:xfrm>
            <a:custGeom>
              <a:avLst/>
              <a:pathLst>
                <a:path w="1466121" h="81107">
                  <a:moveTo>
                    <a:pt x="0" y="0"/>
                  </a:moveTo>
                  <a:lnTo>
                    <a:pt x="209445" y="0"/>
                  </a:lnTo>
                  <a:lnTo>
                    <a:pt x="418891" y="11586"/>
                  </a:lnTo>
                  <a:lnTo>
                    <a:pt x="628337" y="81107"/>
                  </a:lnTo>
                  <a:lnTo>
                    <a:pt x="837783" y="34760"/>
                  </a:lnTo>
                  <a:lnTo>
                    <a:pt x="1047229" y="23173"/>
                  </a:lnTo>
                  <a:lnTo>
                    <a:pt x="1256675" y="23173"/>
                  </a:lnTo>
                  <a:lnTo>
                    <a:pt x="1466121" y="0"/>
                  </a:lnTo>
                </a:path>
              </a:pathLst>
            </a:custGeom>
            <a:ln w="20325" cap="flat">
              <a:solidFill>
                <a:srgbClr val="BEBEBE">
                  <a:alpha val="69803"/>
                </a:srgbClr>
              </a:solidFill>
              <a:prstDash val="solid"/>
              <a:round/>
            </a:ln>
          </p:spPr>
          <p:txBody>
            <a:bodyPr/>
            <a:lstStyle/>
            <a:p/>
          </p:txBody>
        </p:sp>
        <p:sp>
          <p:nvSpPr>
            <p:cNvPr id="549" name="pl549"/>
            <p:cNvSpPr/>
            <p:nvPr/>
          </p:nvSpPr>
          <p:spPr>
            <a:xfrm>
              <a:off x="7534983" y="2561411"/>
              <a:ext cx="1466121" cy="162215"/>
            </a:xfrm>
            <a:custGeom>
              <a:avLst/>
              <a:pathLst>
                <a:path w="1466121" h="162215">
                  <a:moveTo>
                    <a:pt x="0" y="0"/>
                  </a:moveTo>
                  <a:lnTo>
                    <a:pt x="209445" y="0"/>
                  </a:lnTo>
                  <a:lnTo>
                    <a:pt x="418891" y="81107"/>
                  </a:lnTo>
                  <a:lnTo>
                    <a:pt x="628337" y="162215"/>
                  </a:lnTo>
                  <a:lnTo>
                    <a:pt x="837783" y="104281"/>
                  </a:lnTo>
                  <a:lnTo>
                    <a:pt x="1047229" y="0"/>
                  </a:lnTo>
                  <a:lnTo>
                    <a:pt x="1256675" y="0"/>
                  </a:lnTo>
                  <a:lnTo>
                    <a:pt x="1466121" y="0"/>
                  </a:lnTo>
                </a:path>
              </a:pathLst>
            </a:custGeom>
            <a:ln w="40651" cap="flat">
              <a:solidFill>
                <a:srgbClr val="BEBEBE">
                  <a:alpha val="69803"/>
                </a:srgbClr>
              </a:solidFill>
              <a:prstDash val="solid"/>
              <a:round/>
            </a:ln>
          </p:spPr>
          <p:txBody>
            <a:bodyPr/>
            <a:lstStyle/>
            <a:p/>
          </p:txBody>
        </p:sp>
        <p:sp>
          <p:nvSpPr>
            <p:cNvPr id="550" name="pl550"/>
            <p:cNvSpPr/>
            <p:nvPr/>
          </p:nvSpPr>
          <p:spPr>
            <a:xfrm>
              <a:off x="7534983" y="2561411"/>
              <a:ext cx="1466121" cy="162215"/>
            </a:xfrm>
            <a:custGeom>
              <a:avLst/>
              <a:pathLst>
                <a:path w="1466121" h="162215">
                  <a:moveTo>
                    <a:pt x="0" y="0"/>
                  </a:moveTo>
                  <a:lnTo>
                    <a:pt x="209445" y="0"/>
                  </a:lnTo>
                  <a:lnTo>
                    <a:pt x="418891" y="81107"/>
                  </a:lnTo>
                  <a:lnTo>
                    <a:pt x="628337" y="162215"/>
                  </a:lnTo>
                  <a:lnTo>
                    <a:pt x="837783" y="104281"/>
                  </a:lnTo>
                  <a:lnTo>
                    <a:pt x="1047229" y="0"/>
                  </a:lnTo>
                  <a:lnTo>
                    <a:pt x="1256675" y="0"/>
                  </a:lnTo>
                  <a:lnTo>
                    <a:pt x="1466121" y="0"/>
                  </a:lnTo>
                </a:path>
              </a:pathLst>
            </a:custGeom>
            <a:ln w="35231" cap="flat">
              <a:solidFill>
                <a:srgbClr val="BEBEBE">
                  <a:alpha val="69803"/>
                </a:srgbClr>
              </a:solidFill>
              <a:prstDash val="solid"/>
              <a:round/>
            </a:ln>
          </p:spPr>
          <p:txBody>
            <a:bodyPr/>
            <a:lstStyle/>
            <a:p/>
          </p:txBody>
        </p:sp>
        <p:sp>
          <p:nvSpPr>
            <p:cNvPr id="551" name="pl551"/>
            <p:cNvSpPr/>
            <p:nvPr/>
          </p:nvSpPr>
          <p:spPr>
            <a:xfrm>
              <a:off x="7534983" y="2561411"/>
              <a:ext cx="1466121" cy="81107"/>
            </a:xfrm>
            <a:custGeom>
              <a:avLst/>
              <a:pathLst>
                <a:path w="1466121" h="81107">
                  <a:moveTo>
                    <a:pt x="0" y="0"/>
                  </a:moveTo>
                  <a:lnTo>
                    <a:pt x="209445" y="0"/>
                  </a:lnTo>
                  <a:lnTo>
                    <a:pt x="418891" y="11586"/>
                  </a:lnTo>
                  <a:lnTo>
                    <a:pt x="628337" y="81107"/>
                  </a:lnTo>
                  <a:lnTo>
                    <a:pt x="837783" y="34760"/>
                  </a:lnTo>
                  <a:lnTo>
                    <a:pt x="1047229" y="23173"/>
                  </a:lnTo>
                  <a:lnTo>
                    <a:pt x="1256675" y="23173"/>
                  </a:lnTo>
                  <a:lnTo>
                    <a:pt x="1466121" y="0"/>
                  </a:lnTo>
                </a:path>
              </a:pathLst>
            </a:custGeom>
            <a:ln w="20325" cap="flat">
              <a:solidFill>
                <a:srgbClr val="6B6B6B">
                  <a:alpha val="100000"/>
                </a:srgbClr>
              </a:solidFill>
              <a:prstDash val="solid"/>
              <a:round/>
            </a:ln>
          </p:spPr>
          <p:txBody>
            <a:bodyPr/>
            <a:lstStyle/>
            <a:p/>
          </p:txBody>
        </p:sp>
        <p:sp>
          <p:nvSpPr>
            <p:cNvPr id="552" name="pl552"/>
            <p:cNvSpPr/>
            <p:nvPr/>
          </p:nvSpPr>
          <p:spPr>
            <a:xfrm>
              <a:off x="7534983" y="2561411"/>
              <a:ext cx="1466121" cy="162215"/>
            </a:xfrm>
            <a:custGeom>
              <a:avLst/>
              <a:pathLst>
                <a:path w="1466121" h="162215">
                  <a:moveTo>
                    <a:pt x="0" y="0"/>
                  </a:moveTo>
                  <a:lnTo>
                    <a:pt x="209445" y="0"/>
                  </a:lnTo>
                  <a:lnTo>
                    <a:pt x="418891" y="81107"/>
                  </a:lnTo>
                  <a:lnTo>
                    <a:pt x="628337" y="162215"/>
                  </a:lnTo>
                  <a:lnTo>
                    <a:pt x="837783" y="104281"/>
                  </a:lnTo>
                  <a:lnTo>
                    <a:pt x="1047229" y="0"/>
                  </a:lnTo>
                  <a:lnTo>
                    <a:pt x="1256675" y="0"/>
                  </a:lnTo>
                  <a:lnTo>
                    <a:pt x="1466121" y="0"/>
                  </a:lnTo>
                </a:path>
              </a:pathLst>
            </a:custGeom>
            <a:ln w="40651" cap="flat">
              <a:solidFill>
                <a:srgbClr val="000000">
                  <a:alpha val="100000"/>
                </a:srgbClr>
              </a:solidFill>
              <a:prstDash val="solid"/>
              <a:round/>
            </a:ln>
          </p:spPr>
          <p:txBody>
            <a:bodyPr/>
            <a:lstStyle/>
            <a:p/>
          </p:txBody>
        </p:sp>
        <p:sp>
          <p:nvSpPr>
            <p:cNvPr id="553" name="pl553"/>
            <p:cNvSpPr/>
            <p:nvPr/>
          </p:nvSpPr>
          <p:spPr>
            <a:xfrm>
              <a:off x="7534983" y="2561411"/>
              <a:ext cx="1466121" cy="162215"/>
            </a:xfrm>
            <a:custGeom>
              <a:avLst/>
              <a:pathLst>
                <a:path w="1466121" h="162215">
                  <a:moveTo>
                    <a:pt x="0" y="0"/>
                  </a:moveTo>
                  <a:lnTo>
                    <a:pt x="209445" y="0"/>
                  </a:lnTo>
                  <a:lnTo>
                    <a:pt x="418891" y="81107"/>
                  </a:lnTo>
                  <a:lnTo>
                    <a:pt x="628337" y="162215"/>
                  </a:lnTo>
                  <a:lnTo>
                    <a:pt x="837783" y="104281"/>
                  </a:lnTo>
                  <a:lnTo>
                    <a:pt x="1047229" y="0"/>
                  </a:lnTo>
                  <a:lnTo>
                    <a:pt x="1256675" y="0"/>
                  </a:lnTo>
                  <a:lnTo>
                    <a:pt x="1466121" y="0"/>
                  </a:lnTo>
                </a:path>
              </a:pathLst>
            </a:custGeom>
            <a:ln w="35231" cap="flat">
              <a:solidFill>
                <a:srgbClr val="80BD41">
                  <a:alpha val="100000"/>
                </a:srgbClr>
              </a:solidFill>
              <a:prstDash val="solid"/>
              <a:round/>
            </a:ln>
          </p:spPr>
          <p:txBody>
            <a:bodyPr/>
            <a:lstStyle/>
            <a:p/>
          </p:txBody>
        </p:sp>
        <p:sp>
          <p:nvSpPr>
            <p:cNvPr id="554" name="pl554"/>
            <p:cNvSpPr/>
            <p:nvPr/>
          </p:nvSpPr>
          <p:spPr>
            <a:xfrm>
              <a:off x="7461677" y="2561411"/>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555" name="tx555"/>
            <p:cNvSpPr/>
            <p:nvPr/>
          </p:nvSpPr>
          <p:spPr>
            <a:xfrm>
              <a:off x="7504854" y="238285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56" name="tx556"/>
            <p:cNvSpPr/>
            <p:nvPr/>
          </p:nvSpPr>
          <p:spPr>
            <a:xfrm>
              <a:off x="7714299" y="238285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57" name="tx557"/>
            <p:cNvSpPr/>
            <p:nvPr/>
          </p:nvSpPr>
          <p:spPr>
            <a:xfrm>
              <a:off x="7905686" y="246396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558" name="tx558"/>
            <p:cNvSpPr/>
            <p:nvPr/>
          </p:nvSpPr>
          <p:spPr>
            <a:xfrm>
              <a:off x="8085002" y="2545071"/>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a:t>
              </a:r>
            </a:p>
          </p:txBody>
        </p:sp>
        <p:sp>
          <p:nvSpPr>
            <p:cNvPr id="559" name="tx559"/>
            <p:cNvSpPr/>
            <p:nvPr/>
          </p:nvSpPr>
          <p:spPr>
            <a:xfrm>
              <a:off x="8324578" y="248713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560" name="tx560"/>
            <p:cNvSpPr/>
            <p:nvPr/>
          </p:nvSpPr>
          <p:spPr>
            <a:xfrm>
              <a:off x="8552083" y="238285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61" name="tx561"/>
            <p:cNvSpPr/>
            <p:nvPr/>
          </p:nvSpPr>
          <p:spPr>
            <a:xfrm>
              <a:off x="8761529" y="238285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62" name="tx562"/>
            <p:cNvSpPr/>
            <p:nvPr/>
          </p:nvSpPr>
          <p:spPr>
            <a:xfrm>
              <a:off x="8970975" y="238285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63" name="rc563"/>
            <p:cNvSpPr/>
            <p:nvPr/>
          </p:nvSpPr>
          <p:spPr>
            <a:xfrm>
              <a:off x="7461677" y="3483127"/>
              <a:ext cx="1612733" cy="1019640"/>
            </a:xfrm>
            <a:prstGeom prst="rect">
              <a:avLst/>
            </a:prstGeom>
            <a:solidFill>
              <a:srgbClr val="EBEBEB">
                <a:alpha val="100000"/>
              </a:srgbClr>
            </a:solidFill>
          </p:spPr>
          <p:txBody>
            <a:bodyPr/>
            <a:lstStyle/>
            <a:p/>
          </p:txBody>
        </p:sp>
        <p:sp>
          <p:nvSpPr>
            <p:cNvPr id="564" name="pl564"/>
            <p:cNvSpPr/>
            <p:nvPr/>
          </p:nvSpPr>
          <p:spPr>
            <a:xfrm>
              <a:off x="7461677" y="4299998"/>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65" name="pl565"/>
            <p:cNvSpPr/>
            <p:nvPr/>
          </p:nvSpPr>
          <p:spPr>
            <a:xfrm>
              <a:off x="7461677" y="4010328"/>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66" name="pl566"/>
            <p:cNvSpPr/>
            <p:nvPr/>
          </p:nvSpPr>
          <p:spPr>
            <a:xfrm>
              <a:off x="7461677" y="3720657"/>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67" name="pl567"/>
            <p:cNvSpPr/>
            <p:nvPr/>
          </p:nvSpPr>
          <p:spPr>
            <a:xfrm>
              <a:off x="7461677" y="4444833"/>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68" name="pl568"/>
            <p:cNvSpPr/>
            <p:nvPr/>
          </p:nvSpPr>
          <p:spPr>
            <a:xfrm>
              <a:off x="7461677" y="4155163"/>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69" name="pl569"/>
            <p:cNvSpPr/>
            <p:nvPr/>
          </p:nvSpPr>
          <p:spPr>
            <a:xfrm>
              <a:off x="7461677" y="3865492"/>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70" name="pl570"/>
            <p:cNvSpPr/>
            <p:nvPr/>
          </p:nvSpPr>
          <p:spPr>
            <a:xfrm>
              <a:off x="7461677" y="3575822"/>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71" name="pl571"/>
            <p:cNvSpPr/>
            <p:nvPr/>
          </p:nvSpPr>
          <p:spPr>
            <a:xfrm>
              <a:off x="753498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72" name="pl572"/>
            <p:cNvSpPr/>
            <p:nvPr/>
          </p:nvSpPr>
          <p:spPr>
            <a:xfrm>
              <a:off x="7744429"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73" name="pl573"/>
            <p:cNvSpPr/>
            <p:nvPr/>
          </p:nvSpPr>
          <p:spPr>
            <a:xfrm>
              <a:off x="7953875"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74" name="pl574"/>
            <p:cNvSpPr/>
            <p:nvPr/>
          </p:nvSpPr>
          <p:spPr>
            <a:xfrm>
              <a:off x="8163321"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75" name="pl575"/>
            <p:cNvSpPr/>
            <p:nvPr/>
          </p:nvSpPr>
          <p:spPr>
            <a:xfrm>
              <a:off x="8372767"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76" name="pl576"/>
            <p:cNvSpPr/>
            <p:nvPr/>
          </p:nvSpPr>
          <p:spPr>
            <a:xfrm>
              <a:off x="858221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77" name="pl577"/>
            <p:cNvSpPr/>
            <p:nvPr/>
          </p:nvSpPr>
          <p:spPr>
            <a:xfrm>
              <a:off x="8791658"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78" name="pl578"/>
            <p:cNvSpPr/>
            <p:nvPr/>
          </p:nvSpPr>
          <p:spPr>
            <a:xfrm>
              <a:off x="9001104"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79" name="pl579"/>
            <p:cNvSpPr/>
            <p:nvPr/>
          </p:nvSpPr>
          <p:spPr>
            <a:xfrm>
              <a:off x="7534983" y="3865492"/>
              <a:ext cx="1466121" cy="81107"/>
            </a:xfrm>
            <a:custGeom>
              <a:avLst/>
              <a:pathLst>
                <a:path w="1466121" h="81107">
                  <a:moveTo>
                    <a:pt x="0" y="0"/>
                  </a:moveTo>
                  <a:lnTo>
                    <a:pt x="209445" y="0"/>
                  </a:lnTo>
                  <a:lnTo>
                    <a:pt x="418891" y="11586"/>
                  </a:lnTo>
                  <a:lnTo>
                    <a:pt x="628337" y="81107"/>
                  </a:lnTo>
                  <a:lnTo>
                    <a:pt x="837783" y="34760"/>
                  </a:lnTo>
                  <a:lnTo>
                    <a:pt x="1047229" y="23173"/>
                  </a:lnTo>
                  <a:lnTo>
                    <a:pt x="1256675" y="23173"/>
                  </a:lnTo>
                  <a:lnTo>
                    <a:pt x="1466121" y="0"/>
                  </a:lnTo>
                </a:path>
              </a:pathLst>
            </a:custGeom>
            <a:ln w="20325" cap="flat">
              <a:solidFill>
                <a:srgbClr val="BEBEBE">
                  <a:alpha val="69803"/>
                </a:srgbClr>
              </a:solidFill>
              <a:prstDash val="solid"/>
              <a:round/>
            </a:ln>
          </p:spPr>
          <p:txBody>
            <a:bodyPr/>
            <a:lstStyle/>
            <a:p/>
          </p:txBody>
        </p:sp>
        <p:sp>
          <p:nvSpPr>
            <p:cNvPr id="580" name="pl580"/>
            <p:cNvSpPr/>
            <p:nvPr/>
          </p:nvSpPr>
          <p:spPr>
            <a:xfrm>
              <a:off x="7534983" y="3772798"/>
              <a:ext cx="1466121" cy="104281"/>
            </a:xfrm>
            <a:custGeom>
              <a:avLst/>
              <a:pathLst>
                <a:path w="1466121" h="104281">
                  <a:moveTo>
                    <a:pt x="0" y="104281"/>
                  </a:moveTo>
                  <a:lnTo>
                    <a:pt x="209445" y="92694"/>
                  </a:lnTo>
                  <a:lnTo>
                    <a:pt x="418891" y="57934"/>
                  </a:lnTo>
                  <a:lnTo>
                    <a:pt x="628337" y="34760"/>
                  </a:lnTo>
                  <a:lnTo>
                    <a:pt x="837783" y="0"/>
                  </a:lnTo>
                  <a:lnTo>
                    <a:pt x="1047229" y="0"/>
                  </a:lnTo>
                  <a:lnTo>
                    <a:pt x="1256675" y="0"/>
                  </a:lnTo>
                  <a:lnTo>
                    <a:pt x="1466121" y="0"/>
                  </a:lnTo>
                </a:path>
              </a:pathLst>
            </a:custGeom>
            <a:ln w="40651" cap="flat">
              <a:solidFill>
                <a:srgbClr val="BEBEBE">
                  <a:alpha val="69803"/>
                </a:srgbClr>
              </a:solidFill>
              <a:prstDash val="solid"/>
              <a:round/>
            </a:ln>
          </p:spPr>
          <p:txBody>
            <a:bodyPr/>
            <a:lstStyle/>
            <a:p/>
          </p:txBody>
        </p:sp>
        <p:sp>
          <p:nvSpPr>
            <p:cNvPr id="581" name="pl581"/>
            <p:cNvSpPr/>
            <p:nvPr/>
          </p:nvSpPr>
          <p:spPr>
            <a:xfrm>
              <a:off x="7534983" y="3772798"/>
              <a:ext cx="1466121" cy="104281"/>
            </a:xfrm>
            <a:custGeom>
              <a:avLst/>
              <a:pathLst>
                <a:path w="1466121" h="104281">
                  <a:moveTo>
                    <a:pt x="0" y="104281"/>
                  </a:moveTo>
                  <a:lnTo>
                    <a:pt x="209445" y="92694"/>
                  </a:lnTo>
                  <a:lnTo>
                    <a:pt x="418891" y="57934"/>
                  </a:lnTo>
                  <a:lnTo>
                    <a:pt x="628337" y="34760"/>
                  </a:lnTo>
                  <a:lnTo>
                    <a:pt x="837783" y="0"/>
                  </a:lnTo>
                  <a:lnTo>
                    <a:pt x="1047229" y="0"/>
                  </a:lnTo>
                  <a:lnTo>
                    <a:pt x="1256675" y="0"/>
                  </a:lnTo>
                  <a:lnTo>
                    <a:pt x="1466121" y="0"/>
                  </a:lnTo>
                </a:path>
              </a:pathLst>
            </a:custGeom>
            <a:ln w="35231" cap="flat">
              <a:solidFill>
                <a:srgbClr val="BEBEBE">
                  <a:alpha val="69803"/>
                </a:srgbClr>
              </a:solidFill>
              <a:prstDash val="solid"/>
              <a:round/>
            </a:ln>
          </p:spPr>
          <p:txBody>
            <a:bodyPr/>
            <a:lstStyle/>
            <a:p/>
          </p:txBody>
        </p:sp>
        <p:sp>
          <p:nvSpPr>
            <p:cNvPr id="582" name="pl582"/>
            <p:cNvSpPr/>
            <p:nvPr/>
          </p:nvSpPr>
          <p:spPr>
            <a:xfrm>
              <a:off x="7534983" y="3865492"/>
              <a:ext cx="1466121" cy="81107"/>
            </a:xfrm>
            <a:custGeom>
              <a:avLst/>
              <a:pathLst>
                <a:path w="1466121" h="81107">
                  <a:moveTo>
                    <a:pt x="0" y="0"/>
                  </a:moveTo>
                  <a:lnTo>
                    <a:pt x="209445" y="0"/>
                  </a:lnTo>
                  <a:lnTo>
                    <a:pt x="418891" y="11586"/>
                  </a:lnTo>
                  <a:lnTo>
                    <a:pt x="628337" y="81107"/>
                  </a:lnTo>
                  <a:lnTo>
                    <a:pt x="837783" y="34760"/>
                  </a:lnTo>
                  <a:lnTo>
                    <a:pt x="1047229" y="23173"/>
                  </a:lnTo>
                  <a:lnTo>
                    <a:pt x="1256675" y="23173"/>
                  </a:lnTo>
                  <a:lnTo>
                    <a:pt x="1466121" y="0"/>
                  </a:lnTo>
                </a:path>
              </a:pathLst>
            </a:custGeom>
            <a:ln w="20325" cap="flat">
              <a:solidFill>
                <a:srgbClr val="6B6B6B">
                  <a:alpha val="100000"/>
                </a:srgbClr>
              </a:solidFill>
              <a:prstDash val="solid"/>
              <a:round/>
            </a:ln>
          </p:spPr>
          <p:txBody>
            <a:bodyPr/>
            <a:lstStyle/>
            <a:p/>
          </p:txBody>
        </p:sp>
        <p:sp>
          <p:nvSpPr>
            <p:cNvPr id="583" name="pl583"/>
            <p:cNvSpPr/>
            <p:nvPr/>
          </p:nvSpPr>
          <p:spPr>
            <a:xfrm>
              <a:off x="7534983" y="3772798"/>
              <a:ext cx="1466121" cy="104281"/>
            </a:xfrm>
            <a:custGeom>
              <a:avLst/>
              <a:pathLst>
                <a:path w="1466121" h="104281">
                  <a:moveTo>
                    <a:pt x="0" y="104281"/>
                  </a:moveTo>
                  <a:lnTo>
                    <a:pt x="209445" y="92694"/>
                  </a:lnTo>
                  <a:lnTo>
                    <a:pt x="418891" y="57934"/>
                  </a:lnTo>
                  <a:lnTo>
                    <a:pt x="628337" y="34760"/>
                  </a:lnTo>
                  <a:lnTo>
                    <a:pt x="837783" y="0"/>
                  </a:lnTo>
                  <a:lnTo>
                    <a:pt x="1047229" y="0"/>
                  </a:lnTo>
                  <a:lnTo>
                    <a:pt x="1256675" y="0"/>
                  </a:lnTo>
                  <a:lnTo>
                    <a:pt x="1466121" y="0"/>
                  </a:lnTo>
                </a:path>
              </a:pathLst>
            </a:custGeom>
            <a:ln w="40651" cap="flat">
              <a:solidFill>
                <a:srgbClr val="000000">
                  <a:alpha val="100000"/>
                </a:srgbClr>
              </a:solidFill>
              <a:prstDash val="solid"/>
              <a:round/>
            </a:ln>
          </p:spPr>
          <p:txBody>
            <a:bodyPr/>
            <a:lstStyle/>
            <a:p/>
          </p:txBody>
        </p:sp>
        <p:sp>
          <p:nvSpPr>
            <p:cNvPr id="584" name="pl584"/>
            <p:cNvSpPr/>
            <p:nvPr/>
          </p:nvSpPr>
          <p:spPr>
            <a:xfrm>
              <a:off x="7534983" y="3772798"/>
              <a:ext cx="1466121" cy="104281"/>
            </a:xfrm>
            <a:custGeom>
              <a:avLst/>
              <a:pathLst>
                <a:path w="1466121" h="104281">
                  <a:moveTo>
                    <a:pt x="0" y="104281"/>
                  </a:moveTo>
                  <a:lnTo>
                    <a:pt x="209445" y="92694"/>
                  </a:lnTo>
                  <a:lnTo>
                    <a:pt x="418891" y="57934"/>
                  </a:lnTo>
                  <a:lnTo>
                    <a:pt x="628337" y="34760"/>
                  </a:lnTo>
                  <a:lnTo>
                    <a:pt x="837783" y="0"/>
                  </a:lnTo>
                  <a:lnTo>
                    <a:pt x="1047229" y="0"/>
                  </a:lnTo>
                  <a:lnTo>
                    <a:pt x="1256675" y="0"/>
                  </a:lnTo>
                  <a:lnTo>
                    <a:pt x="1466121" y="0"/>
                  </a:lnTo>
                </a:path>
              </a:pathLst>
            </a:custGeom>
            <a:ln w="35231" cap="flat">
              <a:solidFill>
                <a:srgbClr val="80BD41">
                  <a:alpha val="100000"/>
                </a:srgbClr>
              </a:solidFill>
              <a:prstDash val="solid"/>
              <a:round/>
            </a:ln>
          </p:spPr>
          <p:txBody>
            <a:bodyPr/>
            <a:lstStyle/>
            <a:p/>
          </p:txBody>
        </p:sp>
        <p:sp>
          <p:nvSpPr>
            <p:cNvPr id="585" name="pl585"/>
            <p:cNvSpPr/>
            <p:nvPr/>
          </p:nvSpPr>
          <p:spPr>
            <a:xfrm>
              <a:off x="7461677" y="3865492"/>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586" name="tx586"/>
            <p:cNvSpPr/>
            <p:nvPr/>
          </p:nvSpPr>
          <p:spPr>
            <a:xfrm>
              <a:off x="7486794" y="369852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587" name="tx587"/>
            <p:cNvSpPr/>
            <p:nvPr/>
          </p:nvSpPr>
          <p:spPr>
            <a:xfrm>
              <a:off x="7714299" y="368693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88" name="tx588"/>
            <p:cNvSpPr/>
            <p:nvPr/>
          </p:nvSpPr>
          <p:spPr>
            <a:xfrm>
              <a:off x="7923745" y="365217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589" name="tx589"/>
            <p:cNvSpPr/>
            <p:nvPr/>
          </p:nvSpPr>
          <p:spPr>
            <a:xfrm>
              <a:off x="8133191" y="362900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590" name="tx590"/>
            <p:cNvSpPr/>
            <p:nvPr/>
          </p:nvSpPr>
          <p:spPr>
            <a:xfrm>
              <a:off x="8342637" y="359424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591" name="tx591"/>
            <p:cNvSpPr/>
            <p:nvPr/>
          </p:nvSpPr>
          <p:spPr>
            <a:xfrm>
              <a:off x="8552083" y="359424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592" name="tx592"/>
            <p:cNvSpPr/>
            <p:nvPr/>
          </p:nvSpPr>
          <p:spPr>
            <a:xfrm>
              <a:off x="8761529" y="359424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593" name="tx593"/>
            <p:cNvSpPr/>
            <p:nvPr/>
          </p:nvSpPr>
          <p:spPr>
            <a:xfrm>
              <a:off x="8970975" y="359424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594" name="rc594"/>
            <p:cNvSpPr/>
            <p:nvPr/>
          </p:nvSpPr>
          <p:spPr>
            <a:xfrm>
              <a:off x="7461677" y="4787209"/>
              <a:ext cx="1612733" cy="1019640"/>
            </a:xfrm>
            <a:prstGeom prst="rect">
              <a:avLst/>
            </a:prstGeom>
            <a:solidFill>
              <a:srgbClr val="EBEBEB">
                <a:alpha val="100000"/>
              </a:srgbClr>
            </a:solidFill>
          </p:spPr>
          <p:txBody>
            <a:bodyPr/>
            <a:lstStyle/>
            <a:p/>
          </p:txBody>
        </p:sp>
        <p:sp>
          <p:nvSpPr>
            <p:cNvPr id="595" name="pl595"/>
            <p:cNvSpPr/>
            <p:nvPr/>
          </p:nvSpPr>
          <p:spPr>
            <a:xfrm>
              <a:off x="7461677" y="5604080"/>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96" name="pl596"/>
            <p:cNvSpPr/>
            <p:nvPr/>
          </p:nvSpPr>
          <p:spPr>
            <a:xfrm>
              <a:off x="7461677" y="5314409"/>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97" name="pl597"/>
            <p:cNvSpPr/>
            <p:nvPr/>
          </p:nvSpPr>
          <p:spPr>
            <a:xfrm>
              <a:off x="7461677" y="5024739"/>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98" name="pl598"/>
            <p:cNvSpPr/>
            <p:nvPr/>
          </p:nvSpPr>
          <p:spPr>
            <a:xfrm>
              <a:off x="7461677" y="574891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99" name="pl599"/>
            <p:cNvSpPr/>
            <p:nvPr/>
          </p:nvSpPr>
          <p:spPr>
            <a:xfrm>
              <a:off x="7461677" y="545924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600" name="pl600"/>
            <p:cNvSpPr/>
            <p:nvPr/>
          </p:nvSpPr>
          <p:spPr>
            <a:xfrm>
              <a:off x="7461677" y="5169574"/>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601" name="pl601"/>
            <p:cNvSpPr/>
            <p:nvPr/>
          </p:nvSpPr>
          <p:spPr>
            <a:xfrm>
              <a:off x="7461677" y="4879904"/>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602" name="pl602"/>
            <p:cNvSpPr/>
            <p:nvPr/>
          </p:nvSpPr>
          <p:spPr>
            <a:xfrm>
              <a:off x="7534983"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603" name="pl603"/>
            <p:cNvSpPr/>
            <p:nvPr/>
          </p:nvSpPr>
          <p:spPr>
            <a:xfrm>
              <a:off x="7744429"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604" name="pl604"/>
            <p:cNvSpPr/>
            <p:nvPr/>
          </p:nvSpPr>
          <p:spPr>
            <a:xfrm>
              <a:off x="7953875"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605" name="pl605"/>
            <p:cNvSpPr/>
            <p:nvPr/>
          </p:nvSpPr>
          <p:spPr>
            <a:xfrm>
              <a:off x="8163321"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606" name="pl606"/>
            <p:cNvSpPr/>
            <p:nvPr/>
          </p:nvSpPr>
          <p:spPr>
            <a:xfrm>
              <a:off x="8372767"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607" name="pl607"/>
            <p:cNvSpPr/>
            <p:nvPr/>
          </p:nvSpPr>
          <p:spPr>
            <a:xfrm>
              <a:off x="8582213"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608" name="pl608"/>
            <p:cNvSpPr/>
            <p:nvPr/>
          </p:nvSpPr>
          <p:spPr>
            <a:xfrm>
              <a:off x="8791658"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609" name="pl609"/>
            <p:cNvSpPr/>
            <p:nvPr/>
          </p:nvSpPr>
          <p:spPr>
            <a:xfrm>
              <a:off x="9001104"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610" name="pl610"/>
            <p:cNvSpPr/>
            <p:nvPr/>
          </p:nvSpPr>
          <p:spPr>
            <a:xfrm>
              <a:off x="7534983" y="5169574"/>
              <a:ext cx="1466121" cy="81107"/>
            </a:xfrm>
            <a:custGeom>
              <a:avLst/>
              <a:pathLst>
                <a:path w="1466121" h="81107">
                  <a:moveTo>
                    <a:pt x="0" y="0"/>
                  </a:moveTo>
                  <a:lnTo>
                    <a:pt x="209445" y="0"/>
                  </a:lnTo>
                  <a:lnTo>
                    <a:pt x="418891" y="11586"/>
                  </a:lnTo>
                  <a:lnTo>
                    <a:pt x="628337" y="81107"/>
                  </a:lnTo>
                  <a:lnTo>
                    <a:pt x="837783" y="34760"/>
                  </a:lnTo>
                  <a:lnTo>
                    <a:pt x="1047229" y="23173"/>
                  </a:lnTo>
                  <a:lnTo>
                    <a:pt x="1256675" y="23173"/>
                  </a:lnTo>
                  <a:lnTo>
                    <a:pt x="1466121" y="0"/>
                  </a:lnTo>
                </a:path>
              </a:pathLst>
            </a:custGeom>
            <a:ln w="20325" cap="flat">
              <a:solidFill>
                <a:srgbClr val="BEBEBE">
                  <a:alpha val="69803"/>
                </a:srgbClr>
              </a:solidFill>
              <a:prstDash val="solid"/>
              <a:round/>
            </a:ln>
          </p:spPr>
          <p:txBody>
            <a:bodyPr/>
            <a:lstStyle/>
            <a:p/>
          </p:txBody>
        </p:sp>
        <p:sp>
          <p:nvSpPr>
            <p:cNvPr id="611" name="pl611"/>
            <p:cNvSpPr/>
            <p:nvPr/>
          </p:nvSpPr>
          <p:spPr>
            <a:xfrm>
              <a:off x="7534983" y="5111640"/>
              <a:ext cx="1466121" cy="243323"/>
            </a:xfrm>
            <a:custGeom>
              <a:avLst/>
              <a:pathLst>
                <a:path w="1466121" h="243323">
                  <a:moveTo>
                    <a:pt x="0" y="115868"/>
                  </a:moveTo>
                  <a:lnTo>
                    <a:pt x="209445" y="57934"/>
                  </a:lnTo>
                  <a:lnTo>
                    <a:pt x="418891" y="69520"/>
                  </a:lnTo>
                  <a:lnTo>
                    <a:pt x="628337" y="34760"/>
                  </a:lnTo>
                  <a:lnTo>
                    <a:pt x="837783" y="0"/>
                  </a:lnTo>
                  <a:lnTo>
                    <a:pt x="1047229" y="150628"/>
                  </a:lnTo>
                  <a:lnTo>
                    <a:pt x="1256675" y="196975"/>
                  </a:lnTo>
                  <a:lnTo>
                    <a:pt x="1466121" y="243323"/>
                  </a:lnTo>
                </a:path>
              </a:pathLst>
            </a:custGeom>
            <a:ln w="40651" cap="flat">
              <a:solidFill>
                <a:srgbClr val="BEBEBE">
                  <a:alpha val="69803"/>
                </a:srgbClr>
              </a:solidFill>
              <a:prstDash val="solid"/>
              <a:round/>
            </a:ln>
          </p:spPr>
          <p:txBody>
            <a:bodyPr/>
            <a:lstStyle/>
            <a:p/>
          </p:txBody>
        </p:sp>
        <p:sp>
          <p:nvSpPr>
            <p:cNvPr id="612" name="pl612"/>
            <p:cNvSpPr/>
            <p:nvPr/>
          </p:nvSpPr>
          <p:spPr>
            <a:xfrm>
              <a:off x="7534983" y="5111640"/>
              <a:ext cx="1466121" cy="243323"/>
            </a:xfrm>
            <a:custGeom>
              <a:avLst/>
              <a:pathLst>
                <a:path w="1466121" h="243323">
                  <a:moveTo>
                    <a:pt x="0" y="115868"/>
                  </a:moveTo>
                  <a:lnTo>
                    <a:pt x="209445" y="57934"/>
                  </a:lnTo>
                  <a:lnTo>
                    <a:pt x="418891" y="69520"/>
                  </a:lnTo>
                  <a:lnTo>
                    <a:pt x="628337" y="34760"/>
                  </a:lnTo>
                  <a:lnTo>
                    <a:pt x="837783" y="0"/>
                  </a:lnTo>
                  <a:lnTo>
                    <a:pt x="1047229" y="150628"/>
                  </a:lnTo>
                  <a:lnTo>
                    <a:pt x="1256675" y="196975"/>
                  </a:lnTo>
                  <a:lnTo>
                    <a:pt x="1466121" y="243323"/>
                  </a:lnTo>
                </a:path>
              </a:pathLst>
            </a:custGeom>
            <a:ln w="35231" cap="flat">
              <a:solidFill>
                <a:srgbClr val="BEBEBE">
                  <a:alpha val="69803"/>
                </a:srgbClr>
              </a:solidFill>
              <a:prstDash val="solid"/>
              <a:round/>
            </a:ln>
          </p:spPr>
          <p:txBody>
            <a:bodyPr/>
            <a:lstStyle/>
            <a:p/>
          </p:txBody>
        </p:sp>
        <p:sp>
          <p:nvSpPr>
            <p:cNvPr id="613" name="pl613"/>
            <p:cNvSpPr/>
            <p:nvPr/>
          </p:nvSpPr>
          <p:spPr>
            <a:xfrm>
              <a:off x="7534983" y="5169574"/>
              <a:ext cx="1466121" cy="81107"/>
            </a:xfrm>
            <a:custGeom>
              <a:avLst/>
              <a:pathLst>
                <a:path w="1466121" h="81107">
                  <a:moveTo>
                    <a:pt x="0" y="0"/>
                  </a:moveTo>
                  <a:lnTo>
                    <a:pt x="209445" y="0"/>
                  </a:lnTo>
                  <a:lnTo>
                    <a:pt x="418891" y="11586"/>
                  </a:lnTo>
                  <a:lnTo>
                    <a:pt x="628337" y="81107"/>
                  </a:lnTo>
                  <a:lnTo>
                    <a:pt x="837783" y="34760"/>
                  </a:lnTo>
                  <a:lnTo>
                    <a:pt x="1047229" y="23173"/>
                  </a:lnTo>
                  <a:lnTo>
                    <a:pt x="1256675" y="23173"/>
                  </a:lnTo>
                  <a:lnTo>
                    <a:pt x="1466121" y="0"/>
                  </a:lnTo>
                </a:path>
              </a:pathLst>
            </a:custGeom>
            <a:ln w="20325" cap="flat">
              <a:solidFill>
                <a:srgbClr val="6B6B6B">
                  <a:alpha val="100000"/>
                </a:srgbClr>
              </a:solidFill>
              <a:prstDash val="solid"/>
              <a:round/>
            </a:ln>
          </p:spPr>
          <p:txBody>
            <a:bodyPr/>
            <a:lstStyle/>
            <a:p/>
          </p:txBody>
        </p:sp>
        <p:sp>
          <p:nvSpPr>
            <p:cNvPr id="614" name="pl614"/>
            <p:cNvSpPr/>
            <p:nvPr/>
          </p:nvSpPr>
          <p:spPr>
            <a:xfrm>
              <a:off x="7534983" y="5111640"/>
              <a:ext cx="1466121" cy="243323"/>
            </a:xfrm>
            <a:custGeom>
              <a:avLst/>
              <a:pathLst>
                <a:path w="1466121" h="243323">
                  <a:moveTo>
                    <a:pt x="0" y="115868"/>
                  </a:moveTo>
                  <a:lnTo>
                    <a:pt x="209445" y="57934"/>
                  </a:lnTo>
                  <a:lnTo>
                    <a:pt x="418891" y="69520"/>
                  </a:lnTo>
                  <a:lnTo>
                    <a:pt x="628337" y="34760"/>
                  </a:lnTo>
                  <a:lnTo>
                    <a:pt x="837783" y="0"/>
                  </a:lnTo>
                  <a:lnTo>
                    <a:pt x="1047229" y="150628"/>
                  </a:lnTo>
                  <a:lnTo>
                    <a:pt x="1256675" y="196975"/>
                  </a:lnTo>
                  <a:lnTo>
                    <a:pt x="1466121" y="243323"/>
                  </a:lnTo>
                </a:path>
              </a:pathLst>
            </a:custGeom>
            <a:ln w="40651" cap="flat">
              <a:solidFill>
                <a:srgbClr val="000000">
                  <a:alpha val="100000"/>
                </a:srgbClr>
              </a:solidFill>
              <a:prstDash val="solid"/>
              <a:round/>
            </a:ln>
          </p:spPr>
          <p:txBody>
            <a:bodyPr/>
            <a:lstStyle/>
            <a:p/>
          </p:txBody>
        </p:sp>
        <p:sp>
          <p:nvSpPr>
            <p:cNvPr id="615" name="pl615"/>
            <p:cNvSpPr/>
            <p:nvPr/>
          </p:nvSpPr>
          <p:spPr>
            <a:xfrm>
              <a:off x="7534983" y="5111640"/>
              <a:ext cx="1466121" cy="243323"/>
            </a:xfrm>
            <a:custGeom>
              <a:avLst/>
              <a:pathLst>
                <a:path w="1466121" h="243323">
                  <a:moveTo>
                    <a:pt x="0" y="115868"/>
                  </a:moveTo>
                  <a:lnTo>
                    <a:pt x="209445" y="57934"/>
                  </a:lnTo>
                  <a:lnTo>
                    <a:pt x="418891" y="69520"/>
                  </a:lnTo>
                  <a:lnTo>
                    <a:pt x="628337" y="34760"/>
                  </a:lnTo>
                  <a:lnTo>
                    <a:pt x="837783" y="0"/>
                  </a:lnTo>
                  <a:lnTo>
                    <a:pt x="1047229" y="150628"/>
                  </a:lnTo>
                  <a:lnTo>
                    <a:pt x="1256675" y="196975"/>
                  </a:lnTo>
                  <a:lnTo>
                    <a:pt x="1466121" y="243323"/>
                  </a:lnTo>
                </a:path>
              </a:pathLst>
            </a:custGeom>
            <a:ln w="35231" cap="flat">
              <a:solidFill>
                <a:srgbClr val="80BD41">
                  <a:alpha val="100000"/>
                </a:srgbClr>
              </a:solidFill>
              <a:prstDash val="solid"/>
              <a:round/>
            </a:ln>
          </p:spPr>
          <p:txBody>
            <a:bodyPr/>
            <a:lstStyle/>
            <a:p/>
          </p:txBody>
        </p:sp>
        <p:sp>
          <p:nvSpPr>
            <p:cNvPr id="616" name="pl616"/>
            <p:cNvSpPr/>
            <p:nvPr/>
          </p:nvSpPr>
          <p:spPr>
            <a:xfrm>
              <a:off x="7461677" y="5169574"/>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617" name="tx617"/>
            <p:cNvSpPr/>
            <p:nvPr/>
          </p:nvSpPr>
          <p:spPr>
            <a:xfrm>
              <a:off x="7486794" y="504895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618" name="tx618"/>
            <p:cNvSpPr/>
            <p:nvPr/>
          </p:nvSpPr>
          <p:spPr>
            <a:xfrm>
              <a:off x="7714299" y="499101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619" name="tx619"/>
            <p:cNvSpPr/>
            <p:nvPr/>
          </p:nvSpPr>
          <p:spPr>
            <a:xfrm>
              <a:off x="7905686" y="500260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620" name="tx620"/>
            <p:cNvSpPr/>
            <p:nvPr/>
          </p:nvSpPr>
          <p:spPr>
            <a:xfrm>
              <a:off x="8133191" y="496784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621" name="tx621"/>
            <p:cNvSpPr/>
            <p:nvPr/>
          </p:nvSpPr>
          <p:spPr>
            <a:xfrm>
              <a:off x="8342637" y="493308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622" name="tx622"/>
            <p:cNvSpPr/>
            <p:nvPr/>
          </p:nvSpPr>
          <p:spPr>
            <a:xfrm>
              <a:off x="8534024" y="508371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623" name="tx623"/>
            <p:cNvSpPr/>
            <p:nvPr/>
          </p:nvSpPr>
          <p:spPr>
            <a:xfrm>
              <a:off x="8713340" y="5130061"/>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624" name="tx624"/>
            <p:cNvSpPr/>
            <p:nvPr/>
          </p:nvSpPr>
          <p:spPr>
            <a:xfrm>
              <a:off x="8922786" y="5176408"/>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-16</a:t>
              </a:r>
            </a:p>
          </p:txBody>
        </p:sp>
        <p:sp>
          <p:nvSpPr>
            <p:cNvPr id="625" name="tx625"/>
            <p:cNvSpPr/>
            <p:nvPr/>
          </p:nvSpPr>
          <p:spPr>
            <a:xfrm>
              <a:off x="1100619" y="4639778"/>
              <a:ext cx="87626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State of Palestine</a:t>
              </a:r>
            </a:p>
          </p:txBody>
        </p:sp>
        <p:sp>
          <p:nvSpPr>
            <p:cNvPr id="626" name="tx626"/>
            <p:cNvSpPr/>
            <p:nvPr/>
          </p:nvSpPr>
          <p:spPr>
            <a:xfrm>
              <a:off x="3059456" y="4639778"/>
              <a:ext cx="32324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Sudan</a:t>
              </a:r>
            </a:p>
          </p:txBody>
        </p:sp>
        <p:sp>
          <p:nvSpPr>
            <p:cNvPr id="627" name="tx627"/>
            <p:cNvSpPr/>
            <p:nvPr/>
          </p:nvSpPr>
          <p:spPr>
            <a:xfrm>
              <a:off x="4776114" y="4639778"/>
              <a:ext cx="25456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Syria</a:t>
              </a:r>
            </a:p>
          </p:txBody>
        </p:sp>
        <p:sp>
          <p:nvSpPr>
            <p:cNvPr id="628" name="tx628"/>
            <p:cNvSpPr/>
            <p:nvPr/>
          </p:nvSpPr>
          <p:spPr>
            <a:xfrm>
              <a:off x="6393194" y="4639778"/>
              <a:ext cx="38505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Ukraine</a:t>
              </a:r>
            </a:p>
          </p:txBody>
        </p:sp>
        <p:sp>
          <p:nvSpPr>
            <p:cNvPr id="629" name="tx629"/>
            <p:cNvSpPr/>
            <p:nvPr/>
          </p:nvSpPr>
          <p:spPr>
            <a:xfrm>
              <a:off x="8096091" y="4639778"/>
              <a:ext cx="34390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Yemen</a:t>
              </a:r>
            </a:p>
          </p:txBody>
        </p:sp>
        <p:sp>
          <p:nvSpPr>
            <p:cNvPr id="630" name="tx630"/>
            <p:cNvSpPr/>
            <p:nvPr/>
          </p:nvSpPr>
          <p:spPr>
            <a:xfrm>
              <a:off x="1305856" y="3335696"/>
              <a:ext cx="46579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Myanmar</a:t>
              </a:r>
            </a:p>
          </p:txBody>
        </p:sp>
        <p:sp>
          <p:nvSpPr>
            <p:cNvPr id="631" name="tx631"/>
            <p:cNvSpPr/>
            <p:nvPr/>
          </p:nvSpPr>
          <p:spPr>
            <a:xfrm>
              <a:off x="3087574" y="3335696"/>
              <a:ext cx="26700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Niger</a:t>
              </a:r>
            </a:p>
          </p:txBody>
        </p:sp>
        <p:sp>
          <p:nvSpPr>
            <p:cNvPr id="632" name="tx632"/>
            <p:cNvSpPr/>
            <p:nvPr/>
          </p:nvSpPr>
          <p:spPr>
            <a:xfrm>
              <a:off x="4726416" y="3335696"/>
              <a:ext cx="35396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Nigeria</a:t>
              </a:r>
            </a:p>
          </p:txBody>
        </p:sp>
        <p:sp>
          <p:nvSpPr>
            <p:cNvPr id="633" name="tx633"/>
            <p:cNvSpPr/>
            <p:nvPr/>
          </p:nvSpPr>
          <p:spPr>
            <a:xfrm>
              <a:off x="6101043" y="3335696"/>
              <a:ext cx="96935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Papua New Guinea</a:t>
              </a:r>
            </a:p>
          </p:txBody>
        </p:sp>
        <p:sp>
          <p:nvSpPr>
            <p:cNvPr id="634" name="tx634"/>
            <p:cNvSpPr/>
            <p:nvPr/>
          </p:nvSpPr>
          <p:spPr>
            <a:xfrm>
              <a:off x="7944803" y="3335696"/>
              <a:ext cx="64648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South Sudan</a:t>
              </a:r>
            </a:p>
          </p:txBody>
        </p:sp>
        <p:sp>
          <p:nvSpPr>
            <p:cNvPr id="635" name="tx635"/>
            <p:cNvSpPr/>
            <p:nvPr/>
          </p:nvSpPr>
          <p:spPr>
            <a:xfrm>
              <a:off x="1442421" y="2031614"/>
              <a:ext cx="19266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Iran</a:t>
              </a:r>
            </a:p>
          </p:txBody>
        </p:sp>
        <p:sp>
          <p:nvSpPr>
            <p:cNvPr id="636" name="tx636"/>
            <p:cNvSpPr/>
            <p:nvPr/>
          </p:nvSpPr>
          <p:spPr>
            <a:xfrm>
              <a:off x="3124744" y="2031614"/>
              <a:ext cx="19266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Iraq</a:t>
              </a:r>
            </a:p>
          </p:txBody>
        </p:sp>
        <p:sp>
          <p:nvSpPr>
            <p:cNvPr id="637" name="tx637"/>
            <p:cNvSpPr/>
            <p:nvPr/>
          </p:nvSpPr>
          <p:spPr>
            <a:xfrm>
              <a:off x="4685771" y="2031614"/>
              <a:ext cx="43525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Lebanon</a:t>
              </a:r>
            </a:p>
          </p:txBody>
        </p:sp>
        <p:sp>
          <p:nvSpPr>
            <p:cNvPr id="638" name="tx638"/>
            <p:cNvSpPr/>
            <p:nvPr/>
          </p:nvSpPr>
          <p:spPr>
            <a:xfrm>
              <a:off x="6483308" y="2031614"/>
              <a:ext cx="20482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Mali</a:t>
              </a:r>
            </a:p>
          </p:txBody>
        </p:sp>
        <p:sp>
          <p:nvSpPr>
            <p:cNvPr id="639" name="tx639"/>
            <p:cNvSpPr/>
            <p:nvPr/>
          </p:nvSpPr>
          <p:spPr>
            <a:xfrm>
              <a:off x="7948095" y="2031614"/>
              <a:ext cx="63989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Mozambique</a:t>
              </a:r>
            </a:p>
          </p:txBody>
        </p:sp>
        <p:sp>
          <p:nvSpPr>
            <p:cNvPr id="640" name="tx640"/>
            <p:cNvSpPr/>
            <p:nvPr/>
          </p:nvSpPr>
          <p:spPr>
            <a:xfrm>
              <a:off x="1243539" y="727533"/>
              <a:ext cx="59042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Afghanistan</a:t>
              </a:r>
            </a:p>
          </p:txBody>
        </p:sp>
        <p:sp>
          <p:nvSpPr>
            <p:cNvPr id="641" name="tx641"/>
            <p:cNvSpPr/>
            <p:nvPr/>
          </p:nvSpPr>
          <p:spPr>
            <a:xfrm>
              <a:off x="2891846" y="727533"/>
              <a:ext cx="65845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Burkina Faso</a:t>
              </a:r>
            </a:p>
          </p:txBody>
        </p:sp>
        <p:sp>
          <p:nvSpPr>
            <p:cNvPr id="642" name="tx642"/>
            <p:cNvSpPr/>
            <p:nvPr/>
          </p:nvSpPr>
          <p:spPr>
            <a:xfrm>
              <a:off x="4785487" y="727533"/>
              <a:ext cx="23582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CAR</a:t>
              </a:r>
            </a:p>
          </p:txBody>
        </p:sp>
        <p:sp>
          <p:nvSpPr>
            <p:cNvPr id="643" name="tx643"/>
            <p:cNvSpPr/>
            <p:nvPr/>
          </p:nvSpPr>
          <p:spPr>
            <a:xfrm>
              <a:off x="6383776" y="727533"/>
              <a:ext cx="40389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Ethiopia</a:t>
              </a:r>
            </a:p>
          </p:txBody>
        </p:sp>
        <p:sp>
          <p:nvSpPr>
            <p:cNvPr id="644" name="tx644"/>
            <p:cNvSpPr/>
            <p:nvPr/>
          </p:nvSpPr>
          <p:spPr>
            <a:xfrm>
              <a:off x="8156304" y="727533"/>
              <a:ext cx="2234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Haiti</a:t>
              </a:r>
            </a:p>
          </p:txBody>
        </p:sp>
        <p:sp>
          <p:nvSpPr>
            <p:cNvPr id="645" name="pl645"/>
            <p:cNvSpPr/>
            <p:nvPr/>
          </p:nvSpPr>
          <p:spPr>
            <a:xfrm>
              <a:off x="80569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6" name="pl646"/>
            <p:cNvSpPr/>
            <p:nvPr/>
          </p:nvSpPr>
          <p:spPr>
            <a:xfrm>
              <a:off x="1015139"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7" name="pl647"/>
            <p:cNvSpPr/>
            <p:nvPr/>
          </p:nvSpPr>
          <p:spPr>
            <a:xfrm>
              <a:off x="122458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8" name="pl648"/>
            <p:cNvSpPr/>
            <p:nvPr/>
          </p:nvSpPr>
          <p:spPr>
            <a:xfrm>
              <a:off x="1434031"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9" name="pl649"/>
            <p:cNvSpPr/>
            <p:nvPr/>
          </p:nvSpPr>
          <p:spPr>
            <a:xfrm>
              <a:off x="1643476"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0" name="pl650"/>
            <p:cNvSpPr/>
            <p:nvPr/>
          </p:nvSpPr>
          <p:spPr>
            <a:xfrm>
              <a:off x="185292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1" name="pl651"/>
            <p:cNvSpPr/>
            <p:nvPr/>
          </p:nvSpPr>
          <p:spPr>
            <a:xfrm>
              <a:off x="206236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2" name="pl652"/>
            <p:cNvSpPr/>
            <p:nvPr/>
          </p:nvSpPr>
          <p:spPr>
            <a:xfrm>
              <a:off x="2271814"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3" name="tx653"/>
            <p:cNvSpPr/>
            <p:nvPr/>
          </p:nvSpPr>
          <p:spPr>
            <a:xfrm rot="-5400000">
              <a:off x="68133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54" name="tx654"/>
            <p:cNvSpPr/>
            <p:nvPr/>
          </p:nvSpPr>
          <p:spPr>
            <a:xfrm rot="-5400000">
              <a:off x="89078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55" name="tx655"/>
            <p:cNvSpPr/>
            <p:nvPr/>
          </p:nvSpPr>
          <p:spPr>
            <a:xfrm rot="-5400000">
              <a:off x="110022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56" name="tx656"/>
            <p:cNvSpPr/>
            <p:nvPr/>
          </p:nvSpPr>
          <p:spPr>
            <a:xfrm rot="-5400000">
              <a:off x="130967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57" name="tx657"/>
            <p:cNvSpPr/>
            <p:nvPr/>
          </p:nvSpPr>
          <p:spPr>
            <a:xfrm rot="-5400000">
              <a:off x="151911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58" name="tx658"/>
            <p:cNvSpPr/>
            <p:nvPr/>
          </p:nvSpPr>
          <p:spPr>
            <a:xfrm rot="-5400000">
              <a:off x="172856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59" name="tx659"/>
            <p:cNvSpPr/>
            <p:nvPr/>
          </p:nvSpPr>
          <p:spPr>
            <a:xfrm rot="-5400000">
              <a:off x="193801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60" name="tx660"/>
            <p:cNvSpPr/>
            <p:nvPr/>
          </p:nvSpPr>
          <p:spPr>
            <a:xfrm rot="-5400000">
              <a:off x="214745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61" name="pl661"/>
            <p:cNvSpPr/>
            <p:nvPr/>
          </p:nvSpPr>
          <p:spPr>
            <a:xfrm>
              <a:off x="248801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2" name="pl662"/>
            <p:cNvSpPr/>
            <p:nvPr/>
          </p:nvSpPr>
          <p:spPr>
            <a:xfrm>
              <a:off x="2697461"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3" name="pl663"/>
            <p:cNvSpPr/>
            <p:nvPr/>
          </p:nvSpPr>
          <p:spPr>
            <a:xfrm>
              <a:off x="290690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4" name="pl664"/>
            <p:cNvSpPr/>
            <p:nvPr/>
          </p:nvSpPr>
          <p:spPr>
            <a:xfrm>
              <a:off x="311635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5" name="pl665"/>
            <p:cNvSpPr/>
            <p:nvPr/>
          </p:nvSpPr>
          <p:spPr>
            <a:xfrm>
              <a:off x="3325799"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6" name="pl666"/>
            <p:cNvSpPr/>
            <p:nvPr/>
          </p:nvSpPr>
          <p:spPr>
            <a:xfrm>
              <a:off x="353524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7" name="pl667"/>
            <p:cNvSpPr/>
            <p:nvPr/>
          </p:nvSpPr>
          <p:spPr>
            <a:xfrm>
              <a:off x="3744691"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8" name="pl668"/>
            <p:cNvSpPr/>
            <p:nvPr/>
          </p:nvSpPr>
          <p:spPr>
            <a:xfrm>
              <a:off x="395413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9" name="tx669"/>
            <p:cNvSpPr/>
            <p:nvPr/>
          </p:nvSpPr>
          <p:spPr>
            <a:xfrm rot="-5400000">
              <a:off x="2363657"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70" name="tx670"/>
            <p:cNvSpPr/>
            <p:nvPr/>
          </p:nvSpPr>
          <p:spPr>
            <a:xfrm rot="-5400000">
              <a:off x="2573103"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71" name="tx671"/>
            <p:cNvSpPr/>
            <p:nvPr/>
          </p:nvSpPr>
          <p:spPr>
            <a:xfrm rot="-5400000">
              <a:off x="2782549"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72" name="tx672"/>
            <p:cNvSpPr/>
            <p:nvPr/>
          </p:nvSpPr>
          <p:spPr>
            <a:xfrm rot="-5400000">
              <a:off x="2991995"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73" name="tx673"/>
            <p:cNvSpPr/>
            <p:nvPr/>
          </p:nvSpPr>
          <p:spPr>
            <a:xfrm rot="-5400000">
              <a:off x="3201441"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74" name="tx674"/>
            <p:cNvSpPr/>
            <p:nvPr/>
          </p:nvSpPr>
          <p:spPr>
            <a:xfrm rot="-5400000">
              <a:off x="341088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75" name="tx675"/>
            <p:cNvSpPr/>
            <p:nvPr/>
          </p:nvSpPr>
          <p:spPr>
            <a:xfrm rot="-5400000">
              <a:off x="362033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76" name="tx676"/>
            <p:cNvSpPr/>
            <p:nvPr/>
          </p:nvSpPr>
          <p:spPr>
            <a:xfrm rot="-5400000">
              <a:off x="382977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77" name="pl677"/>
            <p:cNvSpPr/>
            <p:nvPr/>
          </p:nvSpPr>
          <p:spPr>
            <a:xfrm>
              <a:off x="417033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8" name="pl678"/>
            <p:cNvSpPr/>
            <p:nvPr/>
          </p:nvSpPr>
          <p:spPr>
            <a:xfrm>
              <a:off x="4379784"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9" name="pl679"/>
            <p:cNvSpPr/>
            <p:nvPr/>
          </p:nvSpPr>
          <p:spPr>
            <a:xfrm>
              <a:off x="4589230"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0" name="pl680"/>
            <p:cNvSpPr/>
            <p:nvPr/>
          </p:nvSpPr>
          <p:spPr>
            <a:xfrm>
              <a:off x="4798676"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1" name="pl681"/>
            <p:cNvSpPr/>
            <p:nvPr/>
          </p:nvSpPr>
          <p:spPr>
            <a:xfrm>
              <a:off x="500812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2" name="pl682"/>
            <p:cNvSpPr/>
            <p:nvPr/>
          </p:nvSpPr>
          <p:spPr>
            <a:xfrm>
              <a:off x="521756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3" name="pl683"/>
            <p:cNvSpPr/>
            <p:nvPr/>
          </p:nvSpPr>
          <p:spPr>
            <a:xfrm>
              <a:off x="542701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4" name="pl684"/>
            <p:cNvSpPr/>
            <p:nvPr/>
          </p:nvSpPr>
          <p:spPr>
            <a:xfrm>
              <a:off x="5636459"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5" name="tx685"/>
            <p:cNvSpPr/>
            <p:nvPr/>
          </p:nvSpPr>
          <p:spPr>
            <a:xfrm rot="-5400000">
              <a:off x="404598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86" name="tx686"/>
            <p:cNvSpPr/>
            <p:nvPr/>
          </p:nvSpPr>
          <p:spPr>
            <a:xfrm rot="-5400000">
              <a:off x="4255425"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87" name="tx687"/>
            <p:cNvSpPr/>
            <p:nvPr/>
          </p:nvSpPr>
          <p:spPr>
            <a:xfrm rot="-5400000">
              <a:off x="4464871"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88" name="tx688"/>
            <p:cNvSpPr/>
            <p:nvPr/>
          </p:nvSpPr>
          <p:spPr>
            <a:xfrm rot="-5400000">
              <a:off x="4674317"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89" name="tx689"/>
            <p:cNvSpPr/>
            <p:nvPr/>
          </p:nvSpPr>
          <p:spPr>
            <a:xfrm rot="-5400000">
              <a:off x="4883763"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90" name="tx690"/>
            <p:cNvSpPr/>
            <p:nvPr/>
          </p:nvSpPr>
          <p:spPr>
            <a:xfrm rot="-5400000">
              <a:off x="5093209"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91" name="tx691"/>
            <p:cNvSpPr/>
            <p:nvPr/>
          </p:nvSpPr>
          <p:spPr>
            <a:xfrm rot="-5400000">
              <a:off x="5302655"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92" name="tx692"/>
            <p:cNvSpPr/>
            <p:nvPr/>
          </p:nvSpPr>
          <p:spPr>
            <a:xfrm rot="-5400000">
              <a:off x="5512101"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93" name="pl693"/>
            <p:cNvSpPr/>
            <p:nvPr/>
          </p:nvSpPr>
          <p:spPr>
            <a:xfrm>
              <a:off x="5852660"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4" name="pl694"/>
            <p:cNvSpPr/>
            <p:nvPr/>
          </p:nvSpPr>
          <p:spPr>
            <a:xfrm>
              <a:off x="6062106"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5" name="pl695"/>
            <p:cNvSpPr/>
            <p:nvPr/>
          </p:nvSpPr>
          <p:spPr>
            <a:xfrm>
              <a:off x="627155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6" name="pl696"/>
            <p:cNvSpPr/>
            <p:nvPr/>
          </p:nvSpPr>
          <p:spPr>
            <a:xfrm>
              <a:off x="648099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7" name="pl697"/>
            <p:cNvSpPr/>
            <p:nvPr/>
          </p:nvSpPr>
          <p:spPr>
            <a:xfrm>
              <a:off x="6690444"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8" name="pl698"/>
            <p:cNvSpPr/>
            <p:nvPr/>
          </p:nvSpPr>
          <p:spPr>
            <a:xfrm>
              <a:off x="6899890"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9" name="pl699"/>
            <p:cNvSpPr/>
            <p:nvPr/>
          </p:nvSpPr>
          <p:spPr>
            <a:xfrm>
              <a:off x="7109336"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00" name="pl700"/>
            <p:cNvSpPr/>
            <p:nvPr/>
          </p:nvSpPr>
          <p:spPr>
            <a:xfrm>
              <a:off x="731878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01" name="tx701"/>
            <p:cNvSpPr/>
            <p:nvPr/>
          </p:nvSpPr>
          <p:spPr>
            <a:xfrm rot="-5400000">
              <a:off x="572830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702" name="tx702"/>
            <p:cNvSpPr/>
            <p:nvPr/>
          </p:nvSpPr>
          <p:spPr>
            <a:xfrm rot="-5400000">
              <a:off x="593774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703" name="tx703"/>
            <p:cNvSpPr/>
            <p:nvPr/>
          </p:nvSpPr>
          <p:spPr>
            <a:xfrm rot="-5400000">
              <a:off x="614719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704" name="tx704"/>
            <p:cNvSpPr/>
            <p:nvPr/>
          </p:nvSpPr>
          <p:spPr>
            <a:xfrm rot="-5400000">
              <a:off x="635664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705" name="tx705"/>
            <p:cNvSpPr/>
            <p:nvPr/>
          </p:nvSpPr>
          <p:spPr>
            <a:xfrm rot="-5400000">
              <a:off x="656608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706" name="tx706"/>
            <p:cNvSpPr/>
            <p:nvPr/>
          </p:nvSpPr>
          <p:spPr>
            <a:xfrm rot="-5400000">
              <a:off x="677553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707" name="tx707"/>
            <p:cNvSpPr/>
            <p:nvPr/>
          </p:nvSpPr>
          <p:spPr>
            <a:xfrm rot="-5400000">
              <a:off x="698497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708" name="tx708"/>
            <p:cNvSpPr/>
            <p:nvPr/>
          </p:nvSpPr>
          <p:spPr>
            <a:xfrm rot="-5400000">
              <a:off x="7194423"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709" name="pl709"/>
            <p:cNvSpPr/>
            <p:nvPr/>
          </p:nvSpPr>
          <p:spPr>
            <a:xfrm>
              <a:off x="753498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0" name="pl710"/>
            <p:cNvSpPr/>
            <p:nvPr/>
          </p:nvSpPr>
          <p:spPr>
            <a:xfrm>
              <a:off x="7744429"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1" name="pl711"/>
            <p:cNvSpPr/>
            <p:nvPr/>
          </p:nvSpPr>
          <p:spPr>
            <a:xfrm>
              <a:off x="795387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2" name="pl712"/>
            <p:cNvSpPr/>
            <p:nvPr/>
          </p:nvSpPr>
          <p:spPr>
            <a:xfrm>
              <a:off x="8163321"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3" name="pl713"/>
            <p:cNvSpPr/>
            <p:nvPr/>
          </p:nvSpPr>
          <p:spPr>
            <a:xfrm>
              <a:off x="837276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4" name="pl714"/>
            <p:cNvSpPr/>
            <p:nvPr/>
          </p:nvSpPr>
          <p:spPr>
            <a:xfrm>
              <a:off x="858221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5" name="pl715"/>
            <p:cNvSpPr/>
            <p:nvPr/>
          </p:nvSpPr>
          <p:spPr>
            <a:xfrm>
              <a:off x="879165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6" name="pl716"/>
            <p:cNvSpPr/>
            <p:nvPr/>
          </p:nvSpPr>
          <p:spPr>
            <a:xfrm>
              <a:off x="9001104"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7" name="tx717"/>
            <p:cNvSpPr/>
            <p:nvPr/>
          </p:nvSpPr>
          <p:spPr>
            <a:xfrm rot="-5400000">
              <a:off x="7410625"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718" name="tx718"/>
            <p:cNvSpPr/>
            <p:nvPr/>
          </p:nvSpPr>
          <p:spPr>
            <a:xfrm rot="-5400000">
              <a:off x="7620071"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719" name="tx719"/>
            <p:cNvSpPr/>
            <p:nvPr/>
          </p:nvSpPr>
          <p:spPr>
            <a:xfrm rot="-5400000">
              <a:off x="782951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720" name="tx720"/>
            <p:cNvSpPr/>
            <p:nvPr/>
          </p:nvSpPr>
          <p:spPr>
            <a:xfrm rot="-5400000">
              <a:off x="803896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721" name="tx721"/>
            <p:cNvSpPr/>
            <p:nvPr/>
          </p:nvSpPr>
          <p:spPr>
            <a:xfrm rot="-5400000">
              <a:off x="824840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722" name="tx722"/>
            <p:cNvSpPr/>
            <p:nvPr/>
          </p:nvSpPr>
          <p:spPr>
            <a:xfrm rot="-5400000">
              <a:off x="845785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723" name="tx723"/>
            <p:cNvSpPr/>
            <p:nvPr/>
          </p:nvSpPr>
          <p:spPr>
            <a:xfrm rot="-5400000">
              <a:off x="866730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724" name="tx724"/>
            <p:cNvSpPr/>
            <p:nvPr/>
          </p:nvSpPr>
          <p:spPr>
            <a:xfrm rot="-5400000">
              <a:off x="887674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725" name="tx725"/>
            <p:cNvSpPr/>
            <p:nvPr/>
          </p:nvSpPr>
          <p:spPr>
            <a:xfrm>
              <a:off x="508182" y="1796665"/>
              <a:ext cx="1615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726" name="tx726"/>
            <p:cNvSpPr/>
            <p:nvPr/>
          </p:nvSpPr>
          <p:spPr>
            <a:xfrm>
              <a:off x="508182" y="1506994"/>
              <a:ext cx="1615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727" name="tx727"/>
            <p:cNvSpPr/>
            <p:nvPr/>
          </p:nvSpPr>
          <p:spPr>
            <a:xfrm>
              <a:off x="607577" y="1217324"/>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728" name="tx728"/>
            <p:cNvSpPr/>
            <p:nvPr/>
          </p:nvSpPr>
          <p:spPr>
            <a:xfrm>
              <a:off x="545398" y="92765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729" name="pl729"/>
            <p:cNvSpPr/>
            <p:nvPr/>
          </p:nvSpPr>
          <p:spPr>
            <a:xfrm>
              <a:off x="697592" y="183667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30" name="pl730"/>
            <p:cNvSpPr/>
            <p:nvPr/>
          </p:nvSpPr>
          <p:spPr>
            <a:xfrm>
              <a:off x="697592" y="1546999"/>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31" name="pl731"/>
            <p:cNvSpPr/>
            <p:nvPr/>
          </p:nvSpPr>
          <p:spPr>
            <a:xfrm>
              <a:off x="697592" y="1257329"/>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32" name="pl732"/>
            <p:cNvSpPr/>
            <p:nvPr/>
          </p:nvSpPr>
          <p:spPr>
            <a:xfrm>
              <a:off x="697592" y="967658"/>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33" name="tx733"/>
            <p:cNvSpPr/>
            <p:nvPr/>
          </p:nvSpPr>
          <p:spPr>
            <a:xfrm>
              <a:off x="508182" y="3100747"/>
              <a:ext cx="1615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734" name="tx734"/>
            <p:cNvSpPr/>
            <p:nvPr/>
          </p:nvSpPr>
          <p:spPr>
            <a:xfrm>
              <a:off x="508182" y="2811076"/>
              <a:ext cx="1615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735" name="tx735"/>
            <p:cNvSpPr/>
            <p:nvPr/>
          </p:nvSpPr>
          <p:spPr>
            <a:xfrm>
              <a:off x="607577" y="2521406"/>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736" name="tx736"/>
            <p:cNvSpPr/>
            <p:nvPr/>
          </p:nvSpPr>
          <p:spPr>
            <a:xfrm>
              <a:off x="545398" y="223173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737" name="pl737"/>
            <p:cNvSpPr/>
            <p:nvPr/>
          </p:nvSpPr>
          <p:spPr>
            <a:xfrm>
              <a:off x="697592" y="3140752"/>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38" name="pl738"/>
            <p:cNvSpPr/>
            <p:nvPr/>
          </p:nvSpPr>
          <p:spPr>
            <a:xfrm>
              <a:off x="697592" y="2851081"/>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39" name="pl739"/>
            <p:cNvSpPr/>
            <p:nvPr/>
          </p:nvSpPr>
          <p:spPr>
            <a:xfrm>
              <a:off x="697592" y="2561411"/>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0" name="pl740"/>
            <p:cNvSpPr/>
            <p:nvPr/>
          </p:nvSpPr>
          <p:spPr>
            <a:xfrm>
              <a:off x="697592" y="227174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1" name="tx741"/>
            <p:cNvSpPr/>
            <p:nvPr/>
          </p:nvSpPr>
          <p:spPr>
            <a:xfrm>
              <a:off x="508182" y="4404828"/>
              <a:ext cx="1615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742" name="tx742"/>
            <p:cNvSpPr/>
            <p:nvPr/>
          </p:nvSpPr>
          <p:spPr>
            <a:xfrm>
              <a:off x="508182" y="4115158"/>
              <a:ext cx="1615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743" name="tx743"/>
            <p:cNvSpPr/>
            <p:nvPr/>
          </p:nvSpPr>
          <p:spPr>
            <a:xfrm>
              <a:off x="607577" y="3825487"/>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744" name="tx744"/>
            <p:cNvSpPr/>
            <p:nvPr/>
          </p:nvSpPr>
          <p:spPr>
            <a:xfrm>
              <a:off x="545398" y="3535817"/>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745" name="pl745"/>
            <p:cNvSpPr/>
            <p:nvPr/>
          </p:nvSpPr>
          <p:spPr>
            <a:xfrm>
              <a:off x="697592" y="4444833"/>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6" name="pl746"/>
            <p:cNvSpPr/>
            <p:nvPr/>
          </p:nvSpPr>
          <p:spPr>
            <a:xfrm>
              <a:off x="697592" y="4155163"/>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7" name="pl747"/>
            <p:cNvSpPr/>
            <p:nvPr/>
          </p:nvSpPr>
          <p:spPr>
            <a:xfrm>
              <a:off x="697592" y="3865492"/>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8" name="pl748"/>
            <p:cNvSpPr/>
            <p:nvPr/>
          </p:nvSpPr>
          <p:spPr>
            <a:xfrm>
              <a:off x="697592" y="3575822"/>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9" name="tx749"/>
            <p:cNvSpPr/>
            <p:nvPr/>
          </p:nvSpPr>
          <p:spPr>
            <a:xfrm>
              <a:off x="508182" y="5708910"/>
              <a:ext cx="1615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750" name="tx750"/>
            <p:cNvSpPr/>
            <p:nvPr/>
          </p:nvSpPr>
          <p:spPr>
            <a:xfrm>
              <a:off x="508182" y="5419240"/>
              <a:ext cx="1615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751" name="tx751"/>
            <p:cNvSpPr/>
            <p:nvPr/>
          </p:nvSpPr>
          <p:spPr>
            <a:xfrm>
              <a:off x="607577" y="5129569"/>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752" name="tx752"/>
            <p:cNvSpPr/>
            <p:nvPr/>
          </p:nvSpPr>
          <p:spPr>
            <a:xfrm>
              <a:off x="545398" y="48398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753" name="pl753"/>
            <p:cNvSpPr/>
            <p:nvPr/>
          </p:nvSpPr>
          <p:spPr>
            <a:xfrm>
              <a:off x="697592" y="5748915"/>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54" name="pl754"/>
            <p:cNvSpPr/>
            <p:nvPr/>
          </p:nvSpPr>
          <p:spPr>
            <a:xfrm>
              <a:off x="697592" y="5459245"/>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55" name="pl755"/>
            <p:cNvSpPr/>
            <p:nvPr/>
          </p:nvSpPr>
          <p:spPr>
            <a:xfrm>
              <a:off x="697592" y="5169574"/>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56" name="pl756"/>
            <p:cNvSpPr/>
            <p:nvPr/>
          </p:nvSpPr>
          <p:spPr>
            <a:xfrm>
              <a:off x="697592" y="4879904"/>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57" name="tx757"/>
            <p:cNvSpPr/>
            <p:nvPr/>
          </p:nvSpPr>
          <p:spPr>
            <a:xfrm rot="-5400000">
              <a:off x="-257217" y="3290889"/>
              <a:ext cx="130228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Difference (% points)</a:t>
              </a:r>
            </a:p>
          </p:txBody>
        </p:sp>
        <p:sp>
          <p:nvSpPr>
            <p:cNvPr id="758" name="tx758"/>
            <p:cNvSpPr/>
            <p:nvPr/>
          </p:nvSpPr>
          <p:spPr>
            <a:xfrm>
              <a:off x="732387" y="435349"/>
              <a:ext cx="6558808"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DTP1 coverage difference compared to 2019, by country, WB FCV countries, 2018-2025</a:t>
              </a:r>
            </a:p>
          </p:txBody>
        </p:sp>
        <p:sp>
          <p:nvSpPr>
            <p:cNvPr id="759" name="tx759"/>
            <p:cNvSpPr/>
            <p:nvPr/>
          </p:nvSpPr>
          <p:spPr>
            <a:xfrm>
              <a:off x="4912427" y="63520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760" name="tx760"/>
            <p:cNvSpPr/>
            <p:nvPr/>
          </p:nvSpPr>
          <p:spPr>
            <a:xfrm>
              <a:off x="5516114" y="6472760"/>
              <a:ext cx="355829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Dark grey line displays regional coverage difference for reference </a:t>
              </a:r>
            </a:p>
          </p:txBody>
        </p:sp>
        <p:sp>
          <p:nvSpPr>
            <p:cNvPr id="761" name="tx761"/>
            <p:cNvSpPr/>
            <p:nvPr/>
          </p:nvSpPr>
          <p:spPr>
            <a:xfrm>
              <a:off x="-1557134" y="6593460"/>
              <a:ext cx="1063154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When looking at coverage difference compared to 2019, values above zero indicate coverage n percentage points higher than in 2019 and values below zero indicate coverage n percentage points lower than in 2019</a:t>
              </a:r>
            </a:p>
          </p:txBody>
        </p:sp>
      </p:grpSp>
      <p:sp>
        <p:nvSpPr>
          <p:cNvPr id="76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the difference in DTP1 coverage compared to 2019, for the 20 countries with the largest declines in coverage between 2019 and 2025. Among the 20 countries with the largest declines in DTP1 coverage between 2019 and 2025, Coverage was higher in 2025 compared to 2019 in 8 of these 20 countries (CAR, Ethiopia, Iraq, Mali, Niger, Papua New Guinea, South Sudan, and Ukraine). The largest increase in coverage was 9% points in CAR from 50% in 2019 to 59% in 2025 and Ethiopia from 75% in 2019 to 84% in 2025. Coverage was lower than in 2019 in 8 of these 20 countries (Afghanistan, Haiti, Lebanon, Myanmar, Nigeria, Sudan, Syria, and Yemen). The largest decline in coverage was 17% points in Myanmar from 93% in 2019 to 76% in 2025. Coverage was unchanged in 4 of these 20 countries (Burkina Faso, Iran, Mozambique, and State of Palestine).</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2812880" y="660111"/>
              <a:ext cx="0" cy="5171243"/>
            </a:xfrm>
            <a:custGeom>
              <a:avLst/>
              <a:pathLst>
                <a:path w="0" h="5171243">
                  <a:moveTo>
                    <a:pt x="0" y="5171243"/>
                  </a:moveTo>
                  <a:lnTo>
                    <a:pt x="0" y="0"/>
                  </a:lnTo>
                  <a:lnTo>
                    <a:pt x="0" y="0"/>
                  </a:lnTo>
                </a:path>
              </a:pathLst>
            </a:custGeom>
            <a:ln w="6775" cap="flat">
              <a:solidFill>
                <a:srgbClr val="EBEBEB">
                  <a:alpha val="100000"/>
                </a:srgbClr>
              </a:solidFill>
              <a:prstDash val="solid"/>
              <a:round/>
            </a:ln>
          </p:spPr>
          <p:txBody>
            <a:bodyPr/>
            <a:lstStyle/>
            <a:p/>
          </p:txBody>
        </p:sp>
        <p:sp>
          <p:nvSpPr>
            <p:cNvPr id="5" name="pl5"/>
            <p:cNvSpPr/>
            <p:nvPr/>
          </p:nvSpPr>
          <p:spPr>
            <a:xfrm>
              <a:off x="4284613" y="660111"/>
              <a:ext cx="0" cy="5171243"/>
            </a:xfrm>
            <a:custGeom>
              <a:avLst/>
              <a:pathLst>
                <a:path w="0" h="5171243">
                  <a:moveTo>
                    <a:pt x="0" y="5171243"/>
                  </a:moveTo>
                  <a:lnTo>
                    <a:pt x="0" y="0"/>
                  </a:lnTo>
                  <a:lnTo>
                    <a:pt x="0" y="0"/>
                  </a:lnTo>
                </a:path>
              </a:pathLst>
            </a:custGeom>
            <a:ln w="6775" cap="flat">
              <a:solidFill>
                <a:srgbClr val="EBEBEB">
                  <a:alpha val="100000"/>
                </a:srgbClr>
              </a:solidFill>
              <a:prstDash val="solid"/>
              <a:round/>
            </a:ln>
          </p:spPr>
          <p:txBody>
            <a:bodyPr/>
            <a:lstStyle/>
            <a:p/>
          </p:txBody>
        </p:sp>
        <p:sp>
          <p:nvSpPr>
            <p:cNvPr id="6" name="pl6"/>
            <p:cNvSpPr/>
            <p:nvPr/>
          </p:nvSpPr>
          <p:spPr>
            <a:xfrm>
              <a:off x="5756346" y="660111"/>
              <a:ext cx="0" cy="5171243"/>
            </a:xfrm>
            <a:custGeom>
              <a:avLst/>
              <a:pathLst>
                <a:path w="0" h="5171243">
                  <a:moveTo>
                    <a:pt x="0" y="5171243"/>
                  </a:moveTo>
                  <a:lnTo>
                    <a:pt x="0" y="0"/>
                  </a:lnTo>
                  <a:lnTo>
                    <a:pt x="0" y="0"/>
                  </a:lnTo>
                </a:path>
              </a:pathLst>
            </a:custGeom>
            <a:ln w="6775" cap="flat">
              <a:solidFill>
                <a:srgbClr val="EBEBEB">
                  <a:alpha val="100000"/>
                </a:srgbClr>
              </a:solidFill>
              <a:prstDash val="solid"/>
              <a:round/>
            </a:ln>
          </p:spPr>
          <p:txBody>
            <a:bodyPr/>
            <a:lstStyle/>
            <a:p/>
          </p:txBody>
        </p:sp>
        <p:sp>
          <p:nvSpPr>
            <p:cNvPr id="7" name="pl7"/>
            <p:cNvSpPr/>
            <p:nvPr/>
          </p:nvSpPr>
          <p:spPr>
            <a:xfrm>
              <a:off x="7228079" y="660111"/>
              <a:ext cx="0" cy="5171243"/>
            </a:xfrm>
            <a:custGeom>
              <a:avLst/>
              <a:pathLst>
                <a:path w="0" h="5171243">
                  <a:moveTo>
                    <a:pt x="0" y="5171243"/>
                  </a:moveTo>
                  <a:lnTo>
                    <a:pt x="0" y="0"/>
                  </a:lnTo>
                  <a:lnTo>
                    <a:pt x="0" y="0"/>
                  </a:lnTo>
                </a:path>
              </a:pathLst>
            </a:custGeom>
            <a:ln w="6775" cap="flat">
              <a:solidFill>
                <a:srgbClr val="EBEBEB">
                  <a:alpha val="100000"/>
                </a:srgbClr>
              </a:solidFill>
              <a:prstDash val="solid"/>
              <a:round/>
            </a:ln>
          </p:spPr>
          <p:txBody>
            <a:bodyPr/>
            <a:lstStyle/>
            <a:p/>
          </p:txBody>
        </p:sp>
        <p:sp>
          <p:nvSpPr>
            <p:cNvPr id="8" name="pl8"/>
            <p:cNvSpPr/>
            <p:nvPr/>
          </p:nvSpPr>
          <p:spPr>
            <a:xfrm>
              <a:off x="1782667" y="5703143"/>
              <a:ext cx="6475625" cy="0"/>
            </a:xfrm>
            <a:custGeom>
              <a:avLst/>
              <a:pathLst>
                <a:path w="6475625" h="0">
                  <a:moveTo>
                    <a:pt x="0" y="0"/>
                  </a:moveTo>
                  <a:lnTo>
                    <a:pt x="6475625" y="0"/>
                  </a:lnTo>
                  <a:lnTo>
                    <a:pt x="6475625" y="0"/>
                  </a:lnTo>
                </a:path>
              </a:pathLst>
            </a:custGeom>
            <a:ln w="13550" cap="flat">
              <a:solidFill>
                <a:srgbClr val="EBEBEB">
                  <a:alpha val="100000"/>
                </a:srgbClr>
              </a:solidFill>
              <a:prstDash val="solid"/>
              <a:round/>
            </a:ln>
          </p:spPr>
          <p:txBody>
            <a:bodyPr/>
            <a:lstStyle/>
            <a:p/>
          </p:txBody>
        </p:sp>
        <p:sp>
          <p:nvSpPr>
            <p:cNvPr id="9" name="pl9"/>
            <p:cNvSpPr/>
            <p:nvPr/>
          </p:nvSpPr>
          <p:spPr>
            <a:xfrm>
              <a:off x="1782667" y="5489455"/>
              <a:ext cx="6475625" cy="0"/>
            </a:xfrm>
            <a:custGeom>
              <a:avLst/>
              <a:pathLst>
                <a:path w="6475625" h="0">
                  <a:moveTo>
                    <a:pt x="0" y="0"/>
                  </a:moveTo>
                  <a:lnTo>
                    <a:pt x="6475625" y="0"/>
                  </a:lnTo>
                  <a:lnTo>
                    <a:pt x="6475625" y="0"/>
                  </a:lnTo>
                </a:path>
              </a:pathLst>
            </a:custGeom>
            <a:ln w="13550" cap="flat">
              <a:solidFill>
                <a:srgbClr val="EBEBEB">
                  <a:alpha val="100000"/>
                </a:srgbClr>
              </a:solidFill>
              <a:prstDash val="solid"/>
              <a:round/>
            </a:ln>
          </p:spPr>
          <p:txBody>
            <a:bodyPr/>
            <a:lstStyle/>
            <a:p/>
          </p:txBody>
        </p:sp>
        <p:sp>
          <p:nvSpPr>
            <p:cNvPr id="10" name="pl10"/>
            <p:cNvSpPr/>
            <p:nvPr/>
          </p:nvSpPr>
          <p:spPr>
            <a:xfrm>
              <a:off x="1782667" y="5275767"/>
              <a:ext cx="6475625" cy="0"/>
            </a:xfrm>
            <a:custGeom>
              <a:avLst/>
              <a:pathLst>
                <a:path w="6475625" h="0">
                  <a:moveTo>
                    <a:pt x="0" y="0"/>
                  </a:moveTo>
                  <a:lnTo>
                    <a:pt x="6475625" y="0"/>
                  </a:lnTo>
                  <a:lnTo>
                    <a:pt x="6475625" y="0"/>
                  </a:lnTo>
                </a:path>
              </a:pathLst>
            </a:custGeom>
            <a:ln w="13550" cap="flat">
              <a:solidFill>
                <a:srgbClr val="EBEBEB">
                  <a:alpha val="100000"/>
                </a:srgbClr>
              </a:solidFill>
              <a:prstDash val="solid"/>
              <a:round/>
            </a:ln>
          </p:spPr>
          <p:txBody>
            <a:bodyPr/>
            <a:lstStyle/>
            <a:p/>
          </p:txBody>
        </p:sp>
        <p:sp>
          <p:nvSpPr>
            <p:cNvPr id="11" name="pl11"/>
            <p:cNvSpPr/>
            <p:nvPr/>
          </p:nvSpPr>
          <p:spPr>
            <a:xfrm>
              <a:off x="1782667" y="5062079"/>
              <a:ext cx="6475625" cy="0"/>
            </a:xfrm>
            <a:custGeom>
              <a:avLst/>
              <a:pathLst>
                <a:path w="6475625" h="0">
                  <a:moveTo>
                    <a:pt x="0" y="0"/>
                  </a:moveTo>
                  <a:lnTo>
                    <a:pt x="6475625" y="0"/>
                  </a:lnTo>
                  <a:lnTo>
                    <a:pt x="6475625" y="0"/>
                  </a:lnTo>
                </a:path>
              </a:pathLst>
            </a:custGeom>
            <a:ln w="13550" cap="flat">
              <a:solidFill>
                <a:srgbClr val="EBEBEB">
                  <a:alpha val="100000"/>
                </a:srgbClr>
              </a:solidFill>
              <a:prstDash val="solid"/>
              <a:round/>
            </a:ln>
          </p:spPr>
          <p:txBody>
            <a:bodyPr/>
            <a:lstStyle/>
            <a:p/>
          </p:txBody>
        </p:sp>
        <p:sp>
          <p:nvSpPr>
            <p:cNvPr id="12" name="pl12"/>
            <p:cNvSpPr/>
            <p:nvPr/>
          </p:nvSpPr>
          <p:spPr>
            <a:xfrm>
              <a:off x="1782667" y="4848391"/>
              <a:ext cx="6475625" cy="0"/>
            </a:xfrm>
            <a:custGeom>
              <a:avLst/>
              <a:pathLst>
                <a:path w="6475625" h="0">
                  <a:moveTo>
                    <a:pt x="0" y="0"/>
                  </a:moveTo>
                  <a:lnTo>
                    <a:pt x="6475625" y="0"/>
                  </a:lnTo>
                  <a:lnTo>
                    <a:pt x="6475625" y="0"/>
                  </a:lnTo>
                </a:path>
              </a:pathLst>
            </a:custGeom>
            <a:ln w="13550" cap="flat">
              <a:solidFill>
                <a:srgbClr val="EBEBEB">
                  <a:alpha val="100000"/>
                </a:srgbClr>
              </a:solidFill>
              <a:prstDash val="solid"/>
              <a:round/>
            </a:ln>
          </p:spPr>
          <p:txBody>
            <a:bodyPr/>
            <a:lstStyle/>
            <a:p/>
          </p:txBody>
        </p:sp>
        <p:sp>
          <p:nvSpPr>
            <p:cNvPr id="13" name="pl13"/>
            <p:cNvSpPr/>
            <p:nvPr/>
          </p:nvSpPr>
          <p:spPr>
            <a:xfrm>
              <a:off x="1782667" y="4634704"/>
              <a:ext cx="6475625" cy="0"/>
            </a:xfrm>
            <a:custGeom>
              <a:avLst/>
              <a:pathLst>
                <a:path w="6475625" h="0">
                  <a:moveTo>
                    <a:pt x="0" y="0"/>
                  </a:moveTo>
                  <a:lnTo>
                    <a:pt x="6475625" y="0"/>
                  </a:lnTo>
                  <a:lnTo>
                    <a:pt x="6475625" y="0"/>
                  </a:lnTo>
                </a:path>
              </a:pathLst>
            </a:custGeom>
            <a:ln w="13550" cap="flat">
              <a:solidFill>
                <a:srgbClr val="EBEBEB">
                  <a:alpha val="100000"/>
                </a:srgbClr>
              </a:solidFill>
              <a:prstDash val="solid"/>
              <a:round/>
            </a:ln>
          </p:spPr>
          <p:txBody>
            <a:bodyPr/>
            <a:lstStyle/>
            <a:p/>
          </p:txBody>
        </p:sp>
        <p:sp>
          <p:nvSpPr>
            <p:cNvPr id="14" name="pl14"/>
            <p:cNvSpPr/>
            <p:nvPr/>
          </p:nvSpPr>
          <p:spPr>
            <a:xfrm>
              <a:off x="1782667" y="4421016"/>
              <a:ext cx="6475625" cy="0"/>
            </a:xfrm>
            <a:custGeom>
              <a:avLst/>
              <a:pathLst>
                <a:path w="6475625" h="0">
                  <a:moveTo>
                    <a:pt x="0" y="0"/>
                  </a:moveTo>
                  <a:lnTo>
                    <a:pt x="6475625" y="0"/>
                  </a:lnTo>
                  <a:lnTo>
                    <a:pt x="6475625" y="0"/>
                  </a:lnTo>
                </a:path>
              </a:pathLst>
            </a:custGeom>
            <a:ln w="13550" cap="flat">
              <a:solidFill>
                <a:srgbClr val="EBEBEB">
                  <a:alpha val="100000"/>
                </a:srgbClr>
              </a:solidFill>
              <a:prstDash val="solid"/>
              <a:round/>
            </a:ln>
          </p:spPr>
          <p:txBody>
            <a:bodyPr/>
            <a:lstStyle/>
            <a:p/>
          </p:txBody>
        </p:sp>
        <p:sp>
          <p:nvSpPr>
            <p:cNvPr id="15" name="pl15"/>
            <p:cNvSpPr/>
            <p:nvPr/>
          </p:nvSpPr>
          <p:spPr>
            <a:xfrm>
              <a:off x="1782667" y="4207328"/>
              <a:ext cx="6475625" cy="0"/>
            </a:xfrm>
            <a:custGeom>
              <a:avLst/>
              <a:pathLst>
                <a:path w="6475625" h="0">
                  <a:moveTo>
                    <a:pt x="0" y="0"/>
                  </a:moveTo>
                  <a:lnTo>
                    <a:pt x="6475625" y="0"/>
                  </a:lnTo>
                  <a:lnTo>
                    <a:pt x="6475625" y="0"/>
                  </a:lnTo>
                </a:path>
              </a:pathLst>
            </a:custGeom>
            <a:ln w="13550" cap="flat">
              <a:solidFill>
                <a:srgbClr val="EBEBEB">
                  <a:alpha val="100000"/>
                </a:srgbClr>
              </a:solidFill>
              <a:prstDash val="solid"/>
              <a:round/>
            </a:ln>
          </p:spPr>
          <p:txBody>
            <a:bodyPr/>
            <a:lstStyle/>
            <a:p/>
          </p:txBody>
        </p:sp>
        <p:sp>
          <p:nvSpPr>
            <p:cNvPr id="16" name="pl16"/>
            <p:cNvSpPr/>
            <p:nvPr/>
          </p:nvSpPr>
          <p:spPr>
            <a:xfrm>
              <a:off x="1782667" y="3993640"/>
              <a:ext cx="6475625" cy="0"/>
            </a:xfrm>
            <a:custGeom>
              <a:avLst/>
              <a:pathLst>
                <a:path w="6475625" h="0">
                  <a:moveTo>
                    <a:pt x="0" y="0"/>
                  </a:moveTo>
                  <a:lnTo>
                    <a:pt x="6475625" y="0"/>
                  </a:lnTo>
                  <a:lnTo>
                    <a:pt x="6475625" y="0"/>
                  </a:lnTo>
                </a:path>
              </a:pathLst>
            </a:custGeom>
            <a:ln w="13550" cap="flat">
              <a:solidFill>
                <a:srgbClr val="EBEBEB">
                  <a:alpha val="100000"/>
                </a:srgbClr>
              </a:solidFill>
              <a:prstDash val="solid"/>
              <a:round/>
            </a:ln>
          </p:spPr>
          <p:txBody>
            <a:bodyPr/>
            <a:lstStyle/>
            <a:p/>
          </p:txBody>
        </p:sp>
        <p:sp>
          <p:nvSpPr>
            <p:cNvPr id="17" name="pl17"/>
            <p:cNvSpPr/>
            <p:nvPr/>
          </p:nvSpPr>
          <p:spPr>
            <a:xfrm>
              <a:off x="1782667" y="3779953"/>
              <a:ext cx="6475625" cy="0"/>
            </a:xfrm>
            <a:custGeom>
              <a:avLst/>
              <a:pathLst>
                <a:path w="6475625" h="0">
                  <a:moveTo>
                    <a:pt x="0" y="0"/>
                  </a:moveTo>
                  <a:lnTo>
                    <a:pt x="6475625" y="0"/>
                  </a:lnTo>
                  <a:lnTo>
                    <a:pt x="6475625" y="0"/>
                  </a:lnTo>
                </a:path>
              </a:pathLst>
            </a:custGeom>
            <a:ln w="13550" cap="flat">
              <a:solidFill>
                <a:srgbClr val="EBEBEB">
                  <a:alpha val="100000"/>
                </a:srgbClr>
              </a:solidFill>
              <a:prstDash val="solid"/>
              <a:round/>
            </a:ln>
          </p:spPr>
          <p:txBody>
            <a:bodyPr/>
            <a:lstStyle/>
            <a:p/>
          </p:txBody>
        </p:sp>
        <p:sp>
          <p:nvSpPr>
            <p:cNvPr id="18" name="pl18"/>
            <p:cNvSpPr/>
            <p:nvPr/>
          </p:nvSpPr>
          <p:spPr>
            <a:xfrm>
              <a:off x="1782667" y="3566265"/>
              <a:ext cx="6475625" cy="0"/>
            </a:xfrm>
            <a:custGeom>
              <a:avLst/>
              <a:pathLst>
                <a:path w="6475625" h="0">
                  <a:moveTo>
                    <a:pt x="0" y="0"/>
                  </a:moveTo>
                  <a:lnTo>
                    <a:pt x="6475625" y="0"/>
                  </a:lnTo>
                  <a:lnTo>
                    <a:pt x="6475625" y="0"/>
                  </a:lnTo>
                </a:path>
              </a:pathLst>
            </a:custGeom>
            <a:ln w="13550" cap="flat">
              <a:solidFill>
                <a:srgbClr val="EBEBEB">
                  <a:alpha val="100000"/>
                </a:srgbClr>
              </a:solidFill>
              <a:prstDash val="solid"/>
              <a:round/>
            </a:ln>
          </p:spPr>
          <p:txBody>
            <a:bodyPr/>
            <a:lstStyle/>
            <a:p/>
          </p:txBody>
        </p:sp>
        <p:sp>
          <p:nvSpPr>
            <p:cNvPr id="19" name="pl19"/>
            <p:cNvSpPr/>
            <p:nvPr/>
          </p:nvSpPr>
          <p:spPr>
            <a:xfrm>
              <a:off x="1782667" y="3352577"/>
              <a:ext cx="6475625" cy="0"/>
            </a:xfrm>
            <a:custGeom>
              <a:avLst/>
              <a:pathLst>
                <a:path w="6475625" h="0">
                  <a:moveTo>
                    <a:pt x="0" y="0"/>
                  </a:moveTo>
                  <a:lnTo>
                    <a:pt x="6475625" y="0"/>
                  </a:lnTo>
                  <a:lnTo>
                    <a:pt x="6475625" y="0"/>
                  </a:lnTo>
                </a:path>
              </a:pathLst>
            </a:custGeom>
            <a:ln w="13550" cap="flat">
              <a:solidFill>
                <a:srgbClr val="EBEBEB">
                  <a:alpha val="100000"/>
                </a:srgbClr>
              </a:solidFill>
              <a:prstDash val="solid"/>
              <a:round/>
            </a:ln>
          </p:spPr>
          <p:txBody>
            <a:bodyPr/>
            <a:lstStyle/>
            <a:p/>
          </p:txBody>
        </p:sp>
        <p:sp>
          <p:nvSpPr>
            <p:cNvPr id="20" name="pl20"/>
            <p:cNvSpPr/>
            <p:nvPr/>
          </p:nvSpPr>
          <p:spPr>
            <a:xfrm>
              <a:off x="1782667" y="3138889"/>
              <a:ext cx="6475625" cy="0"/>
            </a:xfrm>
            <a:custGeom>
              <a:avLst/>
              <a:pathLst>
                <a:path w="6475625" h="0">
                  <a:moveTo>
                    <a:pt x="0" y="0"/>
                  </a:moveTo>
                  <a:lnTo>
                    <a:pt x="6475625" y="0"/>
                  </a:lnTo>
                  <a:lnTo>
                    <a:pt x="6475625" y="0"/>
                  </a:lnTo>
                </a:path>
              </a:pathLst>
            </a:custGeom>
            <a:ln w="13550" cap="flat">
              <a:solidFill>
                <a:srgbClr val="EBEBEB">
                  <a:alpha val="100000"/>
                </a:srgbClr>
              </a:solidFill>
              <a:prstDash val="solid"/>
              <a:round/>
            </a:ln>
          </p:spPr>
          <p:txBody>
            <a:bodyPr/>
            <a:lstStyle/>
            <a:p/>
          </p:txBody>
        </p:sp>
        <p:sp>
          <p:nvSpPr>
            <p:cNvPr id="21" name="pl21"/>
            <p:cNvSpPr/>
            <p:nvPr/>
          </p:nvSpPr>
          <p:spPr>
            <a:xfrm>
              <a:off x="1782667" y="2925202"/>
              <a:ext cx="6475625" cy="0"/>
            </a:xfrm>
            <a:custGeom>
              <a:avLst/>
              <a:pathLst>
                <a:path w="6475625" h="0">
                  <a:moveTo>
                    <a:pt x="0" y="0"/>
                  </a:moveTo>
                  <a:lnTo>
                    <a:pt x="6475625" y="0"/>
                  </a:lnTo>
                  <a:lnTo>
                    <a:pt x="6475625" y="0"/>
                  </a:lnTo>
                </a:path>
              </a:pathLst>
            </a:custGeom>
            <a:ln w="13550" cap="flat">
              <a:solidFill>
                <a:srgbClr val="EBEBEB">
                  <a:alpha val="100000"/>
                </a:srgbClr>
              </a:solidFill>
              <a:prstDash val="solid"/>
              <a:round/>
            </a:ln>
          </p:spPr>
          <p:txBody>
            <a:bodyPr/>
            <a:lstStyle/>
            <a:p/>
          </p:txBody>
        </p:sp>
        <p:sp>
          <p:nvSpPr>
            <p:cNvPr id="22" name="pl22"/>
            <p:cNvSpPr/>
            <p:nvPr/>
          </p:nvSpPr>
          <p:spPr>
            <a:xfrm>
              <a:off x="1782667" y="2711514"/>
              <a:ext cx="6475625" cy="0"/>
            </a:xfrm>
            <a:custGeom>
              <a:avLst/>
              <a:pathLst>
                <a:path w="6475625" h="0">
                  <a:moveTo>
                    <a:pt x="0" y="0"/>
                  </a:moveTo>
                  <a:lnTo>
                    <a:pt x="6475625" y="0"/>
                  </a:lnTo>
                  <a:lnTo>
                    <a:pt x="6475625" y="0"/>
                  </a:lnTo>
                </a:path>
              </a:pathLst>
            </a:custGeom>
            <a:ln w="13550" cap="flat">
              <a:solidFill>
                <a:srgbClr val="EBEBEB">
                  <a:alpha val="100000"/>
                </a:srgbClr>
              </a:solidFill>
              <a:prstDash val="solid"/>
              <a:round/>
            </a:ln>
          </p:spPr>
          <p:txBody>
            <a:bodyPr/>
            <a:lstStyle/>
            <a:p/>
          </p:txBody>
        </p:sp>
        <p:sp>
          <p:nvSpPr>
            <p:cNvPr id="23" name="pl23"/>
            <p:cNvSpPr/>
            <p:nvPr/>
          </p:nvSpPr>
          <p:spPr>
            <a:xfrm>
              <a:off x="1782667" y="2497826"/>
              <a:ext cx="6475625" cy="0"/>
            </a:xfrm>
            <a:custGeom>
              <a:avLst/>
              <a:pathLst>
                <a:path w="6475625" h="0">
                  <a:moveTo>
                    <a:pt x="0" y="0"/>
                  </a:moveTo>
                  <a:lnTo>
                    <a:pt x="6475625" y="0"/>
                  </a:lnTo>
                  <a:lnTo>
                    <a:pt x="6475625" y="0"/>
                  </a:lnTo>
                </a:path>
              </a:pathLst>
            </a:custGeom>
            <a:ln w="13550" cap="flat">
              <a:solidFill>
                <a:srgbClr val="EBEBEB">
                  <a:alpha val="100000"/>
                </a:srgbClr>
              </a:solidFill>
              <a:prstDash val="solid"/>
              <a:round/>
            </a:ln>
          </p:spPr>
          <p:txBody>
            <a:bodyPr/>
            <a:lstStyle/>
            <a:p/>
          </p:txBody>
        </p:sp>
        <p:sp>
          <p:nvSpPr>
            <p:cNvPr id="24" name="pl24"/>
            <p:cNvSpPr/>
            <p:nvPr/>
          </p:nvSpPr>
          <p:spPr>
            <a:xfrm>
              <a:off x="1782667" y="2284138"/>
              <a:ext cx="6475625" cy="0"/>
            </a:xfrm>
            <a:custGeom>
              <a:avLst/>
              <a:pathLst>
                <a:path w="6475625" h="0">
                  <a:moveTo>
                    <a:pt x="0" y="0"/>
                  </a:moveTo>
                  <a:lnTo>
                    <a:pt x="6475625" y="0"/>
                  </a:lnTo>
                  <a:lnTo>
                    <a:pt x="6475625" y="0"/>
                  </a:lnTo>
                </a:path>
              </a:pathLst>
            </a:custGeom>
            <a:ln w="13550" cap="flat">
              <a:solidFill>
                <a:srgbClr val="EBEBEB">
                  <a:alpha val="100000"/>
                </a:srgbClr>
              </a:solidFill>
              <a:prstDash val="solid"/>
              <a:round/>
            </a:ln>
          </p:spPr>
          <p:txBody>
            <a:bodyPr/>
            <a:lstStyle/>
            <a:p/>
          </p:txBody>
        </p:sp>
        <p:sp>
          <p:nvSpPr>
            <p:cNvPr id="25" name="pl25"/>
            <p:cNvSpPr/>
            <p:nvPr/>
          </p:nvSpPr>
          <p:spPr>
            <a:xfrm>
              <a:off x="1782667" y="2070451"/>
              <a:ext cx="6475625" cy="0"/>
            </a:xfrm>
            <a:custGeom>
              <a:avLst/>
              <a:pathLst>
                <a:path w="6475625" h="0">
                  <a:moveTo>
                    <a:pt x="0" y="0"/>
                  </a:moveTo>
                  <a:lnTo>
                    <a:pt x="6475625" y="0"/>
                  </a:lnTo>
                  <a:lnTo>
                    <a:pt x="6475625" y="0"/>
                  </a:lnTo>
                </a:path>
              </a:pathLst>
            </a:custGeom>
            <a:ln w="13550" cap="flat">
              <a:solidFill>
                <a:srgbClr val="EBEBEB">
                  <a:alpha val="100000"/>
                </a:srgbClr>
              </a:solidFill>
              <a:prstDash val="solid"/>
              <a:round/>
            </a:ln>
          </p:spPr>
          <p:txBody>
            <a:bodyPr/>
            <a:lstStyle/>
            <a:p/>
          </p:txBody>
        </p:sp>
        <p:sp>
          <p:nvSpPr>
            <p:cNvPr id="26" name="pl26"/>
            <p:cNvSpPr/>
            <p:nvPr/>
          </p:nvSpPr>
          <p:spPr>
            <a:xfrm>
              <a:off x="1782667" y="1856763"/>
              <a:ext cx="6475625" cy="0"/>
            </a:xfrm>
            <a:custGeom>
              <a:avLst/>
              <a:pathLst>
                <a:path w="6475625" h="0">
                  <a:moveTo>
                    <a:pt x="0" y="0"/>
                  </a:moveTo>
                  <a:lnTo>
                    <a:pt x="6475625" y="0"/>
                  </a:lnTo>
                  <a:lnTo>
                    <a:pt x="6475625" y="0"/>
                  </a:lnTo>
                </a:path>
              </a:pathLst>
            </a:custGeom>
            <a:ln w="13550" cap="flat">
              <a:solidFill>
                <a:srgbClr val="EBEBEB">
                  <a:alpha val="100000"/>
                </a:srgbClr>
              </a:solidFill>
              <a:prstDash val="solid"/>
              <a:round/>
            </a:ln>
          </p:spPr>
          <p:txBody>
            <a:bodyPr/>
            <a:lstStyle/>
            <a:p/>
          </p:txBody>
        </p:sp>
        <p:sp>
          <p:nvSpPr>
            <p:cNvPr id="27" name="pl27"/>
            <p:cNvSpPr/>
            <p:nvPr/>
          </p:nvSpPr>
          <p:spPr>
            <a:xfrm>
              <a:off x="1782667" y="1643075"/>
              <a:ext cx="6475625" cy="0"/>
            </a:xfrm>
            <a:custGeom>
              <a:avLst/>
              <a:pathLst>
                <a:path w="6475625" h="0">
                  <a:moveTo>
                    <a:pt x="0" y="0"/>
                  </a:moveTo>
                  <a:lnTo>
                    <a:pt x="6475625" y="0"/>
                  </a:lnTo>
                  <a:lnTo>
                    <a:pt x="6475625" y="0"/>
                  </a:lnTo>
                </a:path>
              </a:pathLst>
            </a:custGeom>
            <a:ln w="13550" cap="flat">
              <a:solidFill>
                <a:srgbClr val="EBEBEB">
                  <a:alpha val="100000"/>
                </a:srgbClr>
              </a:solidFill>
              <a:prstDash val="solid"/>
              <a:round/>
            </a:ln>
          </p:spPr>
          <p:txBody>
            <a:bodyPr/>
            <a:lstStyle/>
            <a:p/>
          </p:txBody>
        </p:sp>
        <p:sp>
          <p:nvSpPr>
            <p:cNvPr id="28" name="pl28"/>
            <p:cNvSpPr/>
            <p:nvPr/>
          </p:nvSpPr>
          <p:spPr>
            <a:xfrm>
              <a:off x="1782667" y="1429387"/>
              <a:ext cx="6475625" cy="0"/>
            </a:xfrm>
            <a:custGeom>
              <a:avLst/>
              <a:pathLst>
                <a:path w="6475625" h="0">
                  <a:moveTo>
                    <a:pt x="0" y="0"/>
                  </a:moveTo>
                  <a:lnTo>
                    <a:pt x="6475625" y="0"/>
                  </a:lnTo>
                  <a:lnTo>
                    <a:pt x="6475625" y="0"/>
                  </a:lnTo>
                </a:path>
              </a:pathLst>
            </a:custGeom>
            <a:ln w="13550" cap="flat">
              <a:solidFill>
                <a:srgbClr val="EBEBEB">
                  <a:alpha val="100000"/>
                </a:srgbClr>
              </a:solidFill>
              <a:prstDash val="solid"/>
              <a:round/>
            </a:ln>
          </p:spPr>
          <p:txBody>
            <a:bodyPr/>
            <a:lstStyle/>
            <a:p/>
          </p:txBody>
        </p:sp>
        <p:sp>
          <p:nvSpPr>
            <p:cNvPr id="29" name="pl29"/>
            <p:cNvSpPr/>
            <p:nvPr/>
          </p:nvSpPr>
          <p:spPr>
            <a:xfrm>
              <a:off x="1782667" y="1215699"/>
              <a:ext cx="6475625" cy="0"/>
            </a:xfrm>
            <a:custGeom>
              <a:avLst/>
              <a:pathLst>
                <a:path w="6475625" h="0">
                  <a:moveTo>
                    <a:pt x="0" y="0"/>
                  </a:moveTo>
                  <a:lnTo>
                    <a:pt x="6475625" y="0"/>
                  </a:lnTo>
                  <a:lnTo>
                    <a:pt x="6475625" y="0"/>
                  </a:lnTo>
                </a:path>
              </a:pathLst>
            </a:custGeom>
            <a:ln w="13550" cap="flat">
              <a:solidFill>
                <a:srgbClr val="EBEBEB">
                  <a:alpha val="100000"/>
                </a:srgbClr>
              </a:solidFill>
              <a:prstDash val="solid"/>
              <a:round/>
            </a:ln>
          </p:spPr>
          <p:txBody>
            <a:bodyPr/>
            <a:lstStyle/>
            <a:p/>
          </p:txBody>
        </p:sp>
        <p:sp>
          <p:nvSpPr>
            <p:cNvPr id="30" name="pl30"/>
            <p:cNvSpPr/>
            <p:nvPr/>
          </p:nvSpPr>
          <p:spPr>
            <a:xfrm>
              <a:off x="1782667" y="1002012"/>
              <a:ext cx="6475625" cy="0"/>
            </a:xfrm>
            <a:custGeom>
              <a:avLst/>
              <a:pathLst>
                <a:path w="6475625" h="0">
                  <a:moveTo>
                    <a:pt x="0" y="0"/>
                  </a:moveTo>
                  <a:lnTo>
                    <a:pt x="6475625" y="0"/>
                  </a:lnTo>
                  <a:lnTo>
                    <a:pt x="6475625" y="0"/>
                  </a:lnTo>
                </a:path>
              </a:pathLst>
            </a:custGeom>
            <a:ln w="13550" cap="flat">
              <a:solidFill>
                <a:srgbClr val="EBEBEB">
                  <a:alpha val="100000"/>
                </a:srgbClr>
              </a:solidFill>
              <a:prstDash val="solid"/>
              <a:round/>
            </a:ln>
          </p:spPr>
          <p:txBody>
            <a:bodyPr/>
            <a:lstStyle/>
            <a:p/>
          </p:txBody>
        </p:sp>
        <p:sp>
          <p:nvSpPr>
            <p:cNvPr id="31" name="pl31"/>
            <p:cNvSpPr/>
            <p:nvPr/>
          </p:nvSpPr>
          <p:spPr>
            <a:xfrm>
              <a:off x="1782667" y="788324"/>
              <a:ext cx="6475625" cy="0"/>
            </a:xfrm>
            <a:custGeom>
              <a:avLst/>
              <a:pathLst>
                <a:path w="6475625" h="0">
                  <a:moveTo>
                    <a:pt x="0" y="0"/>
                  </a:moveTo>
                  <a:lnTo>
                    <a:pt x="6475625" y="0"/>
                  </a:lnTo>
                  <a:lnTo>
                    <a:pt x="6475625" y="0"/>
                  </a:lnTo>
                </a:path>
              </a:pathLst>
            </a:custGeom>
            <a:ln w="13550" cap="flat">
              <a:solidFill>
                <a:srgbClr val="EBEBEB">
                  <a:alpha val="100000"/>
                </a:srgbClr>
              </a:solidFill>
              <a:prstDash val="solid"/>
              <a:round/>
            </a:ln>
          </p:spPr>
          <p:txBody>
            <a:bodyPr/>
            <a:lstStyle/>
            <a:p/>
          </p:txBody>
        </p:sp>
        <p:sp>
          <p:nvSpPr>
            <p:cNvPr id="32" name="pl32"/>
            <p:cNvSpPr/>
            <p:nvPr/>
          </p:nvSpPr>
          <p:spPr>
            <a:xfrm>
              <a:off x="2077013"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3548746"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5020480"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492213"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963946"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846207" y="788324"/>
              <a:ext cx="58869" cy="0"/>
            </a:xfrm>
            <a:custGeom>
              <a:avLst/>
              <a:pathLst>
                <a:path w="58869" h="0">
                  <a:moveTo>
                    <a:pt x="0" y="0"/>
                  </a:moveTo>
                  <a:lnTo>
                    <a:pt x="0" y="0"/>
                  </a:lnTo>
                  <a:lnTo>
                    <a:pt x="58869" y="0"/>
                  </a:lnTo>
                  <a:lnTo>
                    <a:pt x="58869" y="0"/>
                  </a:lnTo>
                  <a:lnTo>
                    <a:pt x="58869" y="0"/>
                  </a:lnTo>
                  <a:lnTo>
                    <a:pt x="58869" y="0"/>
                  </a:lnTo>
                  <a:lnTo>
                    <a:pt x="58869" y="0"/>
                  </a:lnTo>
                </a:path>
              </a:pathLst>
            </a:custGeom>
            <a:ln w="108405" cap="flat">
              <a:solidFill>
                <a:srgbClr val="E8E8E8">
                  <a:alpha val="100000"/>
                </a:srgbClr>
              </a:solidFill>
              <a:prstDash val="solid"/>
              <a:round/>
            </a:ln>
          </p:spPr>
          <p:txBody>
            <a:bodyPr/>
            <a:lstStyle/>
            <a:p/>
          </p:txBody>
        </p:sp>
        <p:sp>
          <p:nvSpPr>
            <p:cNvPr id="38" name="pl38"/>
            <p:cNvSpPr/>
            <p:nvPr/>
          </p:nvSpPr>
          <p:spPr>
            <a:xfrm>
              <a:off x="7257514" y="1002012"/>
              <a:ext cx="647562" cy="0"/>
            </a:xfrm>
            <a:custGeom>
              <a:avLst/>
              <a:pathLst>
                <a:path w="647562" h="0">
                  <a:moveTo>
                    <a:pt x="0" y="0"/>
                  </a:moveTo>
                  <a:lnTo>
                    <a:pt x="647562" y="0"/>
                  </a:lnTo>
                  <a:lnTo>
                    <a:pt x="647562" y="0"/>
                  </a:lnTo>
                  <a:lnTo>
                    <a:pt x="647562" y="0"/>
                  </a:lnTo>
                  <a:lnTo>
                    <a:pt x="647562" y="0"/>
                  </a:lnTo>
                  <a:lnTo>
                    <a:pt x="647562" y="0"/>
                  </a:lnTo>
                  <a:lnTo>
                    <a:pt x="647562" y="0"/>
                  </a:lnTo>
                </a:path>
              </a:pathLst>
            </a:custGeom>
            <a:ln w="108405" cap="flat">
              <a:solidFill>
                <a:srgbClr val="E8E8E8">
                  <a:alpha val="100000"/>
                </a:srgbClr>
              </a:solidFill>
              <a:prstDash val="solid"/>
              <a:round/>
            </a:ln>
          </p:spPr>
          <p:txBody>
            <a:bodyPr/>
            <a:lstStyle/>
            <a:p/>
          </p:txBody>
        </p:sp>
        <p:sp>
          <p:nvSpPr>
            <p:cNvPr id="39" name="pl39"/>
            <p:cNvSpPr/>
            <p:nvPr/>
          </p:nvSpPr>
          <p:spPr>
            <a:xfrm>
              <a:off x="6433343" y="1215699"/>
              <a:ext cx="1353994" cy="0"/>
            </a:xfrm>
            <a:custGeom>
              <a:avLst/>
              <a:pathLst>
                <a:path w="1353994" h="0">
                  <a:moveTo>
                    <a:pt x="0" y="0"/>
                  </a:moveTo>
                  <a:lnTo>
                    <a:pt x="0" y="0"/>
                  </a:lnTo>
                  <a:lnTo>
                    <a:pt x="0" y="0"/>
                  </a:lnTo>
                  <a:lnTo>
                    <a:pt x="0" y="0"/>
                  </a:lnTo>
                  <a:lnTo>
                    <a:pt x="0" y="0"/>
                  </a:lnTo>
                  <a:lnTo>
                    <a:pt x="941909" y="0"/>
                  </a:lnTo>
                  <a:lnTo>
                    <a:pt x="1353994" y="0"/>
                  </a:lnTo>
                </a:path>
              </a:pathLst>
            </a:custGeom>
            <a:ln w="108405" cap="flat">
              <a:solidFill>
                <a:srgbClr val="E8E8E8">
                  <a:alpha val="100000"/>
                </a:srgbClr>
              </a:solidFill>
              <a:prstDash val="solid"/>
              <a:round/>
            </a:ln>
          </p:spPr>
          <p:txBody>
            <a:bodyPr/>
            <a:lstStyle/>
            <a:p/>
          </p:txBody>
        </p:sp>
        <p:sp>
          <p:nvSpPr>
            <p:cNvPr id="40" name="pl40"/>
            <p:cNvSpPr/>
            <p:nvPr/>
          </p:nvSpPr>
          <p:spPr>
            <a:xfrm>
              <a:off x="7316383" y="1429387"/>
              <a:ext cx="588693" cy="0"/>
            </a:xfrm>
            <a:custGeom>
              <a:avLst/>
              <a:pathLst>
                <a:path w="588693" h="0">
                  <a:moveTo>
                    <a:pt x="0" y="0"/>
                  </a:moveTo>
                  <a:lnTo>
                    <a:pt x="58869" y="0"/>
                  </a:lnTo>
                  <a:lnTo>
                    <a:pt x="235477" y="0"/>
                  </a:lnTo>
                  <a:lnTo>
                    <a:pt x="412085" y="0"/>
                  </a:lnTo>
                  <a:lnTo>
                    <a:pt x="470954" y="0"/>
                  </a:lnTo>
                  <a:lnTo>
                    <a:pt x="470954" y="0"/>
                  </a:lnTo>
                  <a:lnTo>
                    <a:pt x="588693" y="0"/>
                  </a:lnTo>
                </a:path>
              </a:pathLst>
            </a:custGeom>
            <a:ln w="108405" cap="flat">
              <a:solidFill>
                <a:srgbClr val="E8E8E8">
                  <a:alpha val="100000"/>
                </a:srgbClr>
              </a:solidFill>
              <a:prstDash val="solid"/>
              <a:round/>
            </a:ln>
          </p:spPr>
          <p:txBody>
            <a:bodyPr/>
            <a:lstStyle/>
            <a:p/>
          </p:txBody>
        </p:sp>
        <p:sp>
          <p:nvSpPr>
            <p:cNvPr id="41" name="pl41"/>
            <p:cNvSpPr/>
            <p:nvPr/>
          </p:nvSpPr>
          <p:spPr>
            <a:xfrm>
              <a:off x="7669599" y="1643075"/>
              <a:ext cx="0" cy="0"/>
            </a:xfrm>
            <a:custGeom>
              <a:avLst/>
              <a:pathLst>
                <a:path w="0" h="0">
                  <a:moveTo>
                    <a:pt x="0" y="0"/>
                  </a:moveTo>
                  <a:lnTo>
                    <a:pt x="0" y="0"/>
                  </a:lnTo>
                  <a:lnTo>
                    <a:pt x="0" y="0"/>
                  </a:lnTo>
                  <a:lnTo>
                    <a:pt x="0" y="0"/>
                  </a:lnTo>
                  <a:lnTo>
                    <a:pt x="0" y="0"/>
                  </a:lnTo>
                  <a:lnTo>
                    <a:pt x="0" y="0"/>
                  </a:lnTo>
                  <a:lnTo>
                    <a:pt x="0" y="0"/>
                  </a:lnTo>
                </a:path>
              </a:pathLst>
            </a:custGeom>
            <a:ln w="108405" cap="flat">
              <a:solidFill>
                <a:srgbClr val="E8E8E8">
                  <a:alpha val="100000"/>
                </a:srgbClr>
              </a:solidFill>
              <a:prstDash val="solid"/>
              <a:round/>
            </a:ln>
          </p:spPr>
          <p:txBody>
            <a:bodyPr/>
            <a:lstStyle/>
            <a:p/>
          </p:txBody>
        </p:sp>
        <p:sp>
          <p:nvSpPr>
            <p:cNvPr id="42" name="pl42"/>
            <p:cNvSpPr/>
            <p:nvPr/>
          </p:nvSpPr>
          <p:spPr>
            <a:xfrm>
              <a:off x="7492991" y="1856763"/>
              <a:ext cx="235477" cy="0"/>
            </a:xfrm>
            <a:custGeom>
              <a:avLst/>
              <a:pathLst>
                <a:path w="235477" h="0">
                  <a:moveTo>
                    <a:pt x="0" y="0"/>
                  </a:moveTo>
                  <a:lnTo>
                    <a:pt x="58869" y="0"/>
                  </a:lnTo>
                  <a:lnTo>
                    <a:pt x="117738" y="0"/>
                  </a:lnTo>
                  <a:lnTo>
                    <a:pt x="117738" y="0"/>
                  </a:lnTo>
                  <a:lnTo>
                    <a:pt x="176607" y="0"/>
                  </a:lnTo>
                  <a:lnTo>
                    <a:pt x="176607" y="0"/>
                  </a:lnTo>
                  <a:lnTo>
                    <a:pt x="235477" y="0"/>
                  </a:lnTo>
                </a:path>
              </a:pathLst>
            </a:custGeom>
            <a:ln w="108405" cap="flat">
              <a:solidFill>
                <a:srgbClr val="E8E8E8">
                  <a:alpha val="100000"/>
                </a:srgbClr>
              </a:solidFill>
              <a:prstDash val="solid"/>
              <a:round/>
            </a:ln>
          </p:spPr>
          <p:txBody>
            <a:bodyPr/>
            <a:lstStyle/>
            <a:p/>
          </p:txBody>
        </p:sp>
        <p:sp>
          <p:nvSpPr>
            <p:cNvPr id="43" name="pl43"/>
            <p:cNvSpPr/>
            <p:nvPr/>
          </p:nvSpPr>
          <p:spPr>
            <a:xfrm>
              <a:off x="6668821" y="2070451"/>
              <a:ext cx="1000778" cy="0"/>
            </a:xfrm>
            <a:custGeom>
              <a:avLst/>
              <a:pathLst>
                <a:path w="1000778" h="0">
                  <a:moveTo>
                    <a:pt x="0" y="0"/>
                  </a:moveTo>
                  <a:lnTo>
                    <a:pt x="647562" y="0"/>
                  </a:lnTo>
                  <a:lnTo>
                    <a:pt x="765301" y="0"/>
                  </a:lnTo>
                  <a:lnTo>
                    <a:pt x="883039" y="0"/>
                  </a:lnTo>
                  <a:lnTo>
                    <a:pt x="883039" y="0"/>
                  </a:lnTo>
                  <a:lnTo>
                    <a:pt x="1000778" y="0"/>
                  </a:lnTo>
                  <a:lnTo>
                    <a:pt x="1000778" y="0"/>
                  </a:lnTo>
                </a:path>
              </a:pathLst>
            </a:custGeom>
            <a:ln w="108405" cap="flat">
              <a:solidFill>
                <a:srgbClr val="E8E8E8">
                  <a:alpha val="100000"/>
                </a:srgbClr>
              </a:solidFill>
              <a:prstDash val="solid"/>
              <a:round/>
            </a:ln>
          </p:spPr>
          <p:txBody>
            <a:bodyPr/>
            <a:lstStyle/>
            <a:p/>
          </p:txBody>
        </p:sp>
        <p:sp>
          <p:nvSpPr>
            <p:cNvPr id="44" name="pl44"/>
            <p:cNvSpPr/>
            <p:nvPr/>
          </p:nvSpPr>
          <p:spPr>
            <a:xfrm>
              <a:off x="6609951" y="2284138"/>
              <a:ext cx="941909" cy="0"/>
            </a:xfrm>
            <a:custGeom>
              <a:avLst/>
              <a:pathLst>
                <a:path w="941909" h="0">
                  <a:moveTo>
                    <a:pt x="0" y="0"/>
                  </a:moveTo>
                  <a:lnTo>
                    <a:pt x="235477" y="0"/>
                  </a:lnTo>
                  <a:lnTo>
                    <a:pt x="294346" y="0"/>
                  </a:lnTo>
                  <a:lnTo>
                    <a:pt x="294346" y="0"/>
                  </a:lnTo>
                  <a:lnTo>
                    <a:pt x="294346" y="0"/>
                  </a:lnTo>
                  <a:lnTo>
                    <a:pt x="765301" y="0"/>
                  </a:lnTo>
                  <a:lnTo>
                    <a:pt x="941909" y="0"/>
                  </a:lnTo>
                </a:path>
              </a:pathLst>
            </a:custGeom>
            <a:ln w="108405" cap="flat">
              <a:solidFill>
                <a:srgbClr val="E8E8E8">
                  <a:alpha val="100000"/>
                </a:srgbClr>
              </a:solidFill>
              <a:prstDash val="solid"/>
              <a:round/>
            </a:ln>
          </p:spPr>
          <p:txBody>
            <a:bodyPr/>
            <a:lstStyle/>
            <a:p/>
          </p:txBody>
        </p:sp>
        <p:sp>
          <p:nvSpPr>
            <p:cNvPr id="45" name="pl45"/>
            <p:cNvSpPr/>
            <p:nvPr/>
          </p:nvSpPr>
          <p:spPr>
            <a:xfrm>
              <a:off x="6492213" y="2497826"/>
              <a:ext cx="941909" cy="0"/>
            </a:xfrm>
            <a:custGeom>
              <a:avLst/>
              <a:pathLst>
                <a:path w="941909" h="0">
                  <a:moveTo>
                    <a:pt x="0" y="0"/>
                  </a:moveTo>
                  <a:lnTo>
                    <a:pt x="353215" y="0"/>
                  </a:lnTo>
                  <a:lnTo>
                    <a:pt x="412085" y="0"/>
                  </a:lnTo>
                  <a:lnTo>
                    <a:pt x="529823" y="0"/>
                  </a:lnTo>
                  <a:lnTo>
                    <a:pt x="588693" y="0"/>
                  </a:lnTo>
                  <a:lnTo>
                    <a:pt x="883039" y="0"/>
                  </a:lnTo>
                  <a:lnTo>
                    <a:pt x="941909" y="0"/>
                  </a:lnTo>
                </a:path>
              </a:pathLst>
            </a:custGeom>
            <a:ln w="108405" cap="flat">
              <a:solidFill>
                <a:srgbClr val="E8E8E8">
                  <a:alpha val="100000"/>
                </a:srgbClr>
              </a:solidFill>
              <a:prstDash val="solid"/>
              <a:round/>
            </a:ln>
          </p:spPr>
          <p:txBody>
            <a:bodyPr/>
            <a:lstStyle/>
            <a:p/>
          </p:txBody>
        </p:sp>
        <p:sp>
          <p:nvSpPr>
            <p:cNvPr id="46" name="pl46"/>
            <p:cNvSpPr/>
            <p:nvPr/>
          </p:nvSpPr>
          <p:spPr>
            <a:xfrm>
              <a:off x="6551082" y="2711514"/>
              <a:ext cx="824170" cy="0"/>
            </a:xfrm>
            <a:custGeom>
              <a:avLst/>
              <a:pathLst>
                <a:path w="824170" h="0">
                  <a:moveTo>
                    <a:pt x="0" y="0"/>
                  </a:moveTo>
                  <a:lnTo>
                    <a:pt x="294346" y="0"/>
                  </a:lnTo>
                  <a:lnTo>
                    <a:pt x="412085" y="0"/>
                  </a:lnTo>
                  <a:lnTo>
                    <a:pt x="824170" y="0"/>
                  </a:lnTo>
                  <a:lnTo>
                    <a:pt x="824170" y="0"/>
                  </a:lnTo>
                  <a:lnTo>
                    <a:pt x="824170" y="0"/>
                  </a:lnTo>
                  <a:lnTo>
                    <a:pt x="824170" y="0"/>
                  </a:lnTo>
                </a:path>
              </a:pathLst>
            </a:custGeom>
            <a:ln w="108405" cap="flat">
              <a:solidFill>
                <a:srgbClr val="E8E8E8">
                  <a:alpha val="100000"/>
                </a:srgbClr>
              </a:solidFill>
              <a:prstDash val="solid"/>
              <a:round/>
            </a:ln>
          </p:spPr>
          <p:txBody>
            <a:bodyPr/>
            <a:lstStyle/>
            <a:p/>
          </p:txBody>
        </p:sp>
        <p:sp>
          <p:nvSpPr>
            <p:cNvPr id="47" name="pl47"/>
            <p:cNvSpPr/>
            <p:nvPr/>
          </p:nvSpPr>
          <p:spPr>
            <a:xfrm>
              <a:off x="7139775" y="2925202"/>
              <a:ext cx="588693" cy="0"/>
            </a:xfrm>
            <a:custGeom>
              <a:avLst/>
              <a:pathLst>
                <a:path w="588693" h="0">
                  <a:moveTo>
                    <a:pt x="0" y="0"/>
                  </a:moveTo>
                  <a:lnTo>
                    <a:pt x="0" y="0"/>
                  </a:lnTo>
                  <a:lnTo>
                    <a:pt x="58869" y="0"/>
                  </a:lnTo>
                  <a:lnTo>
                    <a:pt x="58869" y="0"/>
                  </a:lnTo>
                  <a:lnTo>
                    <a:pt x="117738" y="0"/>
                  </a:lnTo>
                  <a:lnTo>
                    <a:pt x="117738" y="0"/>
                  </a:lnTo>
                  <a:lnTo>
                    <a:pt x="588693" y="0"/>
                  </a:lnTo>
                </a:path>
              </a:pathLst>
            </a:custGeom>
            <a:ln w="108405" cap="flat">
              <a:solidFill>
                <a:srgbClr val="E8E8E8">
                  <a:alpha val="100000"/>
                </a:srgbClr>
              </a:solidFill>
              <a:prstDash val="solid"/>
              <a:round/>
            </a:ln>
          </p:spPr>
          <p:txBody>
            <a:bodyPr/>
            <a:lstStyle/>
            <a:p/>
          </p:txBody>
        </p:sp>
        <p:sp>
          <p:nvSpPr>
            <p:cNvPr id="48" name="pl48"/>
            <p:cNvSpPr/>
            <p:nvPr/>
          </p:nvSpPr>
          <p:spPr>
            <a:xfrm>
              <a:off x="6315605" y="3138889"/>
              <a:ext cx="824170" cy="0"/>
            </a:xfrm>
            <a:custGeom>
              <a:avLst/>
              <a:pathLst>
                <a:path w="824170" h="0">
                  <a:moveTo>
                    <a:pt x="0" y="0"/>
                  </a:moveTo>
                  <a:lnTo>
                    <a:pt x="117738" y="0"/>
                  </a:lnTo>
                  <a:lnTo>
                    <a:pt x="235477" y="0"/>
                  </a:lnTo>
                  <a:lnTo>
                    <a:pt x="235477" y="0"/>
                  </a:lnTo>
                  <a:lnTo>
                    <a:pt x="529823" y="0"/>
                  </a:lnTo>
                  <a:lnTo>
                    <a:pt x="588693" y="0"/>
                  </a:lnTo>
                  <a:lnTo>
                    <a:pt x="824170" y="0"/>
                  </a:lnTo>
                </a:path>
              </a:pathLst>
            </a:custGeom>
            <a:ln w="108405" cap="flat">
              <a:solidFill>
                <a:srgbClr val="E8E8E8">
                  <a:alpha val="100000"/>
                </a:srgbClr>
              </a:solidFill>
              <a:prstDash val="solid"/>
              <a:round/>
            </a:ln>
          </p:spPr>
          <p:txBody>
            <a:bodyPr/>
            <a:lstStyle/>
            <a:p/>
          </p:txBody>
        </p:sp>
        <p:sp>
          <p:nvSpPr>
            <p:cNvPr id="49" name="pl49"/>
            <p:cNvSpPr/>
            <p:nvPr/>
          </p:nvSpPr>
          <p:spPr>
            <a:xfrm>
              <a:off x="6433343" y="3352577"/>
              <a:ext cx="588693" cy="0"/>
            </a:xfrm>
            <a:custGeom>
              <a:avLst/>
              <a:pathLst>
                <a:path w="588693" h="0">
                  <a:moveTo>
                    <a:pt x="0" y="0"/>
                  </a:moveTo>
                  <a:lnTo>
                    <a:pt x="58869" y="0"/>
                  </a:lnTo>
                  <a:lnTo>
                    <a:pt x="58869" y="0"/>
                  </a:lnTo>
                  <a:lnTo>
                    <a:pt x="117738" y="0"/>
                  </a:lnTo>
                  <a:lnTo>
                    <a:pt x="294346" y="0"/>
                  </a:lnTo>
                  <a:lnTo>
                    <a:pt x="294346" y="0"/>
                  </a:lnTo>
                  <a:lnTo>
                    <a:pt x="588693" y="0"/>
                  </a:lnTo>
                </a:path>
              </a:pathLst>
            </a:custGeom>
            <a:ln w="108405" cap="flat">
              <a:solidFill>
                <a:srgbClr val="E8E8E8">
                  <a:alpha val="100000"/>
                </a:srgbClr>
              </a:solidFill>
              <a:prstDash val="solid"/>
              <a:round/>
            </a:ln>
          </p:spPr>
          <p:txBody>
            <a:bodyPr/>
            <a:lstStyle/>
            <a:p/>
          </p:txBody>
        </p:sp>
        <p:sp>
          <p:nvSpPr>
            <p:cNvPr id="50" name="pl50"/>
            <p:cNvSpPr/>
            <p:nvPr/>
          </p:nvSpPr>
          <p:spPr>
            <a:xfrm>
              <a:off x="4902741" y="3566265"/>
              <a:ext cx="3002335" cy="0"/>
            </a:xfrm>
            <a:custGeom>
              <a:avLst/>
              <a:pathLst>
                <a:path w="3002335" h="0">
                  <a:moveTo>
                    <a:pt x="0" y="0"/>
                  </a:moveTo>
                  <a:lnTo>
                    <a:pt x="529823" y="0"/>
                  </a:lnTo>
                  <a:lnTo>
                    <a:pt x="2060426" y="0"/>
                  </a:lnTo>
                  <a:lnTo>
                    <a:pt x="2649119" y="0"/>
                  </a:lnTo>
                  <a:lnTo>
                    <a:pt x="2649119" y="0"/>
                  </a:lnTo>
                  <a:lnTo>
                    <a:pt x="2943466" y="0"/>
                  </a:lnTo>
                  <a:lnTo>
                    <a:pt x="3002335" y="0"/>
                  </a:lnTo>
                </a:path>
              </a:pathLst>
            </a:custGeom>
            <a:ln w="108405" cap="flat">
              <a:solidFill>
                <a:srgbClr val="E8E8E8">
                  <a:alpha val="100000"/>
                </a:srgbClr>
              </a:solidFill>
              <a:prstDash val="solid"/>
              <a:round/>
            </a:ln>
          </p:spPr>
          <p:txBody>
            <a:bodyPr/>
            <a:lstStyle/>
            <a:p/>
          </p:txBody>
        </p:sp>
        <p:sp>
          <p:nvSpPr>
            <p:cNvPr id="51" name="pl51"/>
            <p:cNvSpPr/>
            <p:nvPr/>
          </p:nvSpPr>
          <p:spPr>
            <a:xfrm>
              <a:off x="6197866" y="3779953"/>
              <a:ext cx="883039" cy="0"/>
            </a:xfrm>
            <a:custGeom>
              <a:avLst/>
              <a:pathLst>
                <a:path w="883039" h="0">
                  <a:moveTo>
                    <a:pt x="0" y="0"/>
                  </a:moveTo>
                  <a:lnTo>
                    <a:pt x="176607" y="0"/>
                  </a:lnTo>
                  <a:lnTo>
                    <a:pt x="353215" y="0"/>
                  </a:lnTo>
                  <a:lnTo>
                    <a:pt x="412085" y="0"/>
                  </a:lnTo>
                  <a:lnTo>
                    <a:pt x="470954" y="0"/>
                  </a:lnTo>
                  <a:lnTo>
                    <a:pt x="647562" y="0"/>
                  </a:lnTo>
                  <a:lnTo>
                    <a:pt x="883039" y="0"/>
                  </a:lnTo>
                </a:path>
              </a:pathLst>
            </a:custGeom>
            <a:ln w="108405" cap="flat">
              <a:solidFill>
                <a:srgbClr val="E8E8E8">
                  <a:alpha val="100000"/>
                </a:srgbClr>
              </a:solidFill>
              <a:prstDash val="solid"/>
              <a:round/>
            </a:ln>
          </p:spPr>
          <p:txBody>
            <a:bodyPr/>
            <a:lstStyle/>
            <a:p/>
          </p:txBody>
        </p:sp>
        <p:sp>
          <p:nvSpPr>
            <p:cNvPr id="52" name="pl52"/>
            <p:cNvSpPr/>
            <p:nvPr/>
          </p:nvSpPr>
          <p:spPr>
            <a:xfrm>
              <a:off x="5726911" y="3993640"/>
              <a:ext cx="1000778" cy="0"/>
            </a:xfrm>
            <a:custGeom>
              <a:avLst/>
              <a:pathLst>
                <a:path w="1000778" h="0">
                  <a:moveTo>
                    <a:pt x="0" y="0"/>
                  </a:moveTo>
                  <a:lnTo>
                    <a:pt x="117738" y="0"/>
                  </a:lnTo>
                  <a:lnTo>
                    <a:pt x="353215" y="0"/>
                  </a:lnTo>
                  <a:lnTo>
                    <a:pt x="883039" y="0"/>
                  </a:lnTo>
                  <a:lnTo>
                    <a:pt x="883039" y="0"/>
                  </a:lnTo>
                  <a:lnTo>
                    <a:pt x="941909" y="0"/>
                  </a:lnTo>
                  <a:lnTo>
                    <a:pt x="1000778" y="0"/>
                  </a:lnTo>
                </a:path>
              </a:pathLst>
            </a:custGeom>
            <a:ln w="108405" cap="flat">
              <a:solidFill>
                <a:srgbClr val="E8E8E8">
                  <a:alpha val="100000"/>
                </a:srgbClr>
              </a:solidFill>
              <a:prstDash val="solid"/>
              <a:round/>
            </a:ln>
          </p:spPr>
          <p:txBody>
            <a:bodyPr/>
            <a:lstStyle/>
            <a:p/>
          </p:txBody>
        </p:sp>
        <p:sp>
          <p:nvSpPr>
            <p:cNvPr id="53" name="pl53"/>
            <p:cNvSpPr/>
            <p:nvPr/>
          </p:nvSpPr>
          <p:spPr>
            <a:xfrm>
              <a:off x="4726133" y="4207328"/>
              <a:ext cx="2825727" cy="0"/>
            </a:xfrm>
            <a:custGeom>
              <a:avLst/>
              <a:pathLst>
                <a:path w="2825727" h="0">
                  <a:moveTo>
                    <a:pt x="0" y="0"/>
                  </a:moveTo>
                  <a:lnTo>
                    <a:pt x="1824949" y="0"/>
                  </a:lnTo>
                  <a:lnTo>
                    <a:pt x="1824949" y="0"/>
                  </a:lnTo>
                  <a:lnTo>
                    <a:pt x="2001557" y="0"/>
                  </a:lnTo>
                  <a:lnTo>
                    <a:pt x="2119295" y="0"/>
                  </a:lnTo>
                  <a:lnTo>
                    <a:pt x="2472511" y="0"/>
                  </a:lnTo>
                  <a:lnTo>
                    <a:pt x="2825727" y="0"/>
                  </a:lnTo>
                </a:path>
              </a:pathLst>
            </a:custGeom>
            <a:ln w="108405" cap="flat">
              <a:solidFill>
                <a:srgbClr val="E8E8E8">
                  <a:alpha val="100000"/>
                </a:srgbClr>
              </a:solidFill>
              <a:prstDash val="solid"/>
              <a:round/>
            </a:ln>
          </p:spPr>
          <p:txBody>
            <a:bodyPr/>
            <a:lstStyle/>
            <a:p/>
          </p:txBody>
        </p:sp>
        <p:sp>
          <p:nvSpPr>
            <p:cNvPr id="54" name="pl54"/>
            <p:cNvSpPr/>
            <p:nvPr/>
          </p:nvSpPr>
          <p:spPr>
            <a:xfrm>
              <a:off x="6080127" y="4421016"/>
              <a:ext cx="470954" cy="0"/>
            </a:xfrm>
            <a:custGeom>
              <a:avLst/>
              <a:pathLst>
                <a:path w="470954" h="0">
                  <a:moveTo>
                    <a:pt x="0" y="0"/>
                  </a:moveTo>
                  <a:lnTo>
                    <a:pt x="176607" y="0"/>
                  </a:lnTo>
                  <a:lnTo>
                    <a:pt x="294346" y="0"/>
                  </a:lnTo>
                  <a:lnTo>
                    <a:pt x="470954" y="0"/>
                  </a:lnTo>
                  <a:lnTo>
                    <a:pt x="470954" y="0"/>
                  </a:lnTo>
                  <a:lnTo>
                    <a:pt x="470954" y="0"/>
                  </a:lnTo>
                  <a:lnTo>
                    <a:pt x="470954" y="0"/>
                  </a:lnTo>
                </a:path>
              </a:pathLst>
            </a:custGeom>
            <a:ln w="108405" cap="flat">
              <a:solidFill>
                <a:srgbClr val="E8E8E8">
                  <a:alpha val="100000"/>
                </a:srgbClr>
              </a:solidFill>
              <a:prstDash val="solid"/>
              <a:round/>
            </a:ln>
          </p:spPr>
          <p:txBody>
            <a:bodyPr/>
            <a:lstStyle/>
            <a:p/>
          </p:txBody>
        </p:sp>
        <p:sp>
          <p:nvSpPr>
            <p:cNvPr id="55" name="pl55"/>
            <p:cNvSpPr/>
            <p:nvPr/>
          </p:nvSpPr>
          <p:spPr>
            <a:xfrm>
              <a:off x="6138997" y="4634704"/>
              <a:ext cx="706431" cy="0"/>
            </a:xfrm>
            <a:custGeom>
              <a:avLst/>
              <a:pathLst>
                <a:path w="706431" h="0">
                  <a:moveTo>
                    <a:pt x="0" y="0"/>
                  </a:moveTo>
                  <a:lnTo>
                    <a:pt x="58869" y="0"/>
                  </a:lnTo>
                  <a:lnTo>
                    <a:pt x="58869" y="0"/>
                  </a:lnTo>
                  <a:lnTo>
                    <a:pt x="176607" y="0"/>
                  </a:lnTo>
                  <a:lnTo>
                    <a:pt x="353215" y="0"/>
                  </a:lnTo>
                  <a:lnTo>
                    <a:pt x="470954" y="0"/>
                  </a:lnTo>
                  <a:lnTo>
                    <a:pt x="706431" y="0"/>
                  </a:lnTo>
                </a:path>
              </a:pathLst>
            </a:custGeom>
            <a:ln w="108405" cap="flat">
              <a:solidFill>
                <a:srgbClr val="E8E8E8">
                  <a:alpha val="100000"/>
                </a:srgbClr>
              </a:solidFill>
              <a:prstDash val="solid"/>
              <a:round/>
            </a:ln>
          </p:spPr>
          <p:txBody>
            <a:bodyPr/>
            <a:lstStyle/>
            <a:p/>
          </p:txBody>
        </p:sp>
        <p:sp>
          <p:nvSpPr>
            <p:cNvPr id="56" name="pl56"/>
            <p:cNvSpPr/>
            <p:nvPr/>
          </p:nvSpPr>
          <p:spPr>
            <a:xfrm>
              <a:off x="5432565" y="4848391"/>
              <a:ext cx="883039" cy="0"/>
            </a:xfrm>
            <a:custGeom>
              <a:avLst/>
              <a:pathLst>
                <a:path w="883039" h="0">
                  <a:moveTo>
                    <a:pt x="0" y="0"/>
                  </a:moveTo>
                  <a:lnTo>
                    <a:pt x="353215" y="0"/>
                  </a:lnTo>
                  <a:lnTo>
                    <a:pt x="765301" y="0"/>
                  </a:lnTo>
                  <a:lnTo>
                    <a:pt x="765301" y="0"/>
                  </a:lnTo>
                  <a:lnTo>
                    <a:pt x="824170" y="0"/>
                  </a:lnTo>
                  <a:lnTo>
                    <a:pt x="824170" y="0"/>
                  </a:lnTo>
                  <a:lnTo>
                    <a:pt x="883039" y="0"/>
                  </a:lnTo>
                </a:path>
              </a:pathLst>
            </a:custGeom>
            <a:ln w="108405" cap="flat">
              <a:solidFill>
                <a:srgbClr val="E8E8E8">
                  <a:alpha val="100000"/>
                </a:srgbClr>
              </a:solidFill>
              <a:prstDash val="solid"/>
              <a:round/>
            </a:ln>
          </p:spPr>
          <p:txBody>
            <a:bodyPr/>
            <a:lstStyle/>
            <a:p/>
          </p:txBody>
        </p:sp>
        <p:sp>
          <p:nvSpPr>
            <p:cNvPr id="57" name="pl57"/>
            <p:cNvSpPr/>
            <p:nvPr/>
          </p:nvSpPr>
          <p:spPr>
            <a:xfrm>
              <a:off x="5844650" y="5062079"/>
              <a:ext cx="353215" cy="0"/>
            </a:xfrm>
            <a:custGeom>
              <a:avLst/>
              <a:pathLst>
                <a:path w="353215" h="0">
                  <a:moveTo>
                    <a:pt x="0" y="0"/>
                  </a:moveTo>
                  <a:lnTo>
                    <a:pt x="176607" y="0"/>
                  </a:lnTo>
                  <a:lnTo>
                    <a:pt x="235477" y="0"/>
                  </a:lnTo>
                  <a:lnTo>
                    <a:pt x="294346" y="0"/>
                  </a:lnTo>
                  <a:lnTo>
                    <a:pt x="294346" y="0"/>
                  </a:lnTo>
                  <a:lnTo>
                    <a:pt x="294346" y="0"/>
                  </a:lnTo>
                  <a:lnTo>
                    <a:pt x="353215" y="0"/>
                  </a:lnTo>
                </a:path>
              </a:pathLst>
            </a:custGeom>
            <a:ln w="108405" cap="flat">
              <a:solidFill>
                <a:srgbClr val="E8E8E8">
                  <a:alpha val="100000"/>
                </a:srgbClr>
              </a:solidFill>
              <a:prstDash val="solid"/>
              <a:round/>
            </a:ln>
          </p:spPr>
          <p:txBody>
            <a:bodyPr/>
            <a:lstStyle/>
            <a:p/>
          </p:txBody>
        </p:sp>
        <p:sp>
          <p:nvSpPr>
            <p:cNvPr id="58" name="pl58"/>
            <p:cNvSpPr/>
            <p:nvPr/>
          </p:nvSpPr>
          <p:spPr>
            <a:xfrm>
              <a:off x="4667264" y="5275767"/>
              <a:ext cx="883039" cy="0"/>
            </a:xfrm>
            <a:custGeom>
              <a:avLst/>
              <a:pathLst>
                <a:path w="883039" h="0">
                  <a:moveTo>
                    <a:pt x="0" y="0"/>
                  </a:moveTo>
                  <a:lnTo>
                    <a:pt x="117738" y="0"/>
                  </a:lnTo>
                  <a:lnTo>
                    <a:pt x="235477" y="0"/>
                  </a:lnTo>
                  <a:lnTo>
                    <a:pt x="294346" y="0"/>
                  </a:lnTo>
                  <a:lnTo>
                    <a:pt x="353215" y="0"/>
                  </a:lnTo>
                  <a:lnTo>
                    <a:pt x="470954" y="0"/>
                  </a:lnTo>
                  <a:lnTo>
                    <a:pt x="883039" y="0"/>
                  </a:lnTo>
                </a:path>
              </a:pathLst>
            </a:custGeom>
            <a:ln w="108405" cap="flat">
              <a:solidFill>
                <a:srgbClr val="E8E8E8">
                  <a:alpha val="100000"/>
                </a:srgbClr>
              </a:solidFill>
              <a:prstDash val="solid"/>
              <a:round/>
            </a:ln>
          </p:spPr>
          <p:txBody>
            <a:bodyPr/>
            <a:lstStyle/>
            <a:p/>
          </p:txBody>
        </p:sp>
        <p:sp>
          <p:nvSpPr>
            <p:cNvPr id="59" name="pl59"/>
            <p:cNvSpPr/>
            <p:nvPr/>
          </p:nvSpPr>
          <p:spPr>
            <a:xfrm>
              <a:off x="4490656" y="5489455"/>
              <a:ext cx="529823" cy="0"/>
            </a:xfrm>
            <a:custGeom>
              <a:avLst/>
              <a:pathLst>
                <a:path w="529823" h="0">
                  <a:moveTo>
                    <a:pt x="0" y="0"/>
                  </a:moveTo>
                  <a:lnTo>
                    <a:pt x="176607" y="0"/>
                  </a:lnTo>
                  <a:lnTo>
                    <a:pt x="235477" y="0"/>
                  </a:lnTo>
                  <a:lnTo>
                    <a:pt x="353215" y="0"/>
                  </a:lnTo>
                  <a:lnTo>
                    <a:pt x="470954" y="0"/>
                  </a:lnTo>
                  <a:lnTo>
                    <a:pt x="470954" y="0"/>
                  </a:lnTo>
                  <a:lnTo>
                    <a:pt x="529823" y="0"/>
                  </a:lnTo>
                </a:path>
              </a:pathLst>
            </a:custGeom>
            <a:ln w="108405" cap="flat">
              <a:solidFill>
                <a:srgbClr val="E8E8E8">
                  <a:alpha val="100000"/>
                </a:srgbClr>
              </a:solidFill>
              <a:prstDash val="solid"/>
              <a:round/>
            </a:ln>
          </p:spPr>
          <p:txBody>
            <a:bodyPr/>
            <a:lstStyle/>
            <a:p/>
          </p:txBody>
        </p:sp>
        <p:sp>
          <p:nvSpPr>
            <p:cNvPr id="60" name="pl60"/>
            <p:cNvSpPr/>
            <p:nvPr/>
          </p:nvSpPr>
          <p:spPr>
            <a:xfrm>
              <a:off x="4961610" y="5703143"/>
              <a:ext cx="1236255" cy="0"/>
            </a:xfrm>
            <a:custGeom>
              <a:avLst/>
              <a:pathLst>
                <a:path w="1236255" h="0">
                  <a:moveTo>
                    <a:pt x="0" y="0"/>
                  </a:moveTo>
                  <a:lnTo>
                    <a:pt x="235477" y="0"/>
                  </a:lnTo>
                  <a:lnTo>
                    <a:pt x="470954" y="0"/>
                  </a:lnTo>
                  <a:lnTo>
                    <a:pt x="883039" y="0"/>
                  </a:lnTo>
                  <a:lnTo>
                    <a:pt x="941909" y="0"/>
                  </a:lnTo>
                  <a:lnTo>
                    <a:pt x="1059647" y="0"/>
                  </a:lnTo>
                  <a:lnTo>
                    <a:pt x="1236255" y="0"/>
                  </a:lnTo>
                </a:path>
              </a:pathLst>
            </a:custGeom>
            <a:ln w="108405" cap="flat">
              <a:solidFill>
                <a:srgbClr val="E8E8E8">
                  <a:alpha val="100000"/>
                </a:srgbClr>
              </a:solidFill>
              <a:prstDash val="solid"/>
              <a:round/>
            </a:ln>
          </p:spPr>
          <p:txBody>
            <a:bodyPr/>
            <a:lstStyle/>
            <a:p/>
          </p:txBody>
        </p:sp>
        <p:sp>
          <p:nvSpPr>
            <p:cNvPr id="61" name="pt61"/>
            <p:cNvSpPr/>
            <p:nvPr/>
          </p:nvSpPr>
          <p:spPr>
            <a:xfrm>
              <a:off x="6134497" y="505757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6193366" y="505757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5840150" y="505757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6075627" y="505757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6134497" y="505757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6134497" y="505757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6016758" y="505757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7665099" y="163857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7665099" y="163857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665099" y="163857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7665099" y="163857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665099" y="163857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7665099" y="163857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7665099" y="163857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6311105" y="313438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6428843" y="313438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6546582" y="313438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6546582" y="313438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6840929" y="313438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6899798" y="313438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7135275" y="313438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5015980" y="52712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4898241" y="52712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4780502" y="52712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4662764" y="52712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4957110" y="52712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5133718" y="52712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5545803" y="52712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6899798" y="227963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6605451" y="227963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6840929" y="227963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6899798" y="227963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6899798" y="227963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7370753" y="227963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547361" y="227963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6487713" y="334807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6487713" y="334807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6428843" y="334807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6546582" y="334807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6723190" y="334807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6723190" y="334807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7017537" y="334807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7076406" y="377545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6840929" y="377545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6605451" y="377545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6193366" y="377545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6369974" y="377545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6546582" y="377545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6664321" y="377545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7900576" y="78382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7900576" y="78382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7841707" y="78382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7900576" y="78382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7900576" y="78382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7841707" y="78382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7900576" y="78382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7547361" y="1424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7370753" y="1424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7311883" y="1424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7900576" y="1424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7782838" y="1424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7782838" y="1424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7723969" y="1424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7723969" y="29207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7194145" y="29207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7253014" y="29207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7194145" y="29207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7135275" y="29207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7135275" y="29207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7253014" y="29207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6428843" y="1211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6428843" y="1211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6428843" y="1211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6428843" y="1211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6428843" y="1211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7370753" y="1211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7782838" y="1211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6899798" y="24933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6487713" y="24933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6840929" y="24933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7017537" y="24933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7076406" y="24933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7429622" y="24933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7370753" y="24933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7370753" y="27070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6958667" y="27070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6546582" y="27070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6840929" y="27070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7370753" y="27070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7370753" y="27070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pt151"/>
            <p:cNvSpPr/>
            <p:nvPr/>
          </p:nvSpPr>
          <p:spPr>
            <a:xfrm>
              <a:off x="7370753" y="27070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2" name="pt152"/>
            <p:cNvSpPr/>
            <p:nvPr/>
          </p:nvSpPr>
          <p:spPr>
            <a:xfrm>
              <a:off x="7547361" y="42028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3" name="pt153"/>
            <p:cNvSpPr/>
            <p:nvPr/>
          </p:nvSpPr>
          <p:spPr>
            <a:xfrm>
              <a:off x="7194145" y="42028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4" name="pt154"/>
            <p:cNvSpPr/>
            <p:nvPr/>
          </p:nvSpPr>
          <p:spPr>
            <a:xfrm>
              <a:off x="4721633" y="42028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5" name="pt155"/>
            <p:cNvSpPr/>
            <p:nvPr/>
          </p:nvSpPr>
          <p:spPr>
            <a:xfrm>
              <a:off x="6840929" y="42028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6" name="pt156"/>
            <p:cNvSpPr/>
            <p:nvPr/>
          </p:nvSpPr>
          <p:spPr>
            <a:xfrm>
              <a:off x="6723190" y="42028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7" name="pt157"/>
            <p:cNvSpPr/>
            <p:nvPr/>
          </p:nvSpPr>
          <p:spPr>
            <a:xfrm>
              <a:off x="6546582" y="42028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8" name="pt158"/>
            <p:cNvSpPr/>
            <p:nvPr/>
          </p:nvSpPr>
          <p:spPr>
            <a:xfrm>
              <a:off x="6546582" y="42028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9" name="pt159"/>
            <p:cNvSpPr/>
            <p:nvPr/>
          </p:nvSpPr>
          <p:spPr>
            <a:xfrm>
              <a:off x="7488491" y="18522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0" name="pt160"/>
            <p:cNvSpPr/>
            <p:nvPr/>
          </p:nvSpPr>
          <p:spPr>
            <a:xfrm>
              <a:off x="7547361" y="18522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1" name="pt161"/>
            <p:cNvSpPr/>
            <p:nvPr/>
          </p:nvSpPr>
          <p:spPr>
            <a:xfrm>
              <a:off x="7606230" y="18522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2" name="pt162"/>
            <p:cNvSpPr/>
            <p:nvPr/>
          </p:nvSpPr>
          <p:spPr>
            <a:xfrm>
              <a:off x="7723969" y="18522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3" name="pt163"/>
            <p:cNvSpPr/>
            <p:nvPr/>
          </p:nvSpPr>
          <p:spPr>
            <a:xfrm>
              <a:off x="7606230" y="18522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4" name="pt164"/>
            <p:cNvSpPr/>
            <p:nvPr/>
          </p:nvSpPr>
          <p:spPr>
            <a:xfrm>
              <a:off x="7665099" y="18522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5" name="pt165"/>
            <p:cNvSpPr/>
            <p:nvPr/>
          </p:nvSpPr>
          <p:spPr>
            <a:xfrm>
              <a:off x="7665099" y="18522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6" name="pt166"/>
            <p:cNvSpPr/>
            <p:nvPr/>
          </p:nvSpPr>
          <p:spPr>
            <a:xfrm>
              <a:off x="6311105" y="484389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7" name="pt167"/>
            <p:cNvSpPr/>
            <p:nvPr/>
          </p:nvSpPr>
          <p:spPr>
            <a:xfrm>
              <a:off x="6193366" y="484389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8" name="pt168"/>
            <p:cNvSpPr/>
            <p:nvPr/>
          </p:nvSpPr>
          <p:spPr>
            <a:xfrm>
              <a:off x="5428065" y="484389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9" name="pt169"/>
            <p:cNvSpPr/>
            <p:nvPr/>
          </p:nvSpPr>
          <p:spPr>
            <a:xfrm>
              <a:off x="5781281" y="484389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0" name="pt170"/>
            <p:cNvSpPr/>
            <p:nvPr/>
          </p:nvSpPr>
          <p:spPr>
            <a:xfrm>
              <a:off x="6252235" y="484389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1" name="pt171"/>
            <p:cNvSpPr/>
            <p:nvPr/>
          </p:nvSpPr>
          <p:spPr>
            <a:xfrm>
              <a:off x="6252235" y="484389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2" name="pt172"/>
            <p:cNvSpPr/>
            <p:nvPr/>
          </p:nvSpPr>
          <p:spPr>
            <a:xfrm>
              <a:off x="6193366" y="484389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3" name="pt173"/>
            <p:cNvSpPr/>
            <p:nvPr/>
          </p:nvSpPr>
          <p:spPr>
            <a:xfrm>
              <a:off x="4662764" y="54849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4" name="pt174"/>
            <p:cNvSpPr/>
            <p:nvPr/>
          </p:nvSpPr>
          <p:spPr>
            <a:xfrm>
              <a:off x="5015980" y="54849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5" name="pt175"/>
            <p:cNvSpPr/>
            <p:nvPr/>
          </p:nvSpPr>
          <p:spPr>
            <a:xfrm>
              <a:off x="4486156" y="54849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6" name="pt176"/>
            <p:cNvSpPr/>
            <p:nvPr/>
          </p:nvSpPr>
          <p:spPr>
            <a:xfrm>
              <a:off x="4839372" y="54849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7" name="pt177"/>
            <p:cNvSpPr/>
            <p:nvPr/>
          </p:nvSpPr>
          <p:spPr>
            <a:xfrm>
              <a:off x="4721633" y="54849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8" name="pt178"/>
            <p:cNvSpPr/>
            <p:nvPr/>
          </p:nvSpPr>
          <p:spPr>
            <a:xfrm>
              <a:off x="4957110" y="54849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9" name="pt179"/>
            <p:cNvSpPr/>
            <p:nvPr/>
          </p:nvSpPr>
          <p:spPr>
            <a:xfrm>
              <a:off x="4957110" y="54849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0" name="pt180"/>
            <p:cNvSpPr/>
            <p:nvPr/>
          </p:nvSpPr>
          <p:spPr>
            <a:xfrm>
              <a:off x="5840150" y="39891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1" name="pt181"/>
            <p:cNvSpPr/>
            <p:nvPr/>
          </p:nvSpPr>
          <p:spPr>
            <a:xfrm>
              <a:off x="5722411" y="39891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2" name="pt182"/>
            <p:cNvSpPr/>
            <p:nvPr/>
          </p:nvSpPr>
          <p:spPr>
            <a:xfrm>
              <a:off x="6075627" y="39891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3" name="pt183"/>
            <p:cNvSpPr/>
            <p:nvPr/>
          </p:nvSpPr>
          <p:spPr>
            <a:xfrm>
              <a:off x="6723190" y="39891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4" name="pt184"/>
            <p:cNvSpPr/>
            <p:nvPr/>
          </p:nvSpPr>
          <p:spPr>
            <a:xfrm>
              <a:off x="6605451" y="39891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5" name="pt185"/>
            <p:cNvSpPr/>
            <p:nvPr/>
          </p:nvSpPr>
          <p:spPr>
            <a:xfrm>
              <a:off x="6664321" y="39891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6" name="pt186"/>
            <p:cNvSpPr/>
            <p:nvPr/>
          </p:nvSpPr>
          <p:spPr>
            <a:xfrm>
              <a:off x="6605451" y="39891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7" name="pt187"/>
            <p:cNvSpPr/>
            <p:nvPr/>
          </p:nvSpPr>
          <p:spPr>
            <a:xfrm>
              <a:off x="6075627" y="44165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8" name="pt188"/>
            <p:cNvSpPr/>
            <p:nvPr/>
          </p:nvSpPr>
          <p:spPr>
            <a:xfrm>
              <a:off x="6252235" y="44165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9" name="pt189"/>
            <p:cNvSpPr/>
            <p:nvPr/>
          </p:nvSpPr>
          <p:spPr>
            <a:xfrm>
              <a:off x="6369974" y="44165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0" name="pt190"/>
            <p:cNvSpPr/>
            <p:nvPr/>
          </p:nvSpPr>
          <p:spPr>
            <a:xfrm>
              <a:off x="6546582" y="44165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1" name="pt191"/>
            <p:cNvSpPr/>
            <p:nvPr/>
          </p:nvSpPr>
          <p:spPr>
            <a:xfrm>
              <a:off x="6546582" y="44165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2" name="pt192"/>
            <p:cNvSpPr/>
            <p:nvPr/>
          </p:nvSpPr>
          <p:spPr>
            <a:xfrm>
              <a:off x="6546582" y="44165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3" name="pt193"/>
            <p:cNvSpPr/>
            <p:nvPr/>
          </p:nvSpPr>
          <p:spPr>
            <a:xfrm>
              <a:off x="6546582" y="44165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4" name="pt194"/>
            <p:cNvSpPr/>
            <p:nvPr/>
          </p:nvSpPr>
          <p:spPr>
            <a:xfrm>
              <a:off x="7900576" y="9975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5" name="pt195"/>
            <p:cNvSpPr/>
            <p:nvPr/>
          </p:nvSpPr>
          <p:spPr>
            <a:xfrm>
              <a:off x="7900576" y="9975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6" name="pt196"/>
            <p:cNvSpPr/>
            <p:nvPr/>
          </p:nvSpPr>
          <p:spPr>
            <a:xfrm>
              <a:off x="7900576" y="9975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7" name="pt197"/>
            <p:cNvSpPr/>
            <p:nvPr/>
          </p:nvSpPr>
          <p:spPr>
            <a:xfrm>
              <a:off x="7900576" y="9975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8" name="pt198"/>
            <p:cNvSpPr/>
            <p:nvPr/>
          </p:nvSpPr>
          <p:spPr>
            <a:xfrm>
              <a:off x="7253014" y="9975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9" name="pt199"/>
            <p:cNvSpPr/>
            <p:nvPr/>
          </p:nvSpPr>
          <p:spPr>
            <a:xfrm>
              <a:off x="7900576" y="9975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0" name="pt200"/>
            <p:cNvSpPr/>
            <p:nvPr/>
          </p:nvSpPr>
          <p:spPr>
            <a:xfrm>
              <a:off x="7900576" y="9975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1" name="pt201"/>
            <p:cNvSpPr/>
            <p:nvPr/>
          </p:nvSpPr>
          <p:spPr>
            <a:xfrm>
              <a:off x="7900576" y="35617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2" name="pt202"/>
            <p:cNvSpPr/>
            <p:nvPr/>
          </p:nvSpPr>
          <p:spPr>
            <a:xfrm>
              <a:off x="7841707" y="35617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3" name="pt203"/>
            <p:cNvSpPr/>
            <p:nvPr/>
          </p:nvSpPr>
          <p:spPr>
            <a:xfrm>
              <a:off x="7547361" y="35617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4" name="pt204"/>
            <p:cNvSpPr/>
            <p:nvPr/>
          </p:nvSpPr>
          <p:spPr>
            <a:xfrm>
              <a:off x="7547361" y="35617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5" name="pt205"/>
            <p:cNvSpPr/>
            <p:nvPr/>
          </p:nvSpPr>
          <p:spPr>
            <a:xfrm>
              <a:off x="5428065" y="35617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6" name="pt206"/>
            <p:cNvSpPr/>
            <p:nvPr/>
          </p:nvSpPr>
          <p:spPr>
            <a:xfrm>
              <a:off x="4898241" y="35617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7" name="pt207"/>
            <p:cNvSpPr/>
            <p:nvPr/>
          </p:nvSpPr>
          <p:spPr>
            <a:xfrm>
              <a:off x="6958667" y="35617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8" name="pt208"/>
            <p:cNvSpPr/>
            <p:nvPr/>
          </p:nvSpPr>
          <p:spPr>
            <a:xfrm>
              <a:off x="6605451" y="46302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9" name="pt209"/>
            <p:cNvSpPr/>
            <p:nvPr/>
          </p:nvSpPr>
          <p:spPr>
            <a:xfrm>
              <a:off x="6193366" y="46302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0" name="pt210"/>
            <p:cNvSpPr/>
            <p:nvPr/>
          </p:nvSpPr>
          <p:spPr>
            <a:xfrm>
              <a:off x="6193366" y="46302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1" name="pt211"/>
            <p:cNvSpPr/>
            <p:nvPr/>
          </p:nvSpPr>
          <p:spPr>
            <a:xfrm>
              <a:off x="6134497" y="46302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2" name="pt212"/>
            <p:cNvSpPr/>
            <p:nvPr/>
          </p:nvSpPr>
          <p:spPr>
            <a:xfrm>
              <a:off x="6311105" y="46302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3" name="pt213"/>
            <p:cNvSpPr/>
            <p:nvPr/>
          </p:nvSpPr>
          <p:spPr>
            <a:xfrm>
              <a:off x="6840929" y="46302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4" name="pt214"/>
            <p:cNvSpPr/>
            <p:nvPr/>
          </p:nvSpPr>
          <p:spPr>
            <a:xfrm>
              <a:off x="6487713" y="46302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5" name="pt215"/>
            <p:cNvSpPr/>
            <p:nvPr/>
          </p:nvSpPr>
          <p:spPr>
            <a:xfrm>
              <a:off x="7311883" y="20659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6" name="pt216"/>
            <p:cNvSpPr/>
            <p:nvPr/>
          </p:nvSpPr>
          <p:spPr>
            <a:xfrm>
              <a:off x="7547361" y="20659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7" name="pt217"/>
            <p:cNvSpPr/>
            <p:nvPr/>
          </p:nvSpPr>
          <p:spPr>
            <a:xfrm>
              <a:off x="7429622" y="20659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8" name="pt218"/>
            <p:cNvSpPr/>
            <p:nvPr/>
          </p:nvSpPr>
          <p:spPr>
            <a:xfrm>
              <a:off x="6664321" y="20659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9" name="pt219"/>
            <p:cNvSpPr/>
            <p:nvPr/>
          </p:nvSpPr>
          <p:spPr>
            <a:xfrm>
              <a:off x="7547361" y="20659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0" name="pt220"/>
            <p:cNvSpPr/>
            <p:nvPr/>
          </p:nvSpPr>
          <p:spPr>
            <a:xfrm>
              <a:off x="7665099" y="20659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1" name="pt221"/>
            <p:cNvSpPr/>
            <p:nvPr/>
          </p:nvSpPr>
          <p:spPr>
            <a:xfrm>
              <a:off x="7665099" y="20659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2" name="pt222"/>
            <p:cNvSpPr/>
            <p:nvPr/>
          </p:nvSpPr>
          <p:spPr>
            <a:xfrm>
              <a:off x="5899019" y="56986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3" name="pt223"/>
            <p:cNvSpPr/>
            <p:nvPr/>
          </p:nvSpPr>
          <p:spPr>
            <a:xfrm>
              <a:off x="5840150" y="56986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4" name="pt224"/>
            <p:cNvSpPr/>
            <p:nvPr/>
          </p:nvSpPr>
          <p:spPr>
            <a:xfrm>
              <a:off x="6016758" y="56986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5" name="pt225"/>
            <p:cNvSpPr/>
            <p:nvPr/>
          </p:nvSpPr>
          <p:spPr>
            <a:xfrm>
              <a:off x="6193366" y="56986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6" name="pt226"/>
            <p:cNvSpPr/>
            <p:nvPr/>
          </p:nvSpPr>
          <p:spPr>
            <a:xfrm>
              <a:off x="5428065" y="56986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7" name="pt227"/>
            <p:cNvSpPr/>
            <p:nvPr/>
          </p:nvSpPr>
          <p:spPr>
            <a:xfrm>
              <a:off x="5192587" y="56986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8" name="pt228"/>
            <p:cNvSpPr/>
            <p:nvPr/>
          </p:nvSpPr>
          <p:spPr>
            <a:xfrm>
              <a:off x="4957110" y="56986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9" name="pt229"/>
            <p:cNvSpPr/>
            <p:nvPr/>
          </p:nvSpPr>
          <p:spPr>
            <a:xfrm>
              <a:off x="6080294" y="5003377"/>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30" name="pt230"/>
            <p:cNvSpPr/>
            <p:nvPr/>
          </p:nvSpPr>
          <p:spPr>
            <a:xfrm>
              <a:off x="6080294" y="5003377"/>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31" name="pt231"/>
            <p:cNvSpPr/>
            <p:nvPr/>
          </p:nvSpPr>
          <p:spPr>
            <a:xfrm>
              <a:off x="5962556" y="5003377"/>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32" name="pt232"/>
            <p:cNvSpPr/>
            <p:nvPr/>
          </p:nvSpPr>
          <p:spPr>
            <a:xfrm>
              <a:off x="7610897" y="1584372"/>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33" name="pt233"/>
            <p:cNvSpPr/>
            <p:nvPr/>
          </p:nvSpPr>
          <p:spPr>
            <a:xfrm>
              <a:off x="7610897" y="1584372"/>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34" name="pt234"/>
            <p:cNvSpPr/>
            <p:nvPr/>
          </p:nvSpPr>
          <p:spPr>
            <a:xfrm>
              <a:off x="7610897" y="1584372"/>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35" name="pt235"/>
            <p:cNvSpPr/>
            <p:nvPr/>
          </p:nvSpPr>
          <p:spPr>
            <a:xfrm>
              <a:off x="6256902" y="3080187"/>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36" name="pt236"/>
            <p:cNvSpPr/>
            <p:nvPr/>
          </p:nvSpPr>
          <p:spPr>
            <a:xfrm>
              <a:off x="6845595" y="3080187"/>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37" name="pt237"/>
            <p:cNvSpPr/>
            <p:nvPr/>
          </p:nvSpPr>
          <p:spPr>
            <a:xfrm>
              <a:off x="7081073" y="3080187"/>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38" name="pt238"/>
            <p:cNvSpPr/>
            <p:nvPr/>
          </p:nvSpPr>
          <p:spPr>
            <a:xfrm>
              <a:off x="4961777" y="521706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39" name="pt239"/>
            <p:cNvSpPr/>
            <p:nvPr/>
          </p:nvSpPr>
          <p:spPr>
            <a:xfrm>
              <a:off x="5079516" y="521706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40" name="pt240"/>
            <p:cNvSpPr/>
            <p:nvPr/>
          </p:nvSpPr>
          <p:spPr>
            <a:xfrm>
              <a:off x="5491601" y="521706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41" name="pt241"/>
            <p:cNvSpPr/>
            <p:nvPr/>
          </p:nvSpPr>
          <p:spPr>
            <a:xfrm>
              <a:off x="6845595" y="2225436"/>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42" name="pt242"/>
            <p:cNvSpPr/>
            <p:nvPr/>
          </p:nvSpPr>
          <p:spPr>
            <a:xfrm>
              <a:off x="7316550" y="2225436"/>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43" name="pt243"/>
            <p:cNvSpPr/>
            <p:nvPr/>
          </p:nvSpPr>
          <p:spPr>
            <a:xfrm>
              <a:off x="7493158" y="2225436"/>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44" name="pt244"/>
            <p:cNvSpPr/>
            <p:nvPr/>
          </p:nvSpPr>
          <p:spPr>
            <a:xfrm>
              <a:off x="6433510" y="3293875"/>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45" name="pt245"/>
            <p:cNvSpPr/>
            <p:nvPr/>
          </p:nvSpPr>
          <p:spPr>
            <a:xfrm>
              <a:off x="6668987" y="3293875"/>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46" name="pt246"/>
            <p:cNvSpPr/>
            <p:nvPr/>
          </p:nvSpPr>
          <p:spPr>
            <a:xfrm>
              <a:off x="6963334" y="3293875"/>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47" name="pt247"/>
            <p:cNvSpPr/>
            <p:nvPr/>
          </p:nvSpPr>
          <p:spPr>
            <a:xfrm>
              <a:off x="7022203" y="3721250"/>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48" name="pt248"/>
            <p:cNvSpPr/>
            <p:nvPr/>
          </p:nvSpPr>
          <p:spPr>
            <a:xfrm>
              <a:off x="6492379" y="3721250"/>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49" name="pt249"/>
            <p:cNvSpPr/>
            <p:nvPr/>
          </p:nvSpPr>
          <p:spPr>
            <a:xfrm>
              <a:off x="6610118" y="3721250"/>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50" name="pt250"/>
            <p:cNvSpPr/>
            <p:nvPr/>
          </p:nvSpPr>
          <p:spPr>
            <a:xfrm>
              <a:off x="7846374" y="729621"/>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51" name="pt251"/>
            <p:cNvSpPr/>
            <p:nvPr/>
          </p:nvSpPr>
          <p:spPr>
            <a:xfrm>
              <a:off x="7787505" y="729621"/>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52" name="pt252"/>
            <p:cNvSpPr/>
            <p:nvPr/>
          </p:nvSpPr>
          <p:spPr>
            <a:xfrm>
              <a:off x="7846374" y="729621"/>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53" name="pt253"/>
            <p:cNvSpPr/>
            <p:nvPr/>
          </p:nvSpPr>
          <p:spPr>
            <a:xfrm>
              <a:off x="7493158" y="1370685"/>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54" name="pt254"/>
            <p:cNvSpPr/>
            <p:nvPr/>
          </p:nvSpPr>
          <p:spPr>
            <a:xfrm>
              <a:off x="7728635" y="1370685"/>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55" name="pt255"/>
            <p:cNvSpPr/>
            <p:nvPr/>
          </p:nvSpPr>
          <p:spPr>
            <a:xfrm>
              <a:off x="7669766" y="1370685"/>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56" name="pt256"/>
            <p:cNvSpPr/>
            <p:nvPr/>
          </p:nvSpPr>
          <p:spPr>
            <a:xfrm>
              <a:off x="7669766" y="2866499"/>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57" name="pt257"/>
            <p:cNvSpPr/>
            <p:nvPr/>
          </p:nvSpPr>
          <p:spPr>
            <a:xfrm>
              <a:off x="7081073" y="2866499"/>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58" name="pt258"/>
            <p:cNvSpPr/>
            <p:nvPr/>
          </p:nvSpPr>
          <p:spPr>
            <a:xfrm>
              <a:off x="7198811" y="2866499"/>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59" name="pt259"/>
            <p:cNvSpPr/>
            <p:nvPr/>
          </p:nvSpPr>
          <p:spPr>
            <a:xfrm>
              <a:off x="6374641" y="1156997"/>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60" name="pt260"/>
            <p:cNvSpPr/>
            <p:nvPr/>
          </p:nvSpPr>
          <p:spPr>
            <a:xfrm>
              <a:off x="7316550" y="1156997"/>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61" name="pt261"/>
            <p:cNvSpPr/>
            <p:nvPr/>
          </p:nvSpPr>
          <p:spPr>
            <a:xfrm>
              <a:off x="7728635" y="1156997"/>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62" name="pt262"/>
            <p:cNvSpPr/>
            <p:nvPr/>
          </p:nvSpPr>
          <p:spPr>
            <a:xfrm>
              <a:off x="6845595" y="243912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63" name="pt263"/>
            <p:cNvSpPr/>
            <p:nvPr/>
          </p:nvSpPr>
          <p:spPr>
            <a:xfrm>
              <a:off x="7375419" y="243912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64" name="pt264"/>
            <p:cNvSpPr/>
            <p:nvPr/>
          </p:nvSpPr>
          <p:spPr>
            <a:xfrm>
              <a:off x="7316550" y="243912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65" name="pt265"/>
            <p:cNvSpPr/>
            <p:nvPr/>
          </p:nvSpPr>
          <p:spPr>
            <a:xfrm>
              <a:off x="7316550" y="2652811"/>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66" name="pt266"/>
            <p:cNvSpPr/>
            <p:nvPr/>
          </p:nvSpPr>
          <p:spPr>
            <a:xfrm>
              <a:off x="7316550" y="2652811"/>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67" name="pt267"/>
            <p:cNvSpPr/>
            <p:nvPr/>
          </p:nvSpPr>
          <p:spPr>
            <a:xfrm>
              <a:off x="7316550" y="2652811"/>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68" name="pt268"/>
            <p:cNvSpPr/>
            <p:nvPr/>
          </p:nvSpPr>
          <p:spPr>
            <a:xfrm>
              <a:off x="7493158" y="4148626"/>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69" name="pt269"/>
            <p:cNvSpPr/>
            <p:nvPr/>
          </p:nvSpPr>
          <p:spPr>
            <a:xfrm>
              <a:off x="6492379" y="4148626"/>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70" name="pt270"/>
            <p:cNvSpPr/>
            <p:nvPr/>
          </p:nvSpPr>
          <p:spPr>
            <a:xfrm>
              <a:off x="6492379" y="4148626"/>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71" name="pt271"/>
            <p:cNvSpPr/>
            <p:nvPr/>
          </p:nvSpPr>
          <p:spPr>
            <a:xfrm>
              <a:off x="7434289" y="1798060"/>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72" name="pt272"/>
            <p:cNvSpPr/>
            <p:nvPr/>
          </p:nvSpPr>
          <p:spPr>
            <a:xfrm>
              <a:off x="7610897" y="1798060"/>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73" name="pt273"/>
            <p:cNvSpPr/>
            <p:nvPr/>
          </p:nvSpPr>
          <p:spPr>
            <a:xfrm>
              <a:off x="7610897" y="1798060"/>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74" name="pt274"/>
            <p:cNvSpPr/>
            <p:nvPr/>
          </p:nvSpPr>
          <p:spPr>
            <a:xfrm>
              <a:off x="6256902" y="4789689"/>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75" name="pt275"/>
            <p:cNvSpPr/>
            <p:nvPr/>
          </p:nvSpPr>
          <p:spPr>
            <a:xfrm>
              <a:off x="6198033" y="4789689"/>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76" name="pt276"/>
            <p:cNvSpPr/>
            <p:nvPr/>
          </p:nvSpPr>
          <p:spPr>
            <a:xfrm>
              <a:off x="6139164" y="4789689"/>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77" name="pt277"/>
            <p:cNvSpPr/>
            <p:nvPr/>
          </p:nvSpPr>
          <p:spPr>
            <a:xfrm>
              <a:off x="4608561" y="5430752"/>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78" name="pt278"/>
            <p:cNvSpPr/>
            <p:nvPr/>
          </p:nvSpPr>
          <p:spPr>
            <a:xfrm>
              <a:off x="4902908" y="5430752"/>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79" name="pt279"/>
            <p:cNvSpPr/>
            <p:nvPr/>
          </p:nvSpPr>
          <p:spPr>
            <a:xfrm>
              <a:off x="4902908" y="5430752"/>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80" name="pt280"/>
            <p:cNvSpPr/>
            <p:nvPr/>
          </p:nvSpPr>
          <p:spPr>
            <a:xfrm>
              <a:off x="5785948" y="3934938"/>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81" name="pt281"/>
            <p:cNvSpPr/>
            <p:nvPr/>
          </p:nvSpPr>
          <p:spPr>
            <a:xfrm>
              <a:off x="6610118" y="3934938"/>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82" name="pt282"/>
            <p:cNvSpPr/>
            <p:nvPr/>
          </p:nvSpPr>
          <p:spPr>
            <a:xfrm>
              <a:off x="6551249" y="3934938"/>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83" name="pt283"/>
            <p:cNvSpPr/>
            <p:nvPr/>
          </p:nvSpPr>
          <p:spPr>
            <a:xfrm>
              <a:off x="6021425" y="4362313"/>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84" name="pt284"/>
            <p:cNvSpPr/>
            <p:nvPr/>
          </p:nvSpPr>
          <p:spPr>
            <a:xfrm>
              <a:off x="6492379" y="4362313"/>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85" name="pt285"/>
            <p:cNvSpPr/>
            <p:nvPr/>
          </p:nvSpPr>
          <p:spPr>
            <a:xfrm>
              <a:off x="6492379" y="4362313"/>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86" name="pt286"/>
            <p:cNvSpPr/>
            <p:nvPr/>
          </p:nvSpPr>
          <p:spPr>
            <a:xfrm>
              <a:off x="7846374" y="943309"/>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87" name="pt287"/>
            <p:cNvSpPr/>
            <p:nvPr/>
          </p:nvSpPr>
          <p:spPr>
            <a:xfrm>
              <a:off x="7846374" y="943309"/>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88" name="pt288"/>
            <p:cNvSpPr/>
            <p:nvPr/>
          </p:nvSpPr>
          <p:spPr>
            <a:xfrm>
              <a:off x="7846374" y="943309"/>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89" name="pt289"/>
            <p:cNvSpPr/>
            <p:nvPr/>
          </p:nvSpPr>
          <p:spPr>
            <a:xfrm>
              <a:off x="7846374" y="3507562"/>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90" name="pt290"/>
            <p:cNvSpPr/>
            <p:nvPr/>
          </p:nvSpPr>
          <p:spPr>
            <a:xfrm>
              <a:off x="4844038" y="3507562"/>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91" name="pt291"/>
            <p:cNvSpPr/>
            <p:nvPr/>
          </p:nvSpPr>
          <p:spPr>
            <a:xfrm>
              <a:off x="6904465" y="3507562"/>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92" name="pt292"/>
            <p:cNvSpPr/>
            <p:nvPr/>
          </p:nvSpPr>
          <p:spPr>
            <a:xfrm>
              <a:off x="6551249" y="4576001"/>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93" name="pt293"/>
            <p:cNvSpPr/>
            <p:nvPr/>
          </p:nvSpPr>
          <p:spPr>
            <a:xfrm>
              <a:off x="6786726" y="4576001"/>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94" name="pt294"/>
            <p:cNvSpPr/>
            <p:nvPr/>
          </p:nvSpPr>
          <p:spPr>
            <a:xfrm>
              <a:off x="6433510" y="4576001"/>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95" name="pt295"/>
            <p:cNvSpPr/>
            <p:nvPr/>
          </p:nvSpPr>
          <p:spPr>
            <a:xfrm>
              <a:off x="7257681" y="2011748"/>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96" name="pt296"/>
            <p:cNvSpPr/>
            <p:nvPr/>
          </p:nvSpPr>
          <p:spPr>
            <a:xfrm>
              <a:off x="7610897" y="2011748"/>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97" name="pt297"/>
            <p:cNvSpPr/>
            <p:nvPr/>
          </p:nvSpPr>
          <p:spPr>
            <a:xfrm>
              <a:off x="7610897" y="2011748"/>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98" name="pt298"/>
            <p:cNvSpPr/>
            <p:nvPr/>
          </p:nvSpPr>
          <p:spPr>
            <a:xfrm>
              <a:off x="5844817" y="5644440"/>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99" name="pt299"/>
            <p:cNvSpPr/>
            <p:nvPr/>
          </p:nvSpPr>
          <p:spPr>
            <a:xfrm>
              <a:off x="5138385" y="5644440"/>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00" name="pt300"/>
            <p:cNvSpPr/>
            <p:nvPr/>
          </p:nvSpPr>
          <p:spPr>
            <a:xfrm>
              <a:off x="4902908" y="5644440"/>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01" name="tx301"/>
            <p:cNvSpPr/>
            <p:nvPr/>
          </p:nvSpPr>
          <p:spPr>
            <a:xfrm>
              <a:off x="1235679" y="5638403"/>
              <a:ext cx="48435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Yemen*</a:t>
              </a:r>
            </a:p>
          </p:txBody>
        </p:sp>
        <p:sp>
          <p:nvSpPr>
            <p:cNvPr id="302" name="tx302"/>
            <p:cNvSpPr/>
            <p:nvPr/>
          </p:nvSpPr>
          <p:spPr>
            <a:xfrm>
              <a:off x="508182" y="5424715"/>
              <a:ext cx="4040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Papua</a:t>
              </a:r>
            </a:p>
          </p:txBody>
        </p:sp>
        <p:sp>
          <p:nvSpPr>
            <p:cNvPr id="303" name="tx303"/>
            <p:cNvSpPr/>
            <p:nvPr/>
          </p:nvSpPr>
          <p:spPr>
            <a:xfrm>
              <a:off x="951117" y="5424715"/>
              <a:ext cx="27944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New</a:t>
              </a:r>
            </a:p>
          </p:txBody>
        </p:sp>
        <p:sp>
          <p:nvSpPr>
            <p:cNvPr id="304" name="tx304"/>
            <p:cNvSpPr/>
            <p:nvPr/>
          </p:nvSpPr>
          <p:spPr>
            <a:xfrm>
              <a:off x="1269420" y="5424715"/>
              <a:ext cx="45061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Guinea</a:t>
              </a:r>
            </a:p>
          </p:txBody>
        </p:sp>
        <p:sp>
          <p:nvSpPr>
            <p:cNvPr id="305" name="tx305"/>
            <p:cNvSpPr/>
            <p:nvPr/>
          </p:nvSpPr>
          <p:spPr>
            <a:xfrm>
              <a:off x="1370736" y="5211027"/>
              <a:ext cx="34930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CAR*</a:t>
              </a:r>
            </a:p>
          </p:txBody>
        </p:sp>
        <p:sp>
          <p:nvSpPr>
            <p:cNvPr id="306" name="tx306"/>
            <p:cNvSpPr/>
            <p:nvPr/>
          </p:nvSpPr>
          <p:spPr>
            <a:xfrm>
              <a:off x="927526" y="4997340"/>
              <a:ext cx="79251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Afghanistan*</a:t>
              </a:r>
            </a:p>
          </p:txBody>
        </p:sp>
        <p:sp>
          <p:nvSpPr>
            <p:cNvPr id="307" name="tx307"/>
            <p:cNvSpPr/>
            <p:nvPr/>
          </p:nvSpPr>
          <p:spPr>
            <a:xfrm>
              <a:off x="1223060" y="4783652"/>
              <a:ext cx="49697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Nigeria*</a:t>
              </a:r>
            </a:p>
          </p:txBody>
        </p:sp>
        <p:sp>
          <p:nvSpPr>
            <p:cNvPr id="308" name="tx308"/>
            <p:cNvSpPr/>
            <p:nvPr/>
          </p:nvSpPr>
          <p:spPr>
            <a:xfrm>
              <a:off x="1347327" y="4569964"/>
              <a:ext cx="37270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Syria*</a:t>
              </a:r>
            </a:p>
          </p:txBody>
        </p:sp>
        <p:sp>
          <p:nvSpPr>
            <p:cNvPr id="309" name="tx309"/>
            <p:cNvSpPr/>
            <p:nvPr/>
          </p:nvSpPr>
          <p:spPr>
            <a:xfrm>
              <a:off x="857483" y="4356276"/>
              <a:ext cx="36521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South</a:t>
              </a:r>
            </a:p>
          </p:txBody>
        </p:sp>
        <p:sp>
          <p:nvSpPr>
            <p:cNvPr id="310" name="tx310"/>
            <p:cNvSpPr/>
            <p:nvPr/>
          </p:nvSpPr>
          <p:spPr>
            <a:xfrm>
              <a:off x="1261556" y="4356276"/>
              <a:ext cx="45848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Sudan*</a:t>
              </a:r>
            </a:p>
          </p:txBody>
        </p:sp>
        <p:sp>
          <p:nvSpPr>
            <p:cNvPr id="311" name="tx311"/>
            <p:cNvSpPr/>
            <p:nvPr/>
          </p:nvSpPr>
          <p:spPr>
            <a:xfrm>
              <a:off x="1083248" y="4142589"/>
              <a:ext cx="63678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Myanmar*</a:t>
              </a:r>
            </a:p>
          </p:txBody>
        </p:sp>
        <p:sp>
          <p:nvSpPr>
            <p:cNvPr id="312" name="tx312"/>
            <p:cNvSpPr/>
            <p:nvPr/>
          </p:nvSpPr>
          <p:spPr>
            <a:xfrm>
              <a:off x="1160881" y="3928901"/>
              <a:ext cx="55915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Somalia*</a:t>
              </a:r>
            </a:p>
          </p:txBody>
        </p:sp>
        <p:sp>
          <p:nvSpPr>
            <p:cNvPr id="313" name="tx313"/>
            <p:cNvSpPr/>
            <p:nvPr/>
          </p:nvSpPr>
          <p:spPr>
            <a:xfrm>
              <a:off x="1440596" y="3715213"/>
              <a:ext cx="27944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Haiti</a:t>
              </a:r>
            </a:p>
          </p:txBody>
        </p:sp>
        <p:sp>
          <p:nvSpPr>
            <p:cNvPr id="314" name="tx314"/>
            <p:cNvSpPr/>
            <p:nvPr/>
          </p:nvSpPr>
          <p:spPr>
            <a:xfrm>
              <a:off x="1261556" y="3501525"/>
              <a:ext cx="45848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Sudan*</a:t>
              </a:r>
            </a:p>
          </p:txBody>
        </p:sp>
        <p:sp>
          <p:nvSpPr>
            <p:cNvPr id="315" name="tx315"/>
            <p:cNvSpPr/>
            <p:nvPr/>
          </p:nvSpPr>
          <p:spPr>
            <a:xfrm>
              <a:off x="1160698" y="3287838"/>
              <a:ext cx="55933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Ethiopia*</a:t>
              </a:r>
            </a:p>
          </p:txBody>
        </p:sp>
        <p:sp>
          <p:nvSpPr>
            <p:cNvPr id="316" name="tx316"/>
            <p:cNvSpPr/>
            <p:nvPr/>
          </p:nvSpPr>
          <p:spPr>
            <a:xfrm>
              <a:off x="1013205" y="3074150"/>
              <a:ext cx="70683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Cameroon*</a:t>
              </a:r>
            </a:p>
          </p:txBody>
        </p:sp>
        <p:sp>
          <p:nvSpPr>
            <p:cNvPr id="317" name="tx317"/>
            <p:cNvSpPr/>
            <p:nvPr/>
          </p:nvSpPr>
          <p:spPr>
            <a:xfrm>
              <a:off x="1175968" y="2860462"/>
              <a:ext cx="54406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Lebanon</a:t>
              </a:r>
            </a:p>
          </p:txBody>
        </p:sp>
        <p:sp>
          <p:nvSpPr>
            <p:cNvPr id="318" name="tx318"/>
            <p:cNvSpPr/>
            <p:nvPr/>
          </p:nvSpPr>
          <p:spPr>
            <a:xfrm>
              <a:off x="865621" y="2646774"/>
              <a:ext cx="85441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1CABE2">
                      <a:alpha val="100000"/>
                    </a:srgbClr>
                  </a:solidFill>
                  <a:latin typeface="Arial"/>
                  <a:cs typeface="Arial"/>
                </a:rPr>
                <a:t>Mozambique*</a:t>
              </a:r>
            </a:p>
          </p:txBody>
        </p:sp>
        <p:sp>
          <p:nvSpPr>
            <p:cNvPr id="319" name="tx319"/>
            <p:cNvSpPr/>
            <p:nvPr/>
          </p:nvSpPr>
          <p:spPr>
            <a:xfrm>
              <a:off x="1409506" y="2433087"/>
              <a:ext cx="31053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Mali*</a:t>
              </a:r>
            </a:p>
          </p:txBody>
        </p:sp>
        <p:sp>
          <p:nvSpPr>
            <p:cNvPr id="320" name="tx320"/>
            <p:cNvSpPr/>
            <p:nvPr/>
          </p:nvSpPr>
          <p:spPr>
            <a:xfrm>
              <a:off x="1308282" y="2219399"/>
              <a:ext cx="41175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Congo</a:t>
              </a:r>
            </a:p>
          </p:txBody>
        </p:sp>
        <p:sp>
          <p:nvSpPr>
            <p:cNvPr id="321" name="tx321"/>
            <p:cNvSpPr/>
            <p:nvPr/>
          </p:nvSpPr>
          <p:spPr>
            <a:xfrm>
              <a:off x="1238605" y="2005711"/>
              <a:ext cx="48143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Ukraine</a:t>
              </a:r>
            </a:p>
          </p:txBody>
        </p:sp>
        <p:sp>
          <p:nvSpPr>
            <p:cNvPr id="322" name="tx322"/>
            <p:cNvSpPr/>
            <p:nvPr/>
          </p:nvSpPr>
          <p:spPr>
            <a:xfrm>
              <a:off x="1331782" y="1792023"/>
              <a:ext cx="38825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Niger*</a:t>
              </a:r>
            </a:p>
          </p:txBody>
        </p:sp>
        <p:sp>
          <p:nvSpPr>
            <p:cNvPr id="323" name="tx323"/>
            <p:cNvSpPr/>
            <p:nvPr/>
          </p:nvSpPr>
          <p:spPr>
            <a:xfrm>
              <a:off x="842395" y="1578335"/>
              <a:ext cx="47375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1CABE2">
                      <a:alpha val="100000"/>
                    </a:srgbClr>
                  </a:solidFill>
                  <a:latin typeface="Arial"/>
                  <a:cs typeface="Arial"/>
                </a:rPr>
                <a:t>Burkina</a:t>
              </a:r>
            </a:p>
          </p:txBody>
        </p:sp>
        <p:sp>
          <p:nvSpPr>
            <p:cNvPr id="324" name="tx324"/>
            <p:cNvSpPr/>
            <p:nvPr/>
          </p:nvSpPr>
          <p:spPr>
            <a:xfrm>
              <a:off x="1355008" y="1578335"/>
              <a:ext cx="36502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1CABE2">
                      <a:alpha val="100000"/>
                    </a:srgbClr>
                  </a:solidFill>
                  <a:latin typeface="Arial"/>
                  <a:cs typeface="Arial"/>
                </a:rPr>
                <a:t>Faso*</a:t>
              </a:r>
            </a:p>
          </p:txBody>
        </p:sp>
        <p:sp>
          <p:nvSpPr>
            <p:cNvPr id="325" name="tx325"/>
            <p:cNvSpPr/>
            <p:nvPr/>
          </p:nvSpPr>
          <p:spPr>
            <a:xfrm>
              <a:off x="1479183" y="1364648"/>
              <a:ext cx="24085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Iraq</a:t>
              </a:r>
            </a:p>
          </p:txBody>
        </p:sp>
        <p:sp>
          <p:nvSpPr>
            <p:cNvPr id="326" name="tx326"/>
            <p:cNvSpPr/>
            <p:nvPr/>
          </p:nvSpPr>
          <p:spPr>
            <a:xfrm>
              <a:off x="1386006" y="1150960"/>
              <a:ext cx="33403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Libya</a:t>
              </a:r>
            </a:p>
          </p:txBody>
        </p:sp>
        <p:sp>
          <p:nvSpPr>
            <p:cNvPr id="327" name="tx327"/>
            <p:cNvSpPr/>
            <p:nvPr/>
          </p:nvSpPr>
          <p:spPr>
            <a:xfrm>
              <a:off x="624585" y="937272"/>
              <a:ext cx="32634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1CABE2">
                      <a:alpha val="100000"/>
                    </a:srgbClr>
                  </a:solidFill>
                  <a:latin typeface="Arial"/>
                  <a:cs typeface="Arial"/>
                </a:rPr>
                <a:t>State</a:t>
              </a:r>
            </a:p>
          </p:txBody>
        </p:sp>
        <p:sp>
          <p:nvSpPr>
            <p:cNvPr id="328" name="tx328"/>
            <p:cNvSpPr/>
            <p:nvPr/>
          </p:nvSpPr>
          <p:spPr>
            <a:xfrm>
              <a:off x="989797" y="937272"/>
              <a:ext cx="11658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1CABE2">
                      <a:alpha val="100000"/>
                    </a:srgbClr>
                  </a:solidFill>
                  <a:latin typeface="Arial"/>
                  <a:cs typeface="Arial"/>
                </a:rPr>
                <a:t>of</a:t>
              </a:r>
            </a:p>
          </p:txBody>
        </p:sp>
        <p:sp>
          <p:nvSpPr>
            <p:cNvPr id="329" name="tx329"/>
            <p:cNvSpPr/>
            <p:nvPr/>
          </p:nvSpPr>
          <p:spPr>
            <a:xfrm>
              <a:off x="1145245" y="937272"/>
              <a:ext cx="57479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1CABE2">
                      <a:alpha val="100000"/>
                    </a:srgbClr>
                  </a:solidFill>
                  <a:latin typeface="Arial"/>
                  <a:cs typeface="Arial"/>
                </a:rPr>
                <a:t>Palestine</a:t>
              </a:r>
            </a:p>
          </p:txBody>
        </p:sp>
        <p:sp>
          <p:nvSpPr>
            <p:cNvPr id="330" name="tx330"/>
            <p:cNvSpPr/>
            <p:nvPr/>
          </p:nvSpPr>
          <p:spPr>
            <a:xfrm>
              <a:off x="1479183" y="723584"/>
              <a:ext cx="24085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1CABE2">
                      <a:alpha val="100000"/>
                    </a:srgbClr>
                  </a:solidFill>
                  <a:latin typeface="Arial"/>
                  <a:cs typeface="Arial"/>
                </a:rPr>
                <a:t>Iran</a:t>
              </a:r>
            </a:p>
          </p:txBody>
        </p:sp>
        <p:sp>
          <p:nvSpPr>
            <p:cNvPr id="331" name="tx331"/>
            <p:cNvSpPr/>
            <p:nvPr/>
          </p:nvSpPr>
          <p:spPr>
            <a:xfrm>
              <a:off x="2045924" y="5893985"/>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332" name="tx332"/>
            <p:cNvSpPr/>
            <p:nvPr/>
          </p:nvSpPr>
          <p:spPr>
            <a:xfrm>
              <a:off x="3486567" y="589398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333" name="tx333"/>
            <p:cNvSpPr/>
            <p:nvPr/>
          </p:nvSpPr>
          <p:spPr>
            <a:xfrm>
              <a:off x="4958300" y="589398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334" name="tx334"/>
            <p:cNvSpPr/>
            <p:nvPr/>
          </p:nvSpPr>
          <p:spPr>
            <a:xfrm>
              <a:off x="6430033" y="589398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335" name="tx335"/>
            <p:cNvSpPr/>
            <p:nvPr/>
          </p:nvSpPr>
          <p:spPr>
            <a:xfrm>
              <a:off x="7870677" y="5893985"/>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336" name="tx336"/>
            <p:cNvSpPr/>
            <p:nvPr/>
          </p:nvSpPr>
          <p:spPr>
            <a:xfrm>
              <a:off x="4589431" y="6032290"/>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337" name="pt337"/>
            <p:cNvSpPr/>
            <p:nvPr/>
          </p:nvSpPr>
          <p:spPr>
            <a:xfrm>
              <a:off x="8518085" y="2967575"/>
              <a:ext cx="117405" cy="11740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38" name="pt338"/>
            <p:cNvSpPr/>
            <p:nvPr/>
          </p:nvSpPr>
          <p:spPr>
            <a:xfrm>
              <a:off x="8518085" y="3187031"/>
              <a:ext cx="117405" cy="11740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39" name="pt339"/>
            <p:cNvSpPr/>
            <p:nvPr/>
          </p:nvSpPr>
          <p:spPr>
            <a:xfrm>
              <a:off x="8518085" y="340648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340" name="tx340"/>
            <p:cNvSpPr/>
            <p:nvPr/>
          </p:nvSpPr>
          <p:spPr>
            <a:xfrm>
              <a:off x="8756105" y="2986272"/>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2019</a:t>
              </a:r>
            </a:p>
          </p:txBody>
        </p:sp>
        <p:sp>
          <p:nvSpPr>
            <p:cNvPr id="341" name="tx341"/>
            <p:cNvSpPr/>
            <p:nvPr/>
          </p:nvSpPr>
          <p:spPr>
            <a:xfrm>
              <a:off x="8756105" y="3205728"/>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2024</a:t>
              </a:r>
            </a:p>
          </p:txBody>
        </p:sp>
        <p:sp>
          <p:nvSpPr>
            <p:cNvPr id="342" name="tx342"/>
            <p:cNvSpPr/>
            <p:nvPr/>
          </p:nvSpPr>
          <p:spPr>
            <a:xfrm>
              <a:off x="8756105" y="342518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2025</a:t>
              </a:r>
            </a:p>
          </p:txBody>
        </p:sp>
        <p:sp>
          <p:nvSpPr>
            <p:cNvPr id="343" name="tx343"/>
            <p:cNvSpPr/>
            <p:nvPr/>
          </p:nvSpPr>
          <p:spPr>
            <a:xfrm>
              <a:off x="1782667" y="435349"/>
              <a:ext cx="4382536"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DTP1 coverage, by country, WB FCV countries, 2019-2025</a:t>
              </a:r>
            </a:p>
          </p:txBody>
        </p:sp>
        <p:sp>
          <p:nvSpPr>
            <p:cNvPr id="344" name="tx344"/>
            <p:cNvSpPr/>
            <p:nvPr/>
          </p:nvSpPr>
          <p:spPr>
            <a:xfrm>
              <a:off x="4096309" y="62313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345" name="tx345"/>
            <p:cNvSpPr/>
            <p:nvPr/>
          </p:nvSpPr>
          <p:spPr>
            <a:xfrm>
              <a:off x="2226544" y="6352059"/>
              <a:ext cx="603174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The grey bar spans vaccine coverage across all years 2019-2025 and the dots represent coverage in specific years.</a:t>
              </a:r>
            </a:p>
          </p:txBody>
        </p:sp>
        <p:sp>
          <p:nvSpPr>
            <p:cNvPr id="346" name="tx346"/>
            <p:cNvSpPr/>
            <p:nvPr/>
          </p:nvSpPr>
          <p:spPr>
            <a:xfrm>
              <a:off x="552461" y="6472760"/>
              <a:ext cx="770583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Countries are arranged by high to low coverage in 2025 and coloured based on if coverage is lower (red), the same as (blue) or higher (green) than in 2019.</a:t>
              </a:r>
            </a:p>
          </p:txBody>
        </p:sp>
        <p:sp>
          <p:nvSpPr>
            <p:cNvPr id="347" name="tx347"/>
            <p:cNvSpPr/>
            <p:nvPr/>
          </p:nvSpPr>
          <p:spPr>
            <a:xfrm>
              <a:off x="468702" y="6593460"/>
              <a:ext cx="778959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An asterisk (*) indicates countries aiming to catch-up children missed since 2019 through a Big Catch-up Plan, supported by financing from The Gavi Alliance.</a:t>
              </a:r>
            </a:p>
          </p:txBody>
        </p:sp>
      </p:grpSp>
      <p:sp>
        <p:nvSpPr>
          <p:cNvPr id="34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the range of DTP1 coverage across years 2019 to 2025 (grey bars), and coverage in specific years (dots), by country. The chart can be used for assessing recovery to pre-pandemic levels and progress beyond 2019.
In 2024, 7 (out of 24) countries had lower coverage than in 2019.
In 2025, 7 countries had lower DTP1 coverage than in 2024.
In 2025, 8 countries had lower coverage than in 2019.</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80446" y="5298439"/>
              <a:ext cx="1915163" cy="0"/>
            </a:xfrm>
            <a:custGeom>
              <a:avLst/>
              <a:pathLst>
                <a:path w="1915163" h="0">
                  <a:moveTo>
                    <a:pt x="0" y="0"/>
                  </a:moveTo>
                  <a:lnTo>
                    <a:pt x="1915163" y="0"/>
                  </a:lnTo>
                  <a:lnTo>
                    <a:pt x="1915163" y="0"/>
                  </a:lnTo>
                </a:path>
              </a:pathLst>
            </a:custGeom>
            <a:ln w="13550" cap="flat">
              <a:solidFill>
                <a:srgbClr val="EBEBEB">
                  <a:alpha val="100000"/>
                </a:srgbClr>
              </a:solidFill>
              <a:prstDash val="solid"/>
              <a:round/>
            </a:ln>
          </p:spPr>
          <p:txBody>
            <a:bodyPr/>
            <a:lstStyle/>
            <a:p/>
          </p:txBody>
        </p:sp>
        <p:sp>
          <p:nvSpPr>
            <p:cNvPr id="5" name="pl5"/>
            <p:cNvSpPr/>
            <p:nvPr/>
          </p:nvSpPr>
          <p:spPr>
            <a:xfrm>
              <a:off x="1180446" y="4839125"/>
              <a:ext cx="1915163" cy="0"/>
            </a:xfrm>
            <a:custGeom>
              <a:avLst/>
              <a:pathLst>
                <a:path w="1915163" h="0">
                  <a:moveTo>
                    <a:pt x="0" y="0"/>
                  </a:moveTo>
                  <a:lnTo>
                    <a:pt x="1915163" y="0"/>
                  </a:lnTo>
                  <a:lnTo>
                    <a:pt x="1915163" y="0"/>
                  </a:lnTo>
                </a:path>
              </a:pathLst>
            </a:custGeom>
            <a:ln w="13550" cap="flat">
              <a:solidFill>
                <a:srgbClr val="EBEBEB">
                  <a:alpha val="100000"/>
                </a:srgbClr>
              </a:solidFill>
              <a:prstDash val="solid"/>
              <a:round/>
            </a:ln>
          </p:spPr>
          <p:txBody>
            <a:bodyPr/>
            <a:lstStyle/>
            <a:p/>
          </p:txBody>
        </p:sp>
        <p:sp>
          <p:nvSpPr>
            <p:cNvPr id="6" name="pl6"/>
            <p:cNvSpPr/>
            <p:nvPr/>
          </p:nvSpPr>
          <p:spPr>
            <a:xfrm>
              <a:off x="1180446" y="4379811"/>
              <a:ext cx="1915163" cy="0"/>
            </a:xfrm>
            <a:custGeom>
              <a:avLst/>
              <a:pathLst>
                <a:path w="1915163" h="0">
                  <a:moveTo>
                    <a:pt x="0" y="0"/>
                  </a:moveTo>
                  <a:lnTo>
                    <a:pt x="1915163" y="0"/>
                  </a:lnTo>
                  <a:lnTo>
                    <a:pt x="1915163" y="0"/>
                  </a:lnTo>
                </a:path>
              </a:pathLst>
            </a:custGeom>
            <a:ln w="13550" cap="flat">
              <a:solidFill>
                <a:srgbClr val="EBEBEB">
                  <a:alpha val="100000"/>
                </a:srgbClr>
              </a:solidFill>
              <a:prstDash val="solid"/>
              <a:round/>
            </a:ln>
          </p:spPr>
          <p:txBody>
            <a:bodyPr/>
            <a:lstStyle/>
            <a:p/>
          </p:txBody>
        </p:sp>
        <p:sp>
          <p:nvSpPr>
            <p:cNvPr id="7" name="pl7"/>
            <p:cNvSpPr/>
            <p:nvPr/>
          </p:nvSpPr>
          <p:spPr>
            <a:xfrm>
              <a:off x="1180446" y="3920496"/>
              <a:ext cx="1915163" cy="0"/>
            </a:xfrm>
            <a:custGeom>
              <a:avLst/>
              <a:pathLst>
                <a:path w="1915163" h="0">
                  <a:moveTo>
                    <a:pt x="0" y="0"/>
                  </a:moveTo>
                  <a:lnTo>
                    <a:pt x="1915163" y="0"/>
                  </a:lnTo>
                  <a:lnTo>
                    <a:pt x="1915163" y="0"/>
                  </a:lnTo>
                </a:path>
              </a:pathLst>
            </a:custGeom>
            <a:ln w="13550" cap="flat">
              <a:solidFill>
                <a:srgbClr val="EBEBEB">
                  <a:alpha val="100000"/>
                </a:srgbClr>
              </a:solidFill>
              <a:prstDash val="solid"/>
              <a:round/>
            </a:ln>
          </p:spPr>
          <p:txBody>
            <a:bodyPr/>
            <a:lstStyle/>
            <a:p/>
          </p:txBody>
        </p:sp>
        <p:sp>
          <p:nvSpPr>
            <p:cNvPr id="8" name="pl8"/>
            <p:cNvSpPr/>
            <p:nvPr/>
          </p:nvSpPr>
          <p:spPr>
            <a:xfrm>
              <a:off x="1180446" y="3461182"/>
              <a:ext cx="1915163" cy="0"/>
            </a:xfrm>
            <a:custGeom>
              <a:avLst/>
              <a:pathLst>
                <a:path w="1915163" h="0">
                  <a:moveTo>
                    <a:pt x="0" y="0"/>
                  </a:moveTo>
                  <a:lnTo>
                    <a:pt x="1915163" y="0"/>
                  </a:lnTo>
                  <a:lnTo>
                    <a:pt x="1915163" y="0"/>
                  </a:lnTo>
                </a:path>
              </a:pathLst>
            </a:custGeom>
            <a:ln w="13550" cap="flat">
              <a:solidFill>
                <a:srgbClr val="EBEBEB">
                  <a:alpha val="100000"/>
                </a:srgbClr>
              </a:solidFill>
              <a:prstDash val="solid"/>
              <a:round/>
            </a:ln>
          </p:spPr>
          <p:txBody>
            <a:bodyPr/>
            <a:lstStyle/>
            <a:p/>
          </p:txBody>
        </p:sp>
        <p:sp>
          <p:nvSpPr>
            <p:cNvPr id="9" name="pl9"/>
            <p:cNvSpPr/>
            <p:nvPr/>
          </p:nvSpPr>
          <p:spPr>
            <a:xfrm>
              <a:off x="1180446" y="3001868"/>
              <a:ext cx="1915163" cy="0"/>
            </a:xfrm>
            <a:custGeom>
              <a:avLst/>
              <a:pathLst>
                <a:path w="1915163" h="0">
                  <a:moveTo>
                    <a:pt x="0" y="0"/>
                  </a:moveTo>
                  <a:lnTo>
                    <a:pt x="1915163" y="0"/>
                  </a:lnTo>
                  <a:lnTo>
                    <a:pt x="1915163" y="0"/>
                  </a:lnTo>
                </a:path>
              </a:pathLst>
            </a:custGeom>
            <a:ln w="13550" cap="flat">
              <a:solidFill>
                <a:srgbClr val="EBEBEB">
                  <a:alpha val="100000"/>
                </a:srgbClr>
              </a:solidFill>
              <a:prstDash val="solid"/>
              <a:round/>
            </a:ln>
          </p:spPr>
          <p:txBody>
            <a:bodyPr/>
            <a:lstStyle/>
            <a:p/>
          </p:txBody>
        </p:sp>
        <p:sp>
          <p:nvSpPr>
            <p:cNvPr id="10" name="pl10"/>
            <p:cNvSpPr/>
            <p:nvPr/>
          </p:nvSpPr>
          <p:spPr>
            <a:xfrm>
              <a:off x="1180446" y="2542554"/>
              <a:ext cx="1915163" cy="0"/>
            </a:xfrm>
            <a:custGeom>
              <a:avLst/>
              <a:pathLst>
                <a:path w="1915163" h="0">
                  <a:moveTo>
                    <a:pt x="0" y="0"/>
                  </a:moveTo>
                  <a:lnTo>
                    <a:pt x="1915163" y="0"/>
                  </a:lnTo>
                  <a:lnTo>
                    <a:pt x="1915163" y="0"/>
                  </a:lnTo>
                </a:path>
              </a:pathLst>
            </a:custGeom>
            <a:ln w="13550" cap="flat">
              <a:solidFill>
                <a:srgbClr val="EBEBEB">
                  <a:alpha val="100000"/>
                </a:srgbClr>
              </a:solidFill>
              <a:prstDash val="solid"/>
              <a:round/>
            </a:ln>
          </p:spPr>
          <p:txBody>
            <a:bodyPr/>
            <a:lstStyle/>
            <a:p/>
          </p:txBody>
        </p:sp>
        <p:sp>
          <p:nvSpPr>
            <p:cNvPr id="11" name="pl11"/>
            <p:cNvSpPr/>
            <p:nvPr/>
          </p:nvSpPr>
          <p:spPr>
            <a:xfrm>
              <a:off x="1180446" y="2083240"/>
              <a:ext cx="1915163" cy="0"/>
            </a:xfrm>
            <a:custGeom>
              <a:avLst/>
              <a:pathLst>
                <a:path w="1915163" h="0">
                  <a:moveTo>
                    <a:pt x="0" y="0"/>
                  </a:moveTo>
                  <a:lnTo>
                    <a:pt x="1915163" y="0"/>
                  </a:lnTo>
                  <a:lnTo>
                    <a:pt x="1915163" y="0"/>
                  </a:lnTo>
                </a:path>
              </a:pathLst>
            </a:custGeom>
            <a:ln w="13550" cap="flat">
              <a:solidFill>
                <a:srgbClr val="EBEBEB">
                  <a:alpha val="100000"/>
                </a:srgbClr>
              </a:solidFill>
              <a:prstDash val="solid"/>
              <a:round/>
            </a:ln>
          </p:spPr>
          <p:txBody>
            <a:bodyPr/>
            <a:lstStyle/>
            <a:p/>
          </p:txBody>
        </p:sp>
        <p:sp>
          <p:nvSpPr>
            <p:cNvPr id="12" name="pl12"/>
            <p:cNvSpPr/>
            <p:nvPr/>
          </p:nvSpPr>
          <p:spPr>
            <a:xfrm>
              <a:off x="1267499"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557675"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847851"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138028"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28204"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18380"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370169" y="2083240"/>
              <a:ext cx="246649" cy="0"/>
            </a:xfrm>
            <a:custGeom>
              <a:avLst/>
              <a:pathLst>
                <a:path w="246649" h="0">
                  <a:moveTo>
                    <a:pt x="0" y="0"/>
                  </a:moveTo>
                  <a:lnTo>
                    <a:pt x="246649" y="0"/>
                  </a:lnTo>
                </a:path>
              </a:pathLst>
            </a:custGeom>
            <a:ln w="81303" cap="flat">
              <a:solidFill>
                <a:srgbClr val="E8E8E8">
                  <a:alpha val="100000"/>
                </a:srgbClr>
              </a:solidFill>
              <a:prstDash val="solid"/>
              <a:round/>
            </a:ln>
          </p:spPr>
          <p:txBody>
            <a:bodyPr/>
            <a:lstStyle/>
            <a:p/>
          </p:txBody>
        </p:sp>
        <p:sp>
          <p:nvSpPr>
            <p:cNvPr id="19" name="pl19"/>
            <p:cNvSpPr/>
            <p:nvPr/>
          </p:nvSpPr>
          <p:spPr>
            <a:xfrm>
              <a:off x="2471730" y="2542554"/>
              <a:ext cx="232141" cy="0"/>
            </a:xfrm>
            <a:custGeom>
              <a:avLst/>
              <a:pathLst>
                <a:path w="232141" h="0">
                  <a:moveTo>
                    <a:pt x="0" y="0"/>
                  </a:moveTo>
                  <a:lnTo>
                    <a:pt x="232141" y="0"/>
                  </a:lnTo>
                </a:path>
              </a:pathLst>
            </a:custGeom>
            <a:ln w="81303" cap="flat">
              <a:solidFill>
                <a:srgbClr val="E8E8E8">
                  <a:alpha val="100000"/>
                </a:srgbClr>
              </a:solidFill>
              <a:prstDash val="solid"/>
              <a:round/>
            </a:ln>
          </p:spPr>
          <p:txBody>
            <a:bodyPr/>
            <a:lstStyle/>
            <a:p/>
          </p:txBody>
        </p:sp>
        <p:sp>
          <p:nvSpPr>
            <p:cNvPr id="20" name="pl20"/>
            <p:cNvSpPr/>
            <p:nvPr/>
          </p:nvSpPr>
          <p:spPr>
            <a:xfrm>
              <a:off x="1978431" y="3001868"/>
              <a:ext cx="232141" cy="0"/>
            </a:xfrm>
            <a:custGeom>
              <a:avLst/>
              <a:pathLst>
                <a:path w="232141" h="0">
                  <a:moveTo>
                    <a:pt x="0" y="0"/>
                  </a:moveTo>
                  <a:lnTo>
                    <a:pt x="232141" y="0"/>
                  </a:lnTo>
                </a:path>
              </a:pathLst>
            </a:custGeom>
            <a:ln w="81303" cap="flat">
              <a:solidFill>
                <a:srgbClr val="E8E8E8">
                  <a:alpha val="100000"/>
                </a:srgbClr>
              </a:solidFill>
              <a:prstDash val="solid"/>
              <a:round/>
            </a:ln>
          </p:spPr>
          <p:txBody>
            <a:bodyPr/>
            <a:lstStyle/>
            <a:p/>
          </p:txBody>
        </p:sp>
        <p:sp>
          <p:nvSpPr>
            <p:cNvPr id="21" name="pl21"/>
            <p:cNvSpPr/>
            <p:nvPr/>
          </p:nvSpPr>
          <p:spPr>
            <a:xfrm>
              <a:off x="2544274" y="3461182"/>
              <a:ext cx="116070" cy="0"/>
            </a:xfrm>
            <a:custGeom>
              <a:avLst/>
              <a:pathLst>
                <a:path w="116070" h="0">
                  <a:moveTo>
                    <a:pt x="0" y="0"/>
                  </a:moveTo>
                  <a:lnTo>
                    <a:pt x="116070" y="0"/>
                  </a:lnTo>
                </a:path>
              </a:pathLst>
            </a:custGeom>
            <a:ln w="81303" cap="flat">
              <a:solidFill>
                <a:srgbClr val="E8E8E8">
                  <a:alpha val="100000"/>
                </a:srgbClr>
              </a:solidFill>
              <a:prstDash val="solid"/>
              <a:round/>
            </a:ln>
          </p:spPr>
          <p:txBody>
            <a:bodyPr/>
            <a:lstStyle/>
            <a:p/>
          </p:txBody>
        </p:sp>
        <p:sp>
          <p:nvSpPr>
            <p:cNvPr id="22" name="pl22"/>
            <p:cNvSpPr/>
            <p:nvPr/>
          </p:nvSpPr>
          <p:spPr>
            <a:xfrm>
              <a:off x="2399186" y="3920496"/>
              <a:ext cx="101561" cy="0"/>
            </a:xfrm>
            <a:custGeom>
              <a:avLst/>
              <a:pathLst>
                <a:path w="101561" h="0">
                  <a:moveTo>
                    <a:pt x="0" y="0"/>
                  </a:moveTo>
                  <a:lnTo>
                    <a:pt x="101561" y="0"/>
                  </a:lnTo>
                </a:path>
              </a:pathLst>
            </a:custGeom>
            <a:ln w="81303" cap="flat">
              <a:solidFill>
                <a:srgbClr val="E8E8E8">
                  <a:alpha val="100000"/>
                </a:srgbClr>
              </a:solidFill>
              <a:prstDash val="solid"/>
              <a:round/>
            </a:ln>
          </p:spPr>
          <p:txBody>
            <a:bodyPr/>
            <a:lstStyle/>
            <a:p/>
          </p:txBody>
        </p:sp>
        <p:sp>
          <p:nvSpPr>
            <p:cNvPr id="23" name="pl23"/>
            <p:cNvSpPr/>
            <p:nvPr/>
          </p:nvSpPr>
          <p:spPr>
            <a:xfrm>
              <a:off x="2239589" y="4379811"/>
              <a:ext cx="29017" cy="0"/>
            </a:xfrm>
            <a:custGeom>
              <a:avLst/>
              <a:pathLst>
                <a:path w="29017" h="0">
                  <a:moveTo>
                    <a:pt x="0" y="0"/>
                  </a:moveTo>
                  <a:lnTo>
                    <a:pt x="29017" y="0"/>
                  </a:lnTo>
                </a:path>
              </a:pathLst>
            </a:custGeom>
            <a:ln w="81303" cap="flat">
              <a:solidFill>
                <a:srgbClr val="E8E8E8">
                  <a:alpha val="100000"/>
                </a:srgbClr>
              </a:solidFill>
              <a:prstDash val="solid"/>
              <a:round/>
            </a:ln>
          </p:spPr>
          <p:txBody>
            <a:bodyPr/>
            <a:lstStyle/>
            <a:p/>
          </p:txBody>
        </p:sp>
        <p:sp>
          <p:nvSpPr>
            <p:cNvPr id="24" name="pl24"/>
            <p:cNvSpPr/>
            <p:nvPr/>
          </p:nvSpPr>
          <p:spPr>
            <a:xfrm>
              <a:off x="2283116" y="4839125"/>
              <a:ext cx="29017" cy="0"/>
            </a:xfrm>
            <a:custGeom>
              <a:avLst/>
              <a:pathLst>
                <a:path w="29017" h="0">
                  <a:moveTo>
                    <a:pt x="0" y="0"/>
                  </a:moveTo>
                  <a:lnTo>
                    <a:pt x="29017" y="0"/>
                  </a:lnTo>
                </a:path>
              </a:pathLst>
            </a:custGeom>
            <a:ln w="81303" cap="flat">
              <a:solidFill>
                <a:srgbClr val="E8E8E8">
                  <a:alpha val="100000"/>
                </a:srgbClr>
              </a:solidFill>
              <a:prstDash val="solid"/>
              <a:round/>
            </a:ln>
          </p:spPr>
          <p:txBody>
            <a:bodyPr/>
            <a:lstStyle/>
            <a:p/>
          </p:txBody>
        </p:sp>
        <p:sp>
          <p:nvSpPr>
            <p:cNvPr id="25" name="pl25"/>
            <p:cNvSpPr/>
            <p:nvPr/>
          </p:nvSpPr>
          <p:spPr>
            <a:xfrm>
              <a:off x="2355660" y="5298439"/>
              <a:ext cx="29017" cy="0"/>
            </a:xfrm>
            <a:custGeom>
              <a:avLst/>
              <a:pathLst>
                <a:path w="29017" h="0">
                  <a:moveTo>
                    <a:pt x="0" y="0"/>
                  </a:moveTo>
                  <a:lnTo>
                    <a:pt x="29017" y="0"/>
                  </a:lnTo>
                </a:path>
              </a:pathLst>
            </a:custGeom>
            <a:ln w="81303" cap="flat">
              <a:solidFill>
                <a:srgbClr val="E8E8E8">
                  <a:alpha val="100000"/>
                </a:srgbClr>
              </a:solidFill>
              <a:prstDash val="solid"/>
              <a:round/>
            </a:ln>
          </p:spPr>
          <p:txBody>
            <a:bodyPr/>
            <a:lstStyle/>
            <a:p/>
          </p:txBody>
        </p:sp>
        <p:sp>
          <p:nvSpPr>
            <p:cNvPr id="26" name="pt26"/>
            <p:cNvSpPr/>
            <p:nvPr/>
          </p:nvSpPr>
          <p:spPr>
            <a:xfrm>
              <a:off x="2264107" y="43753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 name="pt27"/>
            <p:cNvSpPr/>
            <p:nvPr/>
          </p:nvSpPr>
          <p:spPr>
            <a:xfrm>
              <a:off x="2235089" y="43753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 name="pt28"/>
            <p:cNvSpPr/>
            <p:nvPr/>
          </p:nvSpPr>
          <p:spPr>
            <a:xfrm>
              <a:off x="2496248" y="3915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9" name="pt29"/>
            <p:cNvSpPr/>
            <p:nvPr/>
          </p:nvSpPr>
          <p:spPr>
            <a:xfrm>
              <a:off x="2394686" y="3915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0" name="pt30"/>
            <p:cNvSpPr/>
            <p:nvPr/>
          </p:nvSpPr>
          <p:spPr>
            <a:xfrm>
              <a:off x="2655845" y="34566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1" name="pt31"/>
            <p:cNvSpPr/>
            <p:nvPr/>
          </p:nvSpPr>
          <p:spPr>
            <a:xfrm>
              <a:off x="2539774" y="34566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2612318" y="20787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2365669" y="20787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2307633" y="48346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2278616" y="48346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2699371" y="253805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2467230" y="253805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2380177" y="52939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2351160" y="52939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2206072" y="299736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1973931" y="299736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2223455" y="4334659"/>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43" name="pt43"/>
            <p:cNvSpPr/>
            <p:nvPr/>
          </p:nvSpPr>
          <p:spPr>
            <a:xfrm>
              <a:off x="2194437" y="4334659"/>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44" name="pt44"/>
            <p:cNvSpPr/>
            <p:nvPr/>
          </p:nvSpPr>
          <p:spPr>
            <a:xfrm>
              <a:off x="2455596" y="3875345"/>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45" name="pt45"/>
            <p:cNvSpPr/>
            <p:nvPr/>
          </p:nvSpPr>
          <p:spPr>
            <a:xfrm>
              <a:off x="2354034" y="387534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46" name="pt46"/>
            <p:cNvSpPr/>
            <p:nvPr/>
          </p:nvSpPr>
          <p:spPr>
            <a:xfrm>
              <a:off x="2615193" y="3416031"/>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47" name="pt47"/>
            <p:cNvSpPr/>
            <p:nvPr/>
          </p:nvSpPr>
          <p:spPr>
            <a:xfrm>
              <a:off x="2499122" y="3416031"/>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48" name="pt48"/>
            <p:cNvSpPr/>
            <p:nvPr/>
          </p:nvSpPr>
          <p:spPr>
            <a:xfrm>
              <a:off x="2571667" y="2038088"/>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49" name="pt49"/>
            <p:cNvSpPr/>
            <p:nvPr/>
          </p:nvSpPr>
          <p:spPr>
            <a:xfrm>
              <a:off x="2325017" y="203808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50" name="pt50"/>
            <p:cNvSpPr/>
            <p:nvPr/>
          </p:nvSpPr>
          <p:spPr>
            <a:xfrm>
              <a:off x="2266981" y="4793973"/>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51" name="pt51"/>
            <p:cNvSpPr/>
            <p:nvPr/>
          </p:nvSpPr>
          <p:spPr>
            <a:xfrm>
              <a:off x="2237964" y="4793973"/>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52" name="pt52"/>
            <p:cNvSpPr/>
            <p:nvPr/>
          </p:nvSpPr>
          <p:spPr>
            <a:xfrm>
              <a:off x="2658719" y="2497402"/>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53" name="pt53"/>
            <p:cNvSpPr/>
            <p:nvPr/>
          </p:nvSpPr>
          <p:spPr>
            <a:xfrm>
              <a:off x="2426578" y="249740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54" name="pt54"/>
            <p:cNvSpPr/>
            <p:nvPr/>
          </p:nvSpPr>
          <p:spPr>
            <a:xfrm>
              <a:off x="2339525" y="5253287"/>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55" name="pt55"/>
            <p:cNvSpPr/>
            <p:nvPr/>
          </p:nvSpPr>
          <p:spPr>
            <a:xfrm>
              <a:off x="2310508" y="5253287"/>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56" name="pt56"/>
            <p:cNvSpPr/>
            <p:nvPr/>
          </p:nvSpPr>
          <p:spPr>
            <a:xfrm>
              <a:off x="2165420" y="2956716"/>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57" name="pt57"/>
            <p:cNvSpPr/>
            <p:nvPr/>
          </p:nvSpPr>
          <p:spPr>
            <a:xfrm>
              <a:off x="1933279" y="2956716"/>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58" name="tx58"/>
            <p:cNvSpPr/>
            <p:nvPr/>
          </p:nvSpPr>
          <p:spPr>
            <a:xfrm>
              <a:off x="2833325" y="4338480"/>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-2%</a:t>
              </a:r>
            </a:p>
          </p:txBody>
        </p:sp>
        <p:sp>
          <p:nvSpPr>
            <p:cNvPr id="59" name="tx59"/>
            <p:cNvSpPr/>
            <p:nvPr/>
          </p:nvSpPr>
          <p:spPr>
            <a:xfrm>
              <a:off x="2833325" y="3879166"/>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-7%</a:t>
              </a:r>
            </a:p>
          </p:txBody>
        </p:sp>
        <p:sp>
          <p:nvSpPr>
            <p:cNvPr id="60" name="tx60"/>
            <p:cNvSpPr/>
            <p:nvPr/>
          </p:nvSpPr>
          <p:spPr>
            <a:xfrm>
              <a:off x="2833325" y="3419852"/>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-8%</a:t>
              </a:r>
            </a:p>
          </p:txBody>
        </p:sp>
        <p:sp>
          <p:nvSpPr>
            <p:cNvPr id="61" name="tx61"/>
            <p:cNvSpPr/>
            <p:nvPr/>
          </p:nvSpPr>
          <p:spPr>
            <a:xfrm>
              <a:off x="2801230" y="2041909"/>
              <a:ext cx="269565"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-17%</a:t>
              </a:r>
            </a:p>
          </p:txBody>
        </p:sp>
        <p:sp>
          <p:nvSpPr>
            <p:cNvPr id="62" name="tx62"/>
            <p:cNvSpPr/>
            <p:nvPr/>
          </p:nvSpPr>
          <p:spPr>
            <a:xfrm>
              <a:off x="2833325" y="4797794"/>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-2%</a:t>
              </a:r>
            </a:p>
          </p:txBody>
        </p:sp>
        <p:sp>
          <p:nvSpPr>
            <p:cNvPr id="63" name="tx63"/>
            <p:cNvSpPr/>
            <p:nvPr/>
          </p:nvSpPr>
          <p:spPr>
            <a:xfrm>
              <a:off x="2801230" y="2501223"/>
              <a:ext cx="269565"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-16%</a:t>
              </a:r>
            </a:p>
          </p:txBody>
        </p:sp>
        <p:sp>
          <p:nvSpPr>
            <p:cNvPr id="64" name="tx64"/>
            <p:cNvSpPr/>
            <p:nvPr/>
          </p:nvSpPr>
          <p:spPr>
            <a:xfrm>
              <a:off x="2833325" y="5257108"/>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-2%</a:t>
              </a:r>
            </a:p>
          </p:txBody>
        </p:sp>
        <p:sp>
          <p:nvSpPr>
            <p:cNvPr id="65" name="tx65"/>
            <p:cNvSpPr/>
            <p:nvPr/>
          </p:nvSpPr>
          <p:spPr>
            <a:xfrm>
              <a:off x="2801230" y="2960537"/>
              <a:ext cx="269565"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-16%</a:t>
              </a:r>
            </a:p>
          </p:txBody>
        </p:sp>
        <p:sp>
          <p:nvSpPr>
            <p:cNvPr id="66" name="rc66"/>
            <p:cNvSpPr/>
            <p:nvPr/>
          </p:nvSpPr>
          <p:spPr>
            <a:xfrm>
              <a:off x="1180446" y="1807652"/>
              <a:ext cx="1915163" cy="3766375"/>
            </a:xfrm>
            <a:prstGeom prst="rect">
              <a:avLst/>
            </a:prstGeom>
            <a:noFill/>
            <a:ln w="13550" cap="rnd">
              <a:solidFill>
                <a:srgbClr val="999999">
                  <a:alpha val="100000"/>
                </a:srgbClr>
              </a:solidFill>
              <a:prstDash val="solid"/>
              <a:round/>
            </a:ln>
          </p:spPr>
          <p:txBody>
            <a:bodyPr/>
            <a:lstStyle/>
            <a:p/>
          </p:txBody>
        </p:sp>
        <p:sp>
          <p:nvSpPr>
            <p:cNvPr id="67" name="pl67"/>
            <p:cNvSpPr/>
            <p:nvPr/>
          </p:nvSpPr>
          <p:spPr>
            <a:xfrm>
              <a:off x="4216389" y="5388796"/>
              <a:ext cx="1915163" cy="0"/>
            </a:xfrm>
            <a:custGeom>
              <a:avLst/>
              <a:pathLst>
                <a:path w="1915163" h="0">
                  <a:moveTo>
                    <a:pt x="0" y="0"/>
                  </a:moveTo>
                  <a:lnTo>
                    <a:pt x="1915163" y="0"/>
                  </a:lnTo>
                  <a:lnTo>
                    <a:pt x="1915163" y="0"/>
                  </a:lnTo>
                </a:path>
              </a:pathLst>
            </a:custGeom>
            <a:ln w="13550" cap="flat">
              <a:solidFill>
                <a:srgbClr val="EBEBEB">
                  <a:alpha val="100000"/>
                </a:srgbClr>
              </a:solidFill>
              <a:prstDash val="solid"/>
              <a:round/>
            </a:ln>
          </p:spPr>
          <p:txBody>
            <a:bodyPr/>
            <a:lstStyle/>
            <a:p/>
          </p:txBody>
        </p:sp>
        <p:sp>
          <p:nvSpPr>
            <p:cNvPr id="68" name="pl68"/>
            <p:cNvSpPr/>
            <p:nvPr/>
          </p:nvSpPr>
          <p:spPr>
            <a:xfrm>
              <a:off x="4216389" y="5080076"/>
              <a:ext cx="1915163" cy="0"/>
            </a:xfrm>
            <a:custGeom>
              <a:avLst/>
              <a:pathLst>
                <a:path w="1915163" h="0">
                  <a:moveTo>
                    <a:pt x="0" y="0"/>
                  </a:moveTo>
                  <a:lnTo>
                    <a:pt x="1915163" y="0"/>
                  </a:lnTo>
                  <a:lnTo>
                    <a:pt x="1915163" y="0"/>
                  </a:lnTo>
                </a:path>
              </a:pathLst>
            </a:custGeom>
            <a:ln w="13550" cap="flat">
              <a:solidFill>
                <a:srgbClr val="EBEBEB">
                  <a:alpha val="100000"/>
                </a:srgbClr>
              </a:solidFill>
              <a:prstDash val="solid"/>
              <a:round/>
            </a:ln>
          </p:spPr>
          <p:txBody>
            <a:bodyPr/>
            <a:lstStyle/>
            <a:p/>
          </p:txBody>
        </p:sp>
        <p:sp>
          <p:nvSpPr>
            <p:cNvPr id="69" name="pl69"/>
            <p:cNvSpPr/>
            <p:nvPr/>
          </p:nvSpPr>
          <p:spPr>
            <a:xfrm>
              <a:off x="4216389" y="4771357"/>
              <a:ext cx="1915163" cy="0"/>
            </a:xfrm>
            <a:custGeom>
              <a:avLst/>
              <a:pathLst>
                <a:path w="1915163" h="0">
                  <a:moveTo>
                    <a:pt x="0" y="0"/>
                  </a:moveTo>
                  <a:lnTo>
                    <a:pt x="1915163" y="0"/>
                  </a:lnTo>
                  <a:lnTo>
                    <a:pt x="1915163" y="0"/>
                  </a:lnTo>
                </a:path>
              </a:pathLst>
            </a:custGeom>
            <a:ln w="13550" cap="flat">
              <a:solidFill>
                <a:srgbClr val="EBEBEB">
                  <a:alpha val="100000"/>
                </a:srgbClr>
              </a:solidFill>
              <a:prstDash val="solid"/>
              <a:round/>
            </a:ln>
          </p:spPr>
          <p:txBody>
            <a:bodyPr/>
            <a:lstStyle/>
            <a:p/>
          </p:txBody>
        </p:sp>
        <p:sp>
          <p:nvSpPr>
            <p:cNvPr id="70" name="pl70"/>
            <p:cNvSpPr/>
            <p:nvPr/>
          </p:nvSpPr>
          <p:spPr>
            <a:xfrm>
              <a:off x="4216389" y="4462638"/>
              <a:ext cx="1915163" cy="0"/>
            </a:xfrm>
            <a:custGeom>
              <a:avLst/>
              <a:pathLst>
                <a:path w="1915163" h="0">
                  <a:moveTo>
                    <a:pt x="0" y="0"/>
                  </a:moveTo>
                  <a:lnTo>
                    <a:pt x="1915163" y="0"/>
                  </a:lnTo>
                  <a:lnTo>
                    <a:pt x="1915163" y="0"/>
                  </a:lnTo>
                </a:path>
              </a:pathLst>
            </a:custGeom>
            <a:ln w="13550" cap="flat">
              <a:solidFill>
                <a:srgbClr val="EBEBEB">
                  <a:alpha val="100000"/>
                </a:srgbClr>
              </a:solidFill>
              <a:prstDash val="solid"/>
              <a:round/>
            </a:ln>
          </p:spPr>
          <p:txBody>
            <a:bodyPr/>
            <a:lstStyle/>
            <a:p/>
          </p:txBody>
        </p:sp>
        <p:sp>
          <p:nvSpPr>
            <p:cNvPr id="71" name="pl71"/>
            <p:cNvSpPr/>
            <p:nvPr/>
          </p:nvSpPr>
          <p:spPr>
            <a:xfrm>
              <a:off x="4216389" y="4153918"/>
              <a:ext cx="1915163" cy="0"/>
            </a:xfrm>
            <a:custGeom>
              <a:avLst/>
              <a:pathLst>
                <a:path w="1915163" h="0">
                  <a:moveTo>
                    <a:pt x="0" y="0"/>
                  </a:moveTo>
                  <a:lnTo>
                    <a:pt x="1915163" y="0"/>
                  </a:lnTo>
                  <a:lnTo>
                    <a:pt x="1915163" y="0"/>
                  </a:lnTo>
                </a:path>
              </a:pathLst>
            </a:custGeom>
            <a:ln w="13550" cap="flat">
              <a:solidFill>
                <a:srgbClr val="EBEBEB">
                  <a:alpha val="100000"/>
                </a:srgbClr>
              </a:solidFill>
              <a:prstDash val="solid"/>
              <a:round/>
            </a:ln>
          </p:spPr>
          <p:txBody>
            <a:bodyPr/>
            <a:lstStyle/>
            <a:p/>
          </p:txBody>
        </p:sp>
        <p:sp>
          <p:nvSpPr>
            <p:cNvPr id="72" name="pl72"/>
            <p:cNvSpPr/>
            <p:nvPr/>
          </p:nvSpPr>
          <p:spPr>
            <a:xfrm>
              <a:off x="4216389" y="3845199"/>
              <a:ext cx="1915163" cy="0"/>
            </a:xfrm>
            <a:custGeom>
              <a:avLst/>
              <a:pathLst>
                <a:path w="1915163" h="0">
                  <a:moveTo>
                    <a:pt x="0" y="0"/>
                  </a:moveTo>
                  <a:lnTo>
                    <a:pt x="1915163" y="0"/>
                  </a:lnTo>
                  <a:lnTo>
                    <a:pt x="1915163" y="0"/>
                  </a:lnTo>
                </a:path>
              </a:pathLst>
            </a:custGeom>
            <a:ln w="13550" cap="flat">
              <a:solidFill>
                <a:srgbClr val="EBEBEB">
                  <a:alpha val="100000"/>
                </a:srgbClr>
              </a:solidFill>
              <a:prstDash val="solid"/>
              <a:round/>
            </a:ln>
          </p:spPr>
          <p:txBody>
            <a:bodyPr/>
            <a:lstStyle/>
            <a:p/>
          </p:txBody>
        </p:sp>
        <p:sp>
          <p:nvSpPr>
            <p:cNvPr id="73" name="pl73"/>
            <p:cNvSpPr/>
            <p:nvPr/>
          </p:nvSpPr>
          <p:spPr>
            <a:xfrm>
              <a:off x="4216389" y="3536480"/>
              <a:ext cx="1915163" cy="0"/>
            </a:xfrm>
            <a:custGeom>
              <a:avLst/>
              <a:pathLst>
                <a:path w="1915163" h="0">
                  <a:moveTo>
                    <a:pt x="0" y="0"/>
                  </a:moveTo>
                  <a:lnTo>
                    <a:pt x="1915163" y="0"/>
                  </a:lnTo>
                  <a:lnTo>
                    <a:pt x="1915163" y="0"/>
                  </a:lnTo>
                </a:path>
              </a:pathLst>
            </a:custGeom>
            <a:ln w="13550" cap="flat">
              <a:solidFill>
                <a:srgbClr val="EBEBEB">
                  <a:alpha val="100000"/>
                </a:srgbClr>
              </a:solidFill>
              <a:prstDash val="solid"/>
              <a:round/>
            </a:ln>
          </p:spPr>
          <p:txBody>
            <a:bodyPr/>
            <a:lstStyle/>
            <a:p/>
          </p:txBody>
        </p:sp>
        <p:sp>
          <p:nvSpPr>
            <p:cNvPr id="74" name="pl74"/>
            <p:cNvSpPr/>
            <p:nvPr/>
          </p:nvSpPr>
          <p:spPr>
            <a:xfrm>
              <a:off x="4216389" y="3227761"/>
              <a:ext cx="1915163" cy="0"/>
            </a:xfrm>
            <a:custGeom>
              <a:avLst/>
              <a:pathLst>
                <a:path w="1915163" h="0">
                  <a:moveTo>
                    <a:pt x="0" y="0"/>
                  </a:moveTo>
                  <a:lnTo>
                    <a:pt x="1915163" y="0"/>
                  </a:lnTo>
                  <a:lnTo>
                    <a:pt x="1915163" y="0"/>
                  </a:lnTo>
                </a:path>
              </a:pathLst>
            </a:custGeom>
            <a:ln w="13550" cap="flat">
              <a:solidFill>
                <a:srgbClr val="EBEBEB">
                  <a:alpha val="100000"/>
                </a:srgbClr>
              </a:solidFill>
              <a:prstDash val="solid"/>
              <a:round/>
            </a:ln>
          </p:spPr>
          <p:txBody>
            <a:bodyPr/>
            <a:lstStyle/>
            <a:p/>
          </p:txBody>
        </p:sp>
        <p:sp>
          <p:nvSpPr>
            <p:cNvPr id="75" name="pl75"/>
            <p:cNvSpPr/>
            <p:nvPr/>
          </p:nvSpPr>
          <p:spPr>
            <a:xfrm>
              <a:off x="4216389" y="2919041"/>
              <a:ext cx="1915163" cy="0"/>
            </a:xfrm>
            <a:custGeom>
              <a:avLst/>
              <a:pathLst>
                <a:path w="1915163" h="0">
                  <a:moveTo>
                    <a:pt x="0" y="0"/>
                  </a:moveTo>
                  <a:lnTo>
                    <a:pt x="1915163" y="0"/>
                  </a:lnTo>
                  <a:lnTo>
                    <a:pt x="1915163" y="0"/>
                  </a:lnTo>
                </a:path>
              </a:pathLst>
            </a:custGeom>
            <a:ln w="13550" cap="flat">
              <a:solidFill>
                <a:srgbClr val="EBEBEB">
                  <a:alpha val="100000"/>
                </a:srgbClr>
              </a:solidFill>
              <a:prstDash val="solid"/>
              <a:round/>
            </a:ln>
          </p:spPr>
          <p:txBody>
            <a:bodyPr/>
            <a:lstStyle/>
            <a:p/>
          </p:txBody>
        </p:sp>
        <p:sp>
          <p:nvSpPr>
            <p:cNvPr id="76" name="pl76"/>
            <p:cNvSpPr/>
            <p:nvPr/>
          </p:nvSpPr>
          <p:spPr>
            <a:xfrm>
              <a:off x="4216389" y="2610322"/>
              <a:ext cx="1915163" cy="0"/>
            </a:xfrm>
            <a:custGeom>
              <a:avLst/>
              <a:pathLst>
                <a:path w="1915163" h="0">
                  <a:moveTo>
                    <a:pt x="0" y="0"/>
                  </a:moveTo>
                  <a:lnTo>
                    <a:pt x="1915163" y="0"/>
                  </a:lnTo>
                  <a:lnTo>
                    <a:pt x="1915163" y="0"/>
                  </a:lnTo>
                </a:path>
              </a:pathLst>
            </a:custGeom>
            <a:ln w="13550" cap="flat">
              <a:solidFill>
                <a:srgbClr val="EBEBEB">
                  <a:alpha val="100000"/>
                </a:srgbClr>
              </a:solidFill>
              <a:prstDash val="solid"/>
              <a:round/>
            </a:ln>
          </p:spPr>
          <p:txBody>
            <a:bodyPr/>
            <a:lstStyle/>
            <a:p/>
          </p:txBody>
        </p:sp>
        <p:sp>
          <p:nvSpPr>
            <p:cNvPr id="77" name="pl77"/>
            <p:cNvSpPr/>
            <p:nvPr/>
          </p:nvSpPr>
          <p:spPr>
            <a:xfrm>
              <a:off x="4216389" y="2301603"/>
              <a:ext cx="1915163" cy="0"/>
            </a:xfrm>
            <a:custGeom>
              <a:avLst/>
              <a:pathLst>
                <a:path w="1915163" h="0">
                  <a:moveTo>
                    <a:pt x="0" y="0"/>
                  </a:moveTo>
                  <a:lnTo>
                    <a:pt x="1915163" y="0"/>
                  </a:lnTo>
                  <a:lnTo>
                    <a:pt x="1915163" y="0"/>
                  </a:lnTo>
                </a:path>
              </a:pathLst>
            </a:custGeom>
            <a:ln w="13550" cap="flat">
              <a:solidFill>
                <a:srgbClr val="EBEBEB">
                  <a:alpha val="100000"/>
                </a:srgbClr>
              </a:solidFill>
              <a:prstDash val="solid"/>
              <a:round/>
            </a:ln>
          </p:spPr>
          <p:txBody>
            <a:bodyPr/>
            <a:lstStyle/>
            <a:p/>
          </p:txBody>
        </p:sp>
        <p:sp>
          <p:nvSpPr>
            <p:cNvPr id="78" name="pl78"/>
            <p:cNvSpPr/>
            <p:nvPr/>
          </p:nvSpPr>
          <p:spPr>
            <a:xfrm>
              <a:off x="4216389" y="1992883"/>
              <a:ext cx="1915163" cy="0"/>
            </a:xfrm>
            <a:custGeom>
              <a:avLst/>
              <a:pathLst>
                <a:path w="1915163" h="0">
                  <a:moveTo>
                    <a:pt x="0" y="0"/>
                  </a:moveTo>
                  <a:lnTo>
                    <a:pt x="1915163" y="0"/>
                  </a:lnTo>
                  <a:lnTo>
                    <a:pt x="1915163" y="0"/>
                  </a:lnTo>
                </a:path>
              </a:pathLst>
            </a:custGeom>
            <a:ln w="13550" cap="flat">
              <a:solidFill>
                <a:srgbClr val="EBEBEB">
                  <a:alpha val="100000"/>
                </a:srgbClr>
              </a:solidFill>
              <a:prstDash val="solid"/>
              <a:round/>
            </a:ln>
          </p:spPr>
          <p:txBody>
            <a:bodyPr/>
            <a:lstStyle/>
            <a:p/>
          </p:txBody>
        </p:sp>
        <p:sp>
          <p:nvSpPr>
            <p:cNvPr id="79" name="pl79"/>
            <p:cNvSpPr/>
            <p:nvPr/>
          </p:nvSpPr>
          <p:spPr>
            <a:xfrm>
              <a:off x="4303442"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4593619"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4883795"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5173971"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5464147"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5754324"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5377094" y="1992883"/>
              <a:ext cx="333702" cy="0"/>
            </a:xfrm>
            <a:custGeom>
              <a:avLst/>
              <a:pathLst>
                <a:path w="333702" h="0">
                  <a:moveTo>
                    <a:pt x="0" y="0"/>
                  </a:moveTo>
                  <a:lnTo>
                    <a:pt x="333702" y="0"/>
                  </a:lnTo>
                </a:path>
              </a:pathLst>
            </a:custGeom>
            <a:ln w="81303" cap="flat">
              <a:solidFill>
                <a:srgbClr val="E8E8E8">
                  <a:alpha val="100000"/>
                </a:srgbClr>
              </a:solidFill>
              <a:prstDash val="solid"/>
              <a:round/>
            </a:ln>
          </p:spPr>
          <p:txBody>
            <a:bodyPr/>
            <a:lstStyle/>
            <a:p/>
          </p:txBody>
        </p:sp>
        <p:sp>
          <p:nvSpPr>
            <p:cNvPr id="86" name="pl86"/>
            <p:cNvSpPr/>
            <p:nvPr/>
          </p:nvSpPr>
          <p:spPr>
            <a:xfrm>
              <a:off x="5348077" y="2301603"/>
              <a:ext cx="203123" cy="0"/>
            </a:xfrm>
            <a:custGeom>
              <a:avLst/>
              <a:pathLst>
                <a:path w="203123" h="0">
                  <a:moveTo>
                    <a:pt x="0" y="0"/>
                  </a:moveTo>
                  <a:lnTo>
                    <a:pt x="203123" y="0"/>
                  </a:lnTo>
                </a:path>
              </a:pathLst>
            </a:custGeom>
            <a:ln w="81303" cap="flat">
              <a:solidFill>
                <a:srgbClr val="E8E8E8">
                  <a:alpha val="100000"/>
                </a:srgbClr>
              </a:solidFill>
              <a:prstDash val="solid"/>
              <a:round/>
            </a:ln>
          </p:spPr>
          <p:txBody>
            <a:bodyPr/>
            <a:lstStyle/>
            <a:p/>
          </p:txBody>
        </p:sp>
        <p:sp>
          <p:nvSpPr>
            <p:cNvPr id="87" name="pl87"/>
            <p:cNvSpPr/>
            <p:nvPr/>
          </p:nvSpPr>
          <p:spPr>
            <a:xfrm>
              <a:off x="5232006" y="2610322"/>
              <a:ext cx="188614" cy="0"/>
            </a:xfrm>
            <a:custGeom>
              <a:avLst/>
              <a:pathLst>
                <a:path w="188614" h="0">
                  <a:moveTo>
                    <a:pt x="0" y="0"/>
                  </a:moveTo>
                  <a:lnTo>
                    <a:pt x="188614" y="0"/>
                  </a:lnTo>
                </a:path>
              </a:pathLst>
            </a:custGeom>
            <a:ln w="81303" cap="flat">
              <a:solidFill>
                <a:srgbClr val="E8E8E8">
                  <a:alpha val="100000"/>
                </a:srgbClr>
              </a:solidFill>
              <a:prstDash val="solid"/>
              <a:round/>
            </a:ln>
          </p:spPr>
          <p:txBody>
            <a:bodyPr/>
            <a:lstStyle/>
            <a:p/>
          </p:txBody>
        </p:sp>
        <p:sp>
          <p:nvSpPr>
            <p:cNvPr id="88" name="pl88"/>
            <p:cNvSpPr/>
            <p:nvPr/>
          </p:nvSpPr>
          <p:spPr>
            <a:xfrm>
              <a:off x="5493165" y="2919041"/>
              <a:ext cx="159596" cy="0"/>
            </a:xfrm>
            <a:custGeom>
              <a:avLst/>
              <a:pathLst>
                <a:path w="159596" h="0">
                  <a:moveTo>
                    <a:pt x="0" y="0"/>
                  </a:moveTo>
                  <a:lnTo>
                    <a:pt x="159596" y="0"/>
                  </a:lnTo>
                </a:path>
              </a:pathLst>
            </a:custGeom>
            <a:ln w="81303" cap="flat">
              <a:solidFill>
                <a:srgbClr val="E8E8E8">
                  <a:alpha val="100000"/>
                </a:srgbClr>
              </a:solidFill>
              <a:prstDash val="solid"/>
              <a:round/>
            </a:ln>
          </p:spPr>
          <p:txBody>
            <a:bodyPr/>
            <a:lstStyle/>
            <a:p/>
          </p:txBody>
        </p:sp>
        <p:sp>
          <p:nvSpPr>
            <p:cNvPr id="89" name="pl89"/>
            <p:cNvSpPr/>
            <p:nvPr/>
          </p:nvSpPr>
          <p:spPr>
            <a:xfrm>
              <a:off x="5028883" y="3227761"/>
              <a:ext cx="130579" cy="0"/>
            </a:xfrm>
            <a:custGeom>
              <a:avLst/>
              <a:pathLst>
                <a:path w="130579" h="0">
                  <a:moveTo>
                    <a:pt x="0" y="0"/>
                  </a:moveTo>
                  <a:lnTo>
                    <a:pt x="130579" y="0"/>
                  </a:lnTo>
                </a:path>
              </a:pathLst>
            </a:custGeom>
            <a:ln w="81303" cap="flat">
              <a:solidFill>
                <a:srgbClr val="E8E8E8">
                  <a:alpha val="100000"/>
                </a:srgbClr>
              </a:solidFill>
              <a:prstDash val="solid"/>
              <a:round/>
            </a:ln>
          </p:spPr>
          <p:txBody>
            <a:bodyPr/>
            <a:lstStyle/>
            <a:p/>
          </p:txBody>
        </p:sp>
        <p:sp>
          <p:nvSpPr>
            <p:cNvPr id="90" name="pl90"/>
            <p:cNvSpPr/>
            <p:nvPr/>
          </p:nvSpPr>
          <p:spPr>
            <a:xfrm>
              <a:off x="5391603" y="3536480"/>
              <a:ext cx="130579" cy="0"/>
            </a:xfrm>
            <a:custGeom>
              <a:avLst/>
              <a:pathLst>
                <a:path w="130579" h="0">
                  <a:moveTo>
                    <a:pt x="0" y="0"/>
                  </a:moveTo>
                  <a:lnTo>
                    <a:pt x="130579" y="0"/>
                  </a:lnTo>
                </a:path>
              </a:pathLst>
            </a:custGeom>
            <a:ln w="81303" cap="flat">
              <a:solidFill>
                <a:srgbClr val="E8E8E8">
                  <a:alpha val="100000"/>
                </a:srgbClr>
              </a:solidFill>
              <a:prstDash val="solid"/>
              <a:round/>
            </a:ln>
          </p:spPr>
          <p:txBody>
            <a:bodyPr/>
            <a:lstStyle/>
            <a:p/>
          </p:txBody>
        </p:sp>
        <p:sp>
          <p:nvSpPr>
            <p:cNvPr id="91" name="pl91"/>
            <p:cNvSpPr/>
            <p:nvPr/>
          </p:nvSpPr>
          <p:spPr>
            <a:xfrm>
              <a:off x="5493165" y="3845199"/>
              <a:ext cx="116070" cy="0"/>
            </a:xfrm>
            <a:custGeom>
              <a:avLst/>
              <a:pathLst>
                <a:path w="116070" h="0">
                  <a:moveTo>
                    <a:pt x="0" y="0"/>
                  </a:moveTo>
                  <a:lnTo>
                    <a:pt x="116070" y="0"/>
                  </a:lnTo>
                </a:path>
              </a:pathLst>
            </a:custGeom>
            <a:ln w="81303" cap="flat">
              <a:solidFill>
                <a:srgbClr val="E8E8E8">
                  <a:alpha val="100000"/>
                </a:srgbClr>
              </a:solidFill>
              <a:prstDash val="solid"/>
              <a:round/>
            </a:ln>
          </p:spPr>
          <p:txBody>
            <a:bodyPr/>
            <a:lstStyle/>
            <a:p/>
          </p:txBody>
        </p:sp>
        <p:sp>
          <p:nvSpPr>
            <p:cNvPr id="92" name="pl92"/>
            <p:cNvSpPr/>
            <p:nvPr/>
          </p:nvSpPr>
          <p:spPr>
            <a:xfrm>
              <a:off x="5290042" y="4153918"/>
              <a:ext cx="116070" cy="0"/>
            </a:xfrm>
            <a:custGeom>
              <a:avLst/>
              <a:pathLst>
                <a:path w="116070" h="0">
                  <a:moveTo>
                    <a:pt x="0" y="0"/>
                  </a:moveTo>
                  <a:lnTo>
                    <a:pt x="116070" y="0"/>
                  </a:lnTo>
                </a:path>
              </a:pathLst>
            </a:custGeom>
            <a:ln w="81303" cap="flat">
              <a:solidFill>
                <a:srgbClr val="E8E8E8">
                  <a:alpha val="100000"/>
                </a:srgbClr>
              </a:solidFill>
              <a:prstDash val="solid"/>
              <a:round/>
            </a:ln>
          </p:spPr>
          <p:txBody>
            <a:bodyPr/>
            <a:lstStyle/>
            <a:p/>
          </p:txBody>
        </p:sp>
        <p:sp>
          <p:nvSpPr>
            <p:cNvPr id="93" name="pl93"/>
            <p:cNvSpPr/>
            <p:nvPr/>
          </p:nvSpPr>
          <p:spPr>
            <a:xfrm>
              <a:off x="5594727" y="4462638"/>
              <a:ext cx="87052" cy="0"/>
            </a:xfrm>
            <a:custGeom>
              <a:avLst/>
              <a:pathLst>
                <a:path w="87052" h="0">
                  <a:moveTo>
                    <a:pt x="0" y="0"/>
                  </a:moveTo>
                  <a:lnTo>
                    <a:pt x="87052" y="0"/>
                  </a:lnTo>
                </a:path>
              </a:pathLst>
            </a:custGeom>
            <a:ln w="81303" cap="flat">
              <a:solidFill>
                <a:srgbClr val="E8E8E8">
                  <a:alpha val="100000"/>
                </a:srgbClr>
              </a:solidFill>
              <a:prstDash val="solid"/>
              <a:round/>
            </a:ln>
          </p:spPr>
          <p:txBody>
            <a:bodyPr/>
            <a:lstStyle/>
            <a:p/>
          </p:txBody>
        </p:sp>
        <p:sp>
          <p:nvSpPr>
            <p:cNvPr id="94" name="pl94"/>
            <p:cNvSpPr/>
            <p:nvPr/>
          </p:nvSpPr>
          <p:spPr>
            <a:xfrm>
              <a:off x="4941830" y="4771357"/>
              <a:ext cx="72544" cy="0"/>
            </a:xfrm>
            <a:custGeom>
              <a:avLst/>
              <a:pathLst>
                <a:path w="72544" h="0">
                  <a:moveTo>
                    <a:pt x="0" y="0"/>
                  </a:moveTo>
                  <a:lnTo>
                    <a:pt x="72544" y="0"/>
                  </a:lnTo>
                </a:path>
              </a:pathLst>
            </a:custGeom>
            <a:ln w="81303" cap="flat">
              <a:solidFill>
                <a:srgbClr val="E8E8E8">
                  <a:alpha val="100000"/>
                </a:srgbClr>
              </a:solidFill>
              <a:prstDash val="solid"/>
              <a:round/>
            </a:ln>
          </p:spPr>
          <p:txBody>
            <a:bodyPr/>
            <a:lstStyle/>
            <a:p/>
          </p:txBody>
        </p:sp>
        <p:sp>
          <p:nvSpPr>
            <p:cNvPr id="95" name="pl95"/>
            <p:cNvSpPr/>
            <p:nvPr/>
          </p:nvSpPr>
          <p:spPr>
            <a:xfrm>
              <a:off x="5652762" y="5080076"/>
              <a:ext cx="43526" cy="0"/>
            </a:xfrm>
            <a:custGeom>
              <a:avLst/>
              <a:pathLst>
                <a:path w="43526" h="0">
                  <a:moveTo>
                    <a:pt x="0" y="0"/>
                  </a:moveTo>
                  <a:lnTo>
                    <a:pt x="43526" y="0"/>
                  </a:lnTo>
                </a:path>
              </a:pathLst>
            </a:custGeom>
            <a:ln w="81303" cap="flat">
              <a:solidFill>
                <a:srgbClr val="E8E8E8">
                  <a:alpha val="100000"/>
                </a:srgbClr>
              </a:solidFill>
              <a:prstDash val="solid"/>
              <a:round/>
            </a:ln>
          </p:spPr>
          <p:txBody>
            <a:bodyPr/>
            <a:lstStyle/>
            <a:p/>
          </p:txBody>
        </p:sp>
        <p:sp>
          <p:nvSpPr>
            <p:cNvPr id="96" name="pl96"/>
            <p:cNvSpPr/>
            <p:nvPr/>
          </p:nvSpPr>
          <p:spPr>
            <a:xfrm>
              <a:off x="5638253" y="5388796"/>
              <a:ext cx="43526" cy="0"/>
            </a:xfrm>
            <a:custGeom>
              <a:avLst/>
              <a:pathLst>
                <a:path w="43526" h="0">
                  <a:moveTo>
                    <a:pt x="0" y="0"/>
                  </a:moveTo>
                  <a:lnTo>
                    <a:pt x="43526" y="0"/>
                  </a:lnTo>
                </a:path>
              </a:pathLst>
            </a:custGeom>
            <a:ln w="81303" cap="flat">
              <a:solidFill>
                <a:srgbClr val="E8E8E8">
                  <a:alpha val="100000"/>
                </a:srgbClr>
              </a:solidFill>
              <a:prstDash val="solid"/>
              <a:round/>
            </a:ln>
          </p:spPr>
          <p:txBody>
            <a:bodyPr/>
            <a:lstStyle/>
            <a:p/>
          </p:txBody>
        </p:sp>
        <p:sp>
          <p:nvSpPr>
            <p:cNvPr id="97" name="pt97"/>
            <p:cNvSpPr/>
            <p:nvPr/>
          </p:nvSpPr>
          <p:spPr>
            <a:xfrm>
              <a:off x="5343577" y="22971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5546700" y="22971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5024383" y="322326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5154962" y="322326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5488665" y="29145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5648262" y="29145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5387103" y="353198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5517683" y="353198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5648262" y="507557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5691788" y="507557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5372594" y="198838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5706297" y="198838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5488665" y="38406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5604736" y="38406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5633753" y="53842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5677280" y="53842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4937330" y="47668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5009874" y="47668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5227506" y="260582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5416121" y="260582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5285542" y="41494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5401612" y="41494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5590227" y="445813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5677280" y="445813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5302925" y="2256451"/>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2" name="pt122"/>
            <p:cNvSpPr/>
            <p:nvPr/>
          </p:nvSpPr>
          <p:spPr>
            <a:xfrm>
              <a:off x="5506048" y="2256451"/>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3" name="pt123"/>
            <p:cNvSpPr/>
            <p:nvPr/>
          </p:nvSpPr>
          <p:spPr>
            <a:xfrm>
              <a:off x="4983731" y="3182609"/>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4" name="pt124"/>
            <p:cNvSpPr/>
            <p:nvPr/>
          </p:nvSpPr>
          <p:spPr>
            <a:xfrm>
              <a:off x="5114310" y="3182609"/>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5" name="pt125"/>
            <p:cNvSpPr/>
            <p:nvPr/>
          </p:nvSpPr>
          <p:spPr>
            <a:xfrm>
              <a:off x="5448013" y="2873889"/>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6" name="pt126"/>
            <p:cNvSpPr/>
            <p:nvPr/>
          </p:nvSpPr>
          <p:spPr>
            <a:xfrm>
              <a:off x="5607610" y="2873889"/>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7" name="pt127"/>
            <p:cNvSpPr/>
            <p:nvPr/>
          </p:nvSpPr>
          <p:spPr>
            <a:xfrm>
              <a:off x="5346451" y="3491328"/>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8" name="pt128"/>
            <p:cNvSpPr/>
            <p:nvPr/>
          </p:nvSpPr>
          <p:spPr>
            <a:xfrm>
              <a:off x="5477031" y="349132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9" name="pt129"/>
            <p:cNvSpPr/>
            <p:nvPr/>
          </p:nvSpPr>
          <p:spPr>
            <a:xfrm>
              <a:off x="5607610" y="5034924"/>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0" name="pt130"/>
            <p:cNvSpPr/>
            <p:nvPr/>
          </p:nvSpPr>
          <p:spPr>
            <a:xfrm>
              <a:off x="5651137" y="5034924"/>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1" name="pt131"/>
            <p:cNvSpPr/>
            <p:nvPr/>
          </p:nvSpPr>
          <p:spPr>
            <a:xfrm>
              <a:off x="5331943" y="1947732"/>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2" name="pt132"/>
            <p:cNvSpPr/>
            <p:nvPr/>
          </p:nvSpPr>
          <p:spPr>
            <a:xfrm>
              <a:off x="5665645" y="194773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3" name="pt133"/>
            <p:cNvSpPr/>
            <p:nvPr/>
          </p:nvSpPr>
          <p:spPr>
            <a:xfrm>
              <a:off x="5448013" y="3800047"/>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4" name="pt134"/>
            <p:cNvSpPr/>
            <p:nvPr/>
          </p:nvSpPr>
          <p:spPr>
            <a:xfrm>
              <a:off x="5564084" y="3800047"/>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5" name="pt135"/>
            <p:cNvSpPr/>
            <p:nvPr/>
          </p:nvSpPr>
          <p:spPr>
            <a:xfrm>
              <a:off x="5593101" y="5343644"/>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6" name="pt136"/>
            <p:cNvSpPr/>
            <p:nvPr/>
          </p:nvSpPr>
          <p:spPr>
            <a:xfrm>
              <a:off x="5636628" y="5343644"/>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7" name="pt137"/>
            <p:cNvSpPr/>
            <p:nvPr/>
          </p:nvSpPr>
          <p:spPr>
            <a:xfrm>
              <a:off x="4896678" y="4726205"/>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8" name="pt138"/>
            <p:cNvSpPr/>
            <p:nvPr/>
          </p:nvSpPr>
          <p:spPr>
            <a:xfrm>
              <a:off x="4969222" y="472620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9" name="pt139"/>
            <p:cNvSpPr/>
            <p:nvPr/>
          </p:nvSpPr>
          <p:spPr>
            <a:xfrm>
              <a:off x="5186854" y="2565170"/>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0" name="pt140"/>
            <p:cNvSpPr/>
            <p:nvPr/>
          </p:nvSpPr>
          <p:spPr>
            <a:xfrm>
              <a:off x="5375469" y="2565170"/>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1" name="pt141"/>
            <p:cNvSpPr/>
            <p:nvPr/>
          </p:nvSpPr>
          <p:spPr>
            <a:xfrm>
              <a:off x="5244890" y="4108767"/>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2" name="pt142"/>
            <p:cNvSpPr/>
            <p:nvPr/>
          </p:nvSpPr>
          <p:spPr>
            <a:xfrm>
              <a:off x="5360960" y="4108767"/>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3" name="pt143"/>
            <p:cNvSpPr/>
            <p:nvPr/>
          </p:nvSpPr>
          <p:spPr>
            <a:xfrm>
              <a:off x="5549575" y="4417486"/>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4" name="pt144"/>
            <p:cNvSpPr/>
            <p:nvPr/>
          </p:nvSpPr>
          <p:spPr>
            <a:xfrm>
              <a:off x="5636628" y="4417486"/>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5" name="tx145"/>
            <p:cNvSpPr/>
            <p:nvPr/>
          </p:nvSpPr>
          <p:spPr>
            <a:xfrm>
              <a:off x="5822680" y="2260272"/>
              <a:ext cx="298551"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+14%</a:t>
              </a:r>
            </a:p>
          </p:txBody>
        </p:sp>
        <p:sp>
          <p:nvSpPr>
            <p:cNvPr id="146" name="tx146"/>
            <p:cNvSpPr/>
            <p:nvPr/>
          </p:nvSpPr>
          <p:spPr>
            <a:xfrm>
              <a:off x="5854776" y="3186430"/>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+9%</a:t>
              </a:r>
            </a:p>
          </p:txBody>
        </p:sp>
        <p:sp>
          <p:nvSpPr>
            <p:cNvPr id="147" name="tx147"/>
            <p:cNvSpPr/>
            <p:nvPr/>
          </p:nvSpPr>
          <p:spPr>
            <a:xfrm>
              <a:off x="5826978" y="2877710"/>
              <a:ext cx="289956"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+11%</a:t>
              </a:r>
            </a:p>
          </p:txBody>
        </p:sp>
        <p:sp>
          <p:nvSpPr>
            <p:cNvPr id="148" name="tx148"/>
            <p:cNvSpPr/>
            <p:nvPr/>
          </p:nvSpPr>
          <p:spPr>
            <a:xfrm>
              <a:off x="5854776" y="3495149"/>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+9%</a:t>
              </a:r>
            </a:p>
          </p:txBody>
        </p:sp>
        <p:sp>
          <p:nvSpPr>
            <p:cNvPr id="149" name="tx149"/>
            <p:cNvSpPr/>
            <p:nvPr/>
          </p:nvSpPr>
          <p:spPr>
            <a:xfrm>
              <a:off x="5854776" y="5038745"/>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+3%</a:t>
              </a:r>
            </a:p>
          </p:txBody>
        </p:sp>
        <p:sp>
          <p:nvSpPr>
            <p:cNvPr id="150" name="tx150"/>
            <p:cNvSpPr/>
            <p:nvPr/>
          </p:nvSpPr>
          <p:spPr>
            <a:xfrm>
              <a:off x="5822680" y="1951553"/>
              <a:ext cx="298551"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+23%</a:t>
              </a:r>
            </a:p>
          </p:txBody>
        </p:sp>
        <p:sp>
          <p:nvSpPr>
            <p:cNvPr id="151" name="tx151"/>
            <p:cNvSpPr/>
            <p:nvPr/>
          </p:nvSpPr>
          <p:spPr>
            <a:xfrm>
              <a:off x="5854776" y="3803868"/>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+8%</a:t>
              </a:r>
            </a:p>
          </p:txBody>
        </p:sp>
        <p:sp>
          <p:nvSpPr>
            <p:cNvPr id="152" name="tx152"/>
            <p:cNvSpPr/>
            <p:nvPr/>
          </p:nvSpPr>
          <p:spPr>
            <a:xfrm>
              <a:off x="5854776" y="5347465"/>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+3%</a:t>
              </a:r>
            </a:p>
          </p:txBody>
        </p:sp>
        <p:sp>
          <p:nvSpPr>
            <p:cNvPr id="153" name="tx153"/>
            <p:cNvSpPr/>
            <p:nvPr/>
          </p:nvSpPr>
          <p:spPr>
            <a:xfrm>
              <a:off x="5854776" y="4730026"/>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+5%</a:t>
              </a:r>
            </a:p>
          </p:txBody>
        </p:sp>
        <p:sp>
          <p:nvSpPr>
            <p:cNvPr id="154" name="tx154"/>
            <p:cNvSpPr/>
            <p:nvPr/>
          </p:nvSpPr>
          <p:spPr>
            <a:xfrm>
              <a:off x="5822680" y="2568991"/>
              <a:ext cx="298551"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+13%</a:t>
              </a:r>
            </a:p>
          </p:txBody>
        </p:sp>
        <p:sp>
          <p:nvSpPr>
            <p:cNvPr id="155" name="tx155"/>
            <p:cNvSpPr/>
            <p:nvPr/>
          </p:nvSpPr>
          <p:spPr>
            <a:xfrm>
              <a:off x="5854776" y="4112588"/>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+8%</a:t>
              </a:r>
            </a:p>
          </p:txBody>
        </p:sp>
        <p:sp>
          <p:nvSpPr>
            <p:cNvPr id="156" name="tx156"/>
            <p:cNvSpPr/>
            <p:nvPr/>
          </p:nvSpPr>
          <p:spPr>
            <a:xfrm>
              <a:off x="5854776" y="4421307"/>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+6%</a:t>
              </a:r>
            </a:p>
          </p:txBody>
        </p:sp>
        <p:sp>
          <p:nvSpPr>
            <p:cNvPr id="157" name="rc157"/>
            <p:cNvSpPr/>
            <p:nvPr/>
          </p:nvSpPr>
          <p:spPr>
            <a:xfrm>
              <a:off x="4216389" y="1807652"/>
              <a:ext cx="1915163" cy="3766375"/>
            </a:xfrm>
            <a:prstGeom prst="rect">
              <a:avLst/>
            </a:prstGeom>
            <a:noFill/>
            <a:ln w="13550" cap="rnd">
              <a:solidFill>
                <a:srgbClr val="999999">
                  <a:alpha val="100000"/>
                </a:srgbClr>
              </a:solidFill>
              <a:prstDash val="solid"/>
              <a:round/>
            </a:ln>
          </p:spPr>
          <p:txBody>
            <a:bodyPr/>
            <a:lstStyle/>
            <a:p/>
          </p:txBody>
        </p:sp>
        <p:sp>
          <p:nvSpPr>
            <p:cNvPr id="158" name="pl158"/>
            <p:cNvSpPr/>
            <p:nvPr/>
          </p:nvSpPr>
          <p:spPr>
            <a:xfrm>
              <a:off x="7159247" y="5035974"/>
              <a:ext cx="1915163" cy="0"/>
            </a:xfrm>
            <a:custGeom>
              <a:avLst/>
              <a:pathLst>
                <a:path w="1915163" h="0">
                  <a:moveTo>
                    <a:pt x="0" y="0"/>
                  </a:moveTo>
                  <a:lnTo>
                    <a:pt x="1915163" y="0"/>
                  </a:lnTo>
                  <a:lnTo>
                    <a:pt x="1915163" y="0"/>
                  </a:lnTo>
                </a:path>
              </a:pathLst>
            </a:custGeom>
            <a:ln w="13550" cap="flat">
              <a:solidFill>
                <a:srgbClr val="EBEBEB">
                  <a:alpha val="100000"/>
                </a:srgbClr>
              </a:solidFill>
              <a:prstDash val="solid"/>
              <a:round/>
            </a:ln>
          </p:spPr>
          <p:txBody>
            <a:bodyPr/>
            <a:lstStyle/>
            <a:p/>
          </p:txBody>
        </p:sp>
        <p:sp>
          <p:nvSpPr>
            <p:cNvPr id="159" name="pl159"/>
            <p:cNvSpPr/>
            <p:nvPr/>
          </p:nvSpPr>
          <p:spPr>
            <a:xfrm>
              <a:off x="7159247" y="4139217"/>
              <a:ext cx="1915163" cy="0"/>
            </a:xfrm>
            <a:custGeom>
              <a:avLst/>
              <a:pathLst>
                <a:path w="1915163" h="0">
                  <a:moveTo>
                    <a:pt x="0" y="0"/>
                  </a:moveTo>
                  <a:lnTo>
                    <a:pt x="1915163" y="0"/>
                  </a:lnTo>
                  <a:lnTo>
                    <a:pt x="1915163" y="0"/>
                  </a:lnTo>
                </a:path>
              </a:pathLst>
            </a:custGeom>
            <a:ln w="13550" cap="flat">
              <a:solidFill>
                <a:srgbClr val="EBEBEB">
                  <a:alpha val="100000"/>
                </a:srgbClr>
              </a:solidFill>
              <a:prstDash val="solid"/>
              <a:round/>
            </a:ln>
          </p:spPr>
          <p:txBody>
            <a:bodyPr/>
            <a:lstStyle/>
            <a:p/>
          </p:txBody>
        </p:sp>
        <p:sp>
          <p:nvSpPr>
            <p:cNvPr id="160" name="pl160"/>
            <p:cNvSpPr/>
            <p:nvPr/>
          </p:nvSpPr>
          <p:spPr>
            <a:xfrm>
              <a:off x="7159247" y="3242461"/>
              <a:ext cx="1915163" cy="0"/>
            </a:xfrm>
            <a:custGeom>
              <a:avLst/>
              <a:pathLst>
                <a:path w="1915163" h="0">
                  <a:moveTo>
                    <a:pt x="0" y="0"/>
                  </a:moveTo>
                  <a:lnTo>
                    <a:pt x="1915163" y="0"/>
                  </a:lnTo>
                  <a:lnTo>
                    <a:pt x="1915163" y="0"/>
                  </a:lnTo>
                </a:path>
              </a:pathLst>
            </a:custGeom>
            <a:ln w="13550" cap="flat">
              <a:solidFill>
                <a:srgbClr val="EBEBEB">
                  <a:alpha val="100000"/>
                </a:srgbClr>
              </a:solidFill>
              <a:prstDash val="solid"/>
              <a:round/>
            </a:ln>
          </p:spPr>
          <p:txBody>
            <a:bodyPr/>
            <a:lstStyle/>
            <a:p/>
          </p:txBody>
        </p:sp>
        <p:sp>
          <p:nvSpPr>
            <p:cNvPr id="161" name="pl161"/>
            <p:cNvSpPr/>
            <p:nvPr/>
          </p:nvSpPr>
          <p:spPr>
            <a:xfrm>
              <a:off x="7159247" y="2345705"/>
              <a:ext cx="1915163" cy="0"/>
            </a:xfrm>
            <a:custGeom>
              <a:avLst/>
              <a:pathLst>
                <a:path w="1915163" h="0">
                  <a:moveTo>
                    <a:pt x="0" y="0"/>
                  </a:moveTo>
                  <a:lnTo>
                    <a:pt x="1915163" y="0"/>
                  </a:lnTo>
                  <a:lnTo>
                    <a:pt x="1915163" y="0"/>
                  </a:lnTo>
                </a:path>
              </a:pathLst>
            </a:custGeom>
            <a:ln w="13550" cap="flat">
              <a:solidFill>
                <a:srgbClr val="EBEBEB">
                  <a:alpha val="100000"/>
                </a:srgbClr>
              </a:solidFill>
              <a:prstDash val="solid"/>
              <a:round/>
            </a:ln>
          </p:spPr>
          <p:txBody>
            <a:bodyPr/>
            <a:lstStyle/>
            <a:p/>
          </p:txBody>
        </p:sp>
        <p:sp>
          <p:nvSpPr>
            <p:cNvPr id="162" name="pl162"/>
            <p:cNvSpPr/>
            <p:nvPr/>
          </p:nvSpPr>
          <p:spPr>
            <a:xfrm>
              <a:off x="7246300"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7536476"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7826652"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8116829"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8407005"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8697181"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8624637" y="2345705"/>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69" name="pl169"/>
            <p:cNvSpPr/>
            <p:nvPr/>
          </p:nvSpPr>
          <p:spPr>
            <a:xfrm>
              <a:off x="8682672" y="3242461"/>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70" name="pl170"/>
            <p:cNvSpPr/>
            <p:nvPr/>
          </p:nvSpPr>
          <p:spPr>
            <a:xfrm>
              <a:off x="8552093" y="4139217"/>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71" name="pl171"/>
            <p:cNvSpPr/>
            <p:nvPr/>
          </p:nvSpPr>
          <p:spPr>
            <a:xfrm>
              <a:off x="8682672" y="5035974"/>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72" name="pt172"/>
            <p:cNvSpPr/>
            <p:nvPr/>
          </p:nvSpPr>
          <p:spPr>
            <a:xfrm>
              <a:off x="8620137" y="23412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3" name="pt173"/>
            <p:cNvSpPr/>
            <p:nvPr/>
          </p:nvSpPr>
          <p:spPr>
            <a:xfrm>
              <a:off x="8620137" y="23412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4" name="pt174"/>
            <p:cNvSpPr/>
            <p:nvPr/>
          </p:nvSpPr>
          <p:spPr>
            <a:xfrm>
              <a:off x="8678172" y="323796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5" name="pt175"/>
            <p:cNvSpPr/>
            <p:nvPr/>
          </p:nvSpPr>
          <p:spPr>
            <a:xfrm>
              <a:off x="8678172" y="323796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6" name="pt176"/>
            <p:cNvSpPr/>
            <p:nvPr/>
          </p:nvSpPr>
          <p:spPr>
            <a:xfrm>
              <a:off x="8547593" y="41347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7" name="pt177"/>
            <p:cNvSpPr/>
            <p:nvPr/>
          </p:nvSpPr>
          <p:spPr>
            <a:xfrm>
              <a:off x="8547593" y="41347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8" name="pt178"/>
            <p:cNvSpPr/>
            <p:nvPr/>
          </p:nvSpPr>
          <p:spPr>
            <a:xfrm>
              <a:off x="8678172" y="50314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9" name="pt179"/>
            <p:cNvSpPr/>
            <p:nvPr/>
          </p:nvSpPr>
          <p:spPr>
            <a:xfrm>
              <a:off x="8678172" y="50314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0" name="pt180"/>
            <p:cNvSpPr/>
            <p:nvPr/>
          </p:nvSpPr>
          <p:spPr>
            <a:xfrm>
              <a:off x="8579485" y="2300554"/>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81" name="pt181"/>
            <p:cNvSpPr/>
            <p:nvPr/>
          </p:nvSpPr>
          <p:spPr>
            <a:xfrm>
              <a:off x="8579485" y="2300554"/>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82" name="pt182"/>
            <p:cNvSpPr/>
            <p:nvPr/>
          </p:nvSpPr>
          <p:spPr>
            <a:xfrm>
              <a:off x="8637521" y="3197310"/>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83" name="pt183"/>
            <p:cNvSpPr/>
            <p:nvPr/>
          </p:nvSpPr>
          <p:spPr>
            <a:xfrm>
              <a:off x="8637521" y="3197310"/>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84" name="pt184"/>
            <p:cNvSpPr/>
            <p:nvPr/>
          </p:nvSpPr>
          <p:spPr>
            <a:xfrm>
              <a:off x="8506941" y="4094066"/>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85" name="pt185"/>
            <p:cNvSpPr/>
            <p:nvPr/>
          </p:nvSpPr>
          <p:spPr>
            <a:xfrm>
              <a:off x="8506941" y="4094066"/>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86" name="pt186"/>
            <p:cNvSpPr/>
            <p:nvPr/>
          </p:nvSpPr>
          <p:spPr>
            <a:xfrm>
              <a:off x="8637521" y="4990822"/>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87" name="pt187"/>
            <p:cNvSpPr/>
            <p:nvPr/>
          </p:nvSpPr>
          <p:spPr>
            <a:xfrm>
              <a:off x="8637521" y="499082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88" name="tx188"/>
            <p:cNvSpPr/>
            <p:nvPr/>
          </p:nvSpPr>
          <p:spPr>
            <a:xfrm>
              <a:off x="8831375" y="2304375"/>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189" name="tx189"/>
            <p:cNvSpPr/>
            <p:nvPr/>
          </p:nvSpPr>
          <p:spPr>
            <a:xfrm>
              <a:off x="8831375" y="3201131"/>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190" name="tx190"/>
            <p:cNvSpPr/>
            <p:nvPr/>
          </p:nvSpPr>
          <p:spPr>
            <a:xfrm>
              <a:off x="8831375" y="4097887"/>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191" name="tx191"/>
            <p:cNvSpPr/>
            <p:nvPr/>
          </p:nvSpPr>
          <p:spPr>
            <a:xfrm>
              <a:off x="8831375" y="4994643"/>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192" name="rc192"/>
            <p:cNvSpPr/>
            <p:nvPr/>
          </p:nvSpPr>
          <p:spPr>
            <a:xfrm>
              <a:off x="7159247" y="1807652"/>
              <a:ext cx="1915163" cy="3766375"/>
            </a:xfrm>
            <a:prstGeom prst="rect">
              <a:avLst/>
            </a:prstGeom>
            <a:noFill/>
            <a:ln w="13550" cap="rnd">
              <a:solidFill>
                <a:srgbClr val="999999">
                  <a:alpha val="100000"/>
                </a:srgbClr>
              </a:solidFill>
              <a:prstDash val="solid"/>
              <a:round/>
            </a:ln>
          </p:spPr>
          <p:txBody>
            <a:bodyPr/>
            <a:lstStyle/>
            <a:p/>
          </p:txBody>
        </p:sp>
        <p:sp>
          <p:nvSpPr>
            <p:cNvPr id="193" name="rc193"/>
            <p:cNvSpPr/>
            <p:nvPr/>
          </p:nvSpPr>
          <p:spPr>
            <a:xfrm>
              <a:off x="1180446" y="1592799"/>
              <a:ext cx="1915163"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94" name="tx194"/>
            <p:cNvSpPr/>
            <p:nvPr/>
          </p:nvSpPr>
          <p:spPr>
            <a:xfrm>
              <a:off x="1898866" y="1660221"/>
              <a:ext cx="47832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Decrease</a:t>
              </a:r>
            </a:p>
          </p:txBody>
        </p:sp>
        <p:sp>
          <p:nvSpPr>
            <p:cNvPr id="195" name="rc195"/>
            <p:cNvSpPr/>
            <p:nvPr/>
          </p:nvSpPr>
          <p:spPr>
            <a:xfrm>
              <a:off x="4216389" y="1592799"/>
              <a:ext cx="1915163"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96" name="tx196"/>
            <p:cNvSpPr/>
            <p:nvPr/>
          </p:nvSpPr>
          <p:spPr>
            <a:xfrm>
              <a:off x="4959590" y="1660221"/>
              <a:ext cx="42876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Increase</a:t>
              </a:r>
            </a:p>
          </p:txBody>
        </p:sp>
        <p:sp>
          <p:nvSpPr>
            <p:cNvPr id="197" name="rc197"/>
            <p:cNvSpPr/>
            <p:nvPr/>
          </p:nvSpPr>
          <p:spPr>
            <a:xfrm>
              <a:off x="7159247" y="1592799"/>
              <a:ext cx="1915163"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98" name="tx198"/>
            <p:cNvSpPr/>
            <p:nvPr/>
          </p:nvSpPr>
          <p:spPr>
            <a:xfrm>
              <a:off x="7970845" y="1660221"/>
              <a:ext cx="2919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Same</a:t>
              </a:r>
            </a:p>
          </p:txBody>
        </p:sp>
        <p:sp>
          <p:nvSpPr>
            <p:cNvPr id="199" name="pl199"/>
            <p:cNvSpPr/>
            <p:nvPr/>
          </p:nvSpPr>
          <p:spPr>
            <a:xfrm>
              <a:off x="1180446" y="5574027"/>
              <a:ext cx="1915163" cy="0"/>
            </a:xfrm>
            <a:custGeom>
              <a:avLst/>
              <a:pathLst>
                <a:path w="1915163" h="0">
                  <a:moveTo>
                    <a:pt x="0" y="0"/>
                  </a:moveTo>
                  <a:lnTo>
                    <a:pt x="1915163" y="0"/>
                  </a:lnTo>
                </a:path>
              </a:pathLst>
            </a:custGeom>
            <a:ln w="8130" cap="flat">
              <a:solidFill>
                <a:srgbClr val="000000">
                  <a:alpha val="100000"/>
                </a:srgbClr>
              </a:solidFill>
              <a:prstDash val="solid"/>
              <a:round/>
            </a:ln>
          </p:spPr>
          <p:txBody>
            <a:bodyPr/>
            <a:lstStyle/>
            <a:p/>
          </p:txBody>
        </p:sp>
        <p:sp>
          <p:nvSpPr>
            <p:cNvPr id="200" name="pl200"/>
            <p:cNvSpPr/>
            <p:nvPr/>
          </p:nvSpPr>
          <p:spPr>
            <a:xfrm>
              <a:off x="1267499"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01" name="pl201"/>
            <p:cNvSpPr/>
            <p:nvPr/>
          </p:nvSpPr>
          <p:spPr>
            <a:xfrm>
              <a:off x="1557675"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02" name="pl202"/>
            <p:cNvSpPr/>
            <p:nvPr/>
          </p:nvSpPr>
          <p:spPr>
            <a:xfrm>
              <a:off x="1847851"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03" name="pl203"/>
            <p:cNvSpPr/>
            <p:nvPr/>
          </p:nvSpPr>
          <p:spPr>
            <a:xfrm>
              <a:off x="2138028"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04" name="pl204"/>
            <p:cNvSpPr/>
            <p:nvPr/>
          </p:nvSpPr>
          <p:spPr>
            <a:xfrm>
              <a:off x="2428204"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05" name="pl205"/>
            <p:cNvSpPr/>
            <p:nvPr/>
          </p:nvSpPr>
          <p:spPr>
            <a:xfrm>
              <a:off x="2718380"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06" name="tx206"/>
            <p:cNvSpPr/>
            <p:nvPr/>
          </p:nvSpPr>
          <p:spPr>
            <a:xfrm>
              <a:off x="1236409" y="565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207" name="tx207"/>
            <p:cNvSpPr/>
            <p:nvPr/>
          </p:nvSpPr>
          <p:spPr>
            <a:xfrm>
              <a:off x="1495496"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208" name="tx208"/>
            <p:cNvSpPr/>
            <p:nvPr/>
          </p:nvSpPr>
          <p:spPr>
            <a:xfrm>
              <a:off x="1785672"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209" name="tx209"/>
            <p:cNvSpPr/>
            <p:nvPr/>
          </p:nvSpPr>
          <p:spPr>
            <a:xfrm>
              <a:off x="2075848"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210" name="tx210"/>
            <p:cNvSpPr/>
            <p:nvPr/>
          </p:nvSpPr>
          <p:spPr>
            <a:xfrm>
              <a:off x="2366025"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211" name="tx211"/>
            <p:cNvSpPr/>
            <p:nvPr/>
          </p:nvSpPr>
          <p:spPr>
            <a:xfrm>
              <a:off x="2625111" y="56558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212" name="pl212"/>
            <p:cNvSpPr/>
            <p:nvPr/>
          </p:nvSpPr>
          <p:spPr>
            <a:xfrm>
              <a:off x="4216389" y="5574027"/>
              <a:ext cx="1915163" cy="0"/>
            </a:xfrm>
            <a:custGeom>
              <a:avLst/>
              <a:pathLst>
                <a:path w="1915163" h="0">
                  <a:moveTo>
                    <a:pt x="0" y="0"/>
                  </a:moveTo>
                  <a:lnTo>
                    <a:pt x="1915163" y="0"/>
                  </a:lnTo>
                </a:path>
              </a:pathLst>
            </a:custGeom>
            <a:ln w="8130" cap="flat">
              <a:solidFill>
                <a:srgbClr val="000000">
                  <a:alpha val="100000"/>
                </a:srgbClr>
              </a:solidFill>
              <a:prstDash val="solid"/>
              <a:round/>
            </a:ln>
          </p:spPr>
          <p:txBody>
            <a:bodyPr/>
            <a:lstStyle/>
            <a:p/>
          </p:txBody>
        </p:sp>
        <p:sp>
          <p:nvSpPr>
            <p:cNvPr id="213" name="pl213"/>
            <p:cNvSpPr/>
            <p:nvPr/>
          </p:nvSpPr>
          <p:spPr>
            <a:xfrm>
              <a:off x="4303442"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14" name="pl214"/>
            <p:cNvSpPr/>
            <p:nvPr/>
          </p:nvSpPr>
          <p:spPr>
            <a:xfrm>
              <a:off x="4593619"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15" name="pl215"/>
            <p:cNvSpPr/>
            <p:nvPr/>
          </p:nvSpPr>
          <p:spPr>
            <a:xfrm>
              <a:off x="4883795"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16" name="pl216"/>
            <p:cNvSpPr/>
            <p:nvPr/>
          </p:nvSpPr>
          <p:spPr>
            <a:xfrm>
              <a:off x="5173971"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17" name="pl217"/>
            <p:cNvSpPr/>
            <p:nvPr/>
          </p:nvSpPr>
          <p:spPr>
            <a:xfrm>
              <a:off x="5464147"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18" name="pl218"/>
            <p:cNvSpPr/>
            <p:nvPr/>
          </p:nvSpPr>
          <p:spPr>
            <a:xfrm>
              <a:off x="5754324"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19" name="tx219"/>
            <p:cNvSpPr/>
            <p:nvPr/>
          </p:nvSpPr>
          <p:spPr>
            <a:xfrm>
              <a:off x="4272353" y="565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220" name="tx220"/>
            <p:cNvSpPr/>
            <p:nvPr/>
          </p:nvSpPr>
          <p:spPr>
            <a:xfrm>
              <a:off x="4531439"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221" name="tx221"/>
            <p:cNvSpPr/>
            <p:nvPr/>
          </p:nvSpPr>
          <p:spPr>
            <a:xfrm>
              <a:off x="4821616"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222" name="tx222"/>
            <p:cNvSpPr/>
            <p:nvPr/>
          </p:nvSpPr>
          <p:spPr>
            <a:xfrm>
              <a:off x="5111792"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223" name="tx223"/>
            <p:cNvSpPr/>
            <p:nvPr/>
          </p:nvSpPr>
          <p:spPr>
            <a:xfrm>
              <a:off x="5401968"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224" name="tx224"/>
            <p:cNvSpPr/>
            <p:nvPr/>
          </p:nvSpPr>
          <p:spPr>
            <a:xfrm>
              <a:off x="5661055" y="56558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225" name="pl225"/>
            <p:cNvSpPr/>
            <p:nvPr/>
          </p:nvSpPr>
          <p:spPr>
            <a:xfrm>
              <a:off x="7159247" y="5574027"/>
              <a:ext cx="1915163" cy="0"/>
            </a:xfrm>
            <a:custGeom>
              <a:avLst/>
              <a:pathLst>
                <a:path w="1915163" h="0">
                  <a:moveTo>
                    <a:pt x="0" y="0"/>
                  </a:moveTo>
                  <a:lnTo>
                    <a:pt x="1915163" y="0"/>
                  </a:lnTo>
                </a:path>
              </a:pathLst>
            </a:custGeom>
            <a:ln w="8130" cap="flat">
              <a:solidFill>
                <a:srgbClr val="000000">
                  <a:alpha val="100000"/>
                </a:srgbClr>
              </a:solidFill>
              <a:prstDash val="solid"/>
              <a:round/>
            </a:ln>
          </p:spPr>
          <p:txBody>
            <a:bodyPr/>
            <a:lstStyle/>
            <a:p/>
          </p:txBody>
        </p:sp>
        <p:sp>
          <p:nvSpPr>
            <p:cNvPr id="226" name="pl226"/>
            <p:cNvSpPr/>
            <p:nvPr/>
          </p:nvSpPr>
          <p:spPr>
            <a:xfrm>
              <a:off x="7246300"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27" name="pl227"/>
            <p:cNvSpPr/>
            <p:nvPr/>
          </p:nvSpPr>
          <p:spPr>
            <a:xfrm>
              <a:off x="7536476"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28" name="pl228"/>
            <p:cNvSpPr/>
            <p:nvPr/>
          </p:nvSpPr>
          <p:spPr>
            <a:xfrm>
              <a:off x="7826652"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29" name="pl229"/>
            <p:cNvSpPr/>
            <p:nvPr/>
          </p:nvSpPr>
          <p:spPr>
            <a:xfrm>
              <a:off x="8116829"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30" name="pl230"/>
            <p:cNvSpPr/>
            <p:nvPr/>
          </p:nvSpPr>
          <p:spPr>
            <a:xfrm>
              <a:off x="8407005"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31" name="pl231"/>
            <p:cNvSpPr/>
            <p:nvPr/>
          </p:nvSpPr>
          <p:spPr>
            <a:xfrm>
              <a:off x="8697181"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32" name="tx232"/>
            <p:cNvSpPr/>
            <p:nvPr/>
          </p:nvSpPr>
          <p:spPr>
            <a:xfrm>
              <a:off x="7215210" y="565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233" name="tx233"/>
            <p:cNvSpPr/>
            <p:nvPr/>
          </p:nvSpPr>
          <p:spPr>
            <a:xfrm>
              <a:off x="7474297"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234" name="tx234"/>
            <p:cNvSpPr/>
            <p:nvPr/>
          </p:nvSpPr>
          <p:spPr>
            <a:xfrm>
              <a:off x="7764473"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235" name="tx235"/>
            <p:cNvSpPr/>
            <p:nvPr/>
          </p:nvSpPr>
          <p:spPr>
            <a:xfrm>
              <a:off x="8054650"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236" name="tx236"/>
            <p:cNvSpPr/>
            <p:nvPr/>
          </p:nvSpPr>
          <p:spPr>
            <a:xfrm>
              <a:off x="8344826"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237" name="tx237"/>
            <p:cNvSpPr/>
            <p:nvPr/>
          </p:nvSpPr>
          <p:spPr>
            <a:xfrm>
              <a:off x="8603912" y="56558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238" name="tx238"/>
            <p:cNvSpPr/>
            <p:nvPr/>
          </p:nvSpPr>
          <p:spPr>
            <a:xfrm>
              <a:off x="6201142" y="4995969"/>
              <a:ext cx="87626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State of Palestine</a:t>
              </a:r>
            </a:p>
          </p:txBody>
        </p:sp>
        <p:sp>
          <p:nvSpPr>
            <p:cNvPr id="239" name="tx239"/>
            <p:cNvSpPr/>
            <p:nvPr/>
          </p:nvSpPr>
          <p:spPr>
            <a:xfrm>
              <a:off x="6437514" y="4099212"/>
              <a:ext cx="63989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Mozambique</a:t>
              </a:r>
            </a:p>
          </p:txBody>
        </p:sp>
        <p:sp>
          <p:nvSpPr>
            <p:cNvPr id="240" name="tx240"/>
            <p:cNvSpPr/>
            <p:nvPr/>
          </p:nvSpPr>
          <p:spPr>
            <a:xfrm>
              <a:off x="6884747" y="3202456"/>
              <a:ext cx="19266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Iran</a:t>
              </a:r>
            </a:p>
          </p:txBody>
        </p:sp>
        <p:sp>
          <p:nvSpPr>
            <p:cNvPr id="241" name="tx241"/>
            <p:cNvSpPr/>
            <p:nvPr/>
          </p:nvSpPr>
          <p:spPr>
            <a:xfrm>
              <a:off x="6418952" y="2305700"/>
              <a:ext cx="65845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Burkina Faso</a:t>
              </a:r>
            </a:p>
          </p:txBody>
        </p:sp>
        <p:sp>
          <p:nvSpPr>
            <p:cNvPr id="242" name="tx242"/>
            <p:cNvSpPr/>
            <p:nvPr/>
          </p:nvSpPr>
          <p:spPr>
            <a:xfrm>
              <a:off x="3867549" y="5348791"/>
              <a:ext cx="26700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Niger</a:t>
              </a:r>
            </a:p>
          </p:txBody>
        </p:sp>
        <p:sp>
          <p:nvSpPr>
            <p:cNvPr id="243" name="tx243"/>
            <p:cNvSpPr/>
            <p:nvPr/>
          </p:nvSpPr>
          <p:spPr>
            <a:xfrm>
              <a:off x="3941890" y="5040071"/>
              <a:ext cx="19266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Iraq</a:t>
              </a:r>
            </a:p>
          </p:txBody>
        </p:sp>
        <p:sp>
          <p:nvSpPr>
            <p:cNvPr id="244" name="tx244"/>
            <p:cNvSpPr/>
            <p:nvPr/>
          </p:nvSpPr>
          <p:spPr>
            <a:xfrm>
              <a:off x="3165198" y="4731352"/>
              <a:ext cx="96935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Papua New Guinea</a:t>
              </a:r>
            </a:p>
          </p:txBody>
        </p:sp>
        <p:sp>
          <p:nvSpPr>
            <p:cNvPr id="245" name="tx245"/>
            <p:cNvSpPr/>
            <p:nvPr/>
          </p:nvSpPr>
          <p:spPr>
            <a:xfrm>
              <a:off x="3749500" y="4422633"/>
              <a:ext cx="38505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Ukraine</a:t>
              </a:r>
            </a:p>
          </p:txBody>
        </p:sp>
        <p:sp>
          <p:nvSpPr>
            <p:cNvPr id="246" name="tx246"/>
            <p:cNvSpPr/>
            <p:nvPr/>
          </p:nvSpPr>
          <p:spPr>
            <a:xfrm>
              <a:off x="3488073" y="4113913"/>
              <a:ext cx="64648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South Sudan</a:t>
              </a:r>
            </a:p>
          </p:txBody>
        </p:sp>
        <p:sp>
          <p:nvSpPr>
            <p:cNvPr id="247" name="tx247"/>
            <p:cNvSpPr/>
            <p:nvPr/>
          </p:nvSpPr>
          <p:spPr>
            <a:xfrm>
              <a:off x="3929728" y="3805194"/>
              <a:ext cx="20482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Mali</a:t>
              </a:r>
            </a:p>
          </p:txBody>
        </p:sp>
        <p:sp>
          <p:nvSpPr>
            <p:cNvPr id="248" name="tx248"/>
            <p:cNvSpPr/>
            <p:nvPr/>
          </p:nvSpPr>
          <p:spPr>
            <a:xfrm>
              <a:off x="3730663" y="3496475"/>
              <a:ext cx="40389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Ethiopia</a:t>
              </a:r>
            </a:p>
          </p:txBody>
        </p:sp>
        <p:sp>
          <p:nvSpPr>
            <p:cNvPr id="249" name="tx249"/>
            <p:cNvSpPr/>
            <p:nvPr/>
          </p:nvSpPr>
          <p:spPr>
            <a:xfrm>
              <a:off x="3898730" y="3187756"/>
              <a:ext cx="23582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CAR</a:t>
              </a:r>
            </a:p>
          </p:txBody>
        </p:sp>
        <p:sp>
          <p:nvSpPr>
            <p:cNvPr id="250" name="tx250"/>
            <p:cNvSpPr/>
            <p:nvPr/>
          </p:nvSpPr>
          <p:spPr>
            <a:xfrm>
              <a:off x="3805187" y="2879036"/>
              <a:ext cx="32936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Congo</a:t>
              </a:r>
            </a:p>
          </p:txBody>
        </p:sp>
        <p:sp>
          <p:nvSpPr>
            <p:cNvPr id="251" name="tx251"/>
            <p:cNvSpPr/>
            <p:nvPr/>
          </p:nvSpPr>
          <p:spPr>
            <a:xfrm>
              <a:off x="3730846" y="2570317"/>
              <a:ext cx="40370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Somalia</a:t>
              </a:r>
            </a:p>
          </p:txBody>
        </p:sp>
        <p:sp>
          <p:nvSpPr>
            <p:cNvPr id="252" name="tx252"/>
            <p:cNvSpPr/>
            <p:nvPr/>
          </p:nvSpPr>
          <p:spPr>
            <a:xfrm>
              <a:off x="3612706" y="2261598"/>
              <a:ext cx="52184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Cameroon</a:t>
              </a:r>
            </a:p>
          </p:txBody>
        </p:sp>
        <p:sp>
          <p:nvSpPr>
            <p:cNvPr id="253" name="tx253"/>
            <p:cNvSpPr/>
            <p:nvPr/>
          </p:nvSpPr>
          <p:spPr>
            <a:xfrm>
              <a:off x="3867366" y="1952878"/>
              <a:ext cx="26718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Libya</a:t>
              </a:r>
            </a:p>
          </p:txBody>
        </p:sp>
        <p:sp>
          <p:nvSpPr>
            <p:cNvPr id="254" name="tx254"/>
            <p:cNvSpPr/>
            <p:nvPr/>
          </p:nvSpPr>
          <p:spPr>
            <a:xfrm>
              <a:off x="844041" y="5258434"/>
              <a:ext cx="25456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Syria</a:t>
              </a:r>
            </a:p>
          </p:txBody>
        </p:sp>
        <p:sp>
          <p:nvSpPr>
            <p:cNvPr id="255" name="tx255"/>
            <p:cNvSpPr/>
            <p:nvPr/>
          </p:nvSpPr>
          <p:spPr>
            <a:xfrm>
              <a:off x="744646" y="4799120"/>
              <a:ext cx="35396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Nigeria</a:t>
              </a:r>
            </a:p>
          </p:txBody>
        </p:sp>
        <p:sp>
          <p:nvSpPr>
            <p:cNvPr id="256" name="tx256"/>
            <p:cNvSpPr/>
            <p:nvPr/>
          </p:nvSpPr>
          <p:spPr>
            <a:xfrm>
              <a:off x="508182" y="4339806"/>
              <a:ext cx="59042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Afghanistan</a:t>
              </a:r>
            </a:p>
          </p:txBody>
        </p:sp>
        <p:sp>
          <p:nvSpPr>
            <p:cNvPr id="257" name="tx257"/>
            <p:cNvSpPr/>
            <p:nvPr/>
          </p:nvSpPr>
          <p:spPr>
            <a:xfrm>
              <a:off x="875131" y="3880491"/>
              <a:ext cx="2234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Haiti</a:t>
              </a:r>
            </a:p>
          </p:txBody>
        </p:sp>
        <p:sp>
          <p:nvSpPr>
            <p:cNvPr id="258" name="tx258"/>
            <p:cNvSpPr/>
            <p:nvPr/>
          </p:nvSpPr>
          <p:spPr>
            <a:xfrm>
              <a:off x="663356" y="3421177"/>
              <a:ext cx="43525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Lebanon</a:t>
              </a:r>
            </a:p>
          </p:txBody>
        </p:sp>
        <p:sp>
          <p:nvSpPr>
            <p:cNvPr id="259" name="tx259"/>
            <p:cNvSpPr/>
            <p:nvPr/>
          </p:nvSpPr>
          <p:spPr>
            <a:xfrm>
              <a:off x="754704" y="2961863"/>
              <a:ext cx="34390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Yemen</a:t>
              </a:r>
            </a:p>
          </p:txBody>
        </p:sp>
        <p:sp>
          <p:nvSpPr>
            <p:cNvPr id="260" name="tx260"/>
            <p:cNvSpPr/>
            <p:nvPr/>
          </p:nvSpPr>
          <p:spPr>
            <a:xfrm>
              <a:off x="775370" y="2502549"/>
              <a:ext cx="32324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Sudan</a:t>
              </a:r>
            </a:p>
          </p:txBody>
        </p:sp>
        <p:sp>
          <p:nvSpPr>
            <p:cNvPr id="261" name="tx261"/>
            <p:cNvSpPr/>
            <p:nvPr/>
          </p:nvSpPr>
          <p:spPr>
            <a:xfrm>
              <a:off x="632815" y="2043235"/>
              <a:ext cx="46579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Myanmar</a:t>
              </a:r>
            </a:p>
          </p:txBody>
        </p:sp>
        <p:sp>
          <p:nvSpPr>
            <p:cNvPr id="262" name="tx262"/>
            <p:cNvSpPr/>
            <p:nvPr/>
          </p:nvSpPr>
          <p:spPr>
            <a:xfrm>
              <a:off x="3995806" y="6192124"/>
              <a:ext cx="104854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 in:</a:t>
              </a:r>
            </a:p>
          </p:txBody>
        </p:sp>
        <p:sp>
          <p:nvSpPr>
            <p:cNvPr id="263" name="pt263"/>
            <p:cNvSpPr/>
            <p:nvPr/>
          </p:nvSpPr>
          <p:spPr>
            <a:xfrm>
              <a:off x="5151412" y="6169888"/>
              <a:ext cx="144506" cy="144506"/>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4" name="pt264"/>
            <p:cNvSpPr/>
            <p:nvPr/>
          </p:nvSpPr>
          <p:spPr>
            <a:xfrm>
              <a:off x="5758763" y="6169888"/>
              <a:ext cx="144506" cy="144506"/>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65" name="tx265"/>
            <p:cNvSpPr/>
            <p:nvPr/>
          </p:nvSpPr>
          <p:spPr>
            <a:xfrm>
              <a:off x="5402983" y="6202136"/>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2019</a:t>
              </a:r>
            </a:p>
          </p:txBody>
        </p:sp>
        <p:sp>
          <p:nvSpPr>
            <p:cNvPr id="266" name="tx266"/>
            <p:cNvSpPr/>
            <p:nvPr/>
          </p:nvSpPr>
          <p:spPr>
            <a:xfrm>
              <a:off x="6010333" y="6202136"/>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2025</a:t>
              </a:r>
            </a:p>
          </p:txBody>
        </p:sp>
        <p:sp>
          <p:nvSpPr>
            <p:cNvPr id="267" name="tx267"/>
            <p:cNvSpPr/>
            <p:nvPr/>
          </p:nvSpPr>
          <p:spPr>
            <a:xfrm>
              <a:off x="1180446" y="1368037"/>
              <a:ext cx="4457882"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DTP1 coverage (%) and change, by country, 2019 and 2025</a:t>
              </a:r>
            </a:p>
          </p:txBody>
        </p:sp>
        <p:sp>
          <p:nvSpPr>
            <p:cNvPr id="268" name="tx268"/>
            <p:cNvSpPr/>
            <p:nvPr/>
          </p:nvSpPr>
          <p:spPr>
            <a:xfrm>
              <a:off x="4912427" y="649104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269" name="tx269"/>
            <p:cNvSpPr/>
            <p:nvPr/>
          </p:nvSpPr>
          <p:spPr>
            <a:xfrm>
              <a:off x="5475606" y="6611748"/>
              <a:ext cx="359880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Change in coverage between 2019 and 2025 indicated to the right.</a:t>
              </a:r>
            </a:p>
          </p:txBody>
        </p:sp>
      </p:grpSp>
      <p:sp>
        <p:nvSpPr>
          <p:cNvPr id="27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DTP1 coverage in 2019 and 2025, and change in coverage between the two years.
Overall, 8 out of 24 (33%) countries in WB FCV countries had a decline in coverage. The largest decline was in Myanmar (-17 percentage points), followed by Sudan and Yemen (-16 percentage points).
There were 12 (50%) countries with an increase in DTP1 coverage. Coverage remained the same in 4 countries between 2019 and 2025.
</a:t>
            </a:r>
          </a:p>
        </p:txBody>
      </p:sp>
      <p:sp>
        <p:nvSpPr>
          <p:cNvPr id="27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Between 2019 and 2025, DTP1 coverage increased in 12 countries and decreased in eight countries.</a:t>
            </a:r>
          </a:p>
        </p:txBody>
      </p:sp>
      <p:grpSp xmlns:pic="http://schemas.openxmlformats.org/drawingml/2006/picture">
        <p:nvGrpSpPr>
          <p:cNvPr id="272" name=""/>
          <p:cNvGrpSpPr/>
          <p:nvPr/>
        </p:nvGrpSpPr>
        <p:grpSpPr>
          <a:xfrm>
            <a:off x="292608" y="1005840"/>
            <a:ext cx="8595360" cy="28575"/>
            <a:chOff x="292608" y="1005840"/>
            <a:chExt cx="8595360" cy="28575"/>
          </a:xfrm>
        </p:grpSpPr>
        <p:sp>
          <p:nvSpPr>
            <p:cNvPr id="27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74"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80446" y="5260163"/>
              <a:ext cx="2033303" cy="0"/>
            </a:xfrm>
            <a:custGeom>
              <a:avLst/>
              <a:pathLst>
                <a:path w="2033303" h="0">
                  <a:moveTo>
                    <a:pt x="0" y="0"/>
                  </a:moveTo>
                  <a:lnTo>
                    <a:pt x="2033303" y="0"/>
                  </a:lnTo>
                  <a:lnTo>
                    <a:pt x="2033303" y="0"/>
                  </a:lnTo>
                </a:path>
              </a:pathLst>
            </a:custGeom>
            <a:ln w="13550" cap="flat">
              <a:solidFill>
                <a:srgbClr val="EBEBEB">
                  <a:alpha val="100000"/>
                </a:srgbClr>
              </a:solidFill>
              <a:prstDash val="solid"/>
              <a:round/>
            </a:ln>
          </p:spPr>
          <p:txBody>
            <a:bodyPr/>
            <a:lstStyle/>
            <a:p/>
          </p:txBody>
        </p:sp>
        <p:sp>
          <p:nvSpPr>
            <p:cNvPr id="5" name="pl5"/>
            <p:cNvSpPr/>
            <p:nvPr/>
          </p:nvSpPr>
          <p:spPr>
            <a:xfrm>
              <a:off x="1180446" y="4737055"/>
              <a:ext cx="2033303" cy="0"/>
            </a:xfrm>
            <a:custGeom>
              <a:avLst/>
              <a:pathLst>
                <a:path w="2033303" h="0">
                  <a:moveTo>
                    <a:pt x="0" y="0"/>
                  </a:moveTo>
                  <a:lnTo>
                    <a:pt x="2033303" y="0"/>
                  </a:lnTo>
                  <a:lnTo>
                    <a:pt x="2033303" y="0"/>
                  </a:lnTo>
                </a:path>
              </a:pathLst>
            </a:custGeom>
            <a:ln w="13550" cap="flat">
              <a:solidFill>
                <a:srgbClr val="EBEBEB">
                  <a:alpha val="100000"/>
                </a:srgbClr>
              </a:solidFill>
              <a:prstDash val="solid"/>
              <a:round/>
            </a:ln>
          </p:spPr>
          <p:txBody>
            <a:bodyPr/>
            <a:lstStyle/>
            <a:p/>
          </p:txBody>
        </p:sp>
        <p:sp>
          <p:nvSpPr>
            <p:cNvPr id="6" name="pl6"/>
            <p:cNvSpPr/>
            <p:nvPr/>
          </p:nvSpPr>
          <p:spPr>
            <a:xfrm>
              <a:off x="1180446" y="4213947"/>
              <a:ext cx="2033303" cy="0"/>
            </a:xfrm>
            <a:custGeom>
              <a:avLst/>
              <a:pathLst>
                <a:path w="2033303" h="0">
                  <a:moveTo>
                    <a:pt x="0" y="0"/>
                  </a:moveTo>
                  <a:lnTo>
                    <a:pt x="2033303" y="0"/>
                  </a:lnTo>
                  <a:lnTo>
                    <a:pt x="2033303" y="0"/>
                  </a:lnTo>
                </a:path>
              </a:pathLst>
            </a:custGeom>
            <a:ln w="13550" cap="flat">
              <a:solidFill>
                <a:srgbClr val="EBEBEB">
                  <a:alpha val="100000"/>
                </a:srgbClr>
              </a:solidFill>
              <a:prstDash val="solid"/>
              <a:round/>
            </a:ln>
          </p:spPr>
          <p:txBody>
            <a:bodyPr/>
            <a:lstStyle/>
            <a:p/>
          </p:txBody>
        </p:sp>
        <p:sp>
          <p:nvSpPr>
            <p:cNvPr id="7" name="pl7"/>
            <p:cNvSpPr/>
            <p:nvPr/>
          </p:nvSpPr>
          <p:spPr>
            <a:xfrm>
              <a:off x="1180446" y="3690839"/>
              <a:ext cx="2033303" cy="0"/>
            </a:xfrm>
            <a:custGeom>
              <a:avLst/>
              <a:pathLst>
                <a:path w="2033303" h="0">
                  <a:moveTo>
                    <a:pt x="0" y="0"/>
                  </a:moveTo>
                  <a:lnTo>
                    <a:pt x="2033303" y="0"/>
                  </a:lnTo>
                  <a:lnTo>
                    <a:pt x="2033303" y="0"/>
                  </a:lnTo>
                </a:path>
              </a:pathLst>
            </a:custGeom>
            <a:ln w="13550" cap="flat">
              <a:solidFill>
                <a:srgbClr val="EBEBEB">
                  <a:alpha val="100000"/>
                </a:srgbClr>
              </a:solidFill>
              <a:prstDash val="solid"/>
              <a:round/>
            </a:ln>
          </p:spPr>
          <p:txBody>
            <a:bodyPr/>
            <a:lstStyle/>
            <a:p/>
          </p:txBody>
        </p:sp>
        <p:sp>
          <p:nvSpPr>
            <p:cNvPr id="8" name="pl8"/>
            <p:cNvSpPr/>
            <p:nvPr/>
          </p:nvSpPr>
          <p:spPr>
            <a:xfrm>
              <a:off x="1180446" y="3167732"/>
              <a:ext cx="2033303" cy="0"/>
            </a:xfrm>
            <a:custGeom>
              <a:avLst/>
              <a:pathLst>
                <a:path w="2033303" h="0">
                  <a:moveTo>
                    <a:pt x="0" y="0"/>
                  </a:moveTo>
                  <a:lnTo>
                    <a:pt x="2033303" y="0"/>
                  </a:lnTo>
                  <a:lnTo>
                    <a:pt x="2033303" y="0"/>
                  </a:lnTo>
                </a:path>
              </a:pathLst>
            </a:custGeom>
            <a:ln w="13550" cap="flat">
              <a:solidFill>
                <a:srgbClr val="EBEBEB">
                  <a:alpha val="100000"/>
                </a:srgbClr>
              </a:solidFill>
              <a:prstDash val="solid"/>
              <a:round/>
            </a:ln>
          </p:spPr>
          <p:txBody>
            <a:bodyPr/>
            <a:lstStyle/>
            <a:p/>
          </p:txBody>
        </p:sp>
        <p:sp>
          <p:nvSpPr>
            <p:cNvPr id="9" name="pl9"/>
            <p:cNvSpPr/>
            <p:nvPr/>
          </p:nvSpPr>
          <p:spPr>
            <a:xfrm>
              <a:off x="1180446" y="2644624"/>
              <a:ext cx="2033303" cy="0"/>
            </a:xfrm>
            <a:custGeom>
              <a:avLst/>
              <a:pathLst>
                <a:path w="2033303" h="0">
                  <a:moveTo>
                    <a:pt x="0" y="0"/>
                  </a:moveTo>
                  <a:lnTo>
                    <a:pt x="2033303" y="0"/>
                  </a:lnTo>
                  <a:lnTo>
                    <a:pt x="2033303" y="0"/>
                  </a:lnTo>
                </a:path>
              </a:pathLst>
            </a:custGeom>
            <a:ln w="13550" cap="flat">
              <a:solidFill>
                <a:srgbClr val="EBEBEB">
                  <a:alpha val="100000"/>
                </a:srgbClr>
              </a:solidFill>
              <a:prstDash val="solid"/>
              <a:round/>
            </a:ln>
          </p:spPr>
          <p:txBody>
            <a:bodyPr/>
            <a:lstStyle/>
            <a:p/>
          </p:txBody>
        </p:sp>
        <p:sp>
          <p:nvSpPr>
            <p:cNvPr id="10" name="pl10"/>
            <p:cNvSpPr/>
            <p:nvPr/>
          </p:nvSpPr>
          <p:spPr>
            <a:xfrm>
              <a:off x="1180446" y="2121516"/>
              <a:ext cx="2033303" cy="0"/>
            </a:xfrm>
            <a:custGeom>
              <a:avLst/>
              <a:pathLst>
                <a:path w="2033303" h="0">
                  <a:moveTo>
                    <a:pt x="0" y="0"/>
                  </a:moveTo>
                  <a:lnTo>
                    <a:pt x="2033303" y="0"/>
                  </a:lnTo>
                  <a:lnTo>
                    <a:pt x="2033303" y="0"/>
                  </a:lnTo>
                </a:path>
              </a:pathLst>
            </a:custGeom>
            <a:ln w="13550" cap="flat">
              <a:solidFill>
                <a:srgbClr val="EBEBEB">
                  <a:alpha val="100000"/>
                </a:srgbClr>
              </a:solidFill>
              <a:prstDash val="solid"/>
              <a:round/>
            </a:ln>
          </p:spPr>
          <p:txBody>
            <a:bodyPr/>
            <a:lstStyle/>
            <a:p/>
          </p:txBody>
        </p:sp>
        <p:sp>
          <p:nvSpPr>
            <p:cNvPr id="11" name="pl11"/>
            <p:cNvSpPr/>
            <p:nvPr/>
          </p:nvSpPr>
          <p:spPr>
            <a:xfrm>
              <a:off x="1272869"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580945"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889021"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197098"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505174"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813250"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428155" y="2121516"/>
              <a:ext cx="92422" cy="0"/>
            </a:xfrm>
            <a:custGeom>
              <a:avLst/>
              <a:pathLst>
                <a:path w="92422" h="0">
                  <a:moveTo>
                    <a:pt x="0" y="0"/>
                  </a:moveTo>
                  <a:lnTo>
                    <a:pt x="92422" y="0"/>
                  </a:lnTo>
                </a:path>
              </a:pathLst>
            </a:custGeom>
            <a:ln w="81303" cap="flat">
              <a:solidFill>
                <a:srgbClr val="E8E8E8">
                  <a:alpha val="100000"/>
                </a:srgbClr>
              </a:solidFill>
              <a:prstDash val="solid"/>
              <a:round/>
            </a:ln>
          </p:spPr>
          <p:txBody>
            <a:bodyPr/>
            <a:lstStyle/>
            <a:p/>
          </p:txBody>
        </p:sp>
        <p:sp>
          <p:nvSpPr>
            <p:cNvPr id="18" name="pl18"/>
            <p:cNvSpPr/>
            <p:nvPr/>
          </p:nvSpPr>
          <p:spPr>
            <a:xfrm>
              <a:off x="2027656" y="2644624"/>
              <a:ext cx="61615" cy="0"/>
            </a:xfrm>
            <a:custGeom>
              <a:avLst/>
              <a:pathLst>
                <a:path w="61615" h="0">
                  <a:moveTo>
                    <a:pt x="0" y="0"/>
                  </a:moveTo>
                  <a:lnTo>
                    <a:pt x="61615" y="0"/>
                  </a:lnTo>
                </a:path>
              </a:pathLst>
            </a:custGeom>
            <a:ln w="81303" cap="flat">
              <a:solidFill>
                <a:srgbClr val="E8E8E8">
                  <a:alpha val="100000"/>
                </a:srgbClr>
              </a:solidFill>
              <a:prstDash val="solid"/>
              <a:round/>
            </a:ln>
          </p:spPr>
          <p:txBody>
            <a:bodyPr/>
            <a:lstStyle/>
            <a:p/>
          </p:txBody>
        </p:sp>
        <p:sp>
          <p:nvSpPr>
            <p:cNvPr id="19" name="pl19"/>
            <p:cNvSpPr/>
            <p:nvPr/>
          </p:nvSpPr>
          <p:spPr>
            <a:xfrm>
              <a:off x="2304924" y="3167732"/>
              <a:ext cx="30807" cy="0"/>
            </a:xfrm>
            <a:custGeom>
              <a:avLst/>
              <a:pathLst>
                <a:path w="30807" h="0">
                  <a:moveTo>
                    <a:pt x="0" y="0"/>
                  </a:moveTo>
                  <a:lnTo>
                    <a:pt x="30807" y="0"/>
                  </a:lnTo>
                </a:path>
              </a:pathLst>
            </a:custGeom>
            <a:ln w="81303" cap="flat">
              <a:solidFill>
                <a:srgbClr val="E8E8E8">
                  <a:alpha val="100000"/>
                </a:srgbClr>
              </a:solidFill>
              <a:prstDash val="solid"/>
              <a:round/>
            </a:ln>
          </p:spPr>
          <p:txBody>
            <a:bodyPr/>
            <a:lstStyle/>
            <a:p/>
          </p:txBody>
        </p:sp>
        <p:sp>
          <p:nvSpPr>
            <p:cNvPr id="20" name="pl20"/>
            <p:cNvSpPr/>
            <p:nvPr/>
          </p:nvSpPr>
          <p:spPr>
            <a:xfrm>
              <a:off x="2751635" y="3690839"/>
              <a:ext cx="15403" cy="0"/>
            </a:xfrm>
            <a:custGeom>
              <a:avLst/>
              <a:pathLst>
                <a:path w="15403" h="0">
                  <a:moveTo>
                    <a:pt x="0" y="0"/>
                  </a:moveTo>
                  <a:lnTo>
                    <a:pt x="15403" y="0"/>
                  </a:lnTo>
                </a:path>
              </a:pathLst>
            </a:custGeom>
            <a:ln w="81303" cap="flat">
              <a:solidFill>
                <a:srgbClr val="E8E8E8">
                  <a:alpha val="100000"/>
                </a:srgbClr>
              </a:solidFill>
              <a:prstDash val="solid"/>
              <a:round/>
            </a:ln>
          </p:spPr>
          <p:txBody>
            <a:bodyPr/>
            <a:lstStyle/>
            <a:p/>
          </p:txBody>
        </p:sp>
        <p:sp>
          <p:nvSpPr>
            <p:cNvPr id="21" name="pl21"/>
            <p:cNvSpPr/>
            <p:nvPr/>
          </p:nvSpPr>
          <p:spPr>
            <a:xfrm>
              <a:off x="2659212" y="4213947"/>
              <a:ext cx="15403" cy="0"/>
            </a:xfrm>
            <a:custGeom>
              <a:avLst/>
              <a:pathLst>
                <a:path w="15403" h="0">
                  <a:moveTo>
                    <a:pt x="0" y="0"/>
                  </a:moveTo>
                  <a:lnTo>
                    <a:pt x="15403" y="0"/>
                  </a:lnTo>
                </a:path>
              </a:pathLst>
            </a:custGeom>
            <a:ln w="81303" cap="flat">
              <a:solidFill>
                <a:srgbClr val="E8E8E8">
                  <a:alpha val="100000"/>
                </a:srgbClr>
              </a:solidFill>
              <a:prstDash val="solid"/>
              <a:round/>
            </a:ln>
          </p:spPr>
          <p:txBody>
            <a:bodyPr/>
            <a:lstStyle/>
            <a:p/>
          </p:txBody>
        </p:sp>
        <p:sp>
          <p:nvSpPr>
            <p:cNvPr id="22" name="pl22"/>
            <p:cNvSpPr/>
            <p:nvPr/>
          </p:nvSpPr>
          <p:spPr>
            <a:xfrm>
              <a:off x="2351136" y="4737055"/>
              <a:ext cx="15403" cy="0"/>
            </a:xfrm>
            <a:custGeom>
              <a:avLst/>
              <a:pathLst>
                <a:path w="15403" h="0">
                  <a:moveTo>
                    <a:pt x="0" y="0"/>
                  </a:moveTo>
                  <a:lnTo>
                    <a:pt x="15403" y="0"/>
                  </a:lnTo>
                </a:path>
              </a:pathLst>
            </a:custGeom>
            <a:ln w="81303" cap="flat">
              <a:solidFill>
                <a:srgbClr val="E8E8E8">
                  <a:alpha val="100000"/>
                </a:srgbClr>
              </a:solidFill>
              <a:prstDash val="solid"/>
              <a:round/>
            </a:ln>
          </p:spPr>
          <p:txBody>
            <a:bodyPr/>
            <a:lstStyle/>
            <a:p/>
          </p:txBody>
        </p:sp>
        <p:sp>
          <p:nvSpPr>
            <p:cNvPr id="23" name="pl23"/>
            <p:cNvSpPr/>
            <p:nvPr/>
          </p:nvSpPr>
          <p:spPr>
            <a:xfrm>
              <a:off x="2458963" y="5260163"/>
              <a:ext cx="15403" cy="0"/>
            </a:xfrm>
            <a:custGeom>
              <a:avLst/>
              <a:pathLst>
                <a:path w="15403" h="0">
                  <a:moveTo>
                    <a:pt x="0" y="0"/>
                  </a:moveTo>
                  <a:lnTo>
                    <a:pt x="15403" y="0"/>
                  </a:lnTo>
                </a:path>
              </a:pathLst>
            </a:custGeom>
            <a:ln w="81303" cap="flat">
              <a:solidFill>
                <a:srgbClr val="E8E8E8">
                  <a:alpha val="100000"/>
                </a:srgbClr>
              </a:solidFill>
              <a:prstDash val="solid"/>
              <a:round/>
            </a:ln>
          </p:spPr>
          <p:txBody>
            <a:bodyPr/>
            <a:lstStyle/>
            <a:p/>
          </p:txBody>
        </p:sp>
        <p:sp>
          <p:nvSpPr>
            <p:cNvPr id="24" name="pt24"/>
            <p:cNvSpPr/>
            <p:nvPr/>
          </p:nvSpPr>
          <p:spPr>
            <a:xfrm>
              <a:off x="2331232" y="31632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 name="pt25"/>
            <p:cNvSpPr/>
            <p:nvPr/>
          </p:nvSpPr>
          <p:spPr>
            <a:xfrm>
              <a:off x="2300424" y="31632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 name="pt26"/>
            <p:cNvSpPr/>
            <p:nvPr/>
          </p:nvSpPr>
          <p:spPr>
            <a:xfrm>
              <a:off x="2762539"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 name="pt27"/>
            <p:cNvSpPr/>
            <p:nvPr/>
          </p:nvSpPr>
          <p:spPr>
            <a:xfrm>
              <a:off x="2747135"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 name="pt28"/>
            <p:cNvSpPr/>
            <p:nvPr/>
          </p:nvSpPr>
          <p:spPr>
            <a:xfrm>
              <a:off x="2670116" y="42094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9" name="pt29"/>
            <p:cNvSpPr/>
            <p:nvPr/>
          </p:nvSpPr>
          <p:spPr>
            <a:xfrm>
              <a:off x="2654712" y="42094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0" name="pt30"/>
            <p:cNvSpPr/>
            <p:nvPr/>
          </p:nvSpPr>
          <p:spPr>
            <a:xfrm>
              <a:off x="2362040" y="47325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1" name="pt31"/>
            <p:cNvSpPr/>
            <p:nvPr/>
          </p:nvSpPr>
          <p:spPr>
            <a:xfrm>
              <a:off x="2346636" y="47325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2469866" y="52556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2454463" y="52556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2516078" y="21170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2423655" y="21170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2084771" y="264012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2023156" y="264012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2290580" y="3122580"/>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9" name="pt39"/>
            <p:cNvSpPr/>
            <p:nvPr/>
          </p:nvSpPr>
          <p:spPr>
            <a:xfrm>
              <a:off x="2259773" y="3122580"/>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40" name="pt40"/>
            <p:cNvSpPr/>
            <p:nvPr/>
          </p:nvSpPr>
          <p:spPr>
            <a:xfrm>
              <a:off x="2721887" y="3645688"/>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41" name="pt41"/>
            <p:cNvSpPr/>
            <p:nvPr/>
          </p:nvSpPr>
          <p:spPr>
            <a:xfrm>
              <a:off x="2706483" y="364568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42" name="pt42"/>
            <p:cNvSpPr/>
            <p:nvPr/>
          </p:nvSpPr>
          <p:spPr>
            <a:xfrm>
              <a:off x="2629464" y="4168795"/>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43" name="pt43"/>
            <p:cNvSpPr/>
            <p:nvPr/>
          </p:nvSpPr>
          <p:spPr>
            <a:xfrm>
              <a:off x="2614060" y="416879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44" name="pt44"/>
            <p:cNvSpPr/>
            <p:nvPr/>
          </p:nvSpPr>
          <p:spPr>
            <a:xfrm>
              <a:off x="2321388" y="4691903"/>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45" name="pt45"/>
            <p:cNvSpPr/>
            <p:nvPr/>
          </p:nvSpPr>
          <p:spPr>
            <a:xfrm>
              <a:off x="2305984" y="4691903"/>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46" name="pt46"/>
            <p:cNvSpPr/>
            <p:nvPr/>
          </p:nvSpPr>
          <p:spPr>
            <a:xfrm>
              <a:off x="2429215" y="5215011"/>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47" name="pt47"/>
            <p:cNvSpPr/>
            <p:nvPr/>
          </p:nvSpPr>
          <p:spPr>
            <a:xfrm>
              <a:off x="2413811" y="5215011"/>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48" name="pt48"/>
            <p:cNvSpPr/>
            <p:nvPr/>
          </p:nvSpPr>
          <p:spPr>
            <a:xfrm>
              <a:off x="2475426" y="2076365"/>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49" name="pt49"/>
            <p:cNvSpPr/>
            <p:nvPr/>
          </p:nvSpPr>
          <p:spPr>
            <a:xfrm>
              <a:off x="2383003" y="207636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50" name="pt50"/>
            <p:cNvSpPr/>
            <p:nvPr/>
          </p:nvSpPr>
          <p:spPr>
            <a:xfrm>
              <a:off x="2044119" y="2599472"/>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51" name="pt51"/>
            <p:cNvSpPr/>
            <p:nvPr/>
          </p:nvSpPr>
          <p:spPr>
            <a:xfrm>
              <a:off x="1982504" y="259947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52" name="tx52"/>
            <p:cNvSpPr/>
            <p:nvPr/>
          </p:nvSpPr>
          <p:spPr>
            <a:xfrm>
              <a:off x="2941621" y="3126401"/>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-2%</a:t>
              </a:r>
            </a:p>
          </p:txBody>
        </p:sp>
        <p:sp>
          <p:nvSpPr>
            <p:cNvPr id="53" name="tx53"/>
            <p:cNvSpPr/>
            <p:nvPr/>
          </p:nvSpPr>
          <p:spPr>
            <a:xfrm>
              <a:off x="2941621" y="3649509"/>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a:t>
              </a:r>
            </a:p>
          </p:txBody>
        </p:sp>
        <p:sp>
          <p:nvSpPr>
            <p:cNvPr id="54" name="tx54"/>
            <p:cNvSpPr/>
            <p:nvPr/>
          </p:nvSpPr>
          <p:spPr>
            <a:xfrm>
              <a:off x="2941621" y="4172616"/>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a:t>
              </a:r>
            </a:p>
          </p:txBody>
        </p:sp>
        <p:sp>
          <p:nvSpPr>
            <p:cNvPr id="55" name="tx55"/>
            <p:cNvSpPr/>
            <p:nvPr/>
          </p:nvSpPr>
          <p:spPr>
            <a:xfrm>
              <a:off x="2941621" y="4695724"/>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a:t>
              </a:r>
            </a:p>
          </p:txBody>
        </p:sp>
        <p:sp>
          <p:nvSpPr>
            <p:cNvPr id="56" name="tx56"/>
            <p:cNvSpPr/>
            <p:nvPr/>
          </p:nvSpPr>
          <p:spPr>
            <a:xfrm>
              <a:off x="2941621" y="5218832"/>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a:t>
              </a:r>
            </a:p>
          </p:txBody>
        </p:sp>
        <p:sp>
          <p:nvSpPr>
            <p:cNvPr id="57" name="tx57"/>
            <p:cNvSpPr/>
            <p:nvPr/>
          </p:nvSpPr>
          <p:spPr>
            <a:xfrm>
              <a:off x="2941621" y="2080186"/>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-6%</a:t>
              </a:r>
            </a:p>
          </p:txBody>
        </p:sp>
        <p:sp>
          <p:nvSpPr>
            <p:cNvPr id="58" name="tx58"/>
            <p:cNvSpPr/>
            <p:nvPr/>
          </p:nvSpPr>
          <p:spPr>
            <a:xfrm>
              <a:off x="2941621" y="2603293"/>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-4%</a:t>
              </a:r>
            </a:p>
          </p:txBody>
        </p:sp>
        <p:sp>
          <p:nvSpPr>
            <p:cNvPr id="59" name="rc59"/>
            <p:cNvSpPr/>
            <p:nvPr/>
          </p:nvSpPr>
          <p:spPr>
            <a:xfrm>
              <a:off x="1180446" y="1807652"/>
              <a:ext cx="2033303" cy="3766375"/>
            </a:xfrm>
            <a:prstGeom prst="rect">
              <a:avLst/>
            </a:prstGeom>
            <a:noFill/>
            <a:ln w="13550" cap="rnd">
              <a:solidFill>
                <a:srgbClr val="999999">
                  <a:alpha val="100000"/>
                </a:srgbClr>
              </a:solidFill>
              <a:prstDash val="solid"/>
              <a:round/>
            </a:ln>
          </p:spPr>
          <p:txBody>
            <a:bodyPr/>
            <a:lstStyle/>
            <a:p/>
          </p:txBody>
        </p:sp>
        <p:sp>
          <p:nvSpPr>
            <p:cNvPr id="60" name="pl60"/>
            <p:cNvSpPr/>
            <p:nvPr/>
          </p:nvSpPr>
          <p:spPr>
            <a:xfrm>
              <a:off x="3887022" y="5328394"/>
              <a:ext cx="2033303" cy="0"/>
            </a:xfrm>
            <a:custGeom>
              <a:avLst/>
              <a:pathLst>
                <a:path w="2033303" h="0">
                  <a:moveTo>
                    <a:pt x="0" y="0"/>
                  </a:moveTo>
                  <a:lnTo>
                    <a:pt x="2033303" y="0"/>
                  </a:lnTo>
                  <a:lnTo>
                    <a:pt x="2033303" y="0"/>
                  </a:lnTo>
                </a:path>
              </a:pathLst>
            </a:custGeom>
            <a:ln w="13550" cap="flat">
              <a:solidFill>
                <a:srgbClr val="EBEBEB">
                  <a:alpha val="100000"/>
                </a:srgbClr>
              </a:solidFill>
              <a:prstDash val="solid"/>
              <a:round/>
            </a:ln>
          </p:spPr>
          <p:txBody>
            <a:bodyPr/>
            <a:lstStyle/>
            <a:p/>
          </p:txBody>
        </p:sp>
        <p:sp>
          <p:nvSpPr>
            <p:cNvPr id="61" name="pl61"/>
            <p:cNvSpPr/>
            <p:nvPr/>
          </p:nvSpPr>
          <p:spPr>
            <a:xfrm>
              <a:off x="3887022" y="4919005"/>
              <a:ext cx="2033303" cy="0"/>
            </a:xfrm>
            <a:custGeom>
              <a:avLst/>
              <a:pathLst>
                <a:path w="2033303" h="0">
                  <a:moveTo>
                    <a:pt x="0" y="0"/>
                  </a:moveTo>
                  <a:lnTo>
                    <a:pt x="2033303" y="0"/>
                  </a:lnTo>
                  <a:lnTo>
                    <a:pt x="2033303" y="0"/>
                  </a:lnTo>
                </a:path>
              </a:pathLst>
            </a:custGeom>
            <a:ln w="13550" cap="flat">
              <a:solidFill>
                <a:srgbClr val="EBEBEB">
                  <a:alpha val="100000"/>
                </a:srgbClr>
              </a:solidFill>
              <a:prstDash val="solid"/>
              <a:round/>
            </a:ln>
          </p:spPr>
          <p:txBody>
            <a:bodyPr/>
            <a:lstStyle/>
            <a:p/>
          </p:txBody>
        </p:sp>
        <p:sp>
          <p:nvSpPr>
            <p:cNvPr id="62" name="pl62"/>
            <p:cNvSpPr/>
            <p:nvPr/>
          </p:nvSpPr>
          <p:spPr>
            <a:xfrm>
              <a:off x="3887022" y="4509617"/>
              <a:ext cx="2033303" cy="0"/>
            </a:xfrm>
            <a:custGeom>
              <a:avLst/>
              <a:pathLst>
                <a:path w="2033303" h="0">
                  <a:moveTo>
                    <a:pt x="0" y="0"/>
                  </a:moveTo>
                  <a:lnTo>
                    <a:pt x="2033303" y="0"/>
                  </a:lnTo>
                  <a:lnTo>
                    <a:pt x="2033303" y="0"/>
                  </a:lnTo>
                </a:path>
              </a:pathLst>
            </a:custGeom>
            <a:ln w="13550" cap="flat">
              <a:solidFill>
                <a:srgbClr val="EBEBEB">
                  <a:alpha val="100000"/>
                </a:srgbClr>
              </a:solidFill>
              <a:prstDash val="solid"/>
              <a:round/>
            </a:ln>
          </p:spPr>
          <p:txBody>
            <a:bodyPr/>
            <a:lstStyle/>
            <a:p/>
          </p:txBody>
        </p:sp>
        <p:sp>
          <p:nvSpPr>
            <p:cNvPr id="63" name="pl63"/>
            <p:cNvSpPr/>
            <p:nvPr/>
          </p:nvSpPr>
          <p:spPr>
            <a:xfrm>
              <a:off x="3887022" y="4100228"/>
              <a:ext cx="2033303" cy="0"/>
            </a:xfrm>
            <a:custGeom>
              <a:avLst/>
              <a:pathLst>
                <a:path w="2033303" h="0">
                  <a:moveTo>
                    <a:pt x="0" y="0"/>
                  </a:moveTo>
                  <a:lnTo>
                    <a:pt x="2033303" y="0"/>
                  </a:lnTo>
                  <a:lnTo>
                    <a:pt x="2033303" y="0"/>
                  </a:lnTo>
                </a:path>
              </a:pathLst>
            </a:custGeom>
            <a:ln w="13550" cap="flat">
              <a:solidFill>
                <a:srgbClr val="EBEBEB">
                  <a:alpha val="100000"/>
                </a:srgbClr>
              </a:solidFill>
              <a:prstDash val="solid"/>
              <a:round/>
            </a:ln>
          </p:spPr>
          <p:txBody>
            <a:bodyPr/>
            <a:lstStyle/>
            <a:p/>
          </p:txBody>
        </p:sp>
        <p:sp>
          <p:nvSpPr>
            <p:cNvPr id="64" name="pl64"/>
            <p:cNvSpPr/>
            <p:nvPr/>
          </p:nvSpPr>
          <p:spPr>
            <a:xfrm>
              <a:off x="3887022" y="3690839"/>
              <a:ext cx="2033303" cy="0"/>
            </a:xfrm>
            <a:custGeom>
              <a:avLst/>
              <a:pathLst>
                <a:path w="2033303" h="0">
                  <a:moveTo>
                    <a:pt x="0" y="0"/>
                  </a:moveTo>
                  <a:lnTo>
                    <a:pt x="2033303" y="0"/>
                  </a:lnTo>
                  <a:lnTo>
                    <a:pt x="2033303" y="0"/>
                  </a:lnTo>
                </a:path>
              </a:pathLst>
            </a:custGeom>
            <a:ln w="13550" cap="flat">
              <a:solidFill>
                <a:srgbClr val="EBEBEB">
                  <a:alpha val="100000"/>
                </a:srgbClr>
              </a:solidFill>
              <a:prstDash val="solid"/>
              <a:round/>
            </a:ln>
          </p:spPr>
          <p:txBody>
            <a:bodyPr/>
            <a:lstStyle/>
            <a:p/>
          </p:txBody>
        </p:sp>
        <p:sp>
          <p:nvSpPr>
            <p:cNvPr id="65" name="pl65"/>
            <p:cNvSpPr/>
            <p:nvPr/>
          </p:nvSpPr>
          <p:spPr>
            <a:xfrm>
              <a:off x="3887022" y="3281451"/>
              <a:ext cx="2033303" cy="0"/>
            </a:xfrm>
            <a:custGeom>
              <a:avLst/>
              <a:pathLst>
                <a:path w="2033303" h="0">
                  <a:moveTo>
                    <a:pt x="0" y="0"/>
                  </a:moveTo>
                  <a:lnTo>
                    <a:pt x="2033303" y="0"/>
                  </a:lnTo>
                  <a:lnTo>
                    <a:pt x="2033303" y="0"/>
                  </a:lnTo>
                </a:path>
              </a:pathLst>
            </a:custGeom>
            <a:ln w="13550" cap="flat">
              <a:solidFill>
                <a:srgbClr val="EBEBEB">
                  <a:alpha val="100000"/>
                </a:srgbClr>
              </a:solidFill>
              <a:prstDash val="solid"/>
              <a:round/>
            </a:ln>
          </p:spPr>
          <p:txBody>
            <a:bodyPr/>
            <a:lstStyle/>
            <a:p/>
          </p:txBody>
        </p:sp>
        <p:sp>
          <p:nvSpPr>
            <p:cNvPr id="66" name="pl66"/>
            <p:cNvSpPr/>
            <p:nvPr/>
          </p:nvSpPr>
          <p:spPr>
            <a:xfrm>
              <a:off x="3887022" y="2872062"/>
              <a:ext cx="2033303" cy="0"/>
            </a:xfrm>
            <a:custGeom>
              <a:avLst/>
              <a:pathLst>
                <a:path w="2033303" h="0">
                  <a:moveTo>
                    <a:pt x="0" y="0"/>
                  </a:moveTo>
                  <a:lnTo>
                    <a:pt x="2033303" y="0"/>
                  </a:lnTo>
                  <a:lnTo>
                    <a:pt x="2033303" y="0"/>
                  </a:lnTo>
                </a:path>
              </a:pathLst>
            </a:custGeom>
            <a:ln w="13550" cap="flat">
              <a:solidFill>
                <a:srgbClr val="EBEBEB">
                  <a:alpha val="100000"/>
                </a:srgbClr>
              </a:solidFill>
              <a:prstDash val="solid"/>
              <a:round/>
            </a:ln>
          </p:spPr>
          <p:txBody>
            <a:bodyPr/>
            <a:lstStyle/>
            <a:p/>
          </p:txBody>
        </p:sp>
        <p:sp>
          <p:nvSpPr>
            <p:cNvPr id="67" name="pl67"/>
            <p:cNvSpPr/>
            <p:nvPr/>
          </p:nvSpPr>
          <p:spPr>
            <a:xfrm>
              <a:off x="3887022" y="2462674"/>
              <a:ext cx="2033303" cy="0"/>
            </a:xfrm>
            <a:custGeom>
              <a:avLst/>
              <a:pathLst>
                <a:path w="2033303" h="0">
                  <a:moveTo>
                    <a:pt x="0" y="0"/>
                  </a:moveTo>
                  <a:lnTo>
                    <a:pt x="2033303" y="0"/>
                  </a:lnTo>
                  <a:lnTo>
                    <a:pt x="2033303" y="0"/>
                  </a:lnTo>
                </a:path>
              </a:pathLst>
            </a:custGeom>
            <a:ln w="13550" cap="flat">
              <a:solidFill>
                <a:srgbClr val="EBEBEB">
                  <a:alpha val="100000"/>
                </a:srgbClr>
              </a:solidFill>
              <a:prstDash val="solid"/>
              <a:round/>
            </a:ln>
          </p:spPr>
          <p:txBody>
            <a:bodyPr/>
            <a:lstStyle/>
            <a:p/>
          </p:txBody>
        </p:sp>
        <p:sp>
          <p:nvSpPr>
            <p:cNvPr id="68" name="pl68"/>
            <p:cNvSpPr/>
            <p:nvPr/>
          </p:nvSpPr>
          <p:spPr>
            <a:xfrm>
              <a:off x="3887022" y="2053285"/>
              <a:ext cx="2033303" cy="0"/>
            </a:xfrm>
            <a:custGeom>
              <a:avLst/>
              <a:pathLst>
                <a:path w="2033303" h="0">
                  <a:moveTo>
                    <a:pt x="0" y="0"/>
                  </a:moveTo>
                  <a:lnTo>
                    <a:pt x="2033303" y="0"/>
                  </a:lnTo>
                  <a:lnTo>
                    <a:pt x="2033303" y="0"/>
                  </a:lnTo>
                </a:path>
              </a:pathLst>
            </a:custGeom>
            <a:ln w="13550" cap="flat">
              <a:solidFill>
                <a:srgbClr val="EBEBEB">
                  <a:alpha val="100000"/>
                </a:srgbClr>
              </a:solidFill>
              <a:prstDash val="solid"/>
              <a:round/>
            </a:ln>
          </p:spPr>
          <p:txBody>
            <a:bodyPr/>
            <a:lstStyle/>
            <a:p/>
          </p:txBody>
        </p:sp>
        <p:sp>
          <p:nvSpPr>
            <p:cNvPr id="69" name="pl69"/>
            <p:cNvSpPr/>
            <p:nvPr/>
          </p:nvSpPr>
          <p:spPr>
            <a:xfrm>
              <a:off x="3979445"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4287522"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4595598"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4903674"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5211751"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5519827"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4718829" y="2053285"/>
              <a:ext cx="539133" cy="0"/>
            </a:xfrm>
            <a:custGeom>
              <a:avLst/>
              <a:pathLst>
                <a:path w="539133" h="0">
                  <a:moveTo>
                    <a:pt x="0" y="0"/>
                  </a:moveTo>
                  <a:lnTo>
                    <a:pt x="539133" y="0"/>
                  </a:lnTo>
                </a:path>
              </a:pathLst>
            </a:custGeom>
            <a:ln w="81303" cap="flat">
              <a:solidFill>
                <a:srgbClr val="E8E8E8">
                  <a:alpha val="100000"/>
                </a:srgbClr>
              </a:solidFill>
              <a:prstDash val="solid"/>
              <a:round/>
            </a:ln>
          </p:spPr>
          <p:txBody>
            <a:bodyPr/>
            <a:lstStyle/>
            <a:p/>
          </p:txBody>
        </p:sp>
        <p:sp>
          <p:nvSpPr>
            <p:cNvPr id="76" name="pl76"/>
            <p:cNvSpPr/>
            <p:nvPr/>
          </p:nvSpPr>
          <p:spPr>
            <a:xfrm>
              <a:off x="4780444" y="2462674"/>
              <a:ext cx="107826" cy="0"/>
            </a:xfrm>
            <a:custGeom>
              <a:avLst/>
              <a:pathLst>
                <a:path w="107826" h="0">
                  <a:moveTo>
                    <a:pt x="0" y="0"/>
                  </a:moveTo>
                  <a:lnTo>
                    <a:pt x="107826" y="0"/>
                  </a:lnTo>
                </a:path>
              </a:pathLst>
            </a:custGeom>
            <a:ln w="81303" cap="flat">
              <a:solidFill>
                <a:srgbClr val="E8E8E8">
                  <a:alpha val="100000"/>
                </a:srgbClr>
              </a:solidFill>
              <a:prstDash val="solid"/>
              <a:round/>
            </a:ln>
          </p:spPr>
          <p:txBody>
            <a:bodyPr/>
            <a:lstStyle/>
            <a:p/>
          </p:txBody>
        </p:sp>
        <p:sp>
          <p:nvSpPr>
            <p:cNvPr id="77" name="pl77"/>
            <p:cNvSpPr/>
            <p:nvPr/>
          </p:nvSpPr>
          <p:spPr>
            <a:xfrm>
              <a:off x="5365789" y="2872062"/>
              <a:ext cx="107826" cy="0"/>
            </a:xfrm>
            <a:custGeom>
              <a:avLst/>
              <a:pathLst>
                <a:path w="107826" h="0">
                  <a:moveTo>
                    <a:pt x="0" y="0"/>
                  </a:moveTo>
                  <a:lnTo>
                    <a:pt x="107826" y="0"/>
                  </a:lnTo>
                </a:path>
              </a:pathLst>
            </a:custGeom>
            <a:ln w="81303" cap="flat">
              <a:solidFill>
                <a:srgbClr val="E8E8E8">
                  <a:alpha val="100000"/>
                </a:srgbClr>
              </a:solidFill>
              <a:prstDash val="solid"/>
              <a:round/>
            </a:ln>
          </p:spPr>
          <p:txBody>
            <a:bodyPr/>
            <a:lstStyle/>
            <a:p/>
          </p:txBody>
        </p:sp>
        <p:sp>
          <p:nvSpPr>
            <p:cNvPr id="78" name="pl78"/>
            <p:cNvSpPr/>
            <p:nvPr/>
          </p:nvSpPr>
          <p:spPr>
            <a:xfrm>
              <a:off x="5196347" y="3281451"/>
              <a:ext cx="77019" cy="0"/>
            </a:xfrm>
            <a:custGeom>
              <a:avLst/>
              <a:pathLst>
                <a:path w="77019" h="0">
                  <a:moveTo>
                    <a:pt x="0" y="0"/>
                  </a:moveTo>
                  <a:lnTo>
                    <a:pt x="77019" y="0"/>
                  </a:lnTo>
                </a:path>
              </a:pathLst>
            </a:custGeom>
            <a:ln w="81303" cap="flat">
              <a:solidFill>
                <a:srgbClr val="E8E8E8">
                  <a:alpha val="100000"/>
                </a:srgbClr>
              </a:solidFill>
              <a:prstDash val="solid"/>
              <a:round/>
            </a:ln>
          </p:spPr>
          <p:txBody>
            <a:bodyPr/>
            <a:lstStyle/>
            <a:p/>
          </p:txBody>
        </p:sp>
        <p:sp>
          <p:nvSpPr>
            <p:cNvPr id="79" name="pl79"/>
            <p:cNvSpPr/>
            <p:nvPr/>
          </p:nvSpPr>
          <p:spPr>
            <a:xfrm>
              <a:off x="5242558" y="3690839"/>
              <a:ext cx="61615" cy="0"/>
            </a:xfrm>
            <a:custGeom>
              <a:avLst/>
              <a:pathLst>
                <a:path w="61615" h="0">
                  <a:moveTo>
                    <a:pt x="0" y="0"/>
                  </a:moveTo>
                  <a:lnTo>
                    <a:pt x="61615" y="0"/>
                  </a:lnTo>
                </a:path>
              </a:pathLst>
            </a:custGeom>
            <a:ln w="81303" cap="flat">
              <a:solidFill>
                <a:srgbClr val="E8E8E8">
                  <a:alpha val="100000"/>
                </a:srgbClr>
              </a:solidFill>
              <a:prstDash val="solid"/>
              <a:round/>
            </a:ln>
          </p:spPr>
          <p:txBody>
            <a:bodyPr/>
            <a:lstStyle/>
            <a:p/>
          </p:txBody>
        </p:sp>
        <p:sp>
          <p:nvSpPr>
            <p:cNvPr id="80" name="pl80"/>
            <p:cNvSpPr/>
            <p:nvPr/>
          </p:nvSpPr>
          <p:spPr>
            <a:xfrm>
              <a:off x="5365789" y="4100228"/>
              <a:ext cx="46211" cy="0"/>
            </a:xfrm>
            <a:custGeom>
              <a:avLst/>
              <a:pathLst>
                <a:path w="46211" h="0">
                  <a:moveTo>
                    <a:pt x="0" y="0"/>
                  </a:moveTo>
                  <a:lnTo>
                    <a:pt x="46211" y="0"/>
                  </a:lnTo>
                </a:path>
              </a:pathLst>
            </a:custGeom>
            <a:ln w="81303" cap="flat">
              <a:solidFill>
                <a:srgbClr val="E8E8E8">
                  <a:alpha val="100000"/>
                </a:srgbClr>
              </a:solidFill>
              <a:prstDash val="solid"/>
              <a:round/>
            </a:ln>
          </p:spPr>
          <p:txBody>
            <a:bodyPr/>
            <a:lstStyle/>
            <a:p/>
          </p:txBody>
        </p:sp>
        <p:sp>
          <p:nvSpPr>
            <p:cNvPr id="81" name="pl81"/>
            <p:cNvSpPr/>
            <p:nvPr/>
          </p:nvSpPr>
          <p:spPr>
            <a:xfrm>
              <a:off x="5150136" y="4509617"/>
              <a:ext cx="30807" cy="0"/>
            </a:xfrm>
            <a:custGeom>
              <a:avLst/>
              <a:pathLst>
                <a:path w="30807" h="0">
                  <a:moveTo>
                    <a:pt x="0" y="0"/>
                  </a:moveTo>
                  <a:lnTo>
                    <a:pt x="30807" y="0"/>
                  </a:lnTo>
                </a:path>
              </a:pathLst>
            </a:custGeom>
            <a:ln w="81303" cap="flat">
              <a:solidFill>
                <a:srgbClr val="E8E8E8">
                  <a:alpha val="100000"/>
                </a:srgbClr>
              </a:solidFill>
              <a:prstDash val="solid"/>
              <a:round/>
            </a:ln>
          </p:spPr>
          <p:txBody>
            <a:bodyPr/>
            <a:lstStyle/>
            <a:p/>
          </p:txBody>
        </p:sp>
        <p:sp>
          <p:nvSpPr>
            <p:cNvPr id="82" name="pl82"/>
            <p:cNvSpPr/>
            <p:nvPr/>
          </p:nvSpPr>
          <p:spPr>
            <a:xfrm>
              <a:off x="5304174" y="4919005"/>
              <a:ext cx="30807" cy="0"/>
            </a:xfrm>
            <a:custGeom>
              <a:avLst/>
              <a:pathLst>
                <a:path w="30807" h="0">
                  <a:moveTo>
                    <a:pt x="0" y="0"/>
                  </a:moveTo>
                  <a:lnTo>
                    <a:pt x="30807" y="0"/>
                  </a:lnTo>
                </a:path>
              </a:pathLst>
            </a:custGeom>
            <a:ln w="81303" cap="flat">
              <a:solidFill>
                <a:srgbClr val="E8E8E8">
                  <a:alpha val="100000"/>
                </a:srgbClr>
              </a:solidFill>
              <a:prstDash val="solid"/>
              <a:round/>
            </a:ln>
          </p:spPr>
          <p:txBody>
            <a:bodyPr/>
            <a:lstStyle/>
            <a:p/>
          </p:txBody>
        </p:sp>
        <p:sp>
          <p:nvSpPr>
            <p:cNvPr id="83" name="pl83"/>
            <p:cNvSpPr/>
            <p:nvPr/>
          </p:nvSpPr>
          <p:spPr>
            <a:xfrm>
              <a:off x="5489020" y="5328394"/>
              <a:ext cx="15403" cy="0"/>
            </a:xfrm>
            <a:custGeom>
              <a:avLst/>
              <a:pathLst>
                <a:path w="15403" h="0">
                  <a:moveTo>
                    <a:pt x="0" y="0"/>
                  </a:moveTo>
                  <a:lnTo>
                    <a:pt x="15403" y="0"/>
                  </a:lnTo>
                </a:path>
              </a:pathLst>
            </a:custGeom>
            <a:ln w="81303" cap="flat">
              <a:solidFill>
                <a:srgbClr val="E8E8E8">
                  <a:alpha val="100000"/>
                </a:srgbClr>
              </a:solidFill>
              <a:prstDash val="solid"/>
              <a:round/>
            </a:ln>
          </p:spPr>
          <p:txBody>
            <a:bodyPr/>
            <a:lstStyle/>
            <a:p/>
          </p:txBody>
        </p:sp>
        <p:sp>
          <p:nvSpPr>
            <p:cNvPr id="84" name="pt84"/>
            <p:cNvSpPr/>
            <p:nvPr/>
          </p:nvSpPr>
          <p:spPr>
            <a:xfrm>
              <a:off x="5238058"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5299674"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4775944" y="24581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4883771" y="24581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5361289" y="40957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5407500" y="40957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5191847" y="32769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5268866" y="32769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5145636" y="45051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5176443" y="45051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5484520" y="53238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5499923" y="53238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5299674" y="49145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5330481" y="49145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5361289" y="2867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5469116" y="2867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4714329" y="20487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5253462" y="20487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5197407" y="3645688"/>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3" name="pt103"/>
            <p:cNvSpPr/>
            <p:nvPr/>
          </p:nvSpPr>
          <p:spPr>
            <a:xfrm>
              <a:off x="5259022" y="364568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4" name="pt104"/>
            <p:cNvSpPr/>
            <p:nvPr/>
          </p:nvSpPr>
          <p:spPr>
            <a:xfrm>
              <a:off x="4735292" y="2417522"/>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5" name="pt105"/>
            <p:cNvSpPr/>
            <p:nvPr/>
          </p:nvSpPr>
          <p:spPr>
            <a:xfrm>
              <a:off x="4843119" y="241752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6" name="pt106"/>
            <p:cNvSpPr/>
            <p:nvPr/>
          </p:nvSpPr>
          <p:spPr>
            <a:xfrm>
              <a:off x="5320637" y="4055076"/>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7" name="pt107"/>
            <p:cNvSpPr/>
            <p:nvPr/>
          </p:nvSpPr>
          <p:spPr>
            <a:xfrm>
              <a:off x="5366849" y="4055076"/>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8" name="pt108"/>
            <p:cNvSpPr/>
            <p:nvPr/>
          </p:nvSpPr>
          <p:spPr>
            <a:xfrm>
              <a:off x="5151195" y="3236299"/>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9" name="pt109"/>
            <p:cNvSpPr/>
            <p:nvPr/>
          </p:nvSpPr>
          <p:spPr>
            <a:xfrm>
              <a:off x="5228214" y="3236299"/>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0" name="pt110"/>
            <p:cNvSpPr/>
            <p:nvPr/>
          </p:nvSpPr>
          <p:spPr>
            <a:xfrm>
              <a:off x="5104984" y="4464465"/>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1" name="pt111"/>
            <p:cNvSpPr/>
            <p:nvPr/>
          </p:nvSpPr>
          <p:spPr>
            <a:xfrm>
              <a:off x="5135791" y="446446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2" name="pt112"/>
            <p:cNvSpPr/>
            <p:nvPr/>
          </p:nvSpPr>
          <p:spPr>
            <a:xfrm>
              <a:off x="5443868" y="5283242"/>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3" name="pt113"/>
            <p:cNvSpPr/>
            <p:nvPr/>
          </p:nvSpPr>
          <p:spPr>
            <a:xfrm>
              <a:off x="5459271" y="528324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4" name="pt114"/>
            <p:cNvSpPr/>
            <p:nvPr/>
          </p:nvSpPr>
          <p:spPr>
            <a:xfrm>
              <a:off x="5259022" y="4873853"/>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5" name="pt115"/>
            <p:cNvSpPr/>
            <p:nvPr/>
          </p:nvSpPr>
          <p:spPr>
            <a:xfrm>
              <a:off x="5289829" y="4873853"/>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6" name="pt116"/>
            <p:cNvSpPr/>
            <p:nvPr/>
          </p:nvSpPr>
          <p:spPr>
            <a:xfrm>
              <a:off x="5320637" y="2826910"/>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7" name="pt117"/>
            <p:cNvSpPr/>
            <p:nvPr/>
          </p:nvSpPr>
          <p:spPr>
            <a:xfrm>
              <a:off x="5428464" y="2826910"/>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8" name="pt118"/>
            <p:cNvSpPr/>
            <p:nvPr/>
          </p:nvSpPr>
          <p:spPr>
            <a:xfrm>
              <a:off x="4673677" y="2008133"/>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9" name="pt119"/>
            <p:cNvSpPr/>
            <p:nvPr/>
          </p:nvSpPr>
          <p:spPr>
            <a:xfrm>
              <a:off x="5212810" y="2008133"/>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0" name="tx120"/>
            <p:cNvSpPr/>
            <p:nvPr/>
          </p:nvSpPr>
          <p:spPr>
            <a:xfrm>
              <a:off x="5633704" y="3649509"/>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+4%</a:t>
              </a:r>
            </a:p>
          </p:txBody>
        </p:sp>
        <p:sp>
          <p:nvSpPr>
            <p:cNvPr id="121" name="tx121"/>
            <p:cNvSpPr/>
            <p:nvPr/>
          </p:nvSpPr>
          <p:spPr>
            <a:xfrm>
              <a:off x="5633704" y="2421343"/>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+7%</a:t>
              </a:r>
            </a:p>
          </p:txBody>
        </p:sp>
        <p:sp>
          <p:nvSpPr>
            <p:cNvPr id="122" name="tx122"/>
            <p:cNvSpPr/>
            <p:nvPr/>
          </p:nvSpPr>
          <p:spPr>
            <a:xfrm>
              <a:off x="5633704" y="4058897"/>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+3%</a:t>
              </a:r>
            </a:p>
          </p:txBody>
        </p:sp>
        <p:sp>
          <p:nvSpPr>
            <p:cNvPr id="123" name="tx123"/>
            <p:cNvSpPr/>
            <p:nvPr/>
          </p:nvSpPr>
          <p:spPr>
            <a:xfrm>
              <a:off x="5633704" y="3240120"/>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+5%</a:t>
              </a:r>
            </a:p>
          </p:txBody>
        </p:sp>
        <p:sp>
          <p:nvSpPr>
            <p:cNvPr id="124" name="tx124"/>
            <p:cNvSpPr/>
            <p:nvPr/>
          </p:nvSpPr>
          <p:spPr>
            <a:xfrm>
              <a:off x="5633704" y="4468286"/>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+2%</a:t>
              </a:r>
            </a:p>
          </p:txBody>
        </p:sp>
        <p:sp>
          <p:nvSpPr>
            <p:cNvPr id="125" name="tx125"/>
            <p:cNvSpPr/>
            <p:nvPr/>
          </p:nvSpPr>
          <p:spPr>
            <a:xfrm>
              <a:off x="5633704" y="5287063"/>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a:t>
              </a:r>
            </a:p>
          </p:txBody>
        </p:sp>
        <p:sp>
          <p:nvSpPr>
            <p:cNvPr id="126" name="tx126"/>
            <p:cNvSpPr/>
            <p:nvPr/>
          </p:nvSpPr>
          <p:spPr>
            <a:xfrm>
              <a:off x="5633704" y="4877674"/>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+2%</a:t>
              </a:r>
            </a:p>
          </p:txBody>
        </p:sp>
        <p:sp>
          <p:nvSpPr>
            <p:cNvPr id="127" name="tx127"/>
            <p:cNvSpPr/>
            <p:nvPr/>
          </p:nvSpPr>
          <p:spPr>
            <a:xfrm>
              <a:off x="5633704" y="2830731"/>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+7%</a:t>
              </a:r>
            </a:p>
          </p:txBody>
        </p:sp>
        <p:sp>
          <p:nvSpPr>
            <p:cNvPr id="128" name="tx128"/>
            <p:cNvSpPr/>
            <p:nvPr/>
          </p:nvSpPr>
          <p:spPr>
            <a:xfrm>
              <a:off x="5601609" y="2011954"/>
              <a:ext cx="298551"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+35%</a:t>
              </a:r>
            </a:p>
          </p:txBody>
        </p:sp>
        <p:sp>
          <p:nvSpPr>
            <p:cNvPr id="129" name="rc129"/>
            <p:cNvSpPr/>
            <p:nvPr/>
          </p:nvSpPr>
          <p:spPr>
            <a:xfrm>
              <a:off x="3887022" y="1807652"/>
              <a:ext cx="2033303" cy="3766375"/>
            </a:xfrm>
            <a:prstGeom prst="rect">
              <a:avLst/>
            </a:prstGeom>
            <a:noFill/>
            <a:ln w="13550" cap="rnd">
              <a:solidFill>
                <a:srgbClr val="999999">
                  <a:alpha val="100000"/>
                </a:srgbClr>
              </a:solidFill>
              <a:prstDash val="solid"/>
              <a:round/>
            </a:ln>
          </p:spPr>
          <p:txBody>
            <a:bodyPr/>
            <a:lstStyle/>
            <a:p/>
          </p:txBody>
        </p:sp>
        <p:sp>
          <p:nvSpPr>
            <p:cNvPr id="130" name="pl130"/>
            <p:cNvSpPr/>
            <p:nvPr/>
          </p:nvSpPr>
          <p:spPr>
            <a:xfrm>
              <a:off x="7041107" y="5298439"/>
              <a:ext cx="2033303" cy="0"/>
            </a:xfrm>
            <a:custGeom>
              <a:avLst/>
              <a:pathLst>
                <a:path w="2033303" h="0">
                  <a:moveTo>
                    <a:pt x="0" y="0"/>
                  </a:moveTo>
                  <a:lnTo>
                    <a:pt x="2033303" y="0"/>
                  </a:lnTo>
                  <a:lnTo>
                    <a:pt x="2033303" y="0"/>
                  </a:lnTo>
                </a:path>
              </a:pathLst>
            </a:custGeom>
            <a:ln w="13550" cap="flat">
              <a:solidFill>
                <a:srgbClr val="EBEBEB">
                  <a:alpha val="100000"/>
                </a:srgbClr>
              </a:solidFill>
              <a:prstDash val="solid"/>
              <a:round/>
            </a:ln>
          </p:spPr>
          <p:txBody>
            <a:bodyPr/>
            <a:lstStyle/>
            <a:p/>
          </p:txBody>
        </p:sp>
        <p:sp>
          <p:nvSpPr>
            <p:cNvPr id="131" name="pl131"/>
            <p:cNvSpPr/>
            <p:nvPr/>
          </p:nvSpPr>
          <p:spPr>
            <a:xfrm>
              <a:off x="7041107" y="4839125"/>
              <a:ext cx="2033303" cy="0"/>
            </a:xfrm>
            <a:custGeom>
              <a:avLst/>
              <a:pathLst>
                <a:path w="2033303" h="0">
                  <a:moveTo>
                    <a:pt x="0" y="0"/>
                  </a:moveTo>
                  <a:lnTo>
                    <a:pt x="2033303" y="0"/>
                  </a:lnTo>
                  <a:lnTo>
                    <a:pt x="2033303" y="0"/>
                  </a:lnTo>
                </a:path>
              </a:pathLst>
            </a:custGeom>
            <a:ln w="13550" cap="flat">
              <a:solidFill>
                <a:srgbClr val="EBEBEB">
                  <a:alpha val="100000"/>
                </a:srgbClr>
              </a:solidFill>
              <a:prstDash val="solid"/>
              <a:round/>
            </a:ln>
          </p:spPr>
          <p:txBody>
            <a:bodyPr/>
            <a:lstStyle/>
            <a:p/>
          </p:txBody>
        </p:sp>
        <p:sp>
          <p:nvSpPr>
            <p:cNvPr id="132" name="pl132"/>
            <p:cNvSpPr/>
            <p:nvPr/>
          </p:nvSpPr>
          <p:spPr>
            <a:xfrm>
              <a:off x="7041107" y="4379811"/>
              <a:ext cx="2033303" cy="0"/>
            </a:xfrm>
            <a:custGeom>
              <a:avLst/>
              <a:pathLst>
                <a:path w="2033303" h="0">
                  <a:moveTo>
                    <a:pt x="0" y="0"/>
                  </a:moveTo>
                  <a:lnTo>
                    <a:pt x="2033303" y="0"/>
                  </a:lnTo>
                  <a:lnTo>
                    <a:pt x="2033303" y="0"/>
                  </a:lnTo>
                </a:path>
              </a:pathLst>
            </a:custGeom>
            <a:ln w="13550" cap="flat">
              <a:solidFill>
                <a:srgbClr val="EBEBEB">
                  <a:alpha val="100000"/>
                </a:srgbClr>
              </a:solidFill>
              <a:prstDash val="solid"/>
              <a:round/>
            </a:ln>
          </p:spPr>
          <p:txBody>
            <a:bodyPr/>
            <a:lstStyle/>
            <a:p/>
          </p:txBody>
        </p:sp>
        <p:sp>
          <p:nvSpPr>
            <p:cNvPr id="133" name="pl133"/>
            <p:cNvSpPr/>
            <p:nvPr/>
          </p:nvSpPr>
          <p:spPr>
            <a:xfrm>
              <a:off x="7041107" y="3920496"/>
              <a:ext cx="2033303" cy="0"/>
            </a:xfrm>
            <a:custGeom>
              <a:avLst/>
              <a:pathLst>
                <a:path w="2033303" h="0">
                  <a:moveTo>
                    <a:pt x="0" y="0"/>
                  </a:moveTo>
                  <a:lnTo>
                    <a:pt x="2033303" y="0"/>
                  </a:lnTo>
                  <a:lnTo>
                    <a:pt x="2033303" y="0"/>
                  </a:lnTo>
                </a:path>
              </a:pathLst>
            </a:custGeom>
            <a:ln w="13550" cap="flat">
              <a:solidFill>
                <a:srgbClr val="EBEBEB">
                  <a:alpha val="100000"/>
                </a:srgbClr>
              </a:solidFill>
              <a:prstDash val="solid"/>
              <a:round/>
            </a:ln>
          </p:spPr>
          <p:txBody>
            <a:bodyPr/>
            <a:lstStyle/>
            <a:p/>
          </p:txBody>
        </p:sp>
        <p:sp>
          <p:nvSpPr>
            <p:cNvPr id="134" name="pl134"/>
            <p:cNvSpPr/>
            <p:nvPr/>
          </p:nvSpPr>
          <p:spPr>
            <a:xfrm>
              <a:off x="7041107" y="3461182"/>
              <a:ext cx="2033303" cy="0"/>
            </a:xfrm>
            <a:custGeom>
              <a:avLst/>
              <a:pathLst>
                <a:path w="2033303" h="0">
                  <a:moveTo>
                    <a:pt x="0" y="0"/>
                  </a:moveTo>
                  <a:lnTo>
                    <a:pt x="2033303" y="0"/>
                  </a:lnTo>
                  <a:lnTo>
                    <a:pt x="2033303" y="0"/>
                  </a:lnTo>
                </a:path>
              </a:pathLst>
            </a:custGeom>
            <a:ln w="13550" cap="flat">
              <a:solidFill>
                <a:srgbClr val="EBEBEB">
                  <a:alpha val="100000"/>
                </a:srgbClr>
              </a:solidFill>
              <a:prstDash val="solid"/>
              <a:round/>
            </a:ln>
          </p:spPr>
          <p:txBody>
            <a:bodyPr/>
            <a:lstStyle/>
            <a:p/>
          </p:txBody>
        </p:sp>
        <p:sp>
          <p:nvSpPr>
            <p:cNvPr id="135" name="pl135"/>
            <p:cNvSpPr/>
            <p:nvPr/>
          </p:nvSpPr>
          <p:spPr>
            <a:xfrm>
              <a:off x="7041107" y="3001868"/>
              <a:ext cx="2033303" cy="0"/>
            </a:xfrm>
            <a:custGeom>
              <a:avLst/>
              <a:pathLst>
                <a:path w="2033303" h="0">
                  <a:moveTo>
                    <a:pt x="0" y="0"/>
                  </a:moveTo>
                  <a:lnTo>
                    <a:pt x="2033303" y="0"/>
                  </a:lnTo>
                  <a:lnTo>
                    <a:pt x="2033303" y="0"/>
                  </a:lnTo>
                </a:path>
              </a:pathLst>
            </a:custGeom>
            <a:ln w="13550" cap="flat">
              <a:solidFill>
                <a:srgbClr val="EBEBEB">
                  <a:alpha val="100000"/>
                </a:srgbClr>
              </a:solidFill>
              <a:prstDash val="solid"/>
              <a:round/>
            </a:ln>
          </p:spPr>
          <p:txBody>
            <a:bodyPr/>
            <a:lstStyle/>
            <a:p/>
          </p:txBody>
        </p:sp>
        <p:sp>
          <p:nvSpPr>
            <p:cNvPr id="136" name="pl136"/>
            <p:cNvSpPr/>
            <p:nvPr/>
          </p:nvSpPr>
          <p:spPr>
            <a:xfrm>
              <a:off x="7041107" y="2542554"/>
              <a:ext cx="2033303" cy="0"/>
            </a:xfrm>
            <a:custGeom>
              <a:avLst/>
              <a:pathLst>
                <a:path w="2033303" h="0">
                  <a:moveTo>
                    <a:pt x="0" y="0"/>
                  </a:moveTo>
                  <a:lnTo>
                    <a:pt x="2033303" y="0"/>
                  </a:lnTo>
                  <a:lnTo>
                    <a:pt x="2033303" y="0"/>
                  </a:lnTo>
                </a:path>
              </a:pathLst>
            </a:custGeom>
            <a:ln w="13550" cap="flat">
              <a:solidFill>
                <a:srgbClr val="EBEBEB">
                  <a:alpha val="100000"/>
                </a:srgbClr>
              </a:solidFill>
              <a:prstDash val="solid"/>
              <a:round/>
            </a:ln>
          </p:spPr>
          <p:txBody>
            <a:bodyPr/>
            <a:lstStyle/>
            <a:p/>
          </p:txBody>
        </p:sp>
        <p:sp>
          <p:nvSpPr>
            <p:cNvPr id="137" name="pl137"/>
            <p:cNvSpPr/>
            <p:nvPr/>
          </p:nvSpPr>
          <p:spPr>
            <a:xfrm>
              <a:off x="7041107" y="2083240"/>
              <a:ext cx="2033303" cy="0"/>
            </a:xfrm>
            <a:custGeom>
              <a:avLst/>
              <a:pathLst>
                <a:path w="2033303" h="0">
                  <a:moveTo>
                    <a:pt x="0" y="0"/>
                  </a:moveTo>
                  <a:lnTo>
                    <a:pt x="2033303" y="0"/>
                  </a:lnTo>
                  <a:lnTo>
                    <a:pt x="2033303" y="0"/>
                  </a:lnTo>
                </a:path>
              </a:pathLst>
            </a:custGeom>
            <a:ln w="13550" cap="flat">
              <a:solidFill>
                <a:srgbClr val="EBEBEB">
                  <a:alpha val="100000"/>
                </a:srgbClr>
              </a:solidFill>
              <a:prstDash val="solid"/>
              <a:round/>
            </a:ln>
          </p:spPr>
          <p:txBody>
            <a:bodyPr/>
            <a:lstStyle/>
            <a:p/>
          </p:txBody>
        </p:sp>
        <p:sp>
          <p:nvSpPr>
            <p:cNvPr id="138" name="pl138"/>
            <p:cNvSpPr/>
            <p:nvPr/>
          </p:nvSpPr>
          <p:spPr>
            <a:xfrm>
              <a:off x="7133529"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7441606"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7749682"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8057758"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8365835"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8673911"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44" name="pl144"/>
            <p:cNvSpPr/>
            <p:nvPr/>
          </p:nvSpPr>
          <p:spPr>
            <a:xfrm>
              <a:off x="8596892" y="2083240"/>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45" name="pl145"/>
            <p:cNvSpPr/>
            <p:nvPr/>
          </p:nvSpPr>
          <p:spPr>
            <a:xfrm>
              <a:off x="8519873" y="2542554"/>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46" name="pl146"/>
            <p:cNvSpPr/>
            <p:nvPr/>
          </p:nvSpPr>
          <p:spPr>
            <a:xfrm>
              <a:off x="8304220" y="3001868"/>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47" name="pl147"/>
            <p:cNvSpPr/>
            <p:nvPr/>
          </p:nvSpPr>
          <p:spPr>
            <a:xfrm>
              <a:off x="8596892" y="3461182"/>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48" name="pl148"/>
            <p:cNvSpPr/>
            <p:nvPr/>
          </p:nvSpPr>
          <p:spPr>
            <a:xfrm>
              <a:off x="7888316" y="3920496"/>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49" name="pl149"/>
            <p:cNvSpPr/>
            <p:nvPr/>
          </p:nvSpPr>
          <p:spPr>
            <a:xfrm>
              <a:off x="8304220" y="4379811"/>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50" name="pl150"/>
            <p:cNvSpPr/>
            <p:nvPr/>
          </p:nvSpPr>
          <p:spPr>
            <a:xfrm>
              <a:off x="8658507" y="4839125"/>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51" name="pl151"/>
            <p:cNvSpPr/>
            <p:nvPr/>
          </p:nvSpPr>
          <p:spPr>
            <a:xfrm>
              <a:off x="8596892" y="5298439"/>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52" name="pt152"/>
            <p:cNvSpPr/>
            <p:nvPr/>
          </p:nvSpPr>
          <p:spPr>
            <a:xfrm>
              <a:off x="8592392" y="20787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3" name="pt153"/>
            <p:cNvSpPr/>
            <p:nvPr/>
          </p:nvSpPr>
          <p:spPr>
            <a:xfrm>
              <a:off x="8592392" y="20787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4" name="pt154"/>
            <p:cNvSpPr/>
            <p:nvPr/>
          </p:nvSpPr>
          <p:spPr>
            <a:xfrm>
              <a:off x="8515373" y="253805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5" name="pt155"/>
            <p:cNvSpPr/>
            <p:nvPr/>
          </p:nvSpPr>
          <p:spPr>
            <a:xfrm>
              <a:off x="8515373" y="253805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6" name="pt156"/>
            <p:cNvSpPr/>
            <p:nvPr/>
          </p:nvSpPr>
          <p:spPr>
            <a:xfrm>
              <a:off x="8299720" y="299736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7" name="pt157"/>
            <p:cNvSpPr/>
            <p:nvPr/>
          </p:nvSpPr>
          <p:spPr>
            <a:xfrm>
              <a:off x="8299720" y="299736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8" name="pt158"/>
            <p:cNvSpPr/>
            <p:nvPr/>
          </p:nvSpPr>
          <p:spPr>
            <a:xfrm>
              <a:off x="8592392" y="34566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9" name="pt159"/>
            <p:cNvSpPr/>
            <p:nvPr/>
          </p:nvSpPr>
          <p:spPr>
            <a:xfrm>
              <a:off x="8592392" y="34566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0" name="pt160"/>
            <p:cNvSpPr/>
            <p:nvPr/>
          </p:nvSpPr>
          <p:spPr>
            <a:xfrm>
              <a:off x="7883816" y="3915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1" name="pt161"/>
            <p:cNvSpPr/>
            <p:nvPr/>
          </p:nvSpPr>
          <p:spPr>
            <a:xfrm>
              <a:off x="7883816" y="3915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2" name="pt162"/>
            <p:cNvSpPr/>
            <p:nvPr/>
          </p:nvSpPr>
          <p:spPr>
            <a:xfrm>
              <a:off x="8299720" y="43753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3" name="pt163"/>
            <p:cNvSpPr/>
            <p:nvPr/>
          </p:nvSpPr>
          <p:spPr>
            <a:xfrm>
              <a:off x="8299720" y="43753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4" name="pt164"/>
            <p:cNvSpPr/>
            <p:nvPr/>
          </p:nvSpPr>
          <p:spPr>
            <a:xfrm>
              <a:off x="8654007" y="48346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5" name="pt165"/>
            <p:cNvSpPr/>
            <p:nvPr/>
          </p:nvSpPr>
          <p:spPr>
            <a:xfrm>
              <a:off x="8654007" y="48346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6" name="pt166"/>
            <p:cNvSpPr/>
            <p:nvPr/>
          </p:nvSpPr>
          <p:spPr>
            <a:xfrm>
              <a:off x="8592392" y="52939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7" name="pt167"/>
            <p:cNvSpPr/>
            <p:nvPr/>
          </p:nvSpPr>
          <p:spPr>
            <a:xfrm>
              <a:off x="8592392" y="52939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8" name="pt168"/>
            <p:cNvSpPr/>
            <p:nvPr/>
          </p:nvSpPr>
          <p:spPr>
            <a:xfrm>
              <a:off x="8551740" y="2038088"/>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69" name="pt169"/>
            <p:cNvSpPr/>
            <p:nvPr/>
          </p:nvSpPr>
          <p:spPr>
            <a:xfrm>
              <a:off x="8551740" y="203808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70" name="pt170"/>
            <p:cNvSpPr/>
            <p:nvPr/>
          </p:nvSpPr>
          <p:spPr>
            <a:xfrm>
              <a:off x="8474721" y="2497402"/>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71" name="pt171"/>
            <p:cNvSpPr/>
            <p:nvPr/>
          </p:nvSpPr>
          <p:spPr>
            <a:xfrm>
              <a:off x="8474721" y="249740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72" name="pt172"/>
            <p:cNvSpPr/>
            <p:nvPr/>
          </p:nvSpPr>
          <p:spPr>
            <a:xfrm>
              <a:off x="8259068" y="2956716"/>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73" name="pt173"/>
            <p:cNvSpPr/>
            <p:nvPr/>
          </p:nvSpPr>
          <p:spPr>
            <a:xfrm>
              <a:off x="8259068" y="2956716"/>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74" name="pt174"/>
            <p:cNvSpPr/>
            <p:nvPr/>
          </p:nvSpPr>
          <p:spPr>
            <a:xfrm>
              <a:off x="8551740" y="3416031"/>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75" name="pt175"/>
            <p:cNvSpPr/>
            <p:nvPr/>
          </p:nvSpPr>
          <p:spPr>
            <a:xfrm>
              <a:off x="8551740" y="3416031"/>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76" name="pt176"/>
            <p:cNvSpPr/>
            <p:nvPr/>
          </p:nvSpPr>
          <p:spPr>
            <a:xfrm>
              <a:off x="7843165" y="3875345"/>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77" name="pt177"/>
            <p:cNvSpPr/>
            <p:nvPr/>
          </p:nvSpPr>
          <p:spPr>
            <a:xfrm>
              <a:off x="7843165" y="387534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78" name="pt178"/>
            <p:cNvSpPr/>
            <p:nvPr/>
          </p:nvSpPr>
          <p:spPr>
            <a:xfrm>
              <a:off x="8259068" y="4334659"/>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79" name="pt179"/>
            <p:cNvSpPr/>
            <p:nvPr/>
          </p:nvSpPr>
          <p:spPr>
            <a:xfrm>
              <a:off x="8259068" y="4334659"/>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80" name="pt180"/>
            <p:cNvSpPr/>
            <p:nvPr/>
          </p:nvSpPr>
          <p:spPr>
            <a:xfrm>
              <a:off x="8613356" y="4793973"/>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81" name="pt181"/>
            <p:cNvSpPr/>
            <p:nvPr/>
          </p:nvSpPr>
          <p:spPr>
            <a:xfrm>
              <a:off x="8613356" y="4793973"/>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82" name="pt182"/>
            <p:cNvSpPr/>
            <p:nvPr/>
          </p:nvSpPr>
          <p:spPr>
            <a:xfrm>
              <a:off x="8551740" y="5253287"/>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83" name="pt183"/>
            <p:cNvSpPr/>
            <p:nvPr/>
          </p:nvSpPr>
          <p:spPr>
            <a:xfrm>
              <a:off x="8551740" y="5253287"/>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84" name="tx184"/>
            <p:cNvSpPr/>
            <p:nvPr/>
          </p:nvSpPr>
          <p:spPr>
            <a:xfrm>
              <a:off x="8821529" y="2041909"/>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185" name="tx185"/>
            <p:cNvSpPr/>
            <p:nvPr/>
          </p:nvSpPr>
          <p:spPr>
            <a:xfrm>
              <a:off x="8821529" y="2501223"/>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186" name="tx186"/>
            <p:cNvSpPr/>
            <p:nvPr/>
          </p:nvSpPr>
          <p:spPr>
            <a:xfrm>
              <a:off x="8821529" y="2960537"/>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187" name="tx187"/>
            <p:cNvSpPr/>
            <p:nvPr/>
          </p:nvSpPr>
          <p:spPr>
            <a:xfrm>
              <a:off x="8821529" y="3419852"/>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188" name="tx188"/>
            <p:cNvSpPr/>
            <p:nvPr/>
          </p:nvSpPr>
          <p:spPr>
            <a:xfrm>
              <a:off x="8821529" y="3879166"/>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189" name="tx189"/>
            <p:cNvSpPr/>
            <p:nvPr/>
          </p:nvSpPr>
          <p:spPr>
            <a:xfrm>
              <a:off x="8821529" y="4338480"/>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190" name="tx190"/>
            <p:cNvSpPr/>
            <p:nvPr/>
          </p:nvSpPr>
          <p:spPr>
            <a:xfrm>
              <a:off x="8821529" y="4797794"/>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191" name="tx191"/>
            <p:cNvSpPr/>
            <p:nvPr/>
          </p:nvSpPr>
          <p:spPr>
            <a:xfrm>
              <a:off x="8821529" y="5257108"/>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192" name="rc192"/>
            <p:cNvSpPr/>
            <p:nvPr/>
          </p:nvSpPr>
          <p:spPr>
            <a:xfrm>
              <a:off x="7041107" y="1807652"/>
              <a:ext cx="2033303" cy="3766375"/>
            </a:xfrm>
            <a:prstGeom prst="rect">
              <a:avLst/>
            </a:prstGeom>
            <a:noFill/>
            <a:ln w="13550" cap="rnd">
              <a:solidFill>
                <a:srgbClr val="999999">
                  <a:alpha val="100000"/>
                </a:srgbClr>
              </a:solidFill>
              <a:prstDash val="solid"/>
              <a:round/>
            </a:ln>
          </p:spPr>
          <p:txBody>
            <a:bodyPr/>
            <a:lstStyle/>
            <a:p/>
          </p:txBody>
        </p:sp>
        <p:sp>
          <p:nvSpPr>
            <p:cNvPr id="193" name="rc193"/>
            <p:cNvSpPr/>
            <p:nvPr/>
          </p:nvSpPr>
          <p:spPr>
            <a:xfrm>
              <a:off x="1180446" y="1592799"/>
              <a:ext cx="2033303"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94" name="tx194"/>
            <p:cNvSpPr/>
            <p:nvPr/>
          </p:nvSpPr>
          <p:spPr>
            <a:xfrm>
              <a:off x="1957936" y="1660221"/>
              <a:ext cx="47832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Decrease</a:t>
              </a:r>
            </a:p>
          </p:txBody>
        </p:sp>
        <p:sp>
          <p:nvSpPr>
            <p:cNvPr id="195" name="rc195"/>
            <p:cNvSpPr/>
            <p:nvPr/>
          </p:nvSpPr>
          <p:spPr>
            <a:xfrm>
              <a:off x="3887022" y="1592799"/>
              <a:ext cx="2033303"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96" name="tx196"/>
            <p:cNvSpPr/>
            <p:nvPr/>
          </p:nvSpPr>
          <p:spPr>
            <a:xfrm>
              <a:off x="4689293" y="1660221"/>
              <a:ext cx="42876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Increase</a:t>
              </a:r>
            </a:p>
          </p:txBody>
        </p:sp>
        <p:sp>
          <p:nvSpPr>
            <p:cNvPr id="197" name="rc197"/>
            <p:cNvSpPr/>
            <p:nvPr/>
          </p:nvSpPr>
          <p:spPr>
            <a:xfrm>
              <a:off x="7041107" y="1592799"/>
              <a:ext cx="2033303"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98" name="tx198"/>
            <p:cNvSpPr/>
            <p:nvPr/>
          </p:nvSpPr>
          <p:spPr>
            <a:xfrm>
              <a:off x="7911775" y="1660221"/>
              <a:ext cx="2919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Same</a:t>
              </a:r>
            </a:p>
          </p:txBody>
        </p:sp>
        <p:sp>
          <p:nvSpPr>
            <p:cNvPr id="199" name="pl199"/>
            <p:cNvSpPr/>
            <p:nvPr/>
          </p:nvSpPr>
          <p:spPr>
            <a:xfrm>
              <a:off x="1180446" y="5574027"/>
              <a:ext cx="2033303" cy="0"/>
            </a:xfrm>
            <a:custGeom>
              <a:avLst/>
              <a:pathLst>
                <a:path w="2033303" h="0">
                  <a:moveTo>
                    <a:pt x="0" y="0"/>
                  </a:moveTo>
                  <a:lnTo>
                    <a:pt x="2033303" y="0"/>
                  </a:lnTo>
                </a:path>
              </a:pathLst>
            </a:custGeom>
            <a:ln w="8130" cap="flat">
              <a:solidFill>
                <a:srgbClr val="000000">
                  <a:alpha val="100000"/>
                </a:srgbClr>
              </a:solidFill>
              <a:prstDash val="solid"/>
              <a:round/>
            </a:ln>
          </p:spPr>
          <p:txBody>
            <a:bodyPr/>
            <a:lstStyle/>
            <a:p/>
          </p:txBody>
        </p:sp>
        <p:sp>
          <p:nvSpPr>
            <p:cNvPr id="200" name="pl200"/>
            <p:cNvSpPr/>
            <p:nvPr/>
          </p:nvSpPr>
          <p:spPr>
            <a:xfrm>
              <a:off x="1272869"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01" name="pl201"/>
            <p:cNvSpPr/>
            <p:nvPr/>
          </p:nvSpPr>
          <p:spPr>
            <a:xfrm>
              <a:off x="1580945"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02" name="pl202"/>
            <p:cNvSpPr/>
            <p:nvPr/>
          </p:nvSpPr>
          <p:spPr>
            <a:xfrm>
              <a:off x="1889021"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03" name="pl203"/>
            <p:cNvSpPr/>
            <p:nvPr/>
          </p:nvSpPr>
          <p:spPr>
            <a:xfrm>
              <a:off x="2197098"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04" name="pl204"/>
            <p:cNvSpPr/>
            <p:nvPr/>
          </p:nvSpPr>
          <p:spPr>
            <a:xfrm>
              <a:off x="2505174"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05" name="pl205"/>
            <p:cNvSpPr/>
            <p:nvPr/>
          </p:nvSpPr>
          <p:spPr>
            <a:xfrm>
              <a:off x="2813250"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06" name="tx206"/>
            <p:cNvSpPr/>
            <p:nvPr/>
          </p:nvSpPr>
          <p:spPr>
            <a:xfrm>
              <a:off x="1241779" y="565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207" name="tx207"/>
            <p:cNvSpPr/>
            <p:nvPr/>
          </p:nvSpPr>
          <p:spPr>
            <a:xfrm>
              <a:off x="1518766"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208" name="tx208"/>
            <p:cNvSpPr/>
            <p:nvPr/>
          </p:nvSpPr>
          <p:spPr>
            <a:xfrm>
              <a:off x="1826842"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209" name="tx209"/>
            <p:cNvSpPr/>
            <p:nvPr/>
          </p:nvSpPr>
          <p:spPr>
            <a:xfrm>
              <a:off x="2134919"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210" name="tx210"/>
            <p:cNvSpPr/>
            <p:nvPr/>
          </p:nvSpPr>
          <p:spPr>
            <a:xfrm>
              <a:off x="2442995"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211" name="tx211"/>
            <p:cNvSpPr/>
            <p:nvPr/>
          </p:nvSpPr>
          <p:spPr>
            <a:xfrm>
              <a:off x="2719982" y="56558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212" name="pl212"/>
            <p:cNvSpPr/>
            <p:nvPr/>
          </p:nvSpPr>
          <p:spPr>
            <a:xfrm>
              <a:off x="3887022" y="5574027"/>
              <a:ext cx="2033303" cy="0"/>
            </a:xfrm>
            <a:custGeom>
              <a:avLst/>
              <a:pathLst>
                <a:path w="2033303" h="0">
                  <a:moveTo>
                    <a:pt x="0" y="0"/>
                  </a:moveTo>
                  <a:lnTo>
                    <a:pt x="2033303" y="0"/>
                  </a:lnTo>
                </a:path>
              </a:pathLst>
            </a:custGeom>
            <a:ln w="8130" cap="flat">
              <a:solidFill>
                <a:srgbClr val="000000">
                  <a:alpha val="100000"/>
                </a:srgbClr>
              </a:solidFill>
              <a:prstDash val="solid"/>
              <a:round/>
            </a:ln>
          </p:spPr>
          <p:txBody>
            <a:bodyPr/>
            <a:lstStyle/>
            <a:p/>
          </p:txBody>
        </p:sp>
        <p:sp>
          <p:nvSpPr>
            <p:cNvPr id="213" name="pl213"/>
            <p:cNvSpPr/>
            <p:nvPr/>
          </p:nvSpPr>
          <p:spPr>
            <a:xfrm>
              <a:off x="3979445"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14" name="pl214"/>
            <p:cNvSpPr/>
            <p:nvPr/>
          </p:nvSpPr>
          <p:spPr>
            <a:xfrm>
              <a:off x="4287522"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15" name="pl215"/>
            <p:cNvSpPr/>
            <p:nvPr/>
          </p:nvSpPr>
          <p:spPr>
            <a:xfrm>
              <a:off x="4595598"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16" name="pl216"/>
            <p:cNvSpPr/>
            <p:nvPr/>
          </p:nvSpPr>
          <p:spPr>
            <a:xfrm>
              <a:off x="4903674"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17" name="pl217"/>
            <p:cNvSpPr/>
            <p:nvPr/>
          </p:nvSpPr>
          <p:spPr>
            <a:xfrm>
              <a:off x="5211751"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18" name="pl218"/>
            <p:cNvSpPr/>
            <p:nvPr/>
          </p:nvSpPr>
          <p:spPr>
            <a:xfrm>
              <a:off x="5519827"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19" name="tx219"/>
            <p:cNvSpPr/>
            <p:nvPr/>
          </p:nvSpPr>
          <p:spPr>
            <a:xfrm>
              <a:off x="3948356" y="565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220" name="tx220"/>
            <p:cNvSpPr/>
            <p:nvPr/>
          </p:nvSpPr>
          <p:spPr>
            <a:xfrm>
              <a:off x="4225343"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221" name="tx221"/>
            <p:cNvSpPr/>
            <p:nvPr/>
          </p:nvSpPr>
          <p:spPr>
            <a:xfrm>
              <a:off x="4533419"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222" name="tx222"/>
            <p:cNvSpPr/>
            <p:nvPr/>
          </p:nvSpPr>
          <p:spPr>
            <a:xfrm>
              <a:off x="4841495"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223" name="tx223"/>
            <p:cNvSpPr/>
            <p:nvPr/>
          </p:nvSpPr>
          <p:spPr>
            <a:xfrm>
              <a:off x="5149572"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224" name="tx224"/>
            <p:cNvSpPr/>
            <p:nvPr/>
          </p:nvSpPr>
          <p:spPr>
            <a:xfrm>
              <a:off x="5426558" y="56558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225" name="pl225"/>
            <p:cNvSpPr/>
            <p:nvPr/>
          </p:nvSpPr>
          <p:spPr>
            <a:xfrm>
              <a:off x="7041107" y="5574027"/>
              <a:ext cx="2033303" cy="0"/>
            </a:xfrm>
            <a:custGeom>
              <a:avLst/>
              <a:pathLst>
                <a:path w="2033303" h="0">
                  <a:moveTo>
                    <a:pt x="0" y="0"/>
                  </a:moveTo>
                  <a:lnTo>
                    <a:pt x="2033303" y="0"/>
                  </a:lnTo>
                </a:path>
              </a:pathLst>
            </a:custGeom>
            <a:ln w="8130" cap="flat">
              <a:solidFill>
                <a:srgbClr val="000000">
                  <a:alpha val="100000"/>
                </a:srgbClr>
              </a:solidFill>
              <a:prstDash val="solid"/>
              <a:round/>
            </a:ln>
          </p:spPr>
          <p:txBody>
            <a:bodyPr/>
            <a:lstStyle/>
            <a:p/>
          </p:txBody>
        </p:sp>
        <p:sp>
          <p:nvSpPr>
            <p:cNvPr id="226" name="pl226"/>
            <p:cNvSpPr/>
            <p:nvPr/>
          </p:nvSpPr>
          <p:spPr>
            <a:xfrm>
              <a:off x="7133529"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27" name="pl227"/>
            <p:cNvSpPr/>
            <p:nvPr/>
          </p:nvSpPr>
          <p:spPr>
            <a:xfrm>
              <a:off x="7441606"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28" name="pl228"/>
            <p:cNvSpPr/>
            <p:nvPr/>
          </p:nvSpPr>
          <p:spPr>
            <a:xfrm>
              <a:off x="7749682"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29" name="pl229"/>
            <p:cNvSpPr/>
            <p:nvPr/>
          </p:nvSpPr>
          <p:spPr>
            <a:xfrm>
              <a:off x="8057758"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30" name="pl230"/>
            <p:cNvSpPr/>
            <p:nvPr/>
          </p:nvSpPr>
          <p:spPr>
            <a:xfrm>
              <a:off x="8365835"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31" name="pl231"/>
            <p:cNvSpPr/>
            <p:nvPr/>
          </p:nvSpPr>
          <p:spPr>
            <a:xfrm>
              <a:off x="8673911"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32" name="tx232"/>
            <p:cNvSpPr/>
            <p:nvPr/>
          </p:nvSpPr>
          <p:spPr>
            <a:xfrm>
              <a:off x="7102440" y="565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233" name="tx233"/>
            <p:cNvSpPr/>
            <p:nvPr/>
          </p:nvSpPr>
          <p:spPr>
            <a:xfrm>
              <a:off x="7379427"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234" name="tx234"/>
            <p:cNvSpPr/>
            <p:nvPr/>
          </p:nvSpPr>
          <p:spPr>
            <a:xfrm>
              <a:off x="7687503"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235" name="tx235"/>
            <p:cNvSpPr/>
            <p:nvPr/>
          </p:nvSpPr>
          <p:spPr>
            <a:xfrm>
              <a:off x="7995579"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236" name="tx236"/>
            <p:cNvSpPr/>
            <p:nvPr/>
          </p:nvSpPr>
          <p:spPr>
            <a:xfrm>
              <a:off x="8303656"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237" name="tx237"/>
            <p:cNvSpPr/>
            <p:nvPr/>
          </p:nvSpPr>
          <p:spPr>
            <a:xfrm>
              <a:off x="8580642" y="56558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238" name="tx238"/>
            <p:cNvSpPr/>
            <p:nvPr/>
          </p:nvSpPr>
          <p:spPr>
            <a:xfrm>
              <a:off x="6574217" y="5258434"/>
              <a:ext cx="38505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Ukraine</a:t>
              </a:r>
            </a:p>
          </p:txBody>
        </p:sp>
        <p:sp>
          <p:nvSpPr>
            <p:cNvPr id="239" name="tx239"/>
            <p:cNvSpPr/>
            <p:nvPr/>
          </p:nvSpPr>
          <p:spPr>
            <a:xfrm>
              <a:off x="6083001" y="4799120"/>
              <a:ext cx="87626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State of Palestine</a:t>
              </a:r>
            </a:p>
          </p:txBody>
        </p:sp>
        <p:sp>
          <p:nvSpPr>
            <p:cNvPr id="240" name="tx240"/>
            <p:cNvSpPr/>
            <p:nvPr/>
          </p:nvSpPr>
          <p:spPr>
            <a:xfrm>
              <a:off x="6312790" y="4339806"/>
              <a:ext cx="64648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South Sudan</a:t>
              </a:r>
            </a:p>
          </p:txBody>
        </p:sp>
        <p:sp>
          <p:nvSpPr>
            <p:cNvPr id="241" name="tx241"/>
            <p:cNvSpPr/>
            <p:nvPr/>
          </p:nvSpPr>
          <p:spPr>
            <a:xfrm>
              <a:off x="5989915" y="3880491"/>
              <a:ext cx="96935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Papua New Guinea</a:t>
              </a:r>
            </a:p>
          </p:txBody>
        </p:sp>
        <p:sp>
          <p:nvSpPr>
            <p:cNvPr id="242" name="tx242"/>
            <p:cNvSpPr/>
            <p:nvPr/>
          </p:nvSpPr>
          <p:spPr>
            <a:xfrm>
              <a:off x="6692266" y="3421177"/>
              <a:ext cx="26700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Niger</a:t>
              </a:r>
            </a:p>
          </p:txBody>
        </p:sp>
        <p:sp>
          <p:nvSpPr>
            <p:cNvPr id="243" name="tx243"/>
            <p:cNvSpPr/>
            <p:nvPr/>
          </p:nvSpPr>
          <p:spPr>
            <a:xfrm>
              <a:off x="6493476" y="2961863"/>
              <a:ext cx="46579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Myanmar</a:t>
              </a:r>
            </a:p>
          </p:txBody>
        </p:sp>
        <p:sp>
          <p:nvSpPr>
            <p:cNvPr id="244" name="tx244"/>
            <p:cNvSpPr/>
            <p:nvPr/>
          </p:nvSpPr>
          <p:spPr>
            <a:xfrm>
              <a:off x="6319374" y="2502549"/>
              <a:ext cx="63989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Mozambique</a:t>
              </a:r>
            </a:p>
          </p:txBody>
        </p:sp>
        <p:sp>
          <p:nvSpPr>
            <p:cNvPr id="245" name="tx245"/>
            <p:cNvSpPr/>
            <p:nvPr/>
          </p:nvSpPr>
          <p:spPr>
            <a:xfrm>
              <a:off x="6300811" y="2043235"/>
              <a:ext cx="65845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Burkina Faso</a:t>
              </a:r>
            </a:p>
          </p:txBody>
        </p:sp>
        <p:sp>
          <p:nvSpPr>
            <p:cNvPr id="246" name="tx246"/>
            <p:cNvSpPr/>
            <p:nvPr/>
          </p:nvSpPr>
          <p:spPr>
            <a:xfrm>
              <a:off x="3612523" y="5288389"/>
              <a:ext cx="19266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Iran</a:t>
              </a:r>
            </a:p>
          </p:txBody>
        </p:sp>
        <p:sp>
          <p:nvSpPr>
            <p:cNvPr id="247" name="tx247"/>
            <p:cNvSpPr/>
            <p:nvPr/>
          </p:nvSpPr>
          <p:spPr>
            <a:xfrm>
              <a:off x="3369932" y="4879000"/>
              <a:ext cx="43525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Lebanon</a:t>
              </a:r>
            </a:p>
          </p:txBody>
        </p:sp>
        <p:sp>
          <p:nvSpPr>
            <p:cNvPr id="248" name="tx248"/>
            <p:cNvSpPr/>
            <p:nvPr/>
          </p:nvSpPr>
          <p:spPr>
            <a:xfrm>
              <a:off x="3581708" y="4469612"/>
              <a:ext cx="2234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Haiti</a:t>
              </a:r>
            </a:p>
          </p:txBody>
        </p:sp>
        <p:sp>
          <p:nvSpPr>
            <p:cNvPr id="249" name="tx249"/>
            <p:cNvSpPr/>
            <p:nvPr/>
          </p:nvSpPr>
          <p:spPr>
            <a:xfrm>
              <a:off x="3475820" y="4060223"/>
              <a:ext cx="32936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Congo</a:t>
              </a:r>
            </a:p>
          </p:txBody>
        </p:sp>
        <p:sp>
          <p:nvSpPr>
            <p:cNvPr id="250" name="tx250"/>
            <p:cNvSpPr/>
            <p:nvPr/>
          </p:nvSpPr>
          <p:spPr>
            <a:xfrm>
              <a:off x="3283339" y="3650834"/>
              <a:ext cx="52184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Cameroon</a:t>
              </a:r>
            </a:p>
          </p:txBody>
        </p:sp>
        <p:sp>
          <p:nvSpPr>
            <p:cNvPr id="251" name="tx251"/>
            <p:cNvSpPr/>
            <p:nvPr/>
          </p:nvSpPr>
          <p:spPr>
            <a:xfrm>
              <a:off x="3401296" y="3241446"/>
              <a:ext cx="40389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Ethiopia</a:t>
              </a:r>
            </a:p>
          </p:txBody>
        </p:sp>
        <p:sp>
          <p:nvSpPr>
            <p:cNvPr id="252" name="tx252"/>
            <p:cNvSpPr/>
            <p:nvPr/>
          </p:nvSpPr>
          <p:spPr>
            <a:xfrm>
              <a:off x="3537999" y="2832057"/>
              <a:ext cx="26718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Libya</a:t>
              </a:r>
            </a:p>
          </p:txBody>
        </p:sp>
        <p:sp>
          <p:nvSpPr>
            <p:cNvPr id="253" name="tx253"/>
            <p:cNvSpPr/>
            <p:nvPr/>
          </p:nvSpPr>
          <p:spPr>
            <a:xfrm>
              <a:off x="3569363" y="2422669"/>
              <a:ext cx="23582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CAR</a:t>
              </a:r>
            </a:p>
          </p:txBody>
        </p:sp>
        <p:sp>
          <p:nvSpPr>
            <p:cNvPr id="254" name="tx254"/>
            <p:cNvSpPr/>
            <p:nvPr/>
          </p:nvSpPr>
          <p:spPr>
            <a:xfrm>
              <a:off x="3481946" y="2013280"/>
              <a:ext cx="32324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Sudan</a:t>
              </a:r>
            </a:p>
          </p:txBody>
        </p:sp>
        <p:sp>
          <p:nvSpPr>
            <p:cNvPr id="255" name="tx255"/>
            <p:cNvSpPr/>
            <p:nvPr/>
          </p:nvSpPr>
          <p:spPr>
            <a:xfrm>
              <a:off x="694903" y="5220158"/>
              <a:ext cx="40370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Somalia</a:t>
              </a:r>
            </a:p>
          </p:txBody>
        </p:sp>
        <p:sp>
          <p:nvSpPr>
            <p:cNvPr id="256" name="tx256"/>
            <p:cNvSpPr/>
            <p:nvPr/>
          </p:nvSpPr>
          <p:spPr>
            <a:xfrm>
              <a:off x="744646" y="4697050"/>
              <a:ext cx="35396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Nigeria</a:t>
              </a:r>
            </a:p>
          </p:txBody>
        </p:sp>
        <p:sp>
          <p:nvSpPr>
            <p:cNvPr id="257" name="tx257"/>
            <p:cNvSpPr/>
            <p:nvPr/>
          </p:nvSpPr>
          <p:spPr>
            <a:xfrm>
              <a:off x="893785" y="4173942"/>
              <a:ext cx="20482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Mali</a:t>
              </a:r>
            </a:p>
          </p:txBody>
        </p:sp>
        <p:sp>
          <p:nvSpPr>
            <p:cNvPr id="258" name="tx258"/>
            <p:cNvSpPr/>
            <p:nvPr/>
          </p:nvSpPr>
          <p:spPr>
            <a:xfrm>
              <a:off x="905946" y="3650834"/>
              <a:ext cx="19266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Iraq</a:t>
              </a:r>
            </a:p>
          </p:txBody>
        </p:sp>
        <p:sp>
          <p:nvSpPr>
            <p:cNvPr id="259" name="tx259"/>
            <p:cNvSpPr/>
            <p:nvPr/>
          </p:nvSpPr>
          <p:spPr>
            <a:xfrm>
              <a:off x="508182" y="3127727"/>
              <a:ext cx="59042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Afghanistan</a:t>
              </a:r>
            </a:p>
          </p:txBody>
        </p:sp>
        <p:sp>
          <p:nvSpPr>
            <p:cNvPr id="260" name="tx260"/>
            <p:cNvSpPr/>
            <p:nvPr/>
          </p:nvSpPr>
          <p:spPr>
            <a:xfrm>
              <a:off x="754704" y="2604619"/>
              <a:ext cx="34390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Yemen</a:t>
              </a:r>
            </a:p>
          </p:txBody>
        </p:sp>
        <p:sp>
          <p:nvSpPr>
            <p:cNvPr id="261" name="tx261"/>
            <p:cNvSpPr/>
            <p:nvPr/>
          </p:nvSpPr>
          <p:spPr>
            <a:xfrm>
              <a:off x="844041" y="2081511"/>
              <a:ext cx="25456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Syria</a:t>
              </a:r>
            </a:p>
          </p:txBody>
        </p:sp>
        <p:sp>
          <p:nvSpPr>
            <p:cNvPr id="262" name="tx262"/>
            <p:cNvSpPr/>
            <p:nvPr/>
          </p:nvSpPr>
          <p:spPr>
            <a:xfrm>
              <a:off x="3995806" y="6192124"/>
              <a:ext cx="104854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 in:</a:t>
              </a:r>
            </a:p>
          </p:txBody>
        </p:sp>
        <p:sp>
          <p:nvSpPr>
            <p:cNvPr id="263" name="pt263"/>
            <p:cNvSpPr/>
            <p:nvPr/>
          </p:nvSpPr>
          <p:spPr>
            <a:xfrm>
              <a:off x="5151412" y="6169888"/>
              <a:ext cx="144506" cy="144506"/>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264" name="pt264"/>
            <p:cNvSpPr/>
            <p:nvPr/>
          </p:nvSpPr>
          <p:spPr>
            <a:xfrm>
              <a:off x="5758763" y="6169888"/>
              <a:ext cx="144506" cy="144506"/>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65" name="tx265"/>
            <p:cNvSpPr/>
            <p:nvPr/>
          </p:nvSpPr>
          <p:spPr>
            <a:xfrm>
              <a:off x="5402983" y="6202136"/>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2024</a:t>
              </a:r>
            </a:p>
          </p:txBody>
        </p:sp>
        <p:sp>
          <p:nvSpPr>
            <p:cNvPr id="266" name="tx266"/>
            <p:cNvSpPr/>
            <p:nvPr/>
          </p:nvSpPr>
          <p:spPr>
            <a:xfrm>
              <a:off x="6010333" y="6202136"/>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2025</a:t>
              </a:r>
            </a:p>
          </p:txBody>
        </p:sp>
        <p:sp>
          <p:nvSpPr>
            <p:cNvPr id="267" name="tx267"/>
            <p:cNvSpPr/>
            <p:nvPr/>
          </p:nvSpPr>
          <p:spPr>
            <a:xfrm>
              <a:off x="1180446" y="1368037"/>
              <a:ext cx="4457882"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DTP1 coverage (%) and change, by country, 2024 and 2025</a:t>
              </a:r>
            </a:p>
          </p:txBody>
        </p:sp>
        <p:sp>
          <p:nvSpPr>
            <p:cNvPr id="268" name="tx268"/>
            <p:cNvSpPr/>
            <p:nvPr/>
          </p:nvSpPr>
          <p:spPr>
            <a:xfrm>
              <a:off x="4912427" y="649104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269" name="tx269"/>
            <p:cNvSpPr/>
            <p:nvPr/>
          </p:nvSpPr>
          <p:spPr>
            <a:xfrm>
              <a:off x="5475606" y="6611748"/>
              <a:ext cx="359880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Change in coverage between 2024 and 2025 indicated to the right.</a:t>
              </a:r>
            </a:p>
          </p:txBody>
        </p:sp>
      </p:grpSp>
      <p:sp>
        <p:nvSpPr>
          <p:cNvPr id="27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DTP1 coverage in 2024 and 2025, and change in coverage between the two years.
Overall, 7 out of 24 (29%) countries in WB FCV countries had a decline in coverage. The largest decline was in Syria (-6 percentage points), followed by Yemen (-4 percentage points).
There were 9 (38%) countries with an increase in DTP1 coverage. Coverage remained the same in 8 countries between 2024 and 2025.
</a:t>
            </a:r>
          </a:p>
        </p:txBody>
      </p:sp>
      <p:sp>
        <p:nvSpPr>
          <p:cNvPr id="27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Between 2024 and 2025, DTP1 coverage increased in nine countries and decreased in seven countries.</a:t>
            </a:r>
          </a:p>
        </p:txBody>
      </p:sp>
      <p:grpSp xmlns:pic="http://schemas.openxmlformats.org/drawingml/2006/picture">
        <p:nvGrpSpPr>
          <p:cNvPr id="272" name=""/>
          <p:cNvGrpSpPr/>
          <p:nvPr/>
        </p:nvGrpSpPr>
        <p:grpSpPr>
          <a:xfrm>
            <a:off x="292608" y="1005840"/>
            <a:ext cx="8595360" cy="28575"/>
            <a:chOff x="292608" y="1005840"/>
            <a:chExt cx="8595360" cy="28575"/>
          </a:xfrm>
        </p:grpSpPr>
        <p:sp>
          <p:nvSpPr>
            <p:cNvPr id="27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74"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DTP1 coverage in countries in WB FCV countries from lowest to highest coverage, and the rank of the top 10 countries with the most zero-dose children, based on absolute numbers.
In 2025, DTP1 coverage ranged from 49% in Yemen and Papua New Guinea to 99% in Iran and State of Palestine.
10 out of 24 (42%) countries had coverage of at least 90%.
Nigeria had DTP1 coverage of 70% and the highest absolute number of zero-dose children in the region, followed by Yemen.
Large cohort countries may have high numbers of zero-dose children despite high vaccine coverage. It is advantageous to look at both coverage and absolute numbers of unvaccinated children to ensure vulnerable countries with small birth cohorts are not missed.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Yemen, Papua New Guinea, and CAR had the lowest DTP1 coverage. Yemen was also among the countries with the highest number of zero-dose children, along with Papua New Guinea, CAR, and Nigeria.</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g4"/>
            <p:cNvSpPr/>
            <p:nvPr/>
          </p:nvSpPr>
          <p:spPr>
            <a:xfrm>
              <a:off x="2452214" y="2204463"/>
              <a:ext cx="1742314" cy="3018130"/>
            </a:xfrm>
            <a:custGeom>
              <a:avLst/>
              <a:pathLst>
                <a:path w="1742314" h="3018130">
                  <a:moveTo>
                    <a:pt x="307630" y="2073082"/>
                  </a:moveTo>
                  <a:lnTo>
                    <a:pt x="349485" y="2118084"/>
                  </a:lnTo>
                  <a:lnTo>
                    <a:pt x="391339" y="2163087"/>
                  </a:lnTo>
                  <a:lnTo>
                    <a:pt x="433194" y="2208089"/>
                  </a:lnTo>
                  <a:lnTo>
                    <a:pt x="475048" y="2253091"/>
                  </a:lnTo>
                  <a:lnTo>
                    <a:pt x="516903" y="2298094"/>
                  </a:lnTo>
                  <a:lnTo>
                    <a:pt x="558757" y="2343096"/>
                  </a:lnTo>
                  <a:lnTo>
                    <a:pt x="600612" y="2388098"/>
                  </a:lnTo>
                  <a:lnTo>
                    <a:pt x="642466" y="2433101"/>
                  </a:lnTo>
                  <a:lnTo>
                    <a:pt x="684321" y="2478103"/>
                  </a:lnTo>
                  <a:lnTo>
                    <a:pt x="726175" y="2523105"/>
                  </a:lnTo>
                  <a:lnTo>
                    <a:pt x="768030" y="2568107"/>
                  </a:lnTo>
                  <a:lnTo>
                    <a:pt x="809884" y="2613110"/>
                  </a:lnTo>
                  <a:lnTo>
                    <a:pt x="851739" y="2658112"/>
                  </a:lnTo>
                  <a:lnTo>
                    <a:pt x="893593" y="2703114"/>
                  </a:lnTo>
                  <a:lnTo>
                    <a:pt x="935448" y="2748117"/>
                  </a:lnTo>
                  <a:lnTo>
                    <a:pt x="977302" y="2793119"/>
                  </a:lnTo>
                  <a:lnTo>
                    <a:pt x="1019157" y="2838121"/>
                  </a:lnTo>
                  <a:lnTo>
                    <a:pt x="1061011" y="2883123"/>
                  </a:lnTo>
                  <a:lnTo>
                    <a:pt x="1102866" y="2928126"/>
                  </a:lnTo>
                  <a:lnTo>
                    <a:pt x="1144720" y="2973128"/>
                  </a:lnTo>
                  <a:lnTo>
                    <a:pt x="1186575" y="3018130"/>
                  </a:lnTo>
                  <a:lnTo>
                    <a:pt x="1229477" y="2976839"/>
                  </a:lnTo>
                  <a:lnTo>
                    <a:pt x="1270944" y="2934106"/>
                  </a:lnTo>
                  <a:lnTo>
                    <a:pt x="1310926" y="2889981"/>
                  </a:lnTo>
                  <a:lnTo>
                    <a:pt x="1349377" y="2844515"/>
                  </a:lnTo>
                  <a:lnTo>
                    <a:pt x="1386252" y="2797762"/>
                  </a:lnTo>
                  <a:lnTo>
                    <a:pt x="1421508" y="2749777"/>
                  </a:lnTo>
                  <a:lnTo>
                    <a:pt x="1455103" y="2700614"/>
                  </a:lnTo>
                  <a:lnTo>
                    <a:pt x="1487000" y="2650333"/>
                  </a:lnTo>
                  <a:lnTo>
                    <a:pt x="1517159" y="2598990"/>
                  </a:lnTo>
                  <a:lnTo>
                    <a:pt x="1545546" y="2546648"/>
                  </a:lnTo>
                  <a:lnTo>
                    <a:pt x="1572128" y="2493365"/>
                  </a:lnTo>
                  <a:lnTo>
                    <a:pt x="1596874" y="2439206"/>
                  </a:lnTo>
                  <a:lnTo>
                    <a:pt x="1619755" y="2384232"/>
                  </a:lnTo>
                  <a:lnTo>
                    <a:pt x="1640744" y="2328509"/>
                  </a:lnTo>
                  <a:lnTo>
                    <a:pt x="1659816" y="2272101"/>
                  </a:lnTo>
                  <a:lnTo>
                    <a:pt x="1676950" y="2215075"/>
                  </a:lnTo>
                  <a:lnTo>
                    <a:pt x="1692125" y="2157496"/>
                  </a:lnTo>
                  <a:lnTo>
                    <a:pt x="1705324" y="2099432"/>
                  </a:lnTo>
                  <a:lnTo>
                    <a:pt x="1716531" y="2040952"/>
                  </a:lnTo>
                  <a:lnTo>
                    <a:pt x="1725733" y="1982122"/>
                  </a:lnTo>
                  <a:lnTo>
                    <a:pt x="1732920" y="1923012"/>
                  </a:lnTo>
                  <a:lnTo>
                    <a:pt x="1738082" y="1863691"/>
                  </a:lnTo>
                  <a:lnTo>
                    <a:pt x="1741215" y="1804229"/>
                  </a:lnTo>
                  <a:lnTo>
                    <a:pt x="1742314" y="1744694"/>
                  </a:lnTo>
                  <a:lnTo>
                    <a:pt x="1741377" y="1685156"/>
                  </a:lnTo>
                  <a:lnTo>
                    <a:pt x="1738407" y="1625686"/>
                  </a:lnTo>
                  <a:lnTo>
                    <a:pt x="1733407" y="1566351"/>
                  </a:lnTo>
                  <a:lnTo>
                    <a:pt x="1726382" y="1507222"/>
                  </a:lnTo>
                  <a:lnTo>
                    <a:pt x="1717340" y="1448367"/>
                  </a:lnTo>
                  <a:lnTo>
                    <a:pt x="1706293" y="1389856"/>
                  </a:lnTo>
                  <a:lnTo>
                    <a:pt x="1693253" y="1331757"/>
                  </a:lnTo>
                  <a:lnTo>
                    <a:pt x="1678235" y="1274137"/>
                  </a:lnTo>
                  <a:lnTo>
                    <a:pt x="1661257" y="1217063"/>
                  </a:lnTo>
                  <a:lnTo>
                    <a:pt x="1642338" y="1160604"/>
                  </a:lnTo>
                  <a:lnTo>
                    <a:pt x="1621501" y="1104823"/>
                  </a:lnTo>
                  <a:lnTo>
                    <a:pt x="1598771" y="1049788"/>
                  </a:lnTo>
                  <a:lnTo>
                    <a:pt x="1574173" y="995561"/>
                  </a:lnTo>
                  <a:lnTo>
                    <a:pt x="1547737" y="942206"/>
                  </a:lnTo>
                  <a:lnTo>
                    <a:pt x="1519492" y="889786"/>
                  </a:lnTo>
                  <a:lnTo>
                    <a:pt x="1489473" y="838362"/>
                  </a:lnTo>
                  <a:lnTo>
                    <a:pt x="1457715" y="787993"/>
                  </a:lnTo>
                  <a:lnTo>
                    <a:pt x="1424254" y="738739"/>
                  </a:lnTo>
                  <a:lnTo>
                    <a:pt x="1389129" y="690658"/>
                  </a:lnTo>
                  <a:lnTo>
                    <a:pt x="1352382" y="643804"/>
                  </a:lnTo>
                  <a:lnTo>
                    <a:pt x="1314055" y="598234"/>
                  </a:lnTo>
                  <a:lnTo>
                    <a:pt x="1274193" y="554000"/>
                  </a:lnTo>
                  <a:lnTo>
                    <a:pt x="1232844" y="511153"/>
                  </a:lnTo>
                  <a:lnTo>
                    <a:pt x="1190054" y="469745"/>
                  </a:lnTo>
                  <a:lnTo>
                    <a:pt x="1145874" y="429823"/>
                  </a:lnTo>
                  <a:lnTo>
                    <a:pt x="1100356" y="391434"/>
                  </a:lnTo>
                  <a:lnTo>
                    <a:pt x="1053553" y="354623"/>
                  </a:lnTo>
                  <a:lnTo>
                    <a:pt x="1005519" y="319433"/>
                  </a:lnTo>
                  <a:lnTo>
                    <a:pt x="956311" y="285904"/>
                  </a:lnTo>
                  <a:lnTo>
                    <a:pt x="905986" y="254077"/>
                  </a:lnTo>
                  <a:lnTo>
                    <a:pt x="854602" y="223988"/>
                  </a:lnTo>
                  <a:lnTo>
                    <a:pt x="802221" y="195672"/>
                  </a:lnTo>
                  <a:lnTo>
                    <a:pt x="748902" y="169163"/>
                  </a:lnTo>
                  <a:lnTo>
                    <a:pt x="694709" y="144491"/>
                  </a:lnTo>
                  <a:lnTo>
                    <a:pt x="639705" y="121685"/>
                  </a:lnTo>
                  <a:lnTo>
                    <a:pt x="583953" y="100772"/>
                  </a:lnTo>
                  <a:lnTo>
                    <a:pt x="527519" y="81777"/>
                  </a:lnTo>
                  <a:lnTo>
                    <a:pt x="470469" y="64721"/>
                  </a:lnTo>
                  <a:lnTo>
                    <a:pt x="412870" y="49624"/>
                  </a:lnTo>
                  <a:lnTo>
                    <a:pt x="354788" y="36505"/>
                  </a:lnTo>
                  <a:lnTo>
                    <a:pt x="296292" y="25378"/>
                  </a:lnTo>
                  <a:lnTo>
                    <a:pt x="237450" y="16256"/>
                  </a:lnTo>
                  <a:lnTo>
                    <a:pt x="178330" y="9150"/>
                  </a:lnTo>
                  <a:lnTo>
                    <a:pt x="119003" y="4068"/>
                  </a:lnTo>
                  <a:lnTo>
                    <a:pt x="59536" y="1017"/>
                  </a:lnTo>
                  <a:lnTo>
                    <a:pt x="0" y="0"/>
                  </a:lnTo>
                  <a:lnTo>
                    <a:pt x="0" y="61457"/>
                  </a:lnTo>
                  <a:lnTo>
                    <a:pt x="0" y="122914"/>
                  </a:lnTo>
                  <a:lnTo>
                    <a:pt x="0" y="184372"/>
                  </a:lnTo>
                  <a:lnTo>
                    <a:pt x="0" y="245829"/>
                  </a:lnTo>
                  <a:lnTo>
                    <a:pt x="0" y="307286"/>
                  </a:lnTo>
                  <a:lnTo>
                    <a:pt x="0" y="368744"/>
                  </a:lnTo>
                  <a:lnTo>
                    <a:pt x="0" y="430201"/>
                  </a:lnTo>
                  <a:lnTo>
                    <a:pt x="0" y="491658"/>
                  </a:lnTo>
                  <a:lnTo>
                    <a:pt x="0" y="553116"/>
                  </a:lnTo>
                  <a:lnTo>
                    <a:pt x="0" y="614573"/>
                  </a:lnTo>
                  <a:lnTo>
                    <a:pt x="0" y="676030"/>
                  </a:lnTo>
                  <a:lnTo>
                    <a:pt x="0" y="737488"/>
                  </a:lnTo>
                  <a:lnTo>
                    <a:pt x="0" y="798945"/>
                  </a:lnTo>
                  <a:lnTo>
                    <a:pt x="0" y="860402"/>
                  </a:lnTo>
                  <a:lnTo>
                    <a:pt x="0" y="921860"/>
                  </a:lnTo>
                  <a:lnTo>
                    <a:pt x="0" y="983317"/>
                  </a:lnTo>
                  <a:lnTo>
                    <a:pt x="0" y="1044774"/>
                  </a:lnTo>
                  <a:lnTo>
                    <a:pt x="0" y="1106232"/>
                  </a:lnTo>
                  <a:lnTo>
                    <a:pt x="0" y="1167689"/>
                  </a:lnTo>
                  <a:lnTo>
                    <a:pt x="0" y="1229146"/>
                  </a:lnTo>
                  <a:lnTo>
                    <a:pt x="0" y="1290604"/>
                  </a:lnTo>
                  <a:lnTo>
                    <a:pt x="59861" y="1294588"/>
                  </a:lnTo>
                  <a:lnTo>
                    <a:pt x="118666" y="1306470"/>
                  </a:lnTo>
                  <a:lnTo>
                    <a:pt x="175378" y="1326040"/>
                  </a:lnTo>
                  <a:lnTo>
                    <a:pt x="228997" y="1352952"/>
                  </a:lnTo>
                  <a:lnTo>
                    <a:pt x="278576" y="1386734"/>
                  </a:lnTo>
                  <a:lnTo>
                    <a:pt x="323241" y="1426787"/>
                  </a:lnTo>
                  <a:lnTo>
                    <a:pt x="362205" y="1472406"/>
                  </a:lnTo>
                  <a:lnTo>
                    <a:pt x="394779" y="1522787"/>
                  </a:lnTo>
                  <a:lnTo>
                    <a:pt x="420389" y="1577040"/>
                  </a:lnTo>
                  <a:lnTo>
                    <a:pt x="438584" y="1634208"/>
                  </a:lnTo>
                  <a:lnTo>
                    <a:pt x="449042" y="1693283"/>
                  </a:lnTo>
                  <a:lnTo>
                    <a:pt x="451579" y="1753223"/>
                  </a:lnTo>
                  <a:lnTo>
                    <a:pt x="446151" y="1812971"/>
                  </a:lnTo>
                  <a:lnTo>
                    <a:pt x="432853" y="1871472"/>
                  </a:lnTo>
                  <a:lnTo>
                    <a:pt x="411919" y="1927695"/>
                  </a:lnTo>
                  <a:lnTo>
                    <a:pt x="383719" y="1980648"/>
                  </a:lnTo>
                  <a:lnTo>
                    <a:pt x="348750" y="2029397"/>
                  </a:lnTo>
                  <a:close/>
                </a:path>
              </a:pathLst>
            </a:custGeom>
            <a:solidFill>
              <a:srgbClr val="F7E1A0">
                <a:alpha val="100000"/>
              </a:srgbClr>
            </a:solidFill>
            <a:ln w="13550" cap="flat">
              <a:solidFill>
                <a:srgbClr val="000000">
                  <a:alpha val="100000"/>
                </a:srgbClr>
              </a:solidFill>
              <a:prstDash val="solid"/>
              <a:miter/>
            </a:ln>
          </p:spPr>
          <p:txBody>
            <a:bodyPr/>
            <a:lstStyle/>
            <a:p/>
          </p:txBody>
        </p:sp>
        <p:sp>
          <p:nvSpPr>
            <p:cNvPr id="5" name="pg5"/>
            <p:cNvSpPr/>
            <p:nvPr/>
          </p:nvSpPr>
          <p:spPr>
            <a:xfrm>
              <a:off x="2423570" y="4277545"/>
              <a:ext cx="1215219" cy="1411313"/>
            </a:xfrm>
            <a:custGeom>
              <a:avLst/>
              <a:pathLst>
                <a:path w="1215219" h="1411313">
                  <a:moveTo>
                    <a:pt x="21218" y="120883"/>
                  </a:moveTo>
                  <a:lnTo>
                    <a:pt x="20207" y="182332"/>
                  </a:lnTo>
                  <a:lnTo>
                    <a:pt x="19197" y="243781"/>
                  </a:lnTo>
                  <a:lnTo>
                    <a:pt x="18186" y="305230"/>
                  </a:lnTo>
                  <a:lnTo>
                    <a:pt x="17176" y="366679"/>
                  </a:lnTo>
                  <a:lnTo>
                    <a:pt x="16166" y="428128"/>
                  </a:lnTo>
                  <a:lnTo>
                    <a:pt x="15155" y="489577"/>
                  </a:lnTo>
                  <a:lnTo>
                    <a:pt x="14145" y="551026"/>
                  </a:lnTo>
                  <a:lnTo>
                    <a:pt x="13135" y="612475"/>
                  </a:lnTo>
                  <a:lnTo>
                    <a:pt x="12124" y="673924"/>
                  </a:lnTo>
                  <a:lnTo>
                    <a:pt x="11114" y="735374"/>
                  </a:lnTo>
                  <a:lnTo>
                    <a:pt x="10103" y="796823"/>
                  </a:lnTo>
                  <a:lnTo>
                    <a:pt x="9093" y="858272"/>
                  </a:lnTo>
                  <a:lnTo>
                    <a:pt x="8083" y="919721"/>
                  </a:lnTo>
                  <a:lnTo>
                    <a:pt x="7072" y="981170"/>
                  </a:lnTo>
                  <a:lnTo>
                    <a:pt x="6062" y="1042619"/>
                  </a:lnTo>
                  <a:lnTo>
                    <a:pt x="5051" y="1104068"/>
                  </a:lnTo>
                  <a:lnTo>
                    <a:pt x="4041" y="1165517"/>
                  </a:lnTo>
                  <a:lnTo>
                    <a:pt x="3031" y="1226966"/>
                  </a:lnTo>
                  <a:lnTo>
                    <a:pt x="2020" y="1288415"/>
                  </a:lnTo>
                  <a:lnTo>
                    <a:pt x="1010" y="1349864"/>
                  </a:lnTo>
                  <a:lnTo>
                    <a:pt x="0" y="1411313"/>
                  </a:lnTo>
                  <a:lnTo>
                    <a:pt x="60630" y="1411255"/>
                  </a:lnTo>
                  <a:lnTo>
                    <a:pt x="121222" y="1409087"/>
                  </a:lnTo>
                  <a:lnTo>
                    <a:pt x="181702" y="1404813"/>
                  </a:lnTo>
                  <a:lnTo>
                    <a:pt x="241996" y="1398436"/>
                  </a:lnTo>
                  <a:lnTo>
                    <a:pt x="302032" y="1389966"/>
                  </a:lnTo>
                  <a:lnTo>
                    <a:pt x="361737" y="1379412"/>
                  </a:lnTo>
                  <a:lnTo>
                    <a:pt x="421039" y="1366787"/>
                  </a:lnTo>
                  <a:lnTo>
                    <a:pt x="479865" y="1352106"/>
                  </a:lnTo>
                  <a:lnTo>
                    <a:pt x="538145" y="1335388"/>
                  </a:lnTo>
                  <a:lnTo>
                    <a:pt x="595808" y="1316651"/>
                  </a:lnTo>
                  <a:lnTo>
                    <a:pt x="652785" y="1295920"/>
                  </a:lnTo>
                  <a:lnTo>
                    <a:pt x="709005" y="1273219"/>
                  </a:lnTo>
                  <a:lnTo>
                    <a:pt x="764402" y="1248576"/>
                  </a:lnTo>
                  <a:lnTo>
                    <a:pt x="818907" y="1222020"/>
                  </a:lnTo>
                  <a:lnTo>
                    <a:pt x="872456" y="1193584"/>
                  </a:lnTo>
                  <a:lnTo>
                    <a:pt x="924983" y="1163301"/>
                  </a:lnTo>
                  <a:lnTo>
                    <a:pt x="976424" y="1131210"/>
                  </a:lnTo>
                  <a:lnTo>
                    <a:pt x="1026718" y="1097348"/>
                  </a:lnTo>
                  <a:lnTo>
                    <a:pt x="1075803" y="1061757"/>
                  </a:lnTo>
                  <a:lnTo>
                    <a:pt x="1123619" y="1024479"/>
                  </a:lnTo>
                  <a:lnTo>
                    <a:pt x="1170110" y="985560"/>
                  </a:lnTo>
                  <a:lnTo>
                    <a:pt x="1215219" y="945048"/>
                  </a:lnTo>
                  <a:lnTo>
                    <a:pt x="1173365" y="900045"/>
                  </a:lnTo>
                  <a:lnTo>
                    <a:pt x="1131510" y="855043"/>
                  </a:lnTo>
                  <a:lnTo>
                    <a:pt x="1089656" y="810041"/>
                  </a:lnTo>
                  <a:lnTo>
                    <a:pt x="1047801" y="765039"/>
                  </a:lnTo>
                  <a:lnTo>
                    <a:pt x="1005947" y="720036"/>
                  </a:lnTo>
                  <a:lnTo>
                    <a:pt x="964092" y="675034"/>
                  </a:lnTo>
                  <a:lnTo>
                    <a:pt x="922238" y="630032"/>
                  </a:lnTo>
                  <a:lnTo>
                    <a:pt x="880383" y="585029"/>
                  </a:lnTo>
                  <a:lnTo>
                    <a:pt x="838529" y="540027"/>
                  </a:lnTo>
                  <a:lnTo>
                    <a:pt x="796674" y="495025"/>
                  </a:lnTo>
                  <a:lnTo>
                    <a:pt x="754820" y="450022"/>
                  </a:lnTo>
                  <a:lnTo>
                    <a:pt x="712965" y="405020"/>
                  </a:lnTo>
                  <a:lnTo>
                    <a:pt x="671111" y="360018"/>
                  </a:lnTo>
                  <a:lnTo>
                    <a:pt x="629256" y="315016"/>
                  </a:lnTo>
                  <a:lnTo>
                    <a:pt x="587402" y="270013"/>
                  </a:lnTo>
                  <a:lnTo>
                    <a:pt x="545547" y="225011"/>
                  </a:lnTo>
                  <a:lnTo>
                    <a:pt x="503693" y="180009"/>
                  </a:lnTo>
                  <a:lnTo>
                    <a:pt x="461838" y="135006"/>
                  </a:lnTo>
                  <a:lnTo>
                    <a:pt x="419984" y="90004"/>
                  </a:lnTo>
                  <a:lnTo>
                    <a:pt x="378129" y="45002"/>
                  </a:lnTo>
                  <a:lnTo>
                    <a:pt x="336275" y="0"/>
                  </a:lnTo>
                  <a:lnTo>
                    <a:pt x="282225" y="43051"/>
                  </a:lnTo>
                  <a:lnTo>
                    <a:pt x="222241" y="77354"/>
                  </a:lnTo>
                  <a:lnTo>
                    <a:pt x="157727" y="102108"/>
                  </a:lnTo>
                  <a:lnTo>
                    <a:pt x="90193" y="116731"/>
                  </a:lnTo>
                  <a:close/>
                </a:path>
              </a:pathLst>
            </a:custGeom>
            <a:solidFill>
              <a:srgbClr val="FC1CBF">
                <a:alpha val="100000"/>
              </a:srgbClr>
            </a:solidFill>
            <a:ln w="13550" cap="flat">
              <a:solidFill>
                <a:srgbClr val="000000">
                  <a:alpha val="100000"/>
                </a:srgbClr>
              </a:solidFill>
              <a:prstDash val="solid"/>
              <a:miter/>
            </a:ln>
          </p:spPr>
          <p:txBody>
            <a:bodyPr/>
            <a:lstStyle/>
            <a:p/>
          </p:txBody>
        </p:sp>
        <p:sp>
          <p:nvSpPr>
            <p:cNvPr id="6" name="pg6"/>
            <p:cNvSpPr/>
            <p:nvPr/>
          </p:nvSpPr>
          <p:spPr>
            <a:xfrm>
              <a:off x="1287474" y="4282721"/>
              <a:ext cx="1157313" cy="1406137"/>
            </a:xfrm>
            <a:custGeom>
              <a:avLst/>
              <a:pathLst>
                <a:path w="1157313" h="1406137">
                  <a:moveTo>
                    <a:pt x="862770" y="0"/>
                  </a:moveTo>
                  <a:lnTo>
                    <a:pt x="821686" y="45706"/>
                  </a:lnTo>
                  <a:lnTo>
                    <a:pt x="780601" y="91413"/>
                  </a:lnTo>
                  <a:lnTo>
                    <a:pt x="739517" y="137119"/>
                  </a:lnTo>
                  <a:lnTo>
                    <a:pt x="698433" y="182826"/>
                  </a:lnTo>
                  <a:lnTo>
                    <a:pt x="657349" y="228532"/>
                  </a:lnTo>
                  <a:lnTo>
                    <a:pt x="616264" y="274239"/>
                  </a:lnTo>
                  <a:lnTo>
                    <a:pt x="575180" y="319945"/>
                  </a:lnTo>
                  <a:lnTo>
                    <a:pt x="534096" y="365652"/>
                  </a:lnTo>
                  <a:lnTo>
                    <a:pt x="493011" y="411358"/>
                  </a:lnTo>
                  <a:lnTo>
                    <a:pt x="451927" y="457065"/>
                  </a:lnTo>
                  <a:lnTo>
                    <a:pt x="410843" y="502771"/>
                  </a:lnTo>
                  <a:lnTo>
                    <a:pt x="369758" y="548478"/>
                  </a:lnTo>
                  <a:lnTo>
                    <a:pt x="328674" y="594184"/>
                  </a:lnTo>
                  <a:lnTo>
                    <a:pt x="287590" y="639891"/>
                  </a:lnTo>
                  <a:lnTo>
                    <a:pt x="246505" y="685597"/>
                  </a:lnTo>
                  <a:lnTo>
                    <a:pt x="205421" y="731304"/>
                  </a:lnTo>
                  <a:lnTo>
                    <a:pt x="164337" y="777010"/>
                  </a:lnTo>
                  <a:lnTo>
                    <a:pt x="123252" y="822717"/>
                  </a:lnTo>
                  <a:lnTo>
                    <a:pt x="82168" y="868423"/>
                  </a:lnTo>
                  <a:lnTo>
                    <a:pt x="41084" y="914130"/>
                  </a:lnTo>
                  <a:lnTo>
                    <a:pt x="0" y="959836"/>
                  </a:lnTo>
                  <a:lnTo>
                    <a:pt x="44832" y="998774"/>
                  </a:lnTo>
                  <a:lnTo>
                    <a:pt x="90965" y="1036162"/>
                  </a:lnTo>
                  <a:lnTo>
                    <a:pt x="138346" y="1071956"/>
                  </a:lnTo>
                  <a:lnTo>
                    <a:pt x="186918" y="1106114"/>
                  </a:lnTo>
                  <a:lnTo>
                    <a:pt x="236627" y="1138598"/>
                  </a:lnTo>
                  <a:lnTo>
                    <a:pt x="287414" y="1169368"/>
                  </a:lnTo>
                  <a:lnTo>
                    <a:pt x="339219" y="1198390"/>
                  </a:lnTo>
                  <a:lnTo>
                    <a:pt x="391984" y="1225630"/>
                  </a:lnTo>
                  <a:lnTo>
                    <a:pt x="445646" y="1251057"/>
                  </a:lnTo>
                  <a:lnTo>
                    <a:pt x="500143" y="1274639"/>
                  </a:lnTo>
                  <a:lnTo>
                    <a:pt x="555413" y="1296351"/>
                  </a:lnTo>
                  <a:lnTo>
                    <a:pt x="611390" y="1316167"/>
                  </a:lnTo>
                  <a:lnTo>
                    <a:pt x="668010" y="1334064"/>
                  </a:lnTo>
                  <a:lnTo>
                    <a:pt x="725207" y="1350021"/>
                  </a:lnTo>
                  <a:lnTo>
                    <a:pt x="782914" y="1364020"/>
                  </a:lnTo>
                  <a:lnTo>
                    <a:pt x="841065" y="1376044"/>
                  </a:lnTo>
                  <a:lnTo>
                    <a:pt x="899592" y="1386079"/>
                  </a:lnTo>
                  <a:lnTo>
                    <a:pt x="958427" y="1394114"/>
                  </a:lnTo>
                  <a:lnTo>
                    <a:pt x="1017502" y="1400140"/>
                  </a:lnTo>
                  <a:lnTo>
                    <a:pt x="1076747" y="1404149"/>
                  </a:lnTo>
                  <a:lnTo>
                    <a:pt x="1136095" y="1406137"/>
                  </a:lnTo>
                  <a:lnTo>
                    <a:pt x="1137106" y="1344688"/>
                  </a:lnTo>
                  <a:lnTo>
                    <a:pt x="1138116" y="1283239"/>
                  </a:lnTo>
                  <a:lnTo>
                    <a:pt x="1139126" y="1221790"/>
                  </a:lnTo>
                  <a:lnTo>
                    <a:pt x="1140137" y="1160341"/>
                  </a:lnTo>
                  <a:lnTo>
                    <a:pt x="1141147" y="1098892"/>
                  </a:lnTo>
                  <a:lnTo>
                    <a:pt x="1142158" y="1037443"/>
                  </a:lnTo>
                  <a:lnTo>
                    <a:pt x="1143168" y="975994"/>
                  </a:lnTo>
                  <a:lnTo>
                    <a:pt x="1144178" y="914545"/>
                  </a:lnTo>
                  <a:lnTo>
                    <a:pt x="1145189" y="853096"/>
                  </a:lnTo>
                  <a:lnTo>
                    <a:pt x="1146199" y="791647"/>
                  </a:lnTo>
                  <a:lnTo>
                    <a:pt x="1147210" y="730198"/>
                  </a:lnTo>
                  <a:lnTo>
                    <a:pt x="1148220" y="668749"/>
                  </a:lnTo>
                  <a:lnTo>
                    <a:pt x="1149230" y="607299"/>
                  </a:lnTo>
                  <a:lnTo>
                    <a:pt x="1150241" y="545850"/>
                  </a:lnTo>
                  <a:lnTo>
                    <a:pt x="1151251" y="484401"/>
                  </a:lnTo>
                  <a:lnTo>
                    <a:pt x="1152261" y="422952"/>
                  </a:lnTo>
                  <a:lnTo>
                    <a:pt x="1153272" y="361503"/>
                  </a:lnTo>
                  <a:lnTo>
                    <a:pt x="1154282" y="300054"/>
                  </a:lnTo>
                  <a:lnTo>
                    <a:pt x="1155293" y="238605"/>
                  </a:lnTo>
                  <a:lnTo>
                    <a:pt x="1156303" y="177156"/>
                  </a:lnTo>
                  <a:lnTo>
                    <a:pt x="1157313" y="115707"/>
                  </a:lnTo>
                  <a:lnTo>
                    <a:pt x="1092956" y="110028"/>
                  </a:lnTo>
                  <a:lnTo>
                    <a:pt x="1030067" y="95226"/>
                  </a:lnTo>
                  <a:lnTo>
                    <a:pt x="969934" y="71603"/>
                  </a:lnTo>
                  <a:lnTo>
                    <a:pt x="913785" y="39643"/>
                  </a:lnTo>
                  <a:close/>
                </a:path>
              </a:pathLst>
            </a:custGeom>
            <a:solidFill>
              <a:srgbClr val="FA0087">
                <a:alpha val="100000"/>
              </a:srgbClr>
            </a:solidFill>
            <a:ln w="13550" cap="flat">
              <a:solidFill>
                <a:srgbClr val="000000">
                  <a:alpha val="100000"/>
                </a:srgbClr>
              </a:solidFill>
              <a:prstDash val="solid"/>
              <a:miter/>
            </a:ln>
          </p:spPr>
          <p:txBody>
            <a:bodyPr/>
            <a:lstStyle/>
            <a:p/>
          </p:txBody>
        </p:sp>
        <p:sp>
          <p:nvSpPr>
            <p:cNvPr id="7" name="pg7"/>
            <p:cNvSpPr/>
            <p:nvPr/>
          </p:nvSpPr>
          <p:spPr>
            <a:xfrm>
              <a:off x="792930" y="4084562"/>
              <a:ext cx="1357314" cy="1157995"/>
            </a:xfrm>
            <a:custGeom>
              <a:avLst/>
              <a:pathLst>
                <a:path w="1357314" h="1157995">
                  <a:moveTo>
                    <a:pt x="1229099" y="0"/>
                  </a:moveTo>
                  <a:lnTo>
                    <a:pt x="1170570" y="18746"/>
                  </a:lnTo>
                  <a:lnTo>
                    <a:pt x="1112042" y="37492"/>
                  </a:lnTo>
                  <a:lnTo>
                    <a:pt x="1053513" y="56238"/>
                  </a:lnTo>
                  <a:lnTo>
                    <a:pt x="994985" y="74984"/>
                  </a:lnTo>
                  <a:lnTo>
                    <a:pt x="936456" y="93730"/>
                  </a:lnTo>
                  <a:lnTo>
                    <a:pt x="877927" y="112476"/>
                  </a:lnTo>
                  <a:lnTo>
                    <a:pt x="819399" y="131222"/>
                  </a:lnTo>
                  <a:lnTo>
                    <a:pt x="760870" y="149968"/>
                  </a:lnTo>
                  <a:lnTo>
                    <a:pt x="702342" y="168715"/>
                  </a:lnTo>
                  <a:lnTo>
                    <a:pt x="643813" y="187461"/>
                  </a:lnTo>
                  <a:lnTo>
                    <a:pt x="585285" y="206207"/>
                  </a:lnTo>
                  <a:lnTo>
                    <a:pt x="526756" y="224953"/>
                  </a:lnTo>
                  <a:lnTo>
                    <a:pt x="468228" y="243699"/>
                  </a:lnTo>
                  <a:lnTo>
                    <a:pt x="409699" y="262445"/>
                  </a:lnTo>
                  <a:lnTo>
                    <a:pt x="351171" y="281191"/>
                  </a:lnTo>
                  <a:lnTo>
                    <a:pt x="292642" y="299937"/>
                  </a:lnTo>
                  <a:lnTo>
                    <a:pt x="234114" y="318683"/>
                  </a:lnTo>
                  <a:lnTo>
                    <a:pt x="175585" y="337430"/>
                  </a:lnTo>
                  <a:lnTo>
                    <a:pt x="117057" y="356176"/>
                  </a:lnTo>
                  <a:lnTo>
                    <a:pt x="58528" y="374922"/>
                  </a:lnTo>
                  <a:lnTo>
                    <a:pt x="0" y="393668"/>
                  </a:lnTo>
                  <a:lnTo>
                    <a:pt x="19756" y="451803"/>
                  </a:lnTo>
                  <a:lnTo>
                    <a:pt x="41548" y="509206"/>
                  </a:lnTo>
                  <a:lnTo>
                    <a:pt x="65349" y="565806"/>
                  </a:lnTo>
                  <a:lnTo>
                    <a:pt x="91130" y="621532"/>
                  </a:lnTo>
                  <a:lnTo>
                    <a:pt x="118859" y="676314"/>
                  </a:lnTo>
                  <a:lnTo>
                    <a:pt x="148500" y="730086"/>
                  </a:lnTo>
                  <a:lnTo>
                    <a:pt x="180018" y="782780"/>
                  </a:lnTo>
                  <a:lnTo>
                    <a:pt x="213373" y="834331"/>
                  </a:lnTo>
                  <a:lnTo>
                    <a:pt x="248524" y="884674"/>
                  </a:lnTo>
                  <a:lnTo>
                    <a:pt x="285426" y="933748"/>
                  </a:lnTo>
                  <a:lnTo>
                    <a:pt x="324035" y="981491"/>
                  </a:lnTo>
                  <a:lnTo>
                    <a:pt x="364302" y="1027843"/>
                  </a:lnTo>
                  <a:lnTo>
                    <a:pt x="406178" y="1072749"/>
                  </a:lnTo>
                  <a:lnTo>
                    <a:pt x="449609" y="1116150"/>
                  </a:lnTo>
                  <a:lnTo>
                    <a:pt x="494543" y="1157995"/>
                  </a:lnTo>
                  <a:lnTo>
                    <a:pt x="535627" y="1112289"/>
                  </a:lnTo>
                  <a:lnTo>
                    <a:pt x="576712" y="1066582"/>
                  </a:lnTo>
                  <a:lnTo>
                    <a:pt x="617796" y="1020876"/>
                  </a:lnTo>
                  <a:lnTo>
                    <a:pt x="658880" y="975169"/>
                  </a:lnTo>
                  <a:lnTo>
                    <a:pt x="699965" y="929463"/>
                  </a:lnTo>
                  <a:lnTo>
                    <a:pt x="741049" y="883756"/>
                  </a:lnTo>
                  <a:lnTo>
                    <a:pt x="782133" y="838049"/>
                  </a:lnTo>
                  <a:lnTo>
                    <a:pt x="823218" y="792343"/>
                  </a:lnTo>
                  <a:lnTo>
                    <a:pt x="864302" y="746636"/>
                  </a:lnTo>
                  <a:lnTo>
                    <a:pt x="905386" y="700930"/>
                  </a:lnTo>
                  <a:lnTo>
                    <a:pt x="946470" y="655223"/>
                  </a:lnTo>
                  <a:lnTo>
                    <a:pt x="987555" y="609517"/>
                  </a:lnTo>
                  <a:lnTo>
                    <a:pt x="1028639" y="563810"/>
                  </a:lnTo>
                  <a:lnTo>
                    <a:pt x="1069723" y="518104"/>
                  </a:lnTo>
                  <a:lnTo>
                    <a:pt x="1110808" y="472397"/>
                  </a:lnTo>
                  <a:lnTo>
                    <a:pt x="1151892" y="426691"/>
                  </a:lnTo>
                  <a:lnTo>
                    <a:pt x="1192976" y="380984"/>
                  </a:lnTo>
                  <a:lnTo>
                    <a:pt x="1234061" y="335278"/>
                  </a:lnTo>
                  <a:lnTo>
                    <a:pt x="1275145" y="289571"/>
                  </a:lnTo>
                  <a:lnTo>
                    <a:pt x="1316229" y="243865"/>
                  </a:lnTo>
                  <a:lnTo>
                    <a:pt x="1357314" y="198158"/>
                  </a:lnTo>
                  <a:lnTo>
                    <a:pt x="1315678" y="155437"/>
                  </a:lnTo>
                  <a:lnTo>
                    <a:pt x="1280035" y="107601"/>
                  </a:lnTo>
                  <a:lnTo>
                    <a:pt x="1251007" y="55486"/>
                  </a:lnTo>
                  <a:close/>
                </a:path>
              </a:pathLst>
            </a:custGeom>
            <a:solidFill>
              <a:srgbClr val="1CBE4F">
                <a:alpha val="100000"/>
              </a:srgbClr>
            </a:solidFill>
            <a:ln w="13550" cap="flat">
              <a:solidFill>
                <a:srgbClr val="000000">
                  <a:alpha val="100000"/>
                </a:srgbClr>
              </a:solidFill>
              <a:prstDash val="solid"/>
              <a:miter/>
            </a:ln>
          </p:spPr>
          <p:txBody>
            <a:bodyPr/>
            <a:lstStyle/>
            <a:p/>
          </p:txBody>
        </p:sp>
        <p:sp>
          <p:nvSpPr>
            <p:cNvPr id="8" name="pg8"/>
            <p:cNvSpPr/>
            <p:nvPr/>
          </p:nvSpPr>
          <p:spPr>
            <a:xfrm>
              <a:off x="709981" y="3951172"/>
              <a:ext cx="1312048" cy="527058"/>
            </a:xfrm>
            <a:custGeom>
              <a:avLst/>
              <a:pathLst>
                <a:path w="1312048" h="527058">
                  <a:moveTo>
                    <a:pt x="1290543" y="0"/>
                  </a:moveTo>
                  <a:lnTo>
                    <a:pt x="1229088" y="597"/>
                  </a:lnTo>
                  <a:lnTo>
                    <a:pt x="1167634" y="1195"/>
                  </a:lnTo>
                  <a:lnTo>
                    <a:pt x="1106179" y="1793"/>
                  </a:lnTo>
                  <a:lnTo>
                    <a:pt x="1044725" y="2390"/>
                  </a:lnTo>
                  <a:lnTo>
                    <a:pt x="983271" y="2988"/>
                  </a:lnTo>
                  <a:lnTo>
                    <a:pt x="921816" y="3586"/>
                  </a:lnTo>
                  <a:lnTo>
                    <a:pt x="860362" y="4184"/>
                  </a:lnTo>
                  <a:lnTo>
                    <a:pt x="798907" y="4781"/>
                  </a:lnTo>
                  <a:lnTo>
                    <a:pt x="737453" y="5379"/>
                  </a:lnTo>
                  <a:lnTo>
                    <a:pt x="675998" y="5977"/>
                  </a:lnTo>
                  <a:lnTo>
                    <a:pt x="614544" y="6575"/>
                  </a:lnTo>
                  <a:lnTo>
                    <a:pt x="553089" y="7172"/>
                  </a:lnTo>
                  <a:lnTo>
                    <a:pt x="491635" y="7770"/>
                  </a:lnTo>
                  <a:lnTo>
                    <a:pt x="430181" y="8368"/>
                  </a:lnTo>
                  <a:lnTo>
                    <a:pt x="368726" y="8966"/>
                  </a:lnTo>
                  <a:lnTo>
                    <a:pt x="307272" y="9563"/>
                  </a:lnTo>
                  <a:lnTo>
                    <a:pt x="245817" y="10161"/>
                  </a:lnTo>
                  <a:lnTo>
                    <a:pt x="184363" y="10759"/>
                  </a:lnTo>
                  <a:lnTo>
                    <a:pt x="122908" y="11357"/>
                  </a:lnTo>
                  <a:lnTo>
                    <a:pt x="61454" y="11954"/>
                  </a:lnTo>
                  <a:lnTo>
                    <a:pt x="0" y="12552"/>
                  </a:lnTo>
                  <a:lnTo>
                    <a:pt x="1862" y="77911"/>
                  </a:lnTo>
                  <a:lnTo>
                    <a:pt x="6176" y="143154"/>
                  </a:lnTo>
                  <a:lnTo>
                    <a:pt x="12934" y="208189"/>
                  </a:lnTo>
                  <a:lnTo>
                    <a:pt x="22129" y="272924"/>
                  </a:lnTo>
                  <a:lnTo>
                    <a:pt x="33745" y="337269"/>
                  </a:lnTo>
                  <a:lnTo>
                    <a:pt x="47768" y="401133"/>
                  </a:lnTo>
                  <a:lnTo>
                    <a:pt x="64177" y="464426"/>
                  </a:lnTo>
                  <a:lnTo>
                    <a:pt x="82949" y="527058"/>
                  </a:lnTo>
                  <a:lnTo>
                    <a:pt x="141478" y="508312"/>
                  </a:lnTo>
                  <a:lnTo>
                    <a:pt x="200006" y="489566"/>
                  </a:lnTo>
                  <a:lnTo>
                    <a:pt x="258535" y="470820"/>
                  </a:lnTo>
                  <a:lnTo>
                    <a:pt x="317063" y="452074"/>
                  </a:lnTo>
                  <a:lnTo>
                    <a:pt x="375592" y="433328"/>
                  </a:lnTo>
                  <a:lnTo>
                    <a:pt x="434120" y="414582"/>
                  </a:lnTo>
                  <a:lnTo>
                    <a:pt x="492649" y="395836"/>
                  </a:lnTo>
                  <a:lnTo>
                    <a:pt x="551177" y="377089"/>
                  </a:lnTo>
                  <a:lnTo>
                    <a:pt x="609706" y="358343"/>
                  </a:lnTo>
                  <a:lnTo>
                    <a:pt x="668234" y="339597"/>
                  </a:lnTo>
                  <a:lnTo>
                    <a:pt x="726763" y="320851"/>
                  </a:lnTo>
                  <a:lnTo>
                    <a:pt x="785291" y="302105"/>
                  </a:lnTo>
                  <a:lnTo>
                    <a:pt x="843820" y="283359"/>
                  </a:lnTo>
                  <a:lnTo>
                    <a:pt x="902348" y="264613"/>
                  </a:lnTo>
                  <a:lnTo>
                    <a:pt x="960877" y="245867"/>
                  </a:lnTo>
                  <a:lnTo>
                    <a:pt x="1019406" y="227121"/>
                  </a:lnTo>
                  <a:lnTo>
                    <a:pt x="1077934" y="208374"/>
                  </a:lnTo>
                  <a:lnTo>
                    <a:pt x="1136463" y="189628"/>
                  </a:lnTo>
                  <a:lnTo>
                    <a:pt x="1194991" y="170882"/>
                  </a:lnTo>
                  <a:lnTo>
                    <a:pt x="1253520" y="152136"/>
                  </a:lnTo>
                  <a:lnTo>
                    <a:pt x="1312048" y="133390"/>
                  </a:lnTo>
                  <a:lnTo>
                    <a:pt x="1296280" y="67503"/>
                  </a:lnTo>
                  <a:close/>
                </a:path>
              </a:pathLst>
            </a:custGeom>
            <a:solidFill>
              <a:srgbClr val="FBE426">
                <a:alpha val="100000"/>
              </a:srgbClr>
            </a:solidFill>
            <a:ln w="13550" cap="flat">
              <a:solidFill>
                <a:srgbClr val="000000">
                  <a:alpha val="100000"/>
                </a:srgbClr>
              </a:solidFill>
              <a:prstDash val="solid"/>
              <a:miter/>
            </a:ln>
          </p:spPr>
          <p:txBody>
            <a:bodyPr/>
            <a:lstStyle/>
            <a:p/>
          </p:txBody>
        </p:sp>
        <p:sp>
          <p:nvSpPr>
            <p:cNvPr id="9" name="pg9"/>
            <p:cNvSpPr/>
            <p:nvPr/>
          </p:nvSpPr>
          <p:spPr>
            <a:xfrm>
              <a:off x="709981" y="3569384"/>
              <a:ext cx="1301245" cy="394340"/>
            </a:xfrm>
            <a:custGeom>
              <a:avLst/>
              <a:pathLst>
                <a:path w="1301245" h="394340">
                  <a:moveTo>
                    <a:pt x="1301245" y="279551"/>
                  </a:moveTo>
                  <a:lnTo>
                    <a:pt x="1241247" y="266239"/>
                  </a:lnTo>
                  <a:lnTo>
                    <a:pt x="1181249" y="252927"/>
                  </a:lnTo>
                  <a:lnTo>
                    <a:pt x="1121250" y="239615"/>
                  </a:lnTo>
                  <a:lnTo>
                    <a:pt x="1061252" y="226303"/>
                  </a:lnTo>
                  <a:lnTo>
                    <a:pt x="1001254" y="212991"/>
                  </a:lnTo>
                  <a:lnTo>
                    <a:pt x="941255" y="199679"/>
                  </a:lnTo>
                  <a:lnTo>
                    <a:pt x="881257" y="186367"/>
                  </a:lnTo>
                  <a:lnTo>
                    <a:pt x="821259" y="173055"/>
                  </a:lnTo>
                  <a:lnTo>
                    <a:pt x="761261" y="159743"/>
                  </a:lnTo>
                  <a:lnTo>
                    <a:pt x="701262" y="146431"/>
                  </a:lnTo>
                  <a:lnTo>
                    <a:pt x="641264" y="133119"/>
                  </a:lnTo>
                  <a:lnTo>
                    <a:pt x="581266" y="119807"/>
                  </a:lnTo>
                  <a:lnTo>
                    <a:pt x="521267" y="106495"/>
                  </a:lnTo>
                  <a:lnTo>
                    <a:pt x="461269" y="93183"/>
                  </a:lnTo>
                  <a:lnTo>
                    <a:pt x="401271" y="79871"/>
                  </a:lnTo>
                  <a:lnTo>
                    <a:pt x="341272" y="66559"/>
                  </a:lnTo>
                  <a:lnTo>
                    <a:pt x="281274" y="53247"/>
                  </a:lnTo>
                  <a:lnTo>
                    <a:pt x="221276" y="39935"/>
                  </a:lnTo>
                  <a:lnTo>
                    <a:pt x="161277" y="26623"/>
                  </a:lnTo>
                  <a:lnTo>
                    <a:pt x="101279" y="13311"/>
                  </a:lnTo>
                  <a:lnTo>
                    <a:pt x="41281" y="0"/>
                  </a:lnTo>
                  <a:lnTo>
                    <a:pt x="28168" y="64910"/>
                  </a:lnTo>
                  <a:lnTo>
                    <a:pt x="17531" y="130272"/>
                  </a:lnTo>
                  <a:lnTo>
                    <a:pt x="9386" y="195992"/>
                  </a:lnTo>
                  <a:lnTo>
                    <a:pt x="3744" y="261973"/>
                  </a:lnTo>
                  <a:lnTo>
                    <a:pt x="614" y="328121"/>
                  </a:lnTo>
                  <a:lnTo>
                    <a:pt x="0" y="394340"/>
                  </a:lnTo>
                  <a:lnTo>
                    <a:pt x="61454" y="393742"/>
                  </a:lnTo>
                  <a:lnTo>
                    <a:pt x="122908" y="393144"/>
                  </a:lnTo>
                  <a:lnTo>
                    <a:pt x="184363" y="392547"/>
                  </a:lnTo>
                  <a:lnTo>
                    <a:pt x="245817" y="391949"/>
                  </a:lnTo>
                  <a:lnTo>
                    <a:pt x="307272" y="391351"/>
                  </a:lnTo>
                  <a:lnTo>
                    <a:pt x="368726" y="390753"/>
                  </a:lnTo>
                  <a:lnTo>
                    <a:pt x="430181" y="390156"/>
                  </a:lnTo>
                  <a:lnTo>
                    <a:pt x="491635" y="389558"/>
                  </a:lnTo>
                  <a:lnTo>
                    <a:pt x="553089" y="388960"/>
                  </a:lnTo>
                  <a:lnTo>
                    <a:pt x="614544" y="388362"/>
                  </a:lnTo>
                  <a:lnTo>
                    <a:pt x="675998" y="387765"/>
                  </a:lnTo>
                  <a:lnTo>
                    <a:pt x="737453" y="387167"/>
                  </a:lnTo>
                  <a:lnTo>
                    <a:pt x="798907" y="386569"/>
                  </a:lnTo>
                  <a:lnTo>
                    <a:pt x="860362" y="385971"/>
                  </a:lnTo>
                  <a:lnTo>
                    <a:pt x="921816" y="385374"/>
                  </a:lnTo>
                  <a:lnTo>
                    <a:pt x="983271" y="384776"/>
                  </a:lnTo>
                  <a:lnTo>
                    <a:pt x="1044725" y="384178"/>
                  </a:lnTo>
                  <a:lnTo>
                    <a:pt x="1106179" y="383580"/>
                  </a:lnTo>
                  <a:lnTo>
                    <a:pt x="1167634" y="382983"/>
                  </a:lnTo>
                  <a:lnTo>
                    <a:pt x="1229088" y="382385"/>
                  </a:lnTo>
                  <a:lnTo>
                    <a:pt x="1290543" y="381787"/>
                  </a:lnTo>
                  <a:close/>
                </a:path>
              </a:pathLst>
            </a:custGeom>
            <a:solidFill>
              <a:srgbClr val="B10DA1">
                <a:alpha val="100000"/>
              </a:srgbClr>
            </a:solidFill>
            <a:ln w="13550" cap="flat">
              <a:solidFill>
                <a:srgbClr val="000000">
                  <a:alpha val="100000"/>
                </a:srgbClr>
              </a:solidFill>
              <a:prstDash val="solid"/>
              <a:miter/>
            </a:ln>
          </p:spPr>
          <p:txBody>
            <a:bodyPr/>
            <a:lstStyle/>
            <a:p/>
          </p:txBody>
        </p:sp>
        <p:sp>
          <p:nvSpPr>
            <p:cNvPr id="10" name="pg10"/>
            <p:cNvSpPr/>
            <p:nvPr/>
          </p:nvSpPr>
          <p:spPr>
            <a:xfrm>
              <a:off x="751262" y="3242630"/>
              <a:ext cx="1287773" cy="606305"/>
            </a:xfrm>
            <a:custGeom>
              <a:avLst/>
              <a:pathLst>
                <a:path w="1287773" h="606305">
                  <a:moveTo>
                    <a:pt x="1287773" y="521591"/>
                  </a:moveTo>
                  <a:lnTo>
                    <a:pt x="1231559" y="496753"/>
                  </a:lnTo>
                  <a:lnTo>
                    <a:pt x="1175344" y="471916"/>
                  </a:lnTo>
                  <a:lnTo>
                    <a:pt x="1119129" y="447078"/>
                  </a:lnTo>
                  <a:lnTo>
                    <a:pt x="1062914" y="422240"/>
                  </a:lnTo>
                  <a:lnTo>
                    <a:pt x="1006700" y="397403"/>
                  </a:lnTo>
                  <a:lnTo>
                    <a:pt x="950485" y="372565"/>
                  </a:lnTo>
                  <a:lnTo>
                    <a:pt x="894270" y="347727"/>
                  </a:lnTo>
                  <a:lnTo>
                    <a:pt x="838056" y="322890"/>
                  </a:lnTo>
                  <a:lnTo>
                    <a:pt x="781841" y="298052"/>
                  </a:lnTo>
                  <a:lnTo>
                    <a:pt x="725626" y="273214"/>
                  </a:lnTo>
                  <a:lnTo>
                    <a:pt x="669411" y="248376"/>
                  </a:lnTo>
                  <a:lnTo>
                    <a:pt x="613197" y="223539"/>
                  </a:lnTo>
                  <a:lnTo>
                    <a:pt x="556982" y="198701"/>
                  </a:lnTo>
                  <a:lnTo>
                    <a:pt x="500767" y="173863"/>
                  </a:lnTo>
                  <a:lnTo>
                    <a:pt x="444553" y="149026"/>
                  </a:lnTo>
                  <a:lnTo>
                    <a:pt x="388338" y="124188"/>
                  </a:lnTo>
                  <a:lnTo>
                    <a:pt x="332123" y="99350"/>
                  </a:lnTo>
                  <a:lnTo>
                    <a:pt x="275908" y="74513"/>
                  </a:lnTo>
                  <a:lnTo>
                    <a:pt x="219694" y="49675"/>
                  </a:lnTo>
                  <a:lnTo>
                    <a:pt x="163479" y="24837"/>
                  </a:lnTo>
                  <a:lnTo>
                    <a:pt x="107264" y="0"/>
                  </a:lnTo>
                  <a:lnTo>
                    <a:pt x="80674" y="63551"/>
                  </a:lnTo>
                  <a:lnTo>
                    <a:pt x="56617" y="128103"/>
                  </a:lnTo>
                  <a:lnTo>
                    <a:pt x="35130" y="193556"/>
                  </a:lnTo>
                  <a:lnTo>
                    <a:pt x="16248" y="259808"/>
                  </a:lnTo>
                  <a:lnTo>
                    <a:pt x="0" y="326754"/>
                  </a:lnTo>
                  <a:lnTo>
                    <a:pt x="59998" y="340066"/>
                  </a:lnTo>
                  <a:lnTo>
                    <a:pt x="119996" y="353378"/>
                  </a:lnTo>
                  <a:lnTo>
                    <a:pt x="179994" y="366690"/>
                  </a:lnTo>
                  <a:lnTo>
                    <a:pt x="239993" y="380002"/>
                  </a:lnTo>
                  <a:lnTo>
                    <a:pt x="299991" y="393314"/>
                  </a:lnTo>
                  <a:lnTo>
                    <a:pt x="359989" y="406626"/>
                  </a:lnTo>
                  <a:lnTo>
                    <a:pt x="419988" y="419938"/>
                  </a:lnTo>
                  <a:lnTo>
                    <a:pt x="479986" y="433249"/>
                  </a:lnTo>
                  <a:lnTo>
                    <a:pt x="539984" y="446561"/>
                  </a:lnTo>
                  <a:lnTo>
                    <a:pt x="599983" y="459873"/>
                  </a:lnTo>
                  <a:lnTo>
                    <a:pt x="659981" y="473185"/>
                  </a:lnTo>
                  <a:lnTo>
                    <a:pt x="719979" y="486497"/>
                  </a:lnTo>
                  <a:lnTo>
                    <a:pt x="779978" y="499809"/>
                  </a:lnTo>
                  <a:lnTo>
                    <a:pt x="839976" y="513121"/>
                  </a:lnTo>
                  <a:lnTo>
                    <a:pt x="899974" y="526433"/>
                  </a:lnTo>
                  <a:lnTo>
                    <a:pt x="959972" y="539745"/>
                  </a:lnTo>
                  <a:lnTo>
                    <a:pt x="1019971" y="553057"/>
                  </a:lnTo>
                  <a:lnTo>
                    <a:pt x="1079969" y="566369"/>
                  </a:lnTo>
                  <a:lnTo>
                    <a:pt x="1139967" y="579681"/>
                  </a:lnTo>
                  <a:lnTo>
                    <a:pt x="1199966" y="592993"/>
                  </a:lnTo>
                  <a:lnTo>
                    <a:pt x="1259964" y="606305"/>
                  </a:lnTo>
                  <a:close/>
                </a:path>
              </a:pathLst>
            </a:custGeom>
            <a:solidFill>
              <a:srgbClr val="85660D">
                <a:alpha val="100000"/>
              </a:srgbClr>
            </a:solidFill>
            <a:ln w="13550" cap="flat">
              <a:solidFill>
                <a:srgbClr val="000000">
                  <a:alpha val="100000"/>
                </a:srgbClr>
              </a:solidFill>
              <a:prstDash val="solid"/>
              <a:miter/>
            </a:ln>
          </p:spPr>
          <p:txBody>
            <a:bodyPr/>
            <a:lstStyle/>
            <a:p/>
          </p:txBody>
        </p:sp>
        <p:sp>
          <p:nvSpPr>
            <p:cNvPr id="11" name="pg11"/>
            <p:cNvSpPr/>
            <p:nvPr/>
          </p:nvSpPr>
          <p:spPr>
            <a:xfrm>
              <a:off x="858527" y="2992890"/>
              <a:ext cx="1215687" cy="771331"/>
            </a:xfrm>
            <a:custGeom>
              <a:avLst/>
              <a:pathLst>
                <a:path w="1215687" h="771331">
                  <a:moveTo>
                    <a:pt x="1215687" y="706584"/>
                  </a:moveTo>
                  <a:lnTo>
                    <a:pt x="1164258" y="672937"/>
                  </a:lnTo>
                  <a:lnTo>
                    <a:pt x="1112830" y="639290"/>
                  </a:lnTo>
                  <a:lnTo>
                    <a:pt x="1061401" y="605643"/>
                  </a:lnTo>
                  <a:lnTo>
                    <a:pt x="1009973" y="571996"/>
                  </a:lnTo>
                  <a:lnTo>
                    <a:pt x="958544" y="538349"/>
                  </a:lnTo>
                  <a:lnTo>
                    <a:pt x="907116" y="504702"/>
                  </a:lnTo>
                  <a:lnTo>
                    <a:pt x="855687" y="471056"/>
                  </a:lnTo>
                  <a:lnTo>
                    <a:pt x="804259" y="437409"/>
                  </a:lnTo>
                  <a:lnTo>
                    <a:pt x="752830" y="403762"/>
                  </a:lnTo>
                  <a:lnTo>
                    <a:pt x="701402" y="370115"/>
                  </a:lnTo>
                  <a:lnTo>
                    <a:pt x="649973" y="336468"/>
                  </a:lnTo>
                  <a:lnTo>
                    <a:pt x="598545" y="302821"/>
                  </a:lnTo>
                  <a:lnTo>
                    <a:pt x="547116" y="269174"/>
                  </a:lnTo>
                  <a:lnTo>
                    <a:pt x="495688" y="235528"/>
                  </a:lnTo>
                  <a:lnTo>
                    <a:pt x="444259" y="201881"/>
                  </a:lnTo>
                  <a:lnTo>
                    <a:pt x="392830" y="168234"/>
                  </a:lnTo>
                  <a:lnTo>
                    <a:pt x="341402" y="134587"/>
                  </a:lnTo>
                  <a:lnTo>
                    <a:pt x="289973" y="100940"/>
                  </a:lnTo>
                  <a:lnTo>
                    <a:pt x="238545" y="67293"/>
                  </a:lnTo>
                  <a:lnTo>
                    <a:pt x="187116" y="33646"/>
                  </a:lnTo>
                  <a:lnTo>
                    <a:pt x="135688" y="0"/>
                  </a:lnTo>
                  <a:lnTo>
                    <a:pt x="97969" y="60304"/>
                  </a:lnTo>
                  <a:lnTo>
                    <a:pt x="62743" y="122098"/>
                  </a:lnTo>
                  <a:lnTo>
                    <a:pt x="30068" y="185278"/>
                  </a:lnTo>
                  <a:lnTo>
                    <a:pt x="0" y="249739"/>
                  </a:lnTo>
                  <a:lnTo>
                    <a:pt x="56214" y="274577"/>
                  </a:lnTo>
                  <a:lnTo>
                    <a:pt x="112429" y="299415"/>
                  </a:lnTo>
                  <a:lnTo>
                    <a:pt x="168644" y="324252"/>
                  </a:lnTo>
                  <a:lnTo>
                    <a:pt x="224858" y="349090"/>
                  </a:lnTo>
                  <a:lnTo>
                    <a:pt x="281073" y="373928"/>
                  </a:lnTo>
                  <a:lnTo>
                    <a:pt x="337288" y="398766"/>
                  </a:lnTo>
                  <a:lnTo>
                    <a:pt x="393503" y="423603"/>
                  </a:lnTo>
                  <a:lnTo>
                    <a:pt x="449717" y="448441"/>
                  </a:lnTo>
                  <a:lnTo>
                    <a:pt x="505932" y="473279"/>
                  </a:lnTo>
                  <a:lnTo>
                    <a:pt x="562147" y="498116"/>
                  </a:lnTo>
                  <a:lnTo>
                    <a:pt x="618361" y="522954"/>
                  </a:lnTo>
                  <a:lnTo>
                    <a:pt x="674576" y="547792"/>
                  </a:lnTo>
                  <a:lnTo>
                    <a:pt x="730791" y="572629"/>
                  </a:lnTo>
                  <a:lnTo>
                    <a:pt x="787006" y="597467"/>
                  </a:lnTo>
                  <a:lnTo>
                    <a:pt x="843220" y="622305"/>
                  </a:lnTo>
                  <a:lnTo>
                    <a:pt x="899435" y="647143"/>
                  </a:lnTo>
                  <a:lnTo>
                    <a:pt x="955650" y="671980"/>
                  </a:lnTo>
                  <a:lnTo>
                    <a:pt x="1011864" y="696818"/>
                  </a:lnTo>
                  <a:lnTo>
                    <a:pt x="1068079" y="721656"/>
                  </a:lnTo>
                  <a:lnTo>
                    <a:pt x="1124294" y="746493"/>
                  </a:lnTo>
                  <a:lnTo>
                    <a:pt x="1180509" y="771331"/>
                  </a:lnTo>
                  <a:close/>
                </a:path>
              </a:pathLst>
            </a:custGeom>
            <a:solidFill>
              <a:srgbClr val="1C8356">
                <a:alpha val="100000"/>
              </a:srgbClr>
            </a:solidFill>
            <a:ln w="13550" cap="flat">
              <a:solidFill>
                <a:srgbClr val="000000">
                  <a:alpha val="100000"/>
                </a:srgbClr>
              </a:solidFill>
              <a:prstDash val="solid"/>
              <a:miter/>
            </a:ln>
          </p:spPr>
          <p:txBody>
            <a:bodyPr/>
            <a:lstStyle/>
            <a:p/>
          </p:txBody>
        </p:sp>
        <p:sp>
          <p:nvSpPr>
            <p:cNvPr id="12" name="pg12"/>
            <p:cNvSpPr/>
            <p:nvPr/>
          </p:nvSpPr>
          <p:spPr>
            <a:xfrm>
              <a:off x="994215" y="2791514"/>
              <a:ext cx="1119864" cy="907960"/>
            </a:xfrm>
            <a:custGeom>
              <a:avLst/>
              <a:pathLst>
                <a:path w="1119864" h="907960">
                  <a:moveTo>
                    <a:pt x="1119864" y="855751"/>
                  </a:moveTo>
                  <a:lnTo>
                    <a:pt x="1073859" y="815001"/>
                  </a:lnTo>
                  <a:lnTo>
                    <a:pt x="1027854" y="774251"/>
                  </a:lnTo>
                  <a:lnTo>
                    <a:pt x="981849" y="733501"/>
                  </a:lnTo>
                  <a:lnTo>
                    <a:pt x="935845" y="692751"/>
                  </a:lnTo>
                  <a:lnTo>
                    <a:pt x="889840" y="652001"/>
                  </a:lnTo>
                  <a:lnTo>
                    <a:pt x="843835" y="611251"/>
                  </a:lnTo>
                  <a:lnTo>
                    <a:pt x="797830" y="570501"/>
                  </a:lnTo>
                  <a:lnTo>
                    <a:pt x="751826" y="529750"/>
                  </a:lnTo>
                  <a:lnTo>
                    <a:pt x="705821" y="489000"/>
                  </a:lnTo>
                  <a:lnTo>
                    <a:pt x="659816" y="448250"/>
                  </a:lnTo>
                  <a:lnTo>
                    <a:pt x="613811" y="407500"/>
                  </a:lnTo>
                  <a:lnTo>
                    <a:pt x="567807" y="366750"/>
                  </a:lnTo>
                  <a:lnTo>
                    <a:pt x="521802" y="326000"/>
                  </a:lnTo>
                  <a:lnTo>
                    <a:pt x="475797" y="285250"/>
                  </a:lnTo>
                  <a:lnTo>
                    <a:pt x="429792" y="244500"/>
                  </a:lnTo>
                  <a:lnTo>
                    <a:pt x="383788" y="203750"/>
                  </a:lnTo>
                  <a:lnTo>
                    <a:pt x="337783" y="163000"/>
                  </a:lnTo>
                  <a:lnTo>
                    <a:pt x="291778" y="122250"/>
                  </a:lnTo>
                  <a:lnTo>
                    <a:pt x="245773" y="81500"/>
                  </a:lnTo>
                  <a:lnTo>
                    <a:pt x="199769" y="40750"/>
                  </a:lnTo>
                  <a:lnTo>
                    <a:pt x="153764" y="0"/>
                  </a:lnTo>
                  <a:lnTo>
                    <a:pt x="112599" y="48211"/>
                  </a:lnTo>
                  <a:lnTo>
                    <a:pt x="73216" y="97889"/>
                  </a:lnTo>
                  <a:lnTo>
                    <a:pt x="35666" y="148966"/>
                  </a:lnTo>
                  <a:lnTo>
                    <a:pt x="0" y="201376"/>
                  </a:lnTo>
                  <a:lnTo>
                    <a:pt x="51428" y="235022"/>
                  </a:lnTo>
                  <a:lnTo>
                    <a:pt x="102857" y="268669"/>
                  </a:lnTo>
                  <a:lnTo>
                    <a:pt x="154285" y="302316"/>
                  </a:lnTo>
                  <a:lnTo>
                    <a:pt x="205714" y="335963"/>
                  </a:lnTo>
                  <a:lnTo>
                    <a:pt x="257142" y="369610"/>
                  </a:lnTo>
                  <a:lnTo>
                    <a:pt x="308571" y="403257"/>
                  </a:lnTo>
                  <a:lnTo>
                    <a:pt x="359999" y="436904"/>
                  </a:lnTo>
                  <a:lnTo>
                    <a:pt x="411428" y="470550"/>
                  </a:lnTo>
                  <a:lnTo>
                    <a:pt x="462856" y="504197"/>
                  </a:lnTo>
                  <a:lnTo>
                    <a:pt x="514285" y="537844"/>
                  </a:lnTo>
                  <a:lnTo>
                    <a:pt x="565713" y="571491"/>
                  </a:lnTo>
                  <a:lnTo>
                    <a:pt x="617142" y="605138"/>
                  </a:lnTo>
                  <a:lnTo>
                    <a:pt x="668570" y="638785"/>
                  </a:lnTo>
                  <a:lnTo>
                    <a:pt x="719999" y="672432"/>
                  </a:lnTo>
                  <a:lnTo>
                    <a:pt x="771428" y="706078"/>
                  </a:lnTo>
                  <a:lnTo>
                    <a:pt x="822856" y="739725"/>
                  </a:lnTo>
                  <a:lnTo>
                    <a:pt x="874285" y="773372"/>
                  </a:lnTo>
                  <a:lnTo>
                    <a:pt x="925713" y="807019"/>
                  </a:lnTo>
                  <a:lnTo>
                    <a:pt x="977142" y="840666"/>
                  </a:lnTo>
                  <a:lnTo>
                    <a:pt x="1028570" y="874313"/>
                  </a:lnTo>
                  <a:lnTo>
                    <a:pt x="1079999" y="907960"/>
                  </a:lnTo>
                  <a:close/>
                </a:path>
              </a:pathLst>
            </a:custGeom>
            <a:solidFill>
              <a:srgbClr val="C4451C">
                <a:alpha val="100000"/>
              </a:srgbClr>
            </a:solidFill>
            <a:ln w="13550" cap="flat">
              <a:solidFill>
                <a:srgbClr val="000000">
                  <a:alpha val="100000"/>
                </a:srgbClr>
              </a:solidFill>
              <a:prstDash val="solid"/>
              <a:miter/>
            </a:ln>
          </p:spPr>
          <p:txBody>
            <a:bodyPr/>
            <a:lstStyle/>
            <a:p/>
          </p:txBody>
        </p:sp>
        <p:sp>
          <p:nvSpPr>
            <p:cNvPr id="13" name="pg13"/>
            <p:cNvSpPr/>
            <p:nvPr/>
          </p:nvSpPr>
          <p:spPr>
            <a:xfrm>
              <a:off x="1147980" y="2620438"/>
              <a:ext cx="1011319" cy="1026827"/>
            </a:xfrm>
            <a:custGeom>
              <a:avLst/>
              <a:pathLst>
                <a:path w="1011319" h="1026827">
                  <a:moveTo>
                    <a:pt x="1011319" y="982474"/>
                  </a:moveTo>
                  <a:lnTo>
                    <a:pt x="971466" y="935689"/>
                  </a:lnTo>
                  <a:lnTo>
                    <a:pt x="931614" y="888905"/>
                  </a:lnTo>
                  <a:lnTo>
                    <a:pt x="891761" y="842120"/>
                  </a:lnTo>
                  <a:lnTo>
                    <a:pt x="851909" y="795336"/>
                  </a:lnTo>
                  <a:lnTo>
                    <a:pt x="812057" y="748551"/>
                  </a:lnTo>
                  <a:lnTo>
                    <a:pt x="772204" y="701767"/>
                  </a:lnTo>
                  <a:lnTo>
                    <a:pt x="732352" y="654982"/>
                  </a:lnTo>
                  <a:lnTo>
                    <a:pt x="692499" y="608198"/>
                  </a:lnTo>
                  <a:lnTo>
                    <a:pt x="652647" y="561413"/>
                  </a:lnTo>
                  <a:lnTo>
                    <a:pt x="612794" y="514629"/>
                  </a:lnTo>
                  <a:lnTo>
                    <a:pt x="572942" y="467844"/>
                  </a:lnTo>
                  <a:lnTo>
                    <a:pt x="533089" y="421060"/>
                  </a:lnTo>
                  <a:lnTo>
                    <a:pt x="493237" y="374275"/>
                  </a:lnTo>
                  <a:lnTo>
                    <a:pt x="453385" y="327491"/>
                  </a:lnTo>
                  <a:lnTo>
                    <a:pt x="413532" y="280706"/>
                  </a:lnTo>
                  <a:lnTo>
                    <a:pt x="373680" y="233922"/>
                  </a:lnTo>
                  <a:lnTo>
                    <a:pt x="333827" y="187137"/>
                  </a:lnTo>
                  <a:lnTo>
                    <a:pt x="293975" y="140353"/>
                  </a:lnTo>
                  <a:lnTo>
                    <a:pt x="254122" y="93568"/>
                  </a:lnTo>
                  <a:lnTo>
                    <a:pt x="214270" y="46784"/>
                  </a:lnTo>
                  <a:lnTo>
                    <a:pt x="174417" y="0"/>
                  </a:lnTo>
                  <a:lnTo>
                    <a:pt x="128588" y="40447"/>
                  </a:lnTo>
                  <a:lnTo>
                    <a:pt x="84206" y="82476"/>
                  </a:lnTo>
                  <a:lnTo>
                    <a:pt x="41326" y="126037"/>
                  </a:lnTo>
                  <a:lnTo>
                    <a:pt x="0" y="171075"/>
                  </a:lnTo>
                  <a:lnTo>
                    <a:pt x="46004" y="211825"/>
                  </a:lnTo>
                  <a:lnTo>
                    <a:pt x="92009" y="252575"/>
                  </a:lnTo>
                  <a:lnTo>
                    <a:pt x="138014" y="293325"/>
                  </a:lnTo>
                  <a:lnTo>
                    <a:pt x="184019" y="334075"/>
                  </a:lnTo>
                  <a:lnTo>
                    <a:pt x="230023" y="374826"/>
                  </a:lnTo>
                  <a:lnTo>
                    <a:pt x="276028" y="415576"/>
                  </a:lnTo>
                  <a:lnTo>
                    <a:pt x="322033" y="456326"/>
                  </a:lnTo>
                  <a:lnTo>
                    <a:pt x="368038" y="497076"/>
                  </a:lnTo>
                  <a:lnTo>
                    <a:pt x="414042" y="537826"/>
                  </a:lnTo>
                  <a:lnTo>
                    <a:pt x="460047" y="578576"/>
                  </a:lnTo>
                  <a:lnTo>
                    <a:pt x="506052" y="619326"/>
                  </a:lnTo>
                  <a:lnTo>
                    <a:pt x="552057" y="660076"/>
                  </a:lnTo>
                  <a:lnTo>
                    <a:pt x="598061" y="700826"/>
                  </a:lnTo>
                  <a:lnTo>
                    <a:pt x="644066" y="741576"/>
                  </a:lnTo>
                  <a:lnTo>
                    <a:pt x="690071" y="782326"/>
                  </a:lnTo>
                  <a:lnTo>
                    <a:pt x="736076" y="823076"/>
                  </a:lnTo>
                  <a:lnTo>
                    <a:pt x="782080" y="863826"/>
                  </a:lnTo>
                  <a:lnTo>
                    <a:pt x="828085" y="904576"/>
                  </a:lnTo>
                  <a:lnTo>
                    <a:pt x="874090" y="945327"/>
                  </a:lnTo>
                  <a:lnTo>
                    <a:pt x="920095" y="986077"/>
                  </a:lnTo>
                  <a:lnTo>
                    <a:pt x="966099" y="1026827"/>
                  </a:lnTo>
                  <a:close/>
                </a:path>
              </a:pathLst>
            </a:custGeom>
            <a:solidFill>
              <a:srgbClr val="325A9B">
                <a:alpha val="100000"/>
              </a:srgbClr>
            </a:solidFill>
            <a:ln w="13550" cap="flat">
              <a:solidFill>
                <a:srgbClr val="000000">
                  <a:alpha val="100000"/>
                </a:srgbClr>
              </a:solidFill>
              <a:prstDash val="solid"/>
              <a:miter/>
            </a:ln>
          </p:spPr>
          <p:txBody>
            <a:bodyPr/>
            <a:lstStyle/>
            <a:p/>
          </p:txBody>
        </p:sp>
        <p:sp>
          <p:nvSpPr>
            <p:cNvPr id="14" name="pg14"/>
            <p:cNvSpPr/>
            <p:nvPr/>
          </p:nvSpPr>
          <p:spPr>
            <a:xfrm>
              <a:off x="1322397" y="2477624"/>
              <a:ext cx="886990" cy="1125288"/>
            </a:xfrm>
            <a:custGeom>
              <a:avLst/>
              <a:pathLst>
                <a:path w="886990" h="1125288">
                  <a:moveTo>
                    <a:pt x="886990" y="1088262"/>
                  </a:moveTo>
                  <a:lnTo>
                    <a:pt x="853952" y="1036440"/>
                  </a:lnTo>
                  <a:lnTo>
                    <a:pt x="820915" y="984618"/>
                  </a:lnTo>
                  <a:lnTo>
                    <a:pt x="787877" y="932796"/>
                  </a:lnTo>
                  <a:lnTo>
                    <a:pt x="754840" y="880974"/>
                  </a:lnTo>
                  <a:lnTo>
                    <a:pt x="721802" y="829152"/>
                  </a:lnTo>
                  <a:lnTo>
                    <a:pt x="688764" y="777330"/>
                  </a:lnTo>
                  <a:lnTo>
                    <a:pt x="655727" y="725508"/>
                  </a:lnTo>
                  <a:lnTo>
                    <a:pt x="622689" y="673686"/>
                  </a:lnTo>
                  <a:lnTo>
                    <a:pt x="589651" y="621864"/>
                  </a:lnTo>
                  <a:lnTo>
                    <a:pt x="556614" y="570042"/>
                  </a:lnTo>
                  <a:lnTo>
                    <a:pt x="523576" y="518220"/>
                  </a:lnTo>
                  <a:lnTo>
                    <a:pt x="490539" y="466398"/>
                  </a:lnTo>
                  <a:lnTo>
                    <a:pt x="457501" y="414576"/>
                  </a:lnTo>
                  <a:lnTo>
                    <a:pt x="424463" y="362754"/>
                  </a:lnTo>
                  <a:lnTo>
                    <a:pt x="391426" y="310932"/>
                  </a:lnTo>
                  <a:lnTo>
                    <a:pt x="358388" y="259110"/>
                  </a:lnTo>
                  <a:lnTo>
                    <a:pt x="325351" y="207288"/>
                  </a:lnTo>
                  <a:lnTo>
                    <a:pt x="292313" y="155466"/>
                  </a:lnTo>
                  <a:lnTo>
                    <a:pt x="259275" y="103644"/>
                  </a:lnTo>
                  <a:lnTo>
                    <a:pt x="226238" y="51822"/>
                  </a:lnTo>
                  <a:lnTo>
                    <a:pt x="193200" y="0"/>
                  </a:lnTo>
                  <a:lnTo>
                    <a:pt x="143081" y="33181"/>
                  </a:lnTo>
                  <a:lnTo>
                    <a:pt x="94135" y="68072"/>
                  </a:lnTo>
                  <a:lnTo>
                    <a:pt x="46423" y="104631"/>
                  </a:lnTo>
                  <a:lnTo>
                    <a:pt x="0" y="142814"/>
                  </a:lnTo>
                  <a:lnTo>
                    <a:pt x="39852" y="189598"/>
                  </a:lnTo>
                  <a:lnTo>
                    <a:pt x="79704" y="236383"/>
                  </a:lnTo>
                  <a:lnTo>
                    <a:pt x="119557" y="283167"/>
                  </a:lnTo>
                  <a:lnTo>
                    <a:pt x="159409" y="329952"/>
                  </a:lnTo>
                  <a:lnTo>
                    <a:pt x="199262" y="376736"/>
                  </a:lnTo>
                  <a:lnTo>
                    <a:pt x="239114" y="423521"/>
                  </a:lnTo>
                  <a:lnTo>
                    <a:pt x="278967" y="470305"/>
                  </a:lnTo>
                  <a:lnTo>
                    <a:pt x="318819" y="517090"/>
                  </a:lnTo>
                  <a:lnTo>
                    <a:pt x="358672" y="563874"/>
                  </a:lnTo>
                  <a:lnTo>
                    <a:pt x="398524" y="610659"/>
                  </a:lnTo>
                  <a:lnTo>
                    <a:pt x="438376" y="657443"/>
                  </a:lnTo>
                  <a:lnTo>
                    <a:pt x="478229" y="704228"/>
                  </a:lnTo>
                  <a:lnTo>
                    <a:pt x="518081" y="751012"/>
                  </a:lnTo>
                  <a:lnTo>
                    <a:pt x="557934" y="797797"/>
                  </a:lnTo>
                  <a:lnTo>
                    <a:pt x="597786" y="844581"/>
                  </a:lnTo>
                  <a:lnTo>
                    <a:pt x="637639" y="891366"/>
                  </a:lnTo>
                  <a:lnTo>
                    <a:pt x="677491" y="938150"/>
                  </a:lnTo>
                  <a:lnTo>
                    <a:pt x="717344" y="984934"/>
                  </a:lnTo>
                  <a:lnTo>
                    <a:pt x="757196" y="1031719"/>
                  </a:lnTo>
                  <a:lnTo>
                    <a:pt x="797048" y="1078503"/>
                  </a:lnTo>
                  <a:lnTo>
                    <a:pt x="836901" y="1125288"/>
                  </a:lnTo>
                  <a:close/>
                </a:path>
              </a:pathLst>
            </a:custGeom>
            <a:solidFill>
              <a:srgbClr val="F8A19F">
                <a:alpha val="100000"/>
              </a:srgbClr>
            </a:solidFill>
            <a:ln w="13550" cap="flat">
              <a:solidFill>
                <a:srgbClr val="000000">
                  <a:alpha val="100000"/>
                </a:srgbClr>
              </a:solidFill>
              <a:prstDash val="solid"/>
              <a:miter/>
            </a:ln>
          </p:spPr>
          <p:txBody>
            <a:bodyPr/>
            <a:lstStyle/>
            <a:p/>
          </p:txBody>
        </p:sp>
        <p:sp>
          <p:nvSpPr>
            <p:cNvPr id="15" name="pg15"/>
            <p:cNvSpPr/>
            <p:nvPr/>
          </p:nvSpPr>
          <p:spPr>
            <a:xfrm>
              <a:off x="1515598" y="2385765"/>
              <a:ext cx="735978" cy="1180121"/>
            </a:xfrm>
            <a:custGeom>
              <a:avLst/>
              <a:pathLst>
                <a:path w="735978" h="1180121">
                  <a:moveTo>
                    <a:pt x="735978" y="1156306"/>
                  </a:moveTo>
                  <a:lnTo>
                    <a:pt x="708680" y="1101243"/>
                  </a:lnTo>
                  <a:lnTo>
                    <a:pt x="681383" y="1046181"/>
                  </a:lnTo>
                  <a:lnTo>
                    <a:pt x="654085" y="991119"/>
                  </a:lnTo>
                  <a:lnTo>
                    <a:pt x="626787" y="936057"/>
                  </a:lnTo>
                  <a:lnTo>
                    <a:pt x="599490" y="880995"/>
                  </a:lnTo>
                  <a:lnTo>
                    <a:pt x="572192" y="825932"/>
                  </a:lnTo>
                  <a:lnTo>
                    <a:pt x="544895" y="770870"/>
                  </a:lnTo>
                  <a:lnTo>
                    <a:pt x="517597" y="715808"/>
                  </a:lnTo>
                  <a:lnTo>
                    <a:pt x="490299" y="660746"/>
                  </a:lnTo>
                  <a:lnTo>
                    <a:pt x="463002" y="605684"/>
                  </a:lnTo>
                  <a:lnTo>
                    <a:pt x="435704" y="550621"/>
                  </a:lnTo>
                  <a:lnTo>
                    <a:pt x="408406" y="495559"/>
                  </a:lnTo>
                  <a:lnTo>
                    <a:pt x="381109" y="440497"/>
                  </a:lnTo>
                  <a:lnTo>
                    <a:pt x="353811" y="385435"/>
                  </a:lnTo>
                  <a:lnTo>
                    <a:pt x="326514" y="330373"/>
                  </a:lnTo>
                  <a:lnTo>
                    <a:pt x="299216" y="275310"/>
                  </a:lnTo>
                  <a:lnTo>
                    <a:pt x="271918" y="220248"/>
                  </a:lnTo>
                  <a:lnTo>
                    <a:pt x="244621" y="165186"/>
                  </a:lnTo>
                  <a:lnTo>
                    <a:pt x="217323" y="110124"/>
                  </a:lnTo>
                  <a:lnTo>
                    <a:pt x="190025" y="55062"/>
                  </a:lnTo>
                  <a:lnTo>
                    <a:pt x="162728" y="0"/>
                  </a:lnTo>
                  <a:lnTo>
                    <a:pt x="107401" y="28672"/>
                  </a:lnTo>
                  <a:lnTo>
                    <a:pt x="53135" y="59305"/>
                  </a:lnTo>
                  <a:lnTo>
                    <a:pt x="0" y="91858"/>
                  </a:lnTo>
                  <a:lnTo>
                    <a:pt x="33037" y="143680"/>
                  </a:lnTo>
                  <a:lnTo>
                    <a:pt x="66075" y="195502"/>
                  </a:lnTo>
                  <a:lnTo>
                    <a:pt x="99112" y="247324"/>
                  </a:lnTo>
                  <a:lnTo>
                    <a:pt x="132150" y="299146"/>
                  </a:lnTo>
                  <a:lnTo>
                    <a:pt x="165188" y="350968"/>
                  </a:lnTo>
                  <a:lnTo>
                    <a:pt x="198225" y="402790"/>
                  </a:lnTo>
                  <a:lnTo>
                    <a:pt x="231263" y="454612"/>
                  </a:lnTo>
                  <a:lnTo>
                    <a:pt x="264300" y="506434"/>
                  </a:lnTo>
                  <a:lnTo>
                    <a:pt x="297338" y="558256"/>
                  </a:lnTo>
                  <a:lnTo>
                    <a:pt x="330376" y="610079"/>
                  </a:lnTo>
                  <a:lnTo>
                    <a:pt x="363413" y="661901"/>
                  </a:lnTo>
                  <a:lnTo>
                    <a:pt x="396451" y="713723"/>
                  </a:lnTo>
                  <a:lnTo>
                    <a:pt x="429488" y="765545"/>
                  </a:lnTo>
                  <a:lnTo>
                    <a:pt x="462526" y="817367"/>
                  </a:lnTo>
                  <a:lnTo>
                    <a:pt x="495564" y="869189"/>
                  </a:lnTo>
                  <a:lnTo>
                    <a:pt x="528601" y="921011"/>
                  </a:lnTo>
                  <a:lnTo>
                    <a:pt x="561639" y="972833"/>
                  </a:lnTo>
                  <a:lnTo>
                    <a:pt x="594676" y="1024655"/>
                  </a:lnTo>
                  <a:lnTo>
                    <a:pt x="627714" y="1076477"/>
                  </a:lnTo>
                  <a:lnTo>
                    <a:pt x="660752" y="1128299"/>
                  </a:lnTo>
                  <a:lnTo>
                    <a:pt x="693789" y="1180121"/>
                  </a:lnTo>
                  <a:close/>
                </a:path>
              </a:pathLst>
            </a:custGeom>
            <a:solidFill>
              <a:srgbClr val="AA0DFE">
                <a:alpha val="100000"/>
              </a:srgbClr>
            </a:solidFill>
            <a:ln w="13550" cap="flat">
              <a:solidFill>
                <a:srgbClr val="000000">
                  <a:alpha val="100000"/>
                </a:srgbClr>
              </a:solidFill>
              <a:prstDash val="solid"/>
              <a:miter/>
            </a:ln>
          </p:spPr>
          <p:txBody>
            <a:bodyPr/>
            <a:lstStyle/>
            <a:p/>
          </p:txBody>
        </p:sp>
        <p:sp>
          <p:nvSpPr>
            <p:cNvPr id="16" name="pg16"/>
            <p:cNvSpPr/>
            <p:nvPr/>
          </p:nvSpPr>
          <p:spPr>
            <a:xfrm>
              <a:off x="1678327" y="2314110"/>
              <a:ext cx="616174" cy="1227961"/>
            </a:xfrm>
            <a:custGeom>
              <a:avLst/>
              <a:pathLst>
                <a:path w="616174" h="1227961">
                  <a:moveTo>
                    <a:pt x="616174" y="1209384"/>
                  </a:moveTo>
                  <a:lnTo>
                    <a:pt x="594716" y="1151794"/>
                  </a:lnTo>
                  <a:lnTo>
                    <a:pt x="573259" y="1094204"/>
                  </a:lnTo>
                  <a:lnTo>
                    <a:pt x="551801" y="1036615"/>
                  </a:lnTo>
                  <a:lnTo>
                    <a:pt x="530344" y="979025"/>
                  </a:lnTo>
                  <a:lnTo>
                    <a:pt x="508886" y="921435"/>
                  </a:lnTo>
                  <a:lnTo>
                    <a:pt x="487428" y="863846"/>
                  </a:lnTo>
                  <a:lnTo>
                    <a:pt x="465971" y="806256"/>
                  </a:lnTo>
                  <a:lnTo>
                    <a:pt x="444513" y="748666"/>
                  </a:lnTo>
                  <a:lnTo>
                    <a:pt x="423056" y="691076"/>
                  </a:lnTo>
                  <a:lnTo>
                    <a:pt x="401598" y="633487"/>
                  </a:lnTo>
                  <a:lnTo>
                    <a:pt x="380140" y="575897"/>
                  </a:lnTo>
                  <a:lnTo>
                    <a:pt x="358683" y="518307"/>
                  </a:lnTo>
                  <a:lnTo>
                    <a:pt x="337225" y="460717"/>
                  </a:lnTo>
                  <a:lnTo>
                    <a:pt x="315768" y="403128"/>
                  </a:lnTo>
                  <a:lnTo>
                    <a:pt x="294310" y="345538"/>
                  </a:lnTo>
                  <a:lnTo>
                    <a:pt x="272852" y="287948"/>
                  </a:lnTo>
                  <a:lnTo>
                    <a:pt x="251395" y="230358"/>
                  </a:lnTo>
                  <a:lnTo>
                    <a:pt x="229937" y="172769"/>
                  </a:lnTo>
                  <a:lnTo>
                    <a:pt x="208480" y="115179"/>
                  </a:lnTo>
                  <a:lnTo>
                    <a:pt x="187022" y="57589"/>
                  </a:lnTo>
                  <a:lnTo>
                    <a:pt x="165565" y="0"/>
                  </a:lnTo>
                  <a:lnTo>
                    <a:pt x="109562" y="21974"/>
                  </a:lnTo>
                  <a:lnTo>
                    <a:pt x="54352" y="45869"/>
                  </a:lnTo>
                  <a:lnTo>
                    <a:pt x="0" y="71655"/>
                  </a:lnTo>
                  <a:lnTo>
                    <a:pt x="27297" y="126717"/>
                  </a:lnTo>
                  <a:lnTo>
                    <a:pt x="54595" y="181780"/>
                  </a:lnTo>
                  <a:lnTo>
                    <a:pt x="81892" y="236842"/>
                  </a:lnTo>
                  <a:lnTo>
                    <a:pt x="109190" y="291904"/>
                  </a:lnTo>
                  <a:lnTo>
                    <a:pt x="136488" y="346966"/>
                  </a:lnTo>
                  <a:lnTo>
                    <a:pt x="163785" y="402028"/>
                  </a:lnTo>
                  <a:lnTo>
                    <a:pt x="191083" y="457091"/>
                  </a:lnTo>
                  <a:lnTo>
                    <a:pt x="218381" y="512153"/>
                  </a:lnTo>
                  <a:lnTo>
                    <a:pt x="245678" y="567215"/>
                  </a:lnTo>
                  <a:lnTo>
                    <a:pt x="272976" y="622277"/>
                  </a:lnTo>
                  <a:lnTo>
                    <a:pt x="300273" y="677339"/>
                  </a:lnTo>
                  <a:lnTo>
                    <a:pt x="327571" y="732402"/>
                  </a:lnTo>
                  <a:lnTo>
                    <a:pt x="354869" y="787464"/>
                  </a:lnTo>
                  <a:lnTo>
                    <a:pt x="382166" y="842526"/>
                  </a:lnTo>
                  <a:lnTo>
                    <a:pt x="409464" y="897588"/>
                  </a:lnTo>
                  <a:lnTo>
                    <a:pt x="436762" y="952650"/>
                  </a:lnTo>
                  <a:lnTo>
                    <a:pt x="464059" y="1007713"/>
                  </a:lnTo>
                  <a:lnTo>
                    <a:pt x="491357" y="1062775"/>
                  </a:lnTo>
                  <a:lnTo>
                    <a:pt x="518654" y="1117837"/>
                  </a:lnTo>
                  <a:lnTo>
                    <a:pt x="545952" y="1172899"/>
                  </a:lnTo>
                  <a:lnTo>
                    <a:pt x="573250" y="1227961"/>
                  </a:lnTo>
                  <a:close/>
                </a:path>
              </a:pathLst>
            </a:custGeom>
            <a:solidFill>
              <a:srgbClr val="F6222E">
                <a:alpha val="100000"/>
              </a:srgbClr>
            </a:solidFill>
            <a:ln w="13550" cap="flat">
              <a:solidFill>
                <a:srgbClr val="000000">
                  <a:alpha val="100000"/>
                </a:srgbClr>
              </a:solidFill>
              <a:prstDash val="solid"/>
              <a:miter/>
            </a:ln>
          </p:spPr>
          <p:txBody>
            <a:bodyPr/>
            <a:lstStyle/>
            <a:p/>
          </p:txBody>
        </p:sp>
        <p:sp>
          <p:nvSpPr>
            <p:cNvPr id="17" name="pg17"/>
            <p:cNvSpPr/>
            <p:nvPr/>
          </p:nvSpPr>
          <p:spPr>
            <a:xfrm>
              <a:off x="1843892" y="2266096"/>
              <a:ext cx="489241" cy="1257398"/>
            </a:xfrm>
            <a:custGeom>
              <a:avLst/>
              <a:pathLst>
                <a:path w="489241" h="1257398">
                  <a:moveTo>
                    <a:pt x="489241" y="1244950"/>
                  </a:moveTo>
                  <a:lnTo>
                    <a:pt x="473039" y="1185666"/>
                  </a:lnTo>
                  <a:lnTo>
                    <a:pt x="456837" y="1126383"/>
                  </a:lnTo>
                  <a:lnTo>
                    <a:pt x="440636" y="1067100"/>
                  </a:lnTo>
                  <a:lnTo>
                    <a:pt x="424434" y="1007816"/>
                  </a:lnTo>
                  <a:lnTo>
                    <a:pt x="408233" y="948533"/>
                  </a:lnTo>
                  <a:lnTo>
                    <a:pt x="392031" y="889250"/>
                  </a:lnTo>
                  <a:lnTo>
                    <a:pt x="375829" y="829966"/>
                  </a:lnTo>
                  <a:lnTo>
                    <a:pt x="359628" y="770683"/>
                  </a:lnTo>
                  <a:lnTo>
                    <a:pt x="343426" y="711400"/>
                  </a:lnTo>
                  <a:lnTo>
                    <a:pt x="327225" y="652116"/>
                  </a:lnTo>
                  <a:lnTo>
                    <a:pt x="311023" y="592833"/>
                  </a:lnTo>
                  <a:lnTo>
                    <a:pt x="294822" y="533550"/>
                  </a:lnTo>
                  <a:lnTo>
                    <a:pt x="278620" y="474266"/>
                  </a:lnTo>
                  <a:lnTo>
                    <a:pt x="262418" y="414983"/>
                  </a:lnTo>
                  <a:lnTo>
                    <a:pt x="246217" y="355700"/>
                  </a:lnTo>
                  <a:lnTo>
                    <a:pt x="230015" y="296416"/>
                  </a:lnTo>
                  <a:lnTo>
                    <a:pt x="213814" y="237133"/>
                  </a:lnTo>
                  <a:lnTo>
                    <a:pt x="197612" y="177850"/>
                  </a:lnTo>
                  <a:lnTo>
                    <a:pt x="181411" y="118566"/>
                  </a:lnTo>
                  <a:lnTo>
                    <a:pt x="165209" y="59283"/>
                  </a:lnTo>
                  <a:lnTo>
                    <a:pt x="149007" y="0"/>
                  </a:lnTo>
                  <a:lnTo>
                    <a:pt x="73964" y="22332"/>
                  </a:lnTo>
                  <a:lnTo>
                    <a:pt x="0" y="48013"/>
                  </a:lnTo>
                  <a:lnTo>
                    <a:pt x="21457" y="105603"/>
                  </a:lnTo>
                  <a:lnTo>
                    <a:pt x="42915" y="163193"/>
                  </a:lnTo>
                  <a:lnTo>
                    <a:pt x="64372" y="220782"/>
                  </a:lnTo>
                  <a:lnTo>
                    <a:pt x="85830" y="278372"/>
                  </a:lnTo>
                  <a:lnTo>
                    <a:pt x="107287" y="335962"/>
                  </a:lnTo>
                  <a:lnTo>
                    <a:pt x="128745" y="393552"/>
                  </a:lnTo>
                  <a:lnTo>
                    <a:pt x="150203" y="451141"/>
                  </a:lnTo>
                  <a:lnTo>
                    <a:pt x="171660" y="508731"/>
                  </a:lnTo>
                  <a:lnTo>
                    <a:pt x="193118" y="566321"/>
                  </a:lnTo>
                  <a:lnTo>
                    <a:pt x="214575" y="623911"/>
                  </a:lnTo>
                  <a:lnTo>
                    <a:pt x="236033" y="681500"/>
                  </a:lnTo>
                  <a:lnTo>
                    <a:pt x="257491" y="739090"/>
                  </a:lnTo>
                  <a:lnTo>
                    <a:pt x="278948" y="796680"/>
                  </a:lnTo>
                  <a:lnTo>
                    <a:pt x="300406" y="854270"/>
                  </a:lnTo>
                  <a:lnTo>
                    <a:pt x="321863" y="911859"/>
                  </a:lnTo>
                  <a:lnTo>
                    <a:pt x="343321" y="969449"/>
                  </a:lnTo>
                  <a:lnTo>
                    <a:pt x="364779" y="1027039"/>
                  </a:lnTo>
                  <a:lnTo>
                    <a:pt x="386236" y="1084628"/>
                  </a:lnTo>
                  <a:lnTo>
                    <a:pt x="407694" y="1142218"/>
                  </a:lnTo>
                  <a:lnTo>
                    <a:pt x="429151" y="1199808"/>
                  </a:lnTo>
                  <a:lnTo>
                    <a:pt x="450609" y="1257398"/>
                  </a:lnTo>
                  <a:close/>
                </a:path>
              </a:pathLst>
            </a:custGeom>
            <a:solidFill>
              <a:srgbClr val="2ED9FF">
                <a:alpha val="100000"/>
              </a:srgbClr>
            </a:solidFill>
            <a:ln w="13550" cap="flat">
              <a:solidFill>
                <a:srgbClr val="000000">
                  <a:alpha val="100000"/>
                </a:srgbClr>
              </a:solidFill>
              <a:prstDash val="solid"/>
              <a:miter/>
            </a:ln>
          </p:spPr>
          <p:txBody>
            <a:bodyPr/>
            <a:lstStyle/>
            <a:p/>
          </p:txBody>
        </p:sp>
        <p:sp>
          <p:nvSpPr>
            <p:cNvPr id="18" name="pg18"/>
            <p:cNvSpPr/>
            <p:nvPr/>
          </p:nvSpPr>
          <p:spPr>
            <a:xfrm>
              <a:off x="1992899" y="2241549"/>
              <a:ext cx="366611" cy="1269496"/>
            </a:xfrm>
            <a:custGeom>
              <a:avLst/>
              <a:pathLst>
                <a:path w="366611" h="1269496">
                  <a:moveTo>
                    <a:pt x="366611" y="1263132"/>
                  </a:moveTo>
                  <a:lnTo>
                    <a:pt x="353998" y="1202983"/>
                  </a:lnTo>
                  <a:lnTo>
                    <a:pt x="341385" y="1142834"/>
                  </a:lnTo>
                  <a:lnTo>
                    <a:pt x="328773" y="1082685"/>
                  </a:lnTo>
                  <a:lnTo>
                    <a:pt x="316160" y="1022536"/>
                  </a:lnTo>
                  <a:lnTo>
                    <a:pt x="303547" y="962386"/>
                  </a:lnTo>
                  <a:lnTo>
                    <a:pt x="290934" y="902237"/>
                  </a:lnTo>
                  <a:lnTo>
                    <a:pt x="278322" y="842088"/>
                  </a:lnTo>
                  <a:lnTo>
                    <a:pt x="265709" y="781939"/>
                  </a:lnTo>
                  <a:lnTo>
                    <a:pt x="253096" y="721790"/>
                  </a:lnTo>
                  <a:lnTo>
                    <a:pt x="240483" y="661641"/>
                  </a:lnTo>
                  <a:lnTo>
                    <a:pt x="227871" y="601491"/>
                  </a:lnTo>
                  <a:lnTo>
                    <a:pt x="215258" y="541342"/>
                  </a:lnTo>
                  <a:lnTo>
                    <a:pt x="202645" y="481193"/>
                  </a:lnTo>
                  <a:lnTo>
                    <a:pt x="190033" y="421044"/>
                  </a:lnTo>
                  <a:lnTo>
                    <a:pt x="177420" y="360895"/>
                  </a:lnTo>
                  <a:lnTo>
                    <a:pt x="164807" y="300745"/>
                  </a:lnTo>
                  <a:lnTo>
                    <a:pt x="152194" y="240596"/>
                  </a:lnTo>
                  <a:lnTo>
                    <a:pt x="139582" y="180447"/>
                  </a:lnTo>
                  <a:lnTo>
                    <a:pt x="126969" y="120298"/>
                  </a:lnTo>
                  <a:lnTo>
                    <a:pt x="114356" y="60149"/>
                  </a:lnTo>
                  <a:lnTo>
                    <a:pt x="101743" y="0"/>
                  </a:lnTo>
                  <a:lnTo>
                    <a:pt x="0" y="24546"/>
                  </a:lnTo>
                  <a:lnTo>
                    <a:pt x="16201" y="83830"/>
                  </a:lnTo>
                  <a:lnTo>
                    <a:pt x="32403" y="143113"/>
                  </a:lnTo>
                  <a:lnTo>
                    <a:pt x="48604" y="202396"/>
                  </a:lnTo>
                  <a:lnTo>
                    <a:pt x="64806" y="261680"/>
                  </a:lnTo>
                  <a:lnTo>
                    <a:pt x="81007" y="320963"/>
                  </a:lnTo>
                  <a:lnTo>
                    <a:pt x="97209" y="380246"/>
                  </a:lnTo>
                  <a:lnTo>
                    <a:pt x="113411" y="439530"/>
                  </a:lnTo>
                  <a:lnTo>
                    <a:pt x="129612" y="498813"/>
                  </a:lnTo>
                  <a:lnTo>
                    <a:pt x="145814" y="558096"/>
                  </a:lnTo>
                  <a:lnTo>
                    <a:pt x="162015" y="617380"/>
                  </a:lnTo>
                  <a:lnTo>
                    <a:pt x="178217" y="676663"/>
                  </a:lnTo>
                  <a:lnTo>
                    <a:pt x="194418" y="735946"/>
                  </a:lnTo>
                  <a:lnTo>
                    <a:pt x="210620" y="795230"/>
                  </a:lnTo>
                  <a:lnTo>
                    <a:pt x="226822" y="854513"/>
                  </a:lnTo>
                  <a:lnTo>
                    <a:pt x="243023" y="913796"/>
                  </a:lnTo>
                  <a:lnTo>
                    <a:pt x="259225" y="973080"/>
                  </a:lnTo>
                  <a:lnTo>
                    <a:pt x="275426" y="1032363"/>
                  </a:lnTo>
                  <a:lnTo>
                    <a:pt x="291628" y="1091646"/>
                  </a:lnTo>
                  <a:lnTo>
                    <a:pt x="307830" y="1150930"/>
                  </a:lnTo>
                  <a:lnTo>
                    <a:pt x="324031" y="1210213"/>
                  </a:lnTo>
                  <a:lnTo>
                    <a:pt x="340233" y="1269496"/>
                  </a:lnTo>
                  <a:close/>
                </a:path>
              </a:pathLst>
            </a:custGeom>
            <a:solidFill>
              <a:srgbClr val="782AB6">
                <a:alpha val="100000"/>
              </a:srgbClr>
            </a:solidFill>
            <a:ln w="13550" cap="flat">
              <a:solidFill>
                <a:srgbClr val="000000">
                  <a:alpha val="100000"/>
                </a:srgbClr>
              </a:solidFill>
              <a:prstDash val="solid"/>
              <a:miter/>
            </a:ln>
          </p:spPr>
          <p:txBody>
            <a:bodyPr/>
            <a:lstStyle/>
            <a:p/>
          </p:txBody>
        </p:sp>
        <p:sp>
          <p:nvSpPr>
            <p:cNvPr id="19" name="pg19"/>
            <p:cNvSpPr/>
            <p:nvPr/>
          </p:nvSpPr>
          <p:spPr>
            <a:xfrm>
              <a:off x="2094643" y="2223277"/>
              <a:ext cx="291366" cy="1281404"/>
            </a:xfrm>
            <a:custGeom>
              <a:avLst/>
              <a:pathLst>
                <a:path w="291366" h="1281404">
                  <a:moveTo>
                    <a:pt x="291366" y="1276667"/>
                  </a:moveTo>
                  <a:lnTo>
                    <a:pt x="282359" y="1215873"/>
                  </a:lnTo>
                  <a:lnTo>
                    <a:pt x="273351" y="1155080"/>
                  </a:lnTo>
                  <a:lnTo>
                    <a:pt x="264344" y="1094286"/>
                  </a:lnTo>
                  <a:lnTo>
                    <a:pt x="255336" y="1033492"/>
                  </a:lnTo>
                  <a:lnTo>
                    <a:pt x="246329" y="972698"/>
                  </a:lnTo>
                  <a:lnTo>
                    <a:pt x="237322" y="911905"/>
                  </a:lnTo>
                  <a:lnTo>
                    <a:pt x="228314" y="851111"/>
                  </a:lnTo>
                  <a:lnTo>
                    <a:pt x="219307" y="790317"/>
                  </a:lnTo>
                  <a:lnTo>
                    <a:pt x="210299" y="729524"/>
                  </a:lnTo>
                  <a:lnTo>
                    <a:pt x="201292" y="668730"/>
                  </a:lnTo>
                  <a:lnTo>
                    <a:pt x="192285" y="607936"/>
                  </a:lnTo>
                  <a:lnTo>
                    <a:pt x="183277" y="547143"/>
                  </a:lnTo>
                  <a:lnTo>
                    <a:pt x="174270" y="486349"/>
                  </a:lnTo>
                  <a:lnTo>
                    <a:pt x="165262" y="425555"/>
                  </a:lnTo>
                  <a:lnTo>
                    <a:pt x="156255" y="364762"/>
                  </a:lnTo>
                  <a:lnTo>
                    <a:pt x="147248" y="303968"/>
                  </a:lnTo>
                  <a:lnTo>
                    <a:pt x="138240" y="243174"/>
                  </a:lnTo>
                  <a:lnTo>
                    <a:pt x="129233" y="182381"/>
                  </a:lnTo>
                  <a:lnTo>
                    <a:pt x="120225" y="121587"/>
                  </a:lnTo>
                  <a:lnTo>
                    <a:pt x="111218" y="60793"/>
                  </a:lnTo>
                  <a:lnTo>
                    <a:pt x="102211" y="0"/>
                  </a:lnTo>
                  <a:lnTo>
                    <a:pt x="0" y="18271"/>
                  </a:lnTo>
                  <a:lnTo>
                    <a:pt x="12612" y="78420"/>
                  </a:lnTo>
                  <a:lnTo>
                    <a:pt x="25225" y="138569"/>
                  </a:lnTo>
                  <a:lnTo>
                    <a:pt x="37838" y="198719"/>
                  </a:lnTo>
                  <a:lnTo>
                    <a:pt x="50450" y="258868"/>
                  </a:lnTo>
                  <a:lnTo>
                    <a:pt x="63063" y="319017"/>
                  </a:lnTo>
                  <a:lnTo>
                    <a:pt x="75676" y="379166"/>
                  </a:lnTo>
                  <a:lnTo>
                    <a:pt x="88289" y="439315"/>
                  </a:lnTo>
                  <a:lnTo>
                    <a:pt x="100901" y="499465"/>
                  </a:lnTo>
                  <a:lnTo>
                    <a:pt x="113514" y="559614"/>
                  </a:lnTo>
                  <a:lnTo>
                    <a:pt x="126127" y="619763"/>
                  </a:lnTo>
                  <a:lnTo>
                    <a:pt x="138740" y="679912"/>
                  </a:lnTo>
                  <a:lnTo>
                    <a:pt x="151352" y="740061"/>
                  </a:lnTo>
                  <a:lnTo>
                    <a:pt x="163965" y="800210"/>
                  </a:lnTo>
                  <a:lnTo>
                    <a:pt x="176578" y="860360"/>
                  </a:lnTo>
                  <a:lnTo>
                    <a:pt x="189190" y="920509"/>
                  </a:lnTo>
                  <a:lnTo>
                    <a:pt x="201803" y="980658"/>
                  </a:lnTo>
                  <a:lnTo>
                    <a:pt x="214416" y="1040807"/>
                  </a:lnTo>
                  <a:lnTo>
                    <a:pt x="227029" y="1100956"/>
                  </a:lnTo>
                  <a:lnTo>
                    <a:pt x="239641" y="1161106"/>
                  </a:lnTo>
                  <a:lnTo>
                    <a:pt x="252254" y="1221255"/>
                  </a:lnTo>
                  <a:lnTo>
                    <a:pt x="264867" y="1281404"/>
                  </a:lnTo>
                  <a:close/>
                </a:path>
              </a:pathLst>
            </a:custGeom>
            <a:solidFill>
              <a:srgbClr val="90AD1C">
                <a:alpha val="100000"/>
              </a:srgbClr>
            </a:solidFill>
            <a:ln w="13550" cap="flat">
              <a:solidFill>
                <a:srgbClr val="000000">
                  <a:alpha val="100000"/>
                </a:srgbClr>
              </a:solidFill>
              <a:prstDash val="solid"/>
              <a:miter/>
            </a:ln>
          </p:spPr>
          <p:txBody>
            <a:bodyPr/>
            <a:lstStyle/>
            <a:p/>
          </p:txBody>
        </p:sp>
        <p:sp>
          <p:nvSpPr>
            <p:cNvPr id="20" name="pg20"/>
            <p:cNvSpPr/>
            <p:nvPr/>
          </p:nvSpPr>
          <p:spPr>
            <a:xfrm>
              <a:off x="2196854" y="2212431"/>
              <a:ext cx="212206" cy="1287513"/>
            </a:xfrm>
            <a:custGeom>
              <a:avLst/>
              <a:pathLst>
                <a:path w="212206" h="1287513">
                  <a:moveTo>
                    <a:pt x="212206" y="1284701"/>
                  </a:moveTo>
                  <a:lnTo>
                    <a:pt x="206335" y="1223525"/>
                  </a:lnTo>
                  <a:lnTo>
                    <a:pt x="200464" y="1162349"/>
                  </a:lnTo>
                  <a:lnTo>
                    <a:pt x="194593" y="1101172"/>
                  </a:lnTo>
                  <a:lnTo>
                    <a:pt x="188722" y="1039996"/>
                  </a:lnTo>
                  <a:lnTo>
                    <a:pt x="182851" y="978820"/>
                  </a:lnTo>
                  <a:lnTo>
                    <a:pt x="176980" y="917643"/>
                  </a:lnTo>
                  <a:lnTo>
                    <a:pt x="171108" y="856467"/>
                  </a:lnTo>
                  <a:lnTo>
                    <a:pt x="165237" y="795291"/>
                  </a:lnTo>
                  <a:lnTo>
                    <a:pt x="159366" y="734115"/>
                  </a:lnTo>
                  <a:lnTo>
                    <a:pt x="153495" y="672938"/>
                  </a:lnTo>
                  <a:lnTo>
                    <a:pt x="147624" y="611762"/>
                  </a:lnTo>
                  <a:lnTo>
                    <a:pt x="141753" y="550586"/>
                  </a:lnTo>
                  <a:lnTo>
                    <a:pt x="135882" y="489410"/>
                  </a:lnTo>
                  <a:lnTo>
                    <a:pt x="130010" y="428233"/>
                  </a:lnTo>
                  <a:lnTo>
                    <a:pt x="124139" y="367057"/>
                  </a:lnTo>
                  <a:lnTo>
                    <a:pt x="118268" y="305881"/>
                  </a:lnTo>
                  <a:lnTo>
                    <a:pt x="112397" y="244705"/>
                  </a:lnTo>
                  <a:lnTo>
                    <a:pt x="106526" y="183528"/>
                  </a:lnTo>
                  <a:lnTo>
                    <a:pt x="100655" y="122352"/>
                  </a:lnTo>
                  <a:lnTo>
                    <a:pt x="94783" y="61176"/>
                  </a:lnTo>
                  <a:lnTo>
                    <a:pt x="88912" y="0"/>
                  </a:lnTo>
                  <a:lnTo>
                    <a:pt x="0" y="10846"/>
                  </a:lnTo>
                  <a:lnTo>
                    <a:pt x="9007" y="71639"/>
                  </a:lnTo>
                  <a:lnTo>
                    <a:pt x="18014" y="132433"/>
                  </a:lnTo>
                  <a:lnTo>
                    <a:pt x="27022" y="193227"/>
                  </a:lnTo>
                  <a:lnTo>
                    <a:pt x="36029" y="254020"/>
                  </a:lnTo>
                  <a:lnTo>
                    <a:pt x="45037" y="314814"/>
                  </a:lnTo>
                  <a:lnTo>
                    <a:pt x="54044" y="375608"/>
                  </a:lnTo>
                  <a:lnTo>
                    <a:pt x="63051" y="436401"/>
                  </a:lnTo>
                  <a:lnTo>
                    <a:pt x="72059" y="497195"/>
                  </a:lnTo>
                  <a:lnTo>
                    <a:pt x="81066" y="557989"/>
                  </a:lnTo>
                  <a:lnTo>
                    <a:pt x="90074" y="618782"/>
                  </a:lnTo>
                  <a:lnTo>
                    <a:pt x="99081" y="679576"/>
                  </a:lnTo>
                  <a:lnTo>
                    <a:pt x="108088" y="740370"/>
                  </a:lnTo>
                  <a:lnTo>
                    <a:pt x="117096" y="801163"/>
                  </a:lnTo>
                  <a:lnTo>
                    <a:pt x="126103" y="861957"/>
                  </a:lnTo>
                  <a:lnTo>
                    <a:pt x="135111" y="922751"/>
                  </a:lnTo>
                  <a:lnTo>
                    <a:pt x="144118" y="983545"/>
                  </a:lnTo>
                  <a:lnTo>
                    <a:pt x="153125" y="1044338"/>
                  </a:lnTo>
                  <a:lnTo>
                    <a:pt x="162133" y="1105132"/>
                  </a:lnTo>
                  <a:lnTo>
                    <a:pt x="171140" y="1165926"/>
                  </a:lnTo>
                  <a:lnTo>
                    <a:pt x="180148" y="1226719"/>
                  </a:lnTo>
                  <a:lnTo>
                    <a:pt x="189155" y="1287513"/>
                  </a:lnTo>
                  <a:close/>
                </a:path>
              </a:pathLst>
            </a:custGeom>
            <a:solidFill>
              <a:srgbClr val="B00068">
                <a:alpha val="100000"/>
              </a:srgbClr>
            </a:solidFill>
            <a:ln w="13550" cap="flat">
              <a:solidFill>
                <a:srgbClr val="000000">
                  <a:alpha val="100000"/>
                </a:srgbClr>
              </a:solidFill>
              <a:prstDash val="solid"/>
              <a:miter/>
            </a:ln>
          </p:spPr>
          <p:txBody>
            <a:bodyPr/>
            <a:lstStyle/>
            <a:p/>
          </p:txBody>
        </p:sp>
        <p:sp>
          <p:nvSpPr>
            <p:cNvPr id="21" name="pg21"/>
            <p:cNvSpPr/>
            <p:nvPr/>
          </p:nvSpPr>
          <p:spPr>
            <a:xfrm>
              <a:off x="2285767" y="2207254"/>
              <a:ext cx="140886" cy="1289878"/>
            </a:xfrm>
            <a:custGeom>
              <a:avLst/>
              <a:pathLst>
                <a:path w="140886" h="1289878">
                  <a:moveTo>
                    <a:pt x="140886" y="1288536"/>
                  </a:moveTo>
                  <a:lnTo>
                    <a:pt x="137409" y="1227177"/>
                  </a:lnTo>
                  <a:lnTo>
                    <a:pt x="133931" y="1165818"/>
                  </a:lnTo>
                  <a:lnTo>
                    <a:pt x="130453" y="1104459"/>
                  </a:lnTo>
                  <a:lnTo>
                    <a:pt x="126976" y="1043100"/>
                  </a:lnTo>
                  <a:lnTo>
                    <a:pt x="123498" y="981742"/>
                  </a:lnTo>
                  <a:lnTo>
                    <a:pt x="120021" y="920383"/>
                  </a:lnTo>
                  <a:lnTo>
                    <a:pt x="116543" y="859024"/>
                  </a:lnTo>
                  <a:lnTo>
                    <a:pt x="113065" y="797665"/>
                  </a:lnTo>
                  <a:lnTo>
                    <a:pt x="109588" y="736306"/>
                  </a:lnTo>
                  <a:lnTo>
                    <a:pt x="106110" y="674947"/>
                  </a:lnTo>
                  <a:lnTo>
                    <a:pt x="102633" y="613588"/>
                  </a:lnTo>
                  <a:lnTo>
                    <a:pt x="99155" y="552229"/>
                  </a:lnTo>
                  <a:lnTo>
                    <a:pt x="95678" y="490871"/>
                  </a:lnTo>
                  <a:lnTo>
                    <a:pt x="92200" y="429512"/>
                  </a:lnTo>
                  <a:lnTo>
                    <a:pt x="88722" y="368153"/>
                  </a:lnTo>
                  <a:lnTo>
                    <a:pt x="85245" y="306794"/>
                  </a:lnTo>
                  <a:lnTo>
                    <a:pt x="81767" y="245435"/>
                  </a:lnTo>
                  <a:lnTo>
                    <a:pt x="78290" y="184076"/>
                  </a:lnTo>
                  <a:lnTo>
                    <a:pt x="74812" y="122717"/>
                  </a:lnTo>
                  <a:lnTo>
                    <a:pt x="71334" y="61358"/>
                  </a:lnTo>
                  <a:lnTo>
                    <a:pt x="67857" y="0"/>
                  </a:lnTo>
                  <a:lnTo>
                    <a:pt x="0" y="5177"/>
                  </a:lnTo>
                  <a:lnTo>
                    <a:pt x="5871" y="66353"/>
                  </a:lnTo>
                  <a:lnTo>
                    <a:pt x="11742" y="127529"/>
                  </a:lnTo>
                  <a:lnTo>
                    <a:pt x="17613" y="188705"/>
                  </a:lnTo>
                  <a:lnTo>
                    <a:pt x="23484" y="249882"/>
                  </a:lnTo>
                  <a:lnTo>
                    <a:pt x="29355" y="311058"/>
                  </a:lnTo>
                  <a:lnTo>
                    <a:pt x="35226" y="372234"/>
                  </a:lnTo>
                  <a:lnTo>
                    <a:pt x="41098" y="433410"/>
                  </a:lnTo>
                  <a:lnTo>
                    <a:pt x="46969" y="494587"/>
                  </a:lnTo>
                  <a:lnTo>
                    <a:pt x="52840" y="555763"/>
                  </a:lnTo>
                  <a:lnTo>
                    <a:pt x="58711" y="616939"/>
                  </a:lnTo>
                  <a:lnTo>
                    <a:pt x="64582" y="678116"/>
                  </a:lnTo>
                  <a:lnTo>
                    <a:pt x="70453" y="739292"/>
                  </a:lnTo>
                  <a:lnTo>
                    <a:pt x="76324" y="800468"/>
                  </a:lnTo>
                  <a:lnTo>
                    <a:pt x="82196" y="861644"/>
                  </a:lnTo>
                  <a:lnTo>
                    <a:pt x="88067" y="922821"/>
                  </a:lnTo>
                  <a:lnTo>
                    <a:pt x="93938" y="983997"/>
                  </a:lnTo>
                  <a:lnTo>
                    <a:pt x="99809" y="1045173"/>
                  </a:lnTo>
                  <a:lnTo>
                    <a:pt x="105680" y="1106349"/>
                  </a:lnTo>
                  <a:lnTo>
                    <a:pt x="111551" y="1167526"/>
                  </a:lnTo>
                  <a:lnTo>
                    <a:pt x="117422" y="1228702"/>
                  </a:lnTo>
                  <a:lnTo>
                    <a:pt x="123294" y="1289878"/>
                  </a:lnTo>
                  <a:close/>
                </a:path>
              </a:pathLst>
            </a:custGeom>
            <a:solidFill>
              <a:srgbClr val="FEAF16">
                <a:alpha val="100000"/>
              </a:srgbClr>
            </a:solidFill>
            <a:ln w="13550" cap="flat">
              <a:solidFill>
                <a:srgbClr val="000000">
                  <a:alpha val="100000"/>
                </a:srgbClr>
              </a:solidFill>
              <a:prstDash val="solid"/>
              <a:miter/>
            </a:ln>
          </p:spPr>
          <p:txBody>
            <a:bodyPr/>
            <a:lstStyle/>
            <a:p/>
          </p:txBody>
        </p:sp>
        <p:sp>
          <p:nvSpPr>
            <p:cNvPr id="22" name="pg22"/>
            <p:cNvSpPr/>
            <p:nvPr/>
          </p:nvSpPr>
          <p:spPr>
            <a:xfrm>
              <a:off x="2353625" y="2205993"/>
              <a:ext cx="79662" cy="1289797"/>
            </a:xfrm>
            <a:custGeom>
              <a:avLst/>
              <a:pathLst>
                <a:path w="79662" h="1289797">
                  <a:moveTo>
                    <a:pt x="79662" y="1289470"/>
                  </a:moveTo>
                  <a:lnTo>
                    <a:pt x="77087" y="1228067"/>
                  </a:lnTo>
                  <a:lnTo>
                    <a:pt x="74511" y="1166664"/>
                  </a:lnTo>
                  <a:lnTo>
                    <a:pt x="71936" y="1105260"/>
                  </a:lnTo>
                  <a:lnTo>
                    <a:pt x="69361" y="1043857"/>
                  </a:lnTo>
                  <a:lnTo>
                    <a:pt x="66786" y="982453"/>
                  </a:lnTo>
                  <a:lnTo>
                    <a:pt x="64211" y="921050"/>
                  </a:lnTo>
                  <a:lnTo>
                    <a:pt x="61636" y="859647"/>
                  </a:lnTo>
                  <a:lnTo>
                    <a:pt x="59060" y="798243"/>
                  </a:lnTo>
                  <a:lnTo>
                    <a:pt x="56485" y="736840"/>
                  </a:lnTo>
                  <a:lnTo>
                    <a:pt x="53910" y="675437"/>
                  </a:lnTo>
                  <a:lnTo>
                    <a:pt x="51335" y="614033"/>
                  </a:lnTo>
                  <a:lnTo>
                    <a:pt x="48760" y="552630"/>
                  </a:lnTo>
                  <a:lnTo>
                    <a:pt x="46185" y="491226"/>
                  </a:lnTo>
                  <a:lnTo>
                    <a:pt x="43609" y="429823"/>
                  </a:lnTo>
                  <a:lnTo>
                    <a:pt x="41034" y="368420"/>
                  </a:lnTo>
                  <a:lnTo>
                    <a:pt x="38459" y="307016"/>
                  </a:lnTo>
                  <a:lnTo>
                    <a:pt x="35884" y="245613"/>
                  </a:lnTo>
                  <a:lnTo>
                    <a:pt x="33309" y="184210"/>
                  </a:lnTo>
                  <a:lnTo>
                    <a:pt x="30734" y="122806"/>
                  </a:lnTo>
                  <a:lnTo>
                    <a:pt x="28158" y="61403"/>
                  </a:lnTo>
                  <a:lnTo>
                    <a:pt x="25583" y="0"/>
                  </a:lnTo>
                  <a:lnTo>
                    <a:pt x="0" y="1261"/>
                  </a:lnTo>
                  <a:lnTo>
                    <a:pt x="3477" y="62620"/>
                  </a:lnTo>
                  <a:lnTo>
                    <a:pt x="6955" y="123979"/>
                  </a:lnTo>
                  <a:lnTo>
                    <a:pt x="10432" y="185338"/>
                  </a:lnTo>
                  <a:lnTo>
                    <a:pt x="13910" y="246696"/>
                  </a:lnTo>
                  <a:lnTo>
                    <a:pt x="17387" y="308055"/>
                  </a:lnTo>
                  <a:lnTo>
                    <a:pt x="20865" y="369414"/>
                  </a:lnTo>
                  <a:lnTo>
                    <a:pt x="24343" y="430773"/>
                  </a:lnTo>
                  <a:lnTo>
                    <a:pt x="27820" y="492132"/>
                  </a:lnTo>
                  <a:lnTo>
                    <a:pt x="31298" y="553491"/>
                  </a:lnTo>
                  <a:lnTo>
                    <a:pt x="34775" y="614850"/>
                  </a:lnTo>
                  <a:lnTo>
                    <a:pt x="38253" y="676209"/>
                  </a:lnTo>
                  <a:lnTo>
                    <a:pt x="41731" y="737567"/>
                  </a:lnTo>
                  <a:lnTo>
                    <a:pt x="45208" y="798926"/>
                  </a:lnTo>
                  <a:lnTo>
                    <a:pt x="48686" y="860285"/>
                  </a:lnTo>
                  <a:lnTo>
                    <a:pt x="52163" y="921644"/>
                  </a:lnTo>
                  <a:lnTo>
                    <a:pt x="55641" y="983003"/>
                  </a:lnTo>
                  <a:lnTo>
                    <a:pt x="59119" y="1044362"/>
                  </a:lnTo>
                  <a:lnTo>
                    <a:pt x="62596" y="1105721"/>
                  </a:lnTo>
                  <a:lnTo>
                    <a:pt x="66074" y="1167080"/>
                  </a:lnTo>
                  <a:lnTo>
                    <a:pt x="69551" y="1228438"/>
                  </a:lnTo>
                  <a:lnTo>
                    <a:pt x="73029" y="1289797"/>
                  </a:lnTo>
                  <a:close/>
                </a:path>
              </a:pathLst>
            </a:custGeom>
            <a:solidFill>
              <a:srgbClr val="3283FE">
                <a:alpha val="100000"/>
              </a:srgbClr>
            </a:solidFill>
            <a:ln w="13550" cap="flat">
              <a:solidFill>
                <a:srgbClr val="000000">
                  <a:alpha val="100000"/>
                </a:srgbClr>
              </a:solidFill>
              <a:prstDash val="solid"/>
              <a:miter/>
            </a:ln>
          </p:spPr>
          <p:txBody>
            <a:bodyPr/>
            <a:lstStyle/>
            <a:p/>
          </p:txBody>
        </p:sp>
        <p:sp>
          <p:nvSpPr>
            <p:cNvPr id="23" name="pg23"/>
            <p:cNvSpPr/>
            <p:nvPr/>
          </p:nvSpPr>
          <p:spPr>
            <a:xfrm>
              <a:off x="2379208" y="2205227"/>
              <a:ext cx="59626" cy="1290236"/>
            </a:xfrm>
            <a:custGeom>
              <a:avLst/>
              <a:pathLst>
                <a:path w="59626" h="1290236">
                  <a:moveTo>
                    <a:pt x="59626" y="1290038"/>
                  </a:moveTo>
                  <a:lnTo>
                    <a:pt x="57805" y="1228607"/>
                  </a:lnTo>
                  <a:lnTo>
                    <a:pt x="55985" y="1167177"/>
                  </a:lnTo>
                  <a:lnTo>
                    <a:pt x="54164" y="1105746"/>
                  </a:lnTo>
                  <a:lnTo>
                    <a:pt x="52344" y="1044316"/>
                  </a:lnTo>
                  <a:lnTo>
                    <a:pt x="50524" y="982886"/>
                  </a:lnTo>
                  <a:lnTo>
                    <a:pt x="48703" y="921455"/>
                  </a:lnTo>
                  <a:lnTo>
                    <a:pt x="46883" y="860025"/>
                  </a:lnTo>
                  <a:lnTo>
                    <a:pt x="45062" y="798594"/>
                  </a:lnTo>
                  <a:lnTo>
                    <a:pt x="43242" y="737164"/>
                  </a:lnTo>
                  <a:lnTo>
                    <a:pt x="41422" y="675734"/>
                  </a:lnTo>
                  <a:lnTo>
                    <a:pt x="39601" y="614303"/>
                  </a:lnTo>
                  <a:lnTo>
                    <a:pt x="37781" y="552873"/>
                  </a:lnTo>
                  <a:lnTo>
                    <a:pt x="35961" y="491443"/>
                  </a:lnTo>
                  <a:lnTo>
                    <a:pt x="34140" y="430012"/>
                  </a:lnTo>
                  <a:lnTo>
                    <a:pt x="32320" y="368582"/>
                  </a:lnTo>
                  <a:lnTo>
                    <a:pt x="30499" y="307151"/>
                  </a:lnTo>
                  <a:lnTo>
                    <a:pt x="28679" y="245721"/>
                  </a:lnTo>
                  <a:lnTo>
                    <a:pt x="26859" y="184291"/>
                  </a:lnTo>
                  <a:lnTo>
                    <a:pt x="25038" y="122860"/>
                  </a:lnTo>
                  <a:lnTo>
                    <a:pt x="23218" y="61430"/>
                  </a:lnTo>
                  <a:lnTo>
                    <a:pt x="21397" y="0"/>
                  </a:lnTo>
                  <a:lnTo>
                    <a:pt x="0" y="765"/>
                  </a:lnTo>
                  <a:lnTo>
                    <a:pt x="2575" y="62169"/>
                  </a:lnTo>
                  <a:lnTo>
                    <a:pt x="5150" y="123572"/>
                  </a:lnTo>
                  <a:lnTo>
                    <a:pt x="7725" y="184975"/>
                  </a:lnTo>
                  <a:lnTo>
                    <a:pt x="10300" y="246379"/>
                  </a:lnTo>
                  <a:lnTo>
                    <a:pt x="12875" y="307782"/>
                  </a:lnTo>
                  <a:lnTo>
                    <a:pt x="15450" y="369185"/>
                  </a:lnTo>
                  <a:lnTo>
                    <a:pt x="18026" y="430589"/>
                  </a:lnTo>
                  <a:lnTo>
                    <a:pt x="20601" y="491992"/>
                  </a:lnTo>
                  <a:lnTo>
                    <a:pt x="23176" y="553396"/>
                  </a:lnTo>
                  <a:lnTo>
                    <a:pt x="25751" y="614799"/>
                  </a:lnTo>
                  <a:lnTo>
                    <a:pt x="28326" y="676202"/>
                  </a:lnTo>
                  <a:lnTo>
                    <a:pt x="30901" y="737606"/>
                  </a:lnTo>
                  <a:lnTo>
                    <a:pt x="33477" y="799009"/>
                  </a:lnTo>
                  <a:lnTo>
                    <a:pt x="36052" y="860412"/>
                  </a:lnTo>
                  <a:lnTo>
                    <a:pt x="38627" y="921816"/>
                  </a:lnTo>
                  <a:lnTo>
                    <a:pt x="41202" y="983219"/>
                  </a:lnTo>
                  <a:lnTo>
                    <a:pt x="43777" y="1044623"/>
                  </a:lnTo>
                  <a:lnTo>
                    <a:pt x="46352" y="1106026"/>
                  </a:lnTo>
                  <a:lnTo>
                    <a:pt x="48928" y="1167429"/>
                  </a:lnTo>
                  <a:lnTo>
                    <a:pt x="51503" y="1228833"/>
                  </a:lnTo>
                  <a:lnTo>
                    <a:pt x="54078" y="1290236"/>
                  </a:lnTo>
                  <a:close/>
                </a:path>
              </a:pathLst>
            </a:custGeom>
            <a:solidFill>
              <a:srgbClr val="00CC99">
                <a:alpha val="100000"/>
              </a:srgbClr>
            </a:solidFill>
            <a:ln w="13550" cap="flat">
              <a:solidFill>
                <a:srgbClr val="000000">
                  <a:alpha val="100000"/>
                </a:srgbClr>
              </a:solidFill>
              <a:prstDash val="solid"/>
              <a:miter/>
            </a:ln>
          </p:spPr>
          <p:txBody>
            <a:bodyPr/>
            <a:lstStyle/>
            <a:p/>
          </p:txBody>
        </p:sp>
        <p:sp>
          <p:nvSpPr>
            <p:cNvPr id="24" name="pg24"/>
            <p:cNvSpPr/>
            <p:nvPr/>
          </p:nvSpPr>
          <p:spPr>
            <a:xfrm>
              <a:off x="2400606" y="2204731"/>
              <a:ext cx="43677" cy="1290533"/>
            </a:xfrm>
            <a:custGeom>
              <a:avLst/>
              <a:pathLst>
                <a:path w="43677" h="1290533">
                  <a:moveTo>
                    <a:pt x="43677" y="1290405"/>
                  </a:moveTo>
                  <a:lnTo>
                    <a:pt x="42598" y="1228957"/>
                  </a:lnTo>
                  <a:lnTo>
                    <a:pt x="41519" y="1167509"/>
                  </a:lnTo>
                  <a:lnTo>
                    <a:pt x="40440" y="1106061"/>
                  </a:lnTo>
                  <a:lnTo>
                    <a:pt x="39361" y="1044613"/>
                  </a:lnTo>
                  <a:lnTo>
                    <a:pt x="38282" y="983166"/>
                  </a:lnTo>
                  <a:lnTo>
                    <a:pt x="37203" y="921718"/>
                  </a:lnTo>
                  <a:lnTo>
                    <a:pt x="36124" y="860270"/>
                  </a:lnTo>
                  <a:lnTo>
                    <a:pt x="35045" y="798822"/>
                  </a:lnTo>
                  <a:lnTo>
                    <a:pt x="33966" y="737374"/>
                  </a:lnTo>
                  <a:lnTo>
                    <a:pt x="32887" y="675926"/>
                  </a:lnTo>
                  <a:lnTo>
                    <a:pt x="31808" y="614478"/>
                  </a:lnTo>
                  <a:lnTo>
                    <a:pt x="30729" y="553030"/>
                  </a:lnTo>
                  <a:lnTo>
                    <a:pt x="29650" y="491583"/>
                  </a:lnTo>
                  <a:lnTo>
                    <a:pt x="28571" y="430135"/>
                  </a:lnTo>
                  <a:lnTo>
                    <a:pt x="27492" y="368687"/>
                  </a:lnTo>
                  <a:lnTo>
                    <a:pt x="26413" y="307239"/>
                  </a:lnTo>
                  <a:lnTo>
                    <a:pt x="25334" y="245791"/>
                  </a:lnTo>
                  <a:lnTo>
                    <a:pt x="24255" y="184343"/>
                  </a:lnTo>
                  <a:lnTo>
                    <a:pt x="23176" y="122895"/>
                  </a:lnTo>
                  <a:lnTo>
                    <a:pt x="22097" y="61447"/>
                  </a:lnTo>
                  <a:lnTo>
                    <a:pt x="21018" y="0"/>
                  </a:lnTo>
                  <a:lnTo>
                    <a:pt x="0" y="495"/>
                  </a:lnTo>
                  <a:lnTo>
                    <a:pt x="1820" y="61926"/>
                  </a:lnTo>
                  <a:lnTo>
                    <a:pt x="3640" y="123356"/>
                  </a:lnTo>
                  <a:lnTo>
                    <a:pt x="5461" y="184787"/>
                  </a:lnTo>
                  <a:lnTo>
                    <a:pt x="7281" y="246217"/>
                  </a:lnTo>
                  <a:lnTo>
                    <a:pt x="9101" y="307647"/>
                  </a:lnTo>
                  <a:lnTo>
                    <a:pt x="10922" y="369078"/>
                  </a:lnTo>
                  <a:lnTo>
                    <a:pt x="12742" y="430508"/>
                  </a:lnTo>
                  <a:lnTo>
                    <a:pt x="14563" y="491938"/>
                  </a:lnTo>
                  <a:lnTo>
                    <a:pt x="16383" y="553369"/>
                  </a:lnTo>
                  <a:lnTo>
                    <a:pt x="18203" y="614799"/>
                  </a:lnTo>
                  <a:lnTo>
                    <a:pt x="20024" y="676230"/>
                  </a:lnTo>
                  <a:lnTo>
                    <a:pt x="21844" y="737660"/>
                  </a:lnTo>
                  <a:lnTo>
                    <a:pt x="23665" y="799090"/>
                  </a:lnTo>
                  <a:lnTo>
                    <a:pt x="25485" y="860521"/>
                  </a:lnTo>
                  <a:lnTo>
                    <a:pt x="27305" y="921951"/>
                  </a:lnTo>
                  <a:lnTo>
                    <a:pt x="29126" y="983382"/>
                  </a:lnTo>
                  <a:lnTo>
                    <a:pt x="30946" y="1044812"/>
                  </a:lnTo>
                  <a:lnTo>
                    <a:pt x="32766" y="1106242"/>
                  </a:lnTo>
                  <a:lnTo>
                    <a:pt x="34587" y="1167673"/>
                  </a:lnTo>
                  <a:lnTo>
                    <a:pt x="36407" y="1229103"/>
                  </a:lnTo>
                  <a:lnTo>
                    <a:pt x="38228" y="1290533"/>
                  </a:lnTo>
                  <a:close/>
                </a:path>
              </a:pathLst>
            </a:custGeom>
            <a:solidFill>
              <a:srgbClr val="FE00FA">
                <a:alpha val="100000"/>
              </a:srgbClr>
            </a:solidFill>
            <a:ln w="13550" cap="flat">
              <a:solidFill>
                <a:srgbClr val="000000">
                  <a:alpha val="100000"/>
                </a:srgbClr>
              </a:solidFill>
              <a:prstDash val="solid"/>
              <a:miter/>
            </a:ln>
          </p:spPr>
          <p:txBody>
            <a:bodyPr/>
            <a:lstStyle/>
            <a:p/>
          </p:txBody>
        </p:sp>
        <p:sp>
          <p:nvSpPr>
            <p:cNvPr id="25" name="pg25"/>
            <p:cNvSpPr/>
            <p:nvPr/>
          </p:nvSpPr>
          <p:spPr>
            <a:xfrm>
              <a:off x="2421625" y="2204489"/>
              <a:ext cx="28103" cy="1290647"/>
            </a:xfrm>
            <a:custGeom>
              <a:avLst/>
              <a:pathLst>
                <a:path w="28103" h="1290647">
                  <a:moveTo>
                    <a:pt x="28103" y="1290584"/>
                  </a:moveTo>
                  <a:lnTo>
                    <a:pt x="27765" y="1229128"/>
                  </a:lnTo>
                  <a:lnTo>
                    <a:pt x="27427" y="1167671"/>
                  </a:lnTo>
                  <a:lnTo>
                    <a:pt x="27089" y="1106215"/>
                  </a:lnTo>
                  <a:lnTo>
                    <a:pt x="26751" y="1044759"/>
                  </a:lnTo>
                  <a:lnTo>
                    <a:pt x="26412" y="983302"/>
                  </a:lnTo>
                  <a:lnTo>
                    <a:pt x="26074" y="921846"/>
                  </a:lnTo>
                  <a:lnTo>
                    <a:pt x="25736" y="860389"/>
                  </a:lnTo>
                  <a:lnTo>
                    <a:pt x="25398" y="798933"/>
                  </a:lnTo>
                  <a:lnTo>
                    <a:pt x="25060" y="737477"/>
                  </a:lnTo>
                  <a:lnTo>
                    <a:pt x="24721" y="676020"/>
                  </a:lnTo>
                  <a:lnTo>
                    <a:pt x="24383" y="614564"/>
                  </a:lnTo>
                  <a:lnTo>
                    <a:pt x="24045" y="553107"/>
                  </a:lnTo>
                  <a:lnTo>
                    <a:pt x="23707" y="491651"/>
                  </a:lnTo>
                  <a:lnTo>
                    <a:pt x="23369" y="430194"/>
                  </a:lnTo>
                  <a:lnTo>
                    <a:pt x="23030" y="368738"/>
                  </a:lnTo>
                  <a:lnTo>
                    <a:pt x="22692" y="307282"/>
                  </a:lnTo>
                  <a:lnTo>
                    <a:pt x="22354" y="245825"/>
                  </a:lnTo>
                  <a:lnTo>
                    <a:pt x="22016" y="184369"/>
                  </a:lnTo>
                  <a:lnTo>
                    <a:pt x="21678" y="122912"/>
                  </a:lnTo>
                  <a:lnTo>
                    <a:pt x="21339" y="61456"/>
                  </a:lnTo>
                  <a:lnTo>
                    <a:pt x="21001" y="0"/>
                  </a:lnTo>
                  <a:lnTo>
                    <a:pt x="0" y="242"/>
                  </a:lnTo>
                  <a:lnTo>
                    <a:pt x="1078" y="61690"/>
                  </a:lnTo>
                  <a:lnTo>
                    <a:pt x="2157" y="123137"/>
                  </a:lnTo>
                  <a:lnTo>
                    <a:pt x="3236" y="184585"/>
                  </a:lnTo>
                  <a:lnTo>
                    <a:pt x="4315" y="246033"/>
                  </a:lnTo>
                  <a:lnTo>
                    <a:pt x="5394" y="307481"/>
                  </a:lnTo>
                  <a:lnTo>
                    <a:pt x="6473" y="368929"/>
                  </a:lnTo>
                  <a:lnTo>
                    <a:pt x="7552" y="430377"/>
                  </a:lnTo>
                  <a:lnTo>
                    <a:pt x="8631" y="491825"/>
                  </a:lnTo>
                  <a:lnTo>
                    <a:pt x="9710" y="553273"/>
                  </a:lnTo>
                  <a:lnTo>
                    <a:pt x="10789" y="614720"/>
                  </a:lnTo>
                  <a:lnTo>
                    <a:pt x="11868" y="676168"/>
                  </a:lnTo>
                  <a:lnTo>
                    <a:pt x="12947" y="737616"/>
                  </a:lnTo>
                  <a:lnTo>
                    <a:pt x="14026" y="799064"/>
                  </a:lnTo>
                  <a:lnTo>
                    <a:pt x="15105" y="860512"/>
                  </a:lnTo>
                  <a:lnTo>
                    <a:pt x="16184" y="921960"/>
                  </a:lnTo>
                  <a:lnTo>
                    <a:pt x="17263" y="983408"/>
                  </a:lnTo>
                  <a:lnTo>
                    <a:pt x="18342" y="1044856"/>
                  </a:lnTo>
                  <a:lnTo>
                    <a:pt x="19421" y="1106303"/>
                  </a:lnTo>
                  <a:lnTo>
                    <a:pt x="20500" y="1167751"/>
                  </a:lnTo>
                  <a:lnTo>
                    <a:pt x="21579" y="1229199"/>
                  </a:lnTo>
                  <a:lnTo>
                    <a:pt x="22658" y="1290647"/>
                  </a:lnTo>
                  <a:close/>
                </a:path>
              </a:pathLst>
            </a:custGeom>
            <a:solidFill>
              <a:srgbClr val="3B00FB">
                <a:alpha val="100000"/>
              </a:srgbClr>
            </a:solidFill>
            <a:ln w="13550" cap="flat">
              <a:solidFill>
                <a:srgbClr val="000000">
                  <a:alpha val="100000"/>
                </a:srgbClr>
              </a:solidFill>
              <a:prstDash val="solid"/>
              <a:miter/>
            </a:ln>
          </p:spPr>
          <p:txBody>
            <a:bodyPr/>
            <a:lstStyle/>
            <a:p/>
          </p:txBody>
        </p:sp>
        <p:sp>
          <p:nvSpPr>
            <p:cNvPr id="26" name="pg26"/>
            <p:cNvSpPr/>
            <p:nvPr/>
          </p:nvSpPr>
          <p:spPr>
            <a:xfrm>
              <a:off x="2442626" y="2204465"/>
              <a:ext cx="8878" cy="1290608"/>
            </a:xfrm>
            <a:custGeom>
              <a:avLst/>
              <a:pathLst>
                <a:path w="8878" h="1290608">
                  <a:moveTo>
                    <a:pt x="8878" y="1290602"/>
                  </a:moveTo>
                  <a:lnTo>
                    <a:pt x="8782" y="1229145"/>
                  </a:lnTo>
                  <a:lnTo>
                    <a:pt x="8686" y="1167688"/>
                  </a:lnTo>
                  <a:lnTo>
                    <a:pt x="8589" y="1106230"/>
                  </a:lnTo>
                  <a:lnTo>
                    <a:pt x="8493" y="1044773"/>
                  </a:lnTo>
                  <a:lnTo>
                    <a:pt x="8396" y="983316"/>
                  </a:lnTo>
                  <a:lnTo>
                    <a:pt x="8300" y="921859"/>
                  </a:lnTo>
                  <a:lnTo>
                    <a:pt x="8203" y="860401"/>
                  </a:lnTo>
                  <a:lnTo>
                    <a:pt x="8107" y="798944"/>
                  </a:lnTo>
                  <a:lnTo>
                    <a:pt x="8010" y="737487"/>
                  </a:lnTo>
                  <a:lnTo>
                    <a:pt x="7914" y="676029"/>
                  </a:lnTo>
                  <a:lnTo>
                    <a:pt x="7817" y="614572"/>
                  </a:lnTo>
                  <a:lnTo>
                    <a:pt x="7721" y="553115"/>
                  </a:lnTo>
                  <a:lnTo>
                    <a:pt x="7625" y="491658"/>
                  </a:lnTo>
                  <a:lnTo>
                    <a:pt x="7528" y="430200"/>
                  </a:lnTo>
                  <a:lnTo>
                    <a:pt x="7432" y="368743"/>
                  </a:lnTo>
                  <a:lnTo>
                    <a:pt x="7335" y="307286"/>
                  </a:lnTo>
                  <a:lnTo>
                    <a:pt x="7239" y="245829"/>
                  </a:lnTo>
                  <a:lnTo>
                    <a:pt x="7142" y="184371"/>
                  </a:lnTo>
                  <a:lnTo>
                    <a:pt x="7046" y="122914"/>
                  </a:lnTo>
                  <a:lnTo>
                    <a:pt x="6949" y="61457"/>
                  </a:lnTo>
                  <a:lnTo>
                    <a:pt x="6853" y="0"/>
                  </a:lnTo>
                  <a:lnTo>
                    <a:pt x="0" y="24"/>
                  </a:lnTo>
                  <a:lnTo>
                    <a:pt x="338" y="61480"/>
                  </a:lnTo>
                  <a:lnTo>
                    <a:pt x="676" y="122937"/>
                  </a:lnTo>
                  <a:lnTo>
                    <a:pt x="1014" y="184393"/>
                  </a:lnTo>
                  <a:lnTo>
                    <a:pt x="1352" y="245849"/>
                  </a:lnTo>
                  <a:lnTo>
                    <a:pt x="1690" y="307306"/>
                  </a:lnTo>
                  <a:lnTo>
                    <a:pt x="2029" y="368762"/>
                  </a:lnTo>
                  <a:lnTo>
                    <a:pt x="2367" y="430219"/>
                  </a:lnTo>
                  <a:lnTo>
                    <a:pt x="2705" y="491675"/>
                  </a:lnTo>
                  <a:lnTo>
                    <a:pt x="3043" y="553131"/>
                  </a:lnTo>
                  <a:lnTo>
                    <a:pt x="3381" y="614588"/>
                  </a:lnTo>
                  <a:lnTo>
                    <a:pt x="3720" y="676044"/>
                  </a:lnTo>
                  <a:lnTo>
                    <a:pt x="4058" y="737501"/>
                  </a:lnTo>
                  <a:lnTo>
                    <a:pt x="4396" y="798957"/>
                  </a:lnTo>
                  <a:lnTo>
                    <a:pt x="4734" y="860414"/>
                  </a:lnTo>
                  <a:lnTo>
                    <a:pt x="5072" y="921870"/>
                  </a:lnTo>
                  <a:lnTo>
                    <a:pt x="5411" y="983326"/>
                  </a:lnTo>
                  <a:lnTo>
                    <a:pt x="5749" y="1044783"/>
                  </a:lnTo>
                  <a:lnTo>
                    <a:pt x="6087" y="1106239"/>
                  </a:lnTo>
                  <a:lnTo>
                    <a:pt x="6425" y="1167696"/>
                  </a:lnTo>
                  <a:lnTo>
                    <a:pt x="6763" y="1229152"/>
                  </a:lnTo>
                  <a:lnTo>
                    <a:pt x="7102" y="1290608"/>
                  </a:lnTo>
                  <a:close/>
                </a:path>
              </a:pathLst>
            </a:custGeom>
            <a:solidFill>
              <a:srgbClr val="F26A21">
                <a:alpha val="100000"/>
              </a:srgbClr>
            </a:solidFill>
            <a:ln w="13550" cap="flat">
              <a:solidFill>
                <a:srgbClr val="000000">
                  <a:alpha val="100000"/>
                </a:srgbClr>
              </a:solidFill>
              <a:prstDash val="solid"/>
              <a:miter/>
            </a:ln>
          </p:spPr>
          <p:txBody>
            <a:bodyPr/>
            <a:lstStyle/>
            <a:p/>
          </p:txBody>
        </p:sp>
        <p:sp>
          <p:nvSpPr>
            <p:cNvPr id="27" name="pg27"/>
            <p:cNvSpPr/>
            <p:nvPr/>
          </p:nvSpPr>
          <p:spPr>
            <a:xfrm>
              <a:off x="2449480" y="2204463"/>
              <a:ext cx="2734" cy="1290604"/>
            </a:xfrm>
            <a:custGeom>
              <a:avLst/>
              <a:pathLst>
                <a:path w="2734" h="1290604">
                  <a:moveTo>
                    <a:pt x="2734" y="1290604"/>
                  </a:moveTo>
                  <a:lnTo>
                    <a:pt x="2734" y="1229146"/>
                  </a:lnTo>
                  <a:lnTo>
                    <a:pt x="2734" y="1167689"/>
                  </a:lnTo>
                  <a:lnTo>
                    <a:pt x="2734" y="1106232"/>
                  </a:lnTo>
                  <a:lnTo>
                    <a:pt x="2734" y="1044774"/>
                  </a:lnTo>
                  <a:lnTo>
                    <a:pt x="2734" y="983317"/>
                  </a:lnTo>
                  <a:lnTo>
                    <a:pt x="2734" y="921860"/>
                  </a:lnTo>
                  <a:lnTo>
                    <a:pt x="2734" y="860402"/>
                  </a:lnTo>
                  <a:lnTo>
                    <a:pt x="2734" y="798945"/>
                  </a:lnTo>
                  <a:lnTo>
                    <a:pt x="2734" y="737488"/>
                  </a:lnTo>
                  <a:lnTo>
                    <a:pt x="2734" y="676030"/>
                  </a:lnTo>
                  <a:lnTo>
                    <a:pt x="2734" y="614573"/>
                  </a:lnTo>
                  <a:lnTo>
                    <a:pt x="2734" y="553116"/>
                  </a:lnTo>
                  <a:lnTo>
                    <a:pt x="2734" y="491658"/>
                  </a:lnTo>
                  <a:lnTo>
                    <a:pt x="2734" y="430201"/>
                  </a:lnTo>
                  <a:lnTo>
                    <a:pt x="2734" y="368744"/>
                  </a:lnTo>
                  <a:lnTo>
                    <a:pt x="2734" y="307286"/>
                  </a:lnTo>
                  <a:lnTo>
                    <a:pt x="2734" y="245829"/>
                  </a:lnTo>
                  <a:lnTo>
                    <a:pt x="2734" y="184372"/>
                  </a:lnTo>
                  <a:lnTo>
                    <a:pt x="2734" y="122914"/>
                  </a:lnTo>
                  <a:lnTo>
                    <a:pt x="2734" y="61457"/>
                  </a:lnTo>
                  <a:lnTo>
                    <a:pt x="2734" y="0"/>
                  </a:lnTo>
                  <a:lnTo>
                    <a:pt x="0" y="2"/>
                  </a:lnTo>
                  <a:lnTo>
                    <a:pt x="96" y="61459"/>
                  </a:lnTo>
                  <a:lnTo>
                    <a:pt x="192" y="122916"/>
                  </a:lnTo>
                  <a:lnTo>
                    <a:pt x="289" y="184373"/>
                  </a:lnTo>
                  <a:lnTo>
                    <a:pt x="385" y="245831"/>
                  </a:lnTo>
                  <a:lnTo>
                    <a:pt x="482" y="307288"/>
                  </a:lnTo>
                  <a:lnTo>
                    <a:pt x="578" y="368745"/>
                  </a:lnTo>
                  <a:lnTo>
                    <a:pt x="675" y="430203"/>
                  </a:lnTo>
                  <a:lnTo>
                    <a:pt x="771" y="491660"/>
                  </a:lnTo>
                  <a:lnTo>
                    <a:pt x="868" y="553117"/>
                  </a:lnTo>
                  <a:lnTo>
                    <a:pt x="964" y="614574"/>
                  </a:lnTo>
                  <a:lnTo>
                    <a:pt x="1060" y="676032"/>
                  </a:lnTo>
                  <a:lnTo>
                    <a:pt x="1157" y="737489"/>
                  </a:lnTo>
                  <a:lnTo>
                    <a:pt x="1253" y="798946"/>
                  </a:lnTo>
                  <a:lnTo>
                    <a:pt x="1350" y="860403"/>
                  </a:lnTo>
                  <a:lnTo>
                    <a:pt x="1446" y="921861"/>
                  </a:lnTo>
                  <a:lnTo>
                    <a:pt x="1543" y="983318"/>
                  </a:lnTo>
                  <a:lnTo>
                    <a:pt x="1639" y="1044775"/>
                  </a:lnTo>
                  <a:lnTo>
                    <a:pt x="1736" y="1106233"/>
                  </a:lnTo>
                  <a:lnTo>
                    <a:pt x="1832" y="1167690"/>
                  </a:lnTo>
                  <a:lnTo>
                    <a:pt x="1929" y="1229147"/>
                  </a:lnTo>
                  <a:lnTo>
                    <a:pt x="2025" y="1290604"/>
                  </a:lnTo>
                  <a:close/>
                </a:path>
              </a:pathLst>
            </a:custGeom>
            <a:solidFill>
              <a:srgbClr val="E8E8E8">
                <a:alpha val="100000"/>
              </a:srgbClr>
            </a:solidFill>
            <a:ln w="13550" cap="flat">
              <a:solidFill>
                <a:srgbClr val="000000">
                  <a:alpha val="100000"/>
                </a:srgbClr>
              </a:solidFill>
              <a:prstDash val="solid"/>
              <a:miter/>
            </a:ln>
          </p:spPr>
          <p:txBody>
            <a:bodyPr/>
            <a:lstStyle/>
            <a:p/>
          </p:txBody>
        </p:sp>
        <p:sp>
          <p:nvSpPr>
            <p:cNvPr id="28" name="tx28"/>
            <p:cNvSpPr/>
            <p:nvPr/>
          </p:nvSpPr>
          <p:spPr>
            <a:xfrm>
              <a:off x="2205281" y="3869192"/>
              <a:ext cx="493867" cy="155173"/>
            </a:xfrm>
            <a:prstGeom prst="rect">
              <a:avLst/>
            </a:prstGeom>
            <a:noFill/>
          </p:spPr>
          <p:txBody>
            <a:bodyPr lIns="0" rIns="0" tIns="0" bIns="0" anchorCtr="1" anchor="ctr" wrap="none"/>
            <a:lstStyle/>
            <a:p>
              <a:pPr algn="l" marL="0" marR="0" indent="0">
                <a:spcBef>
                  <a:spcPts val="0"/>
                </a:spcBef>
                <a:spcAft>
                  <a:spcPts val="0"/>
                </a:spcAft>
              </a:pPr>
              <a:r>
                <a:rPr sz="1707" i="0" b="1">
                  <a:solidFill>
                    <a:srgbClr val="000000">
                      <a:alpha val="100000"/>
                    </a:srgbClr>
                  </a:solidFill>
                  <a:latin typeface="Arial"/>
                  <a:cs typeface="Arial"/>
                </a:rPr>
                <a:t>5.7m</a:t>
              </a:r>
            </a:p>
          </p:txBody>
        </p:sp>
        <p:sp>
          <p:nvSpPr>
            <p:cNvPr id="29" name="tx29"/>
            <p:cNvSpPr/>
            <p:nvPr/>
          </p:nvSpPr>
          <p:spPr>
            <a:xfrm>
              <a:off x="4702109" y="2545230"/>
              <a:ext cx="291309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 DTP1 unvaccinated (% of total unvaccinated)</a:t>
              </a:r>
            </a:p>
          </p:txBody>
        </p:sp>
        <p:sp>
          <p:nvSpPr>
            <p:cNvPr id="30" name="rc30"/>
            <p:cNvSpPr/>
            <p:nvPr/>
          </p:nvSpPr>
          <p:spPr>
            <a:xfrm>
              <a:off x="4711109" y="2738577"/>
              <a:ext cx="201456" cy="201456"/>
            </a:xfrm>
            <a:prstGeom prst="rect">
              <a:avLst/>
            </a:prstGeom>
            <a:solidFill>
              <a:srgbClr val="F7E1A0">
                <a:alpha val="100000"/>
              </a:srgbClr>
            </a:solidFill>
            <a:ln w="13550" cap="flat">
              <a:solidFill>
                <a:srgbClr val="000000">
                  <a:alpha val="100000"/>
                </a:srgbClr>
              </a:solidFill>
              <a:prstDash val="solid"/>
              <a:miter/>
            </a:ln>
          </p:spPr>
          <p:txBody>
            <a:bodyPr/>
            <a:lstStyle/>
            <a:p/>
          </p:txBody>
        </p:sp>
        <p:sp>
          <p:nvSpPr>
            <p:cNvPr id="31" name="rc31"/>
            <p:cNvSpPr/>
            <p:nvPr/>
          </p:nvSpPr>
          <p:spPr>
            <a:xfrm>
              <a:off x="4711109" y="2958033"/>
              <a:ext cx="201456" cy="201456"/>
            </a:xfrm>
            <a:prstGeom prst="rect">
              <a:avLst/>
            </a:prstGeom>
            <a:solidFill>
              <a:srgbClr val="FC1CBF">
                <a:alpha val="100000"/>
              </a:srgbClr>
            </a:solidFill>
            <a:ln w="13550" cap="flat">
              <a:solidFill>
                <a:srgbClr val="000000">
                  <a:alpha val="100000"/>
                </a:srgbClr>
              </a:solidFill>
              <a:prstDash val="solid"/>
              <a:miter/>
            </a:ln>
          </p:spPr>
          <p:txBody>
            <a:bodyPr/>
            <a:lstStyle/>
            <a:p/>
          </p:txBody>
        </p:sp>
        <p:sp>
          <p:nvSpPr>
            <p:cNvPr id="32" name="rc32"/>
            <p:cNvSpPr/>
            <p:nvPr/>
          </p:nvSpPr>
          <p:spPr>
            <a:xfrm>
              <a:off x="4711109" y="3177489"/>
              <a:ext cx="201456" cy="201456"/>
            </a:xfrm>
            <a:prstGeom prst="rect">
              <a:avLst/>
            </a:prstGeom>
            <a:solidFill>
              <a:srgbClr val="FA0087">
                <a:alpha val="100000"/>
              </a:srgbClr>
            </a:solidFill>
            <a:ln w="13550" cap="flat">
              <a:solidFill>
                <a:srgbClr val="000000">
                  <a:alpha val="100000"/>
                </a:srgbClr>
              </a:solidFill>
              <a:prstDash val="solid"/>
              <a:miter/>
            </a:ln>
          </p:spPr>
          <p:txBody>
            <a:bodyPr/>
            <a:lstStyle/>
            <a:p/>
          </p:txBody>
        </p:sp>
        <p:sp>
          <p:nvSpPr>
            <p:cNvPr id="33" name="rc33"/>
            <p:cNvSpPr/>
            <p:nvPr/>
          </p:nvSpPr>
          <p:spPr>
            <a:xfrm>
              <a:off x="4711109" y="3396945"/>
              <a:ext cx="201456" cy="201456"/>
            </a:xfrm>
            <a:prstGeom prst="rect">
              <a:avLst/>
            </a:prstGeom>
            <a:solidFill>
              <a:srgbClr val="1CBE4F">
                <a:alpha val="100000"/>
              </a:srgbClr>
            </a:solidFill>
            <a:ln w="13550" cap="flat">
              <a:solidFill>
                <a:srgbClr val="000000">
                  <a:alpha val="100000"/>
                </a:srgbClr>
              </a:solidFill>
              <a:prstDash val="solid"/>
              <a:miter/>
            </a:ln>
          </p:spPr>
          <p:txBody>
            <a:bodyPr/>
            <a:lstStyle/>
            <a:p/>
          </p:txBody>
        </p:sp>
        <p:sp>
          <p:nvSpPr>
            <p:cNvPr id="34" name="rc34"/>
            <p:cNvSpPr/>
            <p:nvPr/>
          </p:nvSpPr>
          <p:spPr>
            <a:xfrm>
              <a:off x="4711109" y="3616401"/>
              <a:ext cx="201456" cy="201456"/>
            </a:xfrm>
            <a:prstGeom prst="rect">
              <a:avLst/>
            </a:prstGeom>
            <a:solidFill>
              <a:srgbClr val="FBE426">
                <a:alpha val="100000"/>
              </a:srgbClr>
            </a:solidFill>
            <a:ln w="13550" cap="flat">
              <a:solidFill>
                <a:srgbClr val="000000">
                  <a:alpha val="100000"/>
                </a:srgbClr>
              </a:solidFill>
              <a:prstDash val="solid"/>
              <a:miter/>
            </a:ln>
          </p:spPr>
          <p:txBody>
            <a:bodyPr/>
            <a:lstStyle/>
            <a:p/>
          </p:txBody>
        </p:sp>
        <p:sp>
          <p:nvSpPr>
            <p:cNvPr id="35" name="rc35"/>
            <p:cNvSpPr/>
            <p:nvPr/>
          </p:nvSpPr>
          <p:spPr>
            <a:xfrm>
              <a:off x="4711109" y="3835857"/>
              <a:ext cx="201456" cy="201456"/>
            </a:xfrm>
            <a:prstGeom prst="rect">
              <a:avLst/>
            </a:prstGeom>
            <a:solidFill>
              <a:srgbClr val="B10DA1">
                <a:alpha val="100000"/>
              </a:srgbClr>
            </a:solidFill>
            <a:ln w="13550" cap="flat">
              <a:solidFill>
                <a:srgbClr val="000000">
                  <a:alpha val="100000"/>
                </a:srgbClr>
              </a:solidFill>
              <a:prstDash val="solid"/>
              <a:miter/>
            </a:ln>
          </p:spPr>
          <p:txBody>
            <a:bodyPr/>
            <a:lstStyle/>
            <a:p/>
          </p:txBody>
        </p:sp>
        <p:sp>
          <p:nvSpPr>
            <p:cNvPr id="36" name="rc36"/>
            <p:cNvSpPr/>
            <p:nvPr/>
          </p:nvSpPr>
          <p:spPr>
            <a:xfrm>
              <a:off x="4711109" y="4055313"/>
              <a:ext cx="201456" cy="201456"/>
            </a:xfrm>
            <a:prstGeom prst="rect">
              <a:avLst/>
            </a:prstGeom>
            <a:solidFill>
              <a:srgbClr val="85660D">
                <a:alpha val="100000"/>
              </a:srgbClr>
            </a:solidFill>
            <a:ln w="13550" cap="flat">
              <a:solidFill>
                <a:srgbClr val="000000">
                  <a:alpha val="100000"/>
                </a:srgbClr>
              </a:solidFill>
              <a:prstDash val="solid"/>
              <a:miter/>
            </a:ln>
          </p:spPr>
          <p:txBody>
            <a:bodyPr/>
            <a:lstStyle/>
            <a:p/>
          </p:txBody>
        </p:sp>
        <p:sp>
          <p:nvSpPr>
            <p:cNvPr id="37" name="rc37"/>
            <p:cNvSpPr/>
            <p:nvPr/>
          </p:nvSpPr>
          <p:spPr>
            <a:xfrm>
              <a:off x="4711109" y="4274769"/>
              <a:ext cx="201456" cy="201456"/>
            </a:xfrm>
            <a:prstGeom prst="rect">
              <a:avLst/>
            </a:prstGeom>
            <a:solidFill>
              <a:srgbClr val="1C8356">
                <a:alpha val="100000"/>
              </a:srgbClr>
            </a:solidFill>
            <a:ln w="13550" cap="flat">
              <a:solidFill>
                <a:srgbClr val="000000">
                  <a:alpha val="100000"/>
                </a:srgbClr>
              </a:solidFill>
              <a:prstDash val="solid"/>
              <a:miter/>
            </a:ln>
          </p:spPr>
          <p:txBody>
            <a:bodyPr/>
            <a:lstStyle/>
            <a:p/>
          </p:txBody>
        </p:sp>
        <p:sp>
          <p:nvSpPr>
            <p:cNvPr id="38" name="rc38"/>
            <p:cNvSpPr/>
            <p:nvPr/>
          </p:nvSpPr>
          <p:spPr>
            <a:xfrm>
              <a:off x="4711109" y="4494225"/>
              <a:ext cx="201456" cy="201456"/>
            </a:xfrm>
            <a:prstGeom prst="rect">
              <a:avLst/>
            </a:prstGeom>
            <a:solidFill>
              <a:srgbClr val="C4451C">
                <a:alpha val="100000"/>
              </a:srgbClr>
            </a:solidFill>
            <a:ln w="13550" cap="flat">
              <a:solidFill>
                <a:srgbClr val="000000">
                  <a:alpha val="100000"/>
                </a:srgbClr>
              </a:solidFill>
              <a:prstDash val="solid"/>
              <a:miter/>
            </a:ln>
          </p:spPr>
          <p:txBody>
            <a:bodyPr/>
            <a:lstStyle/>
            <a:p/>
          </p:txBody>
        </p:sp>
        <p:sp>
          <p:nvSpPr>
            <p:cNvPr id="39" name="rc39"/>
            <p:cNvSpPr/>
            <p:nvPr/>
          </p:nvSpPr>
          <p:spPr>
            <a:xfrm>
              <a:off x="4711109" y="4713681"/>
              <a:ext cx="201456" cy="201456"/>
            </a:xfrm>
            <a:prstGeom prst="rect">
              <a:avLst/>
            </a:prstGeom>
            <a:solidFill>
              <a:srgbClr val="325A9B">
                <a:alpha val="100000"/>
              </a:srgbClr>
            </a:solidFill>
            <a:ln w="13550" cap="flat">
              <a:solidFill>
                <a:srgbClr val="000000">
                  <a:alpha val="100000"/>
                </a:srgbClr>
              </a:solidFill>
              <a:prstDash val="solid"/>
              <a:miter/>
            </a:ln>
          </p:spPr>
          <p:txBody>
            <a:bodyPr/>
            <a:lstStyle/>
            <a:p/>
          </p:txBody>
        </p:sp>
        <p:sp>
          <p:nvSpPr>
            <p:cNvPr id="40" name="rc40"/>
            <p:cNvSpPr/>
            <p:nvPr/>
          </p:nvSpPr>
          <p:spPr>
            <a:xfrm>
              <a:off x="4711109" y="4933137"/>
              <a:ext cx="201456" cy="201456"/>
            </a:xfrm>
            <a:prstGeom prst="rect">
              <a:avLst/>
            </a:prstGeom>
            <a:solidFill>
              <a:srgbClr val="F8A19F">
                <a:alpha val="100000"/>
              </a:srgbClr>
            </a:solidFill>
            <a:ln w="13550" cap="flat">
              <a:solidFill>
                <a:srgbClr val="000000">
                  <a:alpha val="100000"/>
                </a:srgbClr>
              </a:solidFill>
              <a:prstDash val="solid"/>
              <a:miter/>
            </a:ln>
          </p:spPr>
          <p:txBody>
            <a:bodyPr/>
            <a:lstStyle/>
            <a:p/>
          </p:txBody>
        </p:sp>
        <p:sp>
          <p:nvSpPr>
            <p:cNvPr id="41" name="rc41"/>
            <p:cNvSpPr/>
            <p:nvPr/>
          </p:nvSpPr>
          <p:spPr>
            <a:xfrm>
              <a:off x="4711109" y="5152593"/>
              <a:ext cx="201456" cy="201456"/>
            </a:xfrm>
            <a:prstGeom prst="rect">
              <a:avLst/>
            </a:prstGeom>
            <a:solidFill>
              <a:srgbClr val="AA0DFE">
                <a:alpha val="100000"/>
              </a:srgbClr>
            </a:solidFill>
            <a:ln w="13550" cap="flat">
              <a:solidFill>
                <a:srgbClr val="000000">
                  <a:alpha val="100000"/>
                </a:srgbClr>
              </a:solidFill>
              <a:prstDash val="solid"/>
              <a:miter/>
            </a:ln>
          </p:spPr>
          <p:txBody>
            <a:bodyPr/>
            <a:lstStyle/>
            <a:p/>
          </p:txBody>
        </p:sp>
        <p:sp>
          <p:nvSpPr>
            <p:cNvPr id="42" name="rc42"/>
            <p:cNvSpPr/>
            <p:nvPr/>
          </p:nvSpPr>
          <p:spPr>
            <a:xfrm>
              <a:off x="7089561" y="2738577"/>
              <a:ext cx="201455" cy="201456"/>
            </a:xfrm>
            <a:prstGeom prst="rect">
              <a:avLst/>
            </a:prstGeom>
            <a:solidFill>
              <a:srgbClr val="F6222E">
                <a:alpha val="100000"/>
              </a:srgbClr>
            </a:solidFill>
            <a:ln w="13550" cap="flat">
              <a:solidFill>
                <a:srgbClr val="000000">
                  <a:alpha val="100000"/>
                </a:srgbClr>
              </a:solidFill>
              <a:prstDash val="solid"/>
              <a:miter/>
            </a:ln>
          </p:spPr>
          <p:txBody>
            <a:bodyPr/>
            <a:lstStyle/>
            <a:p/>
          </p:txBody>
        </p:sp>
        <p:sp>
          <p:nvSpPr>
            <p:cNvPr id="43" name="rc43"/>
            <p:cNvSpPr/>
            <p:nvPr/>
          </p:nvSpPr>
          <p:spPr>
            <a:xfrm>
              <a:off x="7089561" y="2958033"/>
              <a:ext cx="201455" cy="201456"/>
            </a:xfrm>
            <a:prstGeom prst="rect">
              <a:avLst/>
            </a:prstGeom>
            <a:solidFill>
              <a:srgbClr val="2ED9FF">
                <a:alpha val="100000"/>
              </a:srgbClr>
            </a:solidFill>
            <a:ln w="13550" cap="flat">
              <a:solidFill>
                <a:srgbClr val="000000">
                  <a:alpha val="100000"/>
                </a:srgbClr>
              </a:solidFill>
              <a:prstDash val="solid"/>
              <a:miter/>
            </a:ln>
          </p:spPr>
          <p:txBody>
            <a:bodyPr/>
            <a:lstStyle/>
            <a:p/>
          </p:txBody>
        </p:sp>
        <p:sp>
          <p:nvSpPr>
            <p:cNvPr id="44" name="rc44"/>
            <p:cNvSpPr/>
            <p:nvPr/>
          </p:nvSpPr>
          <p:spPr>
            <a:xfrm>
              <a:off x="7089561" y="3177489"/>
              <a:ext cx="201455" cy="201456"/>
            </a:xfrm>
            <a:prstGeom prst="rect">
              <a:avLst/>
            </a:prstGeom>
            <a:solidFill>
              <a:srgbClr val="782AB6">
                <a:alpha val="100000"/>
              </a:srgbClr>
            </a:solidFill>
            <a:ln w="13550" cap="flat">
              <a:solidFill>
                <a:srgbClr val="000000">
                  <a:alpha val="100000"/>
                </a:srgbClr>
              </a:solidFill>
              <a:prstDash val="solid"/>
              <a:miter/>
            </a:ln>
          </p:spPr>
          <p:txBody>
            <a:bodyPr/>
            <a:lstStyle/>
            <a:p/>
          </p:txBody>
        </p:sp>
        <p:sp>
          <p:nvSpPr>
            <p:cNvPr id="45" name="rc45"/>
            <p:cNvSpPr/>
            <p:nvPr/>
          </p:nvSpPr>
          <p:spPr>
            <a:xfrm>
              <a:off x="7089561" y="3396945"/>
              <a:ext cx="201455" cy="201456"/>
            </a:xfrm>
            <a:prstGeom prst="rect">
              <a:avLst/>
            </a:prstGeom>
            <a:solidFill>
              <a:srgbClr val="90AD1C">
                <a:alpha val="100000"/>
              </a:srgbClr>
            </a:solidFill>
            <a:ln w="13550" cap="flat">
              <a:solidFill>
                <a:srgbClr val="000000">
                  <a:alpha val="100000"/>
                </a:srgbClr>
              </a:solidFill>
              <a:prstDash val="solid"/>
              <a:miter/>
            </a:ln>
          </p:spPr>
          <p:txBody>
            <a:bodyPr/>
            <a:lstStyle/>
            <a:p/>
          </p:txBody>
        </p:sp>
        <p:sp>
          <p:nvSpPr>
            <p:cNvPr id="46" name="rc46"/>
            <p:cNvSpPr/>
            <p:nvPr/>
          </p:nvSpPr>
          <p:spPr>
            <a:xfrm>
              <a:off x="7089561" y="3616401"/>
              <a:ext cx="201455" cy="201456"/>
            </a:xfrm>
            <a:prstGeom prst="rect">
              <a:avLst/>
            </a:prstGeom>
            <a:solidFill>
              <a:srgbClr val="B00068">
                <a:alpha val="100000"/>
              </a:srgbClr>
            </a:solidFill>
            <a:ln w="13550" cap="flat">
              <a:solidFill>
                <a:srgbClr val="000000">
                  <a:alpha val="100000"/>
                </a:srgbClr>
              </a:solidFill>
              <a:prstDash val="solid"/>
              <a:miter/>
            </a:ln>
          </p:spPr>
          <p:txBody>
            <a:bodyPr/>
            <a:lstStyle/>
            <a:p/>
          </p:txBody>
        </p:sp>
        <p:sp>
          <p:nvSpPr>
            <p:cNvPr id="47" name="rc47"/>
            <p:cNvSpPr/>
            <p:nvPr/>
          </p:nvSpPr>
          <p:spPr>
            <a:xfrm>
              <a:off x="7089561" y="3835857"/>
              <a:ext cx="201455" cy="201456"/>
            </a:xfrm>
            <a:prstGeom prst="rect">
              <a:avLst/>
            </a:prstGeom>
            <a:solidFill>
              <a:srgbClr val="FEAF16">
                <a:alpha val="100000"/>
              </a:srgbClr>
            </a:solidFill>
            <a:ln w="13550" cap="flat">
              <a:solidFill>
                <a:srgbClr val="000000">
                  <a:alpha val="100000"/>
                </a:srgbClr>
              </a:solidFill>
              <a:prstDash val="solid"/>
              <a:miter/>
            </a:ln>
          </p:spPr>
          <p:txBody>
            <a:bodyPr/>
            <a:lstStyle/>
            <a:p/>
          </p:txBody>
        </p:sp>
        <p:sp>
          <p:nvSpPr>
            <p:cNvPr id="48" name="rc48"/>
            <p:cNvSpPr/>
            <p:nvPr/>
          </p:nvSpPr>
          <p:spPr>
            <a:xfrm>
              <a:off x="7089561" y="4055313"/>
              <a:ext cx="201455" cy="201456"/>
            </a:xfrm>
            <a:prstGeom prst="rect">
              <a:avLst/>
            </a:prstGeom>
            <a:solidFill>
              <a:srgbClr val="3283FE">
                <a:alpha val="100000"/>
              </a:srgbClr>
            </a:solidFill>
            <a:ln w="13550" cap="flat">
              <a:solidFill>
                <a:srgbClr val="000000">
                  <a:alpha val="100000"/>
                </a:srgbClr>
              </a:solidFill>
              <a:prstDash val="solid"/>
              <a:miter/>
            </a:ln>
          </p:spPr>
          <p:txBody>
            <a:bodyPr/>
            <a:lstStyle/>
            <a:p/>
          </p:txBody>
        </p:sp>
        <p:sp>
          <p:nvSpPr>
            <p:cNvPr id="49" name="rc49"/>
            <p:cNvSpPr/>
            <p:nvPr/>
          </p:nvSpPr>
          <p:spPr>
            <a:xfrm>
              <a:off x="7089561" y="4274769"/>
              <a:ext cx="201455" cy="201456"/>
            </a:xfrm>
            <a:prstGeom prst="rect">
              <a:avLst/>
            </a:prstGeom>
            <a:solidFill>
              <a:srgbClr val="00CC99">
                <a:alpha val="100000"/>
              </a:srgbClr>
            </a:solidFill>
            <a:ln w="13550" cap="flat">
              <a:solidFill>
                <a:srgbClr val="000000">
                  <a:alpha val="100000"/>
                </a:srgbClr>
              </a:solidFill>
              <a:prstDash val="solid"/>
              <a:miter/>
            </a:ln>
          </p:spPr>
          <p:txBody>
            <a:bodyPr/>
            <a:lstStyle/>
            <a:p/>
          </p:txBody>
        </p:sp>
        <p:sp>
          <p:nvSpPr>
            <p:cNvPr id="50" name="rc50"/>
            <p:cNvSpPr/>
            <p:nvPr/>
          </p:nvSpPr>
          <p:spPr>
            <a:xfrm>
              <a:off x="7089561" y="4494225"/>
              <a:ext cx="201455" cy="201456"/>
            </a:xfrm>
            <a:prstGeom prst="rect">
              <a:avLst/>
            </a:prstGeom>
            <a:solidFill>
              <a:srgbClr val="FE00FA">
                <a:alpha val="100000"/>
              </a:srgbClr>
            </a:solidFill>
            <a:ln w="13550" cap="flat">
              <a:solidFill>
                <a:srgbClr val="000000">
                  <a:alpha val="100000"/>
                </a:srgbClr>
              </a:solidFill>
              <a:prstDash val="solid"/>
              <a:miter/>
            </a:ln>
          </p:spPr>
          <p:txBody>
            <a:bodyPr/>
            <a:lstStyle/>
            <a:p/>
          </p:txBody>
        </p:sp>
        <p:sp>
          <p:nvSpPr>
            <p:cNvPr id="51" name="rc51"/>
            <p:cNvSpPr/>
            <p:nvPr/>
          </p:nvSpPr>
          <p:spPr>
            <a:xfrm>
              <a:off x="7089561" y="4713681"/>
              <a:ext cx="201455" cy="201456"/>
            </a:xfrm>
            <a:prstGeom prst="rect">
              <a:avLst/>
            </a:prstGeom>
            <a:solidFill>
              <a:srgbClr val="3B00FB">
                <a:alpha val="100000"/>
              </a:srgbClr>
            </a:solidFill>
            <a:ln w="13550" cap="flat">
              <a:solidFill>
                <a:srgbClr val="000000">
                  <a:alpha val="100000"/>
                </a:srgbClr>
              </a:solidFill>
              <a:prstDash val="solid"/>
              <a:miter/>
            </a:ln>
          </p:spPr>
          <p:txBody>
            <a:bodyPr/>
            <a:lstStyle/>
            <a:p/>
          </p:txBody>
        </p:sp>
        <p:sp>
          <p:nvSpPr>
            <p:cNvPr id="52" name="rc52"/>
            <p:cNvSpPr/>
            <p:nvPr/>
          </p:nvSpPr>
          <p:spPr>
            <a:xfrm>
              <a:off x="7089561" y="4933137"/>
              <a:ext cx="201455" cy="201456"/>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53" name="rc53"/>
            <p:cNvSpPr/>
            <p:nvPr/>
          </p:nvSpPr>
          <p:spPr>
            <a:xfrm>
              <a:off x="7089561" y="5152593"/>
              <a:ext cx="201455" cy="201456"/>
            </a:xfrm>
            <a:prstGeom prst="rect">
              <a:avLst/>
            </a:prstGeom>
            <a:solidFill>
              <a:srgbClr val="E8E8E8">
                <a:alpha val="100000"/>
              </a:srgbClr>
            </a:solidFill>
            <a:ln w="13550" cap="flat">
              <a:solidFill>
                <a:srgbClr val="000000">
                  <a:alpha val="100000"/>
                </a:srgbClr>
              </a:solidFill>
              <a:prstDash val="solid"/>
              <a:miter/>
            </a:ln>
          </p:spPr>
          <p:txBody>
            <a:bodyPr/>
            <a:lstStyle/>
            <a:p/>
          </p:txBody>
        </p:sp>
        <p:sp>
          <p:nvSpPr>
            <p:cNvPr id="54" name="tx54"/>
            <p:cNvSpPr/>
            <p:nvPr/>
          </p:nvSpPr>
          <p:spPr>
            <a:xfrm>
              <a:off x="4991154" y="2799300"/>
              <a:ext cx="150336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 Nigeria: 2.2 million (38.1%) </a:t>
              </a:r>
            </a:p>
          </p:txBody>
        </p:sp>
        <p:sp>
          <p:nvSpPr>
            <p:cNvPr id="55" name="tx55"/>
            <p:cNvSpPr/>
            <p:nvPr/>
          </p:nvSpPr>
          <p:spPr>
            <a:xfrm>
              <a:off x="4991154" y="3018756"/>
              <a:ext cx="139235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 Yemen: 696,000 (12.2%) </a:t>
              </a:r>
            </a:p>
          </p:txBody>
        </p:sp>
        <p:sp>
          <p:nvSpPr>
            <p:cNvPr id="56" name="tx56"/>
            <p:cNvSpPr/>
            <p:nvPr/>
          </p:nvSpPr>
          <p:spPr>
            <a:xfrm>
              <a:off x="4991154" y="3238212"/>
              <a:ext cx="14460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3) Ethiopia: 650,000 (11.4%) </a:t>
              </a:r>
            </a:p>
          </p:txBody>
        </p:sp>
        <p:sp>
          <p:nvSpPr>
            <p:cNvPr id="57" name="tx57"/>
            <p:cNvSpPr/>
            <p:nvPr/>
          </p:nvSpPr>
          <p:spPr>
            <a:xfrm>
              <a:off x="4991154" y="3457668"/>
              <a:ext cx="157258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4) Afghanistan: 480,000 (8.4%) </a:t>
              </a:r>
            </a:p>
          </p:txBody>
        </p:sp>
        <p:sp>
          <p:nvSpPr>
            <p:cNvPr id="58" name="tx58"/>
            <p:cNvSpPr/>
            <p:nvPr/>
          </p:nvSpPr>
          <p:spPr>
            <a:xfrm>
              <a:off x="4991154" y="3677124"/>
              <a:ext cx="131152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5) Sudan: 273,000 (4.8%) </a:t>
              </a:r>
            </a:p>
          </p:txBody>
        </p:sp>
        <p:sp>
          <p:nvSpPr>
            <p:cNvPr id="59" name="tx59"/>
            <p:cNvSpPr/>
            <p:nvPr/>
          </p:nvSpPr>
          <p:spPr>
            <a:xfrm>
              <a:off x="4991154" y="3896580"/>
              <a:ext cx="145407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 Myanmar: 207,000 (3.6%) </a:t>
              </a:r>
            </a:p>
          </p:txBody>
        </p:sp>
        <p:sp>
          <p:nvSpPr>
            <p:cNvPr id="60" name="tx60"/>
            <p:cNvSpPr/>
            <p:nvPr/>
          </p:nvSpPr>
          <p:spPr>
            <a:xfrm>
              <a:off x="4991154" y="4116036"/>
              <a:ext cx="139199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 Somalia: 180,000 (3.1%) </a:t>
              </a:r>
            </a:p>
          </p:txBody>
        </p:sp>
        <p:sp>
          <p:nvSpPr>
            <p:cNvPr id="61" name="tx61"/>
            <p:cNvSpPr/>
            <p:nvPr/>
          </p:nvSpPr>
          <p:spPr>
            <a:xfrm>
              <a:off x="4991154" y="4335492"/>
              <a:ext cx="124285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 Syria: 148,000 (2.6%) </a:t>
              </a:r>
            </a:p>
          </p:txBody>
        </p:sp>
        <p:sp>
          <p:nvSpPr>
            <p:cNvPr id="62" name="tx62"/>
            <p:cNvSpPr/>
            <p:nvPr/>
          </p:nvSpPr>
          <p:spPr>
            <a:xfrm>
              <a:off x="4991154" y="4554948"/>
              <a:ext cx="151013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 Cameroon: 132,000 (2.3%) </a:t>
              </a:r>
            </a:p>
          </p:txBody>
        </p:sp>
        <p:sp>
          <p:nvSpPr>
            <p:cNvPr id="63" name="tx63"/>
            <p:cNvSpPr/>
            <p:nvPr/>
          </p:nvSpPr>
          <p:spPr>
            <a:xfrm>
              <a:off x="4991154" y="4774404"/>
              <a:ext cx="201981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10) Papua New Guinea: 128,000 (2.2%) </a:t>
              </a:r>
            </a:p>
          </p:txBody>
        </p:sp>
        <p:sp>
          <p:nvSpPr>
            <p:cNvPr id="64" name="tx64"/>
            <p:cNvSpPr/>
            <p:nvPr/>
          </p:nvSpPr>
          <p:spPr>
            <a:xfrm>
              <a:off x="4991154" y="4993860"/>
              <a:ext cx="168203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11) Mozambique: 125,000 (2.2%) </a:t>
              </a:r>
            </a:p>
          </p:txBody>
        </p:sp>
        <p:sp>
          <p:nvSpPr>
            <p:cNvPr id="65" name="tx65"/>
            <p:cNvSpPr/>
            <p:nvPr/>
          </p:nvSpPr>
          <p:spPr>
            <a:xfrm>
              <a:off x="4991154" y="5213316"/>
              <a:ext cx="122410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12) CAR: 97,000 (1.7%) </a:t>
              </a:r>
            </a:p>
          </p:txBody>
        </p:sp>
        <p:sp>
          <p:nvSpPr>
            <p:cNvPr id="66" name="tx66"/>
            <p:cNvSpPr/>
            <p:nvPr/>
          </p:nvSpPr>
          <p:spPr>
            <a:xfrm>
              <a:off x="7369606" y="2799300"/>
              <a:ext cx="119310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13) Mali: 94,000 (1.6%) </a:t>
              </a:r>
            </a:p>
          </p:txBody>
        </p:sp>
        <p:sp>
          <p:nvSpPr>
            <p:cNvPr id="67" name="tx67"/>
            <p:cNvSpPr/>
            <p:nvPr/>
          </p:nvSpPr>
          <p:spPr>
            <a:xfrm>
              <a:off x="7369606" y="3018756"/>
              <a:ext cx="163476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14) South Sudan: 82,000 (1.4%) </a:t>
              </a:r>
            </a:p>
          </p:txBody>
        </p:sp>
        <p:sp>
          <p:nvSpPr>
            <p:cNvPr id="68" name="tx68"/>
            <p:cNvSpPr/>
            <p:nvPr/>
          </p:nvSpPr>
          <p:spPr>
            <a:xfrm>
              <a:off x="7369606" y="3238212"/>
              <a:ext cx="111849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15) Haiti: 55,000 (1%) </a:t>
              </a:r>
            </a:p>
          </p:txBody>
        </p:sp>
        <p:sp>
          <p:nvSpPr>
            <p:cNvPr id="69" name="tx69"/>
            <p:cNvSpPr/>
            <p:nvPr/>
          </p:nvSpPr>
          <p:spPr>
            <a:xfrm>
              <a:off x="7369606" y="3457668"/>
              <a:ext cx="122730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16) Niger: 54,000 (&lt;1%) </a:t>
              </a:r>
            </a:p>
          </p:txBody>
        </p:sp>
        <p:sp>
          <p:nvSpPr>
            <p:cNvPr id="70" name="tx70"/>
            <p:cNvSpPr/>
            <p:nvPr/>
          </p:nvSpPr>
          <p:spPr>
            <a:xfrm>
              <a:off x="7369606" y="3677124"/>
              <a:ext cx="115296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17) Iraq: 47,000 (&lt;1%) </a:t>
              </a:r>
            </a:p>
          </p:txBody>
        </p:sp>
        <p:sp>
          <p:nvSpPr>
            <p:cNvPr id="71" name="tx71"/>
            <p:cNvSpPr/>
            <p:nvPr/>
          </p:nvSpPr>
          <p:spPr>
            <a:xfrm>
              <a:off x="7369606" y="3896580"/>
              <a:ext cx="161876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18) Burkina Faso: 35,000 (&lt;1%) </a:t>
              </a:r>
            </a:p>
          </p:txBody>
        </p:sp>
        <p:sp>
          <p:nvSpPr>
            <p:cNvPr id="72" name="tx72"/>
            <p:cNvSpPr/>
            <p:nvPr/>
          </p:nvSpPr>
          <p:spPr>
            <a:xfrm>
              <a:off x="7369606" y="4116036"/>
              <a:ext cx="128966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19) Congo: 13,000 (&lt;1%) </a:t>
              </a:r>
            </a:p>
          </p:txBody>
        </p:sp>
        <p:sp>
          <p:nvSpPr>
            <p:cNvPr id="73" name="tx73"/>
            <p:cNvSpPr/>
            <p:nvPr/>
          </p:nvSpPr>
          <p:spPr>
            <a:xfrm>
              <a:off x="7369606" y="4335492"/>
              <a:ext cx="114464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 Iran: 11,000 (&lt;1%) </a:t>
              </a:r>
            </a:p>
          </p:txBody>
        </p:sp>
        <p:sp>
          <p:nvSpPr>
            <p:cNvPr id="74" name="tx74"/>
            <p:cNvSpPr/>
            <p:nvPr/>
          </p:nvSpPr>
          <p:spPr>
            <a:xfrm>
              <a:off x="7369606" y="4554948"/>
              <a:ext cx="133703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21) Ukraine: 11,000 (&lt;1%) </a:t>
              </a:r>
            </a:p>
          </p:txBody>
        </p:sp>
        <p:sp>
          <p:nvSpPr>
            <p:cNvPr id="75" name="tx75"/>
            <p:cNvSpPr/>
            <p:nvPr/>
          </p:nvSpPr>
          <p:spPr>
            <a:xfrm>
              <a:off x="7369606" y="4774404"/>
              <a:ext cx="138723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22) Lebanon: 11,000 (&lt;1%) </a:t>
              </a:r>
            </a:p>
          </p:txBody>
        </p:sp>
        <p:sp>
          <p:nvSpPr>
            <p:cNvPr id="76" name="tx76"/>
            <p:cNvSpPr/>
            <p:nvPr/>
          </p:nvSpPr>
          <p:spPr>
            <a:xfrm>
              <a:off x="7369606" y="4993860"/>
              <a:ext cx="116531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23) Libya: 4,000 (&lt;1%) </a:t>
              </a:r>
            </a:p>
          </p:txBody>
        </p:sp>
        <p:sp>
          <p:nvSpPr>
            <p:cNvPr id="77" name="tx77"/>
            <p:cNvSpPr/>
            <p:nvPr/>
          </p:nvSpPr>
          <p:spPr>
            <a:xfrm>
              <a:off x="7369606" y="5213316"/>
              <a:ext cx="177439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24) State of Palestine: 1,000 (&lt;1%) </a:t>
              </a:r>
            </a:p>
          </p:txBody>
        </p:sp>
        <p:sp>
          <p:nvSpPr>
            <p:cNvPr id="78" name="tx78"/>
            <p:cNvSpPr/>
            <p:nvPr/>
          </p:nvSpPr>
          <p:spPr>
            <a:xfrm>
              <a:off x="274320" y="1613710"/>
              <a:ext cx="3492093"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 DTP1 unvaccinated (% of total unvaccinated)</a:t>
              </a:r>
            </a:p>
          </p:txBody>
        </p:sp>
        <p:sp>
          <p:nvSpPr>
            <p:cNvPr id="79" name="tx79"/>
            <p:cNvSpPr/>
            <p:nvPr/>
          </p:nvSpPr>
          <p:spPr>
            <a:xfrm>
              <a:off x="468126" y="6194262"/>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80" name="tx80"/>
            <p:cNvSpPr/>
            <p:nvPr/>
          </p:nvSpPr>
          <p:spPr>
            <a:xfrm>
              <a:off x="584621" y="6314963"/>
              <a:ext cx="404548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Number in legend corresponds to region ranking based on highest to lowest</a:t>
              </a:r>
            </a:p>
          </p:txBody>
        </p:sp>
        <p:sp>
          <p:nvSpPr>
            <p:cNvPr id="81" name="tx81"/>
            <p:cNvSpPr/>
            <p:nvPr/>
          </p:nvSpPr>
          <p:spPr>
            <a:xfrm>
              <a:off x="1013566" y="6435664"/>
              <a:ext cx="361654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absolute number of unvaccinated children and reflects order of pie slices.</a:t>
              </a:r>
            </a:p>
          </p:txBody>
        </p:sp>
      </p:grpSp>
      <p:sp>
        <p:nvSpPr>
          <p:cNvPr id="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2 countries accounted for over half (50.3%) of all zero-dose children in WB FCV countries.
Nigeria had the highest number of children who did not receive DTP1 (n=2.2 million), which is approximately 38.1% of all zero-dose children in WB FCV countries (n=5.7 million).
The number of unvaccinated children is influenced by both the birth cohort size and programme performance. As a result, countries with large birth cohorts may still have a high number of unvaccinated children, even if coverage rates are high. At the same time, countries with high coverage will also have a greater absolute number of children who are vaccinated. Please refer to the heatmaps for country-specific coverage.</a:t>
            </a:r>
          </a:p>
        </p:txBody>
      </p:sp>
      <p:sp>
        <p:nvSpPr>
          <p:cNvPr id="8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2 countries accounted for over half of all zero-dose children in WB FCV countries, with Nigeria contributing the highest share.</a:t>
            </a:r>
          </a:p>
        </p:txBody>
      </p:sp>
      <p:grpSp xmlns:pic="http://schemas.openxmlformats.org/drawingml/2006/picture">
        <p:nvGrpSpPr>
          <p:cNvPr id="84" name=""/>
          <p:cNvGrpSpPr/>
          <p:nvPr/>
        </p:nvGrpSpPr>
        <p:grpSpPr>
          <a:xfrm>
            <a:off x="292608" y="914400"/>
            <a:ext cx="8595360" cy="28575"/>
            <a:chOff x="292608" y="914400"/>
            <a:chExt cx="8595360" cy="28575"/>
          </a:xfrm>
        </p:grpSpPr>
        <p:sp>
          <p:nvSpPr>
            <p:cNvPr id="85"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86"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25142" y="4702901"/>
              <a:ext cx="8149268" cy="0"/>
            </a:xfrm>
            <a:custGeom>
              <a:avLst/>
              <a:pathLst>
                <a:path w="8149268" h="0">
                  <a:moveTo>
                    <a:pt x="0" y="0"/>
                  </a:moveTo>
                  <a:lnTo>
                    <a:pt x="8149268" y="0"/>
                  </a:lnTo>
                  <a:lnTo>
                    <a:pt x="8149268" y="0"/>
                  </a:lnTo>
                </a:path>
              </a:pathLst>
            </a:custGeom>
            <a:ln w="6775" cap="flat">
              <a:solidFill>
                <a:srgbClr val="EBEBEB">
                  <a:alpha val="100000"/>
                </a:srgbClr>
              </a:solidFill>
              <a:prstDash val="solid"/>
              <a:round/>
            </a:ln>
          </p:spPr>
          <p:txBody>
            <a:bodyPr/>
            <a:lstStyle/>
            <a:p/>
          </p:txBody>
        </p:sp>
        <p:sp>
          <p:nvSpPr>
            <p:cNvPr id="5" name="pl5"/>
            <p:cNvSpPr/>
            <p:nvPr/>
          </p:nvSpPr>
          <p:spPr>
            <a:xfrm>
              <a:off x="925142" y="3991078"/>
              <a:ext cx="8149268" cy="0"/>
            </a:xfrm>
            <a:custGeom>
              <a:avLst/>
              <a:pathLst>
                <a:path w="8149268" h="0">
                  <a:moveTo>
                    <a:pt x="0" y="0"/>
                  </a:moveTo>
                  <a:lnTo>
                    <a:pt x="8149268" y="0"/>
                  </a:lnTo>
                  <a:lnTo>
                    <a:pt x="8149268" y="0"/>
                  </a:lnTo>
                </a:path>
              </a:pathLst>
            </a:custGeom>
            <a:ln w="6775" cap="flat">
              <a:solidFill>
                <a:srgbClr val="EBEBEB">
                  <a:alpha val="100000"/>
                </a:srgbClr>
              </a:solidFill>
              <a:prstDash val="solid"/>
              <a:round/>
            </a:ln>
          </p:spPr>
          <p:txBody>
            <a:bodyPr/>
            <a:lstStyle/>
            <a:p/>
          </p:txBody>
        </p:sp>
        <p:sp>
          <p:nvSpPr>
            <p:cNvPr id="6" name="pl6"/>
            <p:cNvSpPr/>
            <p:nvPr/>
          </p:nvSpPr>
          <p:spPr>
            <a:xfrm>
              <a:off x="925142" y="3279255"/>
              <a:ext cx="8149268" cy="0"/>
            </a:xfrm>
            <a:custGeom>
              <a:avLst/>
              <a:pathLst>
                <a:path w="8149268" h="0">
                  <a:moveTo>
                    <a:pt x="0" y="0"/>
                  </a:moveTo>
                  <a:lnTo>
                    <a:pt x="8149268" y="0"/>
                  </a:lnTo>
                  <a:lnTo>
                    <a:pt x="8149268" y="0"/>
                  </a:lnTo>
                </a:path>
              </a:pathLst>
            </a:custGeom>
            <a:ln w="6775" cap="flat">
              <a:solidFill>
                <a:srgbClr val="EBEBEB">
                  <a:alpha val="100000"/>
                </a:srgbClr>
              </a:solidFill>
              <a:prstDash val="solid"/>
              <a:round/>
            </a:ln>
          </p:spPr>
          <p:txBody>
            <a:bodyPr/>
            <a:lstStyle/>
            <a:p/>
          </p:txBody>
        </p:sp>
        <p:sp>
          <p:nvSpPr>
            <p:cNvPr id="7" name="pl7"/>
            <p:cNvSpPr/>
            <p:nvPr/>
          </p:nvSpPr>
          <p:spPr>
            <a:xfrm>
              <a:off x="925142" y="2567432"/>
              <a:ext cx="8149268" cy="0"/>
            </a:xfrm>
            <a:custGeom>
              <a:avLst/>
              <a:pathLst>
                <a:path w="8149268" h="0">
                  <a:moveTo>
                    <a:pt x="0" y="0"/>
                  </a:moveTo>
                  <a:lnTo>
                    <a:pt x="8149268" y="0"/>
                  </a:lnTo>
                  <a:lnTo>
                    <a:pt x="8149268" y="0"/>
                  </a:lnTo>
                </a:path>
              </a:pathLst>
            </a:custGeom>
            <a:ln w="6775" cap="flat">
              <a:solidFill>
                <a:srgbClr val="EBEBEB">
                  <a:alpha val="100000"/>
                </a:srgbClr>
              </a:solidFill>
              <a:prstDash val="solid"/>
              <a:round/>
            </a:ln>
          </p:spPr>
          <p:txBody>
            <a:bodyPr/>
            <a:lstStyle/>
            <a:p/>
          </p:txBody>
        </p:sp>
        <p:sp>
          <p:nvSpPr>
            <p:cNvPr id="8" name="pl8"/>
            <p:cNvSpPr/>
            <p:nvPr/>
          </p:nvSpPr>
          <p:spPr>
            <a:xfrm>
              <a:off x="925142" y="1855609"/>
              <a:ext cx="8149268" cy="0"/>
            </a:xfrm>
            <a:custGeom>
              <a:avLst/>
              <a:pathLst>
                <a:path w="8149268" h="0">
                  <a:moveTo>
                    <a:pt x="0" y="0"/>
                  </a:moveTo>
                  <a:lnTo>
                    <a:pt x="8149268" y="0"/>
                  </a:lnTo>
                  <a:lnTo>
                    <a:pt x="8149268" y="0"/>
                  </a:lnTo>
                </a:path>
              </a:pathLst>
            </a:custGeom>
            <a:ln w="6775" cap="flat">
              <a:solidFill>
                <a:srgbClr val="EBEBEB">
                  <a:alpha val="100000"/>
                </a:srgbClr>
              </a:solidFill>
              <a:prstDash val="solid"/>
              <a:round/>
            </a:ln>
          </p:spPr>
          <p:txBody>
            <a:bodyPr/>
            <a:lstStyle/>
            <a:p/>
          </p:txBody>
        </p:sp>
        <p:sp>
          <p:nvSpPr>
            <p:cNvPr id="9" name="pl9"/>
            <p:cNvSpPr/>
            <p:nvPr/>
          </p:nvSpPr>
          <p:spPr>
            <a:xfrm>
              <a:off x="925142" y="5058813"/>
              <a:ext cx="8149268" cy="0"/>
            </a:xfrm>
            <a:custGeom>
              <a:avLst/>
              <a:pathLst>
                <a:path w="8149268" h="0">
                  <a:moveTo>
                    <a:pt x="0" y="0"/>
                  </a:moveTo>
                  <a:lnTo>
                    <a:pt x="8149268" y="0"/>
                  </a:lnTo>
                  <a:lnTo>
                    <a:pt x="8149268" y="0"/>
                  </a:lnTo>
                </a:path>
              </a:pathLst>
            </a:custGeom>
            <a:ln w="13550" cap="flat">
              <a:solidFill>
                <a:srgbClr val="EBEBEB">
                  <a:alpha val="100000"/>
                </a:srgbClr>
              </a:solidFill>
              <a:prstDash val="solid"/>
              <a:round/>
            </a:ln>
          </p:spPr>
          <p:txBody>
            <a:bodyPr/>
            <a:lstStyle/>
            <a:p/>
          </p:txBody>
        </p:sp>
        <p:sp>
          <p:nvSpPr>
            <p:cNvPr id="10" name="pl10"/>
            <p:cNvSpPr/>
            <p:nvPr/>
          </p:nvSpPr>
          <p:spPr>
            <a:xfrm>
              <a:off x="925142" y="4346990"/>
              <a:ext cx="8149268" cy="0"/>
            </a:xfrm>
            <a:custGeom>
              <a:avLst/>
              <a:pathLst>
                <a:path w="8149268" h="0">
                  <a:moveTo>
                    <a:pt x="0" y="0"/>
                  </a:moveTo>
                  <a:lnTo>
                    <a:pt x="8149268" y="0"/>
                  </a:lnTo>
                  <a:lnTo>
                    <a:pt x="8149268" y="0"/>
                  </a:lnTo>
                </a:path>
              </a:pathLst>
            </a:custGeom>
            <a:ln w="13550" cap="flat">
              <a:solidFill>
                <a:srgbClr val="EBEBEB">
                  <a:alpha val="100000"/>
                </a:srgbClr>
              </a:solidFill>
              <a:prstDash val="solid"/>
              <a:round/>
            </a:ln>
          </p:spPr>
          <p:txBody>
            <a:bodyPr/>
            <a:lstStyle/>
            <a:p/>
          </p:txBody>
        </p:sp>
        <p:sp>
          <p:nvSpPr>
            <p:cNvPr id="11" name="pl11"/>
            <p:cNvSpPr/>
            <p:nvPr/>
          </p:nvSpPr>
          <p:spPr>
            <a:xfrm>
              <a:off x="925142" y="3635167"/>
              <a:ext cx="8149268" cy="0"/>
            </a:xfrm>
            <a:custGeom>
              <a:avLst/>
              <a:pathLst>
                <a:path w="8149268" h="0">
                  <a:moveTo>
                    <a:pt x="0" y="0"/>
                  </a:moveTo>
                  <a:lnTo>
                    <a:pt x="8149268" y="0"/>
                  </a:lnTo>
                  <a:lnTo>
                    <a:pt x="8149268" y="0"/>
                  </a:lnTo>
                </a:path>
              </a:pathLst>
            </a:custGeom>
            <a:ln w="13550" cap="flat">
              <a:solidFill>
                <a:srgbClr val="EBEBEB">
                  <a:alpha val="100000"/>
                </a:srgbClr>
              </a:solidFill>
              <a:prstDash val="solid"/>
              <a:round/>
            </a:ln>
          </p:spPr>
          <p:txBody>
            <a:bodyPr/>
            <a:lstStyle/>
            <a:p/>
          </p:txBody>
        </p:sp>
        <p:sp>
          <p:nvSpPr>
            <p:cNvPr id="12" name="pl12"/>
            <p:cNvSpPr/>
            <p:nvPr/>
          </p:nvSpPr>
          <p:spPr>
            <a:xfrm>
              <a:off x="925142" y="2923344"/>
              <a:ext cx="8149268" cy="0"/>
            </a:xfrm>
            <a:custGeom>
              <a:avLst/>
              <a:pathLst>
                <a:path w="8149268" h="0">
                  <a:moveTo>
                    <a:pt x="0" y="0"/>
                  </a:moveTo>
                  <a:lnTo>
                    <a:pt x="8149268" y="0"/>
                  </a:lnTo>
                  <a:lnTo>
                    <a:pt x="8149268" y="0"/>
                  </a:lnTo>
                </a:path>
              </a:pathLst>
            </a:custGeom>
            <a:ln w="13550" cap="flat">
              <a:solidFill>
                <a:srgbClr val="EBEBEB">
                  <a:alpha val="100000"/>
                </a:srgbClr>
              </a:solidFill>
              <a:prstDash val="solid"/>
              <a:round/>
            </a:ln>
          </p:spPr>
          <p:txBody>
            <a:bodyPr/>
            <a:lstStyle/>
            <a:p/>
          </p:txBody>
        </p:sp>
        <p:sp>
          <p:nvSpPr>
            <p:cNvPr id="13" name="pl13"/>
            <p:cNvSpPr/>
            <p:nvPr/>
          </p:nvSpPr>
          <p:spPr>
            <a:xfrm>
              <a:off x="925142" y="2211521"/>
              <a:ext cx="8149268" cy="0"/>
            </a:xfrm>
            <a:custGeom>
              <a:avLst/>
              <a:pathLst>
                <a:path w="8149268" h="0">
                  <a:moveTo>
                    <a:pt x="0" y="0"/>
                  </a:moveTo>
                  <a:lnTo>
                    <a:pt x="8149268" y="0"/>
                  </a:lnTo>
                  <a:lnTo>
                    <a:pt x="8149268" y="0"/>
                  </a:lnTo>
                </a:path>
              </a:pathLst>
            </a:custGeom>
            <a:ln w="13550" cap="flat">
              <a:solidFill>
                <a:srgbClr val="EBEBEB">
                  <a:alpha val="100000"/>
                </a:srgbClr>
              </a:solidFill>
              <a:prstDash val="solid"/>
              <a:round/>
            </a:ln>
          </p:spPr>
          <p:txBody>
            <a:bodyPr/>
            <a:lstStyle/>
            <a:p/>
          </p:txBody>
        </p:sp>
        <p:sp>
          <p:nvSpPr>
            <p:cNvPr id="14" name="pl14"/>
            <p:cNvSpPr/>
            <p:nvPr/>
          </p:nvSpPr>
          <p:spPr>
            <a:xfrm>
              <a:off x="1127190" y="1592799"/>
              <a:ext cx="0" cy="3466013"/>
            </a:xfrm>
            <a:custGeom>
              <a:avLst/>
              <a:pathLst>
                <a:path w="0" h="3466013">
                  <a:moveTo>
                    <a:pt x="0" y="346601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463937" y="1592799"/>
              <a:ext cx="0" cy="3466013"/>
            </a:xfrm>
            <a:custGeom>
              <a:avLst/>
              <a:pathLst>
                <a:path w="0" h="3466013">
                  <a:moveTo>
                    <a:pt x="0" y="346601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1800683" y="1592799"/>
              <a:ext cx="0" cy="3466013"/>
            </a:xfrm>
            <a:custGeom>
              <a:avLst/>
              <a:pathLst>
                <a:path w="0" h="3466013">
                  <a:moveTo>
                    <a:pt x="0" y="346601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137430" y="1592799"/>
              <a:ext cx="0" cy="3466013"/>
            </a:xfrm>
            <a:custGeom>
              <a:avLst/>
              <a:pathLst>
                <a:path w="0" h="3466013">
                  <a:moveTo>
                    <a:pt x="0" y="346601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474177" y="1592799"/>
              <a:ext cx="0" cy="3466013"/>
            </a:xfrm>
            <a:custGeom>
              <a:avLst/>
              <a:pathLst>
                <a:path w="0" h="3466013">
                  <a:moveTo>
                    <a:pt x="0" y="346601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810923" y="1592799"/>
              <a:ext cx="0" cy="3466013"/>
            </a:xfrm>
            <a:custGeom>
              <a:avLst/>
              <a:pathLst>
                <a:path w="0" h="3466013">
                  <a:moveTo>
                    <a:pt x="0" y="346601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147670" y="1592799"/>
              <a:ext cx="0" cy="3466013"/>
            </a:xfrm>
            <a:custGeom>
              <a:avLst/>
              <a:pathLst>
                <a:path w="0" h="3466013">
                  <a:moveTo>
                    <a:pt x="0" y="346601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484417" y="1592799"/>
              <a:ext cx="0" cy="3466013"/>
            </a:xfrm>
            <a:custGeom>
              <a:avLst/>
              <a:pathLst>
                <a:path w="0" h="3466013">
                  <a:moveTo>
                    <a:pt x="0" y="346601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821163" y="1592799"/>
              <a:ext cx="0" cy="3466013"/>
            </a:xfrm>
            <a:custGeom>
              <a:avLst/>
              <a:pathLst>
                <a:path w="0" h="3466013">
                  <a:moveTo>
                    <a:pt x="0" y="346601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157910" y="1592799"/>
              <a:ext cx="0" cy="3466013"/>
            </a:xfrm>
            <a:custGeom>
              <a:avLst/>
              <a:pathLst>
                <a:path w="0" h="3466013">
                  <a:moveTo>
                    <a:pt x="0" y="3466013"/>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494656" y="1592799"/>
              <a:ext cx="0" cy="3466013"/>
            </a:xfrm>
            <a:custGeom>
              <a:avLst/>
              <a:pathLst>
                <a:path w="0" h="3466013">
                  <a:moveTo>
                    <a:pt x="0" y="3466013"/>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831403" y="1592799"/>
              <a:ext cx="0" cy="3466013"/>
            </a:xfrm>
            <a:custGeom>
              <a:avLst/>
              <a:pathLst>
                <a:path w="0" h="3466013">
                  <a:moveTo>
                    <a:pt x="0" y="3466013"/>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5168150" y="1592799"/>
              <a:ext cx="0" cy="3466013"/>
            </a:xfrm>
            <a:custGeom>
              <a:avLst/>
              <a:pathLst>
                <a:path w="0" h="3466013">
                  <a:moveTo>
                    <a:pt x="0" y="3466013"/>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5504896" y="1592799"/>
              <a:ext cx="0" cy="3466013"/>
            </a:xfrm>
            <a:custGeom>
              <a:avLst/>
              <a:pathLst>
                <a:path w="0" h="3466013">
                  <a:moveTo>
                    <a:pt x="0" y="3466013"/>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841643" y="1592799"/>
              <a:ext cx="0" cy="3466013"/>
            </a:xfrm>
            <a:custGeom>
              <a:avLst/>
              <a:pathLst>
                <a:path w="0" h="3466013">
                  <a:moveTo>
                    <a:pt x="0" y="3466013"/>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6178390" y="1592799"/>
              <a:ext cx="0" cy="3466013"/>
            </a:xfrm>
            <a:custGeom>
              <a:avLst/>
              <a:pathLst>
                <a:path w="0" h="3466013">
                  <a:moveTo>
                    <a:pt x="0" y="3466013"/>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6515136" y="1592799"/>
              <a:ext cx="0" cy="3466013"/>
            </a:xfrm>
            <a:custGeom>
              <a:avLst/>
              <a:pathLst>
                <a:path w="0" h="3466013">
                  <a:moveTo>
                    <a:pt x="0" y="3466013"/>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851883" y="1592799"/>
              <a:ext cx="0" cy="3466013"/>
            </a:xfrm>
            <a:custGeom>
              <a:avLst/>
              <a:pathLst>
                <a:path w="0" h="3466013">
                  <a:moveTo>
                    <a:pt x="0" y="3466013"/>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7188629" y="1592799"/>
              <a:ext cx="0" cy="3466013"/>
            </a:xfrm>
            <a:custGeom>
              <a:avLst/>
              <a:pathLst>
                <a:path w="0" h="3466013">
                  <a:moveTo>
                    <a:pt x="0" y="3466013"/>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7525376" y="1592799"/>
              <a:ext cx="0" cy="3466013"/>
            </a:xfrm>
            <a:custGeom>
              <a:avLst/>
              <a:pathLst>
                <a:path w="0" h="3466013">
                  <a:moveTo>
                    <a:pt x="0" y="3466013"/>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862123" y="1592799"/>
              <a:ext cx="0" cy="3466013"/>
            </a:xfrm>
            <a:custGeom>
              <a:avLst/>
              <a:pathLst>
                <a:path w="0" h="3466013">
                  <a:moveTo>
                    <a:pt x="0" y="3466013"/>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8198869" y="1592799"/>
              <a:ext cx="0" cy="3466013"/>
            </a:xfrm>
            <a:custGeom>
              <a:avLst/>
              <a:pathLst>
                <a:path w="0" h="3466013">
                  <a:moveTo>
                    <a:pt x="0" y="3466013"/>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8535616" y="1592799"/>
              <a:ext cx="0" cy="3466013"/>
            </a:xfrm>
            <a:custGeom>
              <a:avLst/>
              <a:pathLst>
                <a:path w="0" h="3466013">
                  <a:moveTo>
                    <a:pt x="0" y="3466013"/>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8872362" y="1592799"/>
              <a:ext cx="0" cy="3466013"/>
            </a:xfrm>
            <a:custGeom>
              <a:avLst/>
              <a:pathLst>
                <a:path w="0" h="3466013">
                  <a:moveTo>
                    <a:pt x="0" y="3466013"/>
                  </a:moveTo>
                  <a:lnTo>
                    <a:pt x="0" y="0"/>
                  </a:lnTo>
                  <a:lnTo>
                    <a:pt x="0" y="0"/>
                  </a:lnTo>
                </a:path>
              </a:pathLst>
            </a:custGeom>
            <a:ln w="13550" cap="flat">
              <a:solidFill>
                <a:srgbClr val="EBEBEB">
                  <a:alpha val="100000"/>
                </a:srgbClr>
              </a:solidFill>
              <a:prstDash val="solid"/>
              <a:round/>
            </a:ln>
          </p:spPr>
          <p:txBody>
            <a:bodyPr/>
            <a:lstStyle/>
            <a:p/>
          </p:txBody>
        </p:sp>
        <p:sp>
          <p:nvSpPr>
            <p:cNvPr id="38" name="rc38"/>
            <p:cNvSpPr/>
            <p:nvPr/>
          </p:nvSpPr>
          <p:spPr>
            <a:xfrm>
              <a:off x="1985894" y="4375006"/>
              <a:ext cx="303071" cy="683807"/>
            </a:xfrm>
            <a:prstGeom prst="rect">
              <a:avLst/>
            </a:prstGeom>
            <a:solidFill>
              <a:srgbClr val="E2231A">
                <a:alpha val="100000"/>
              </a:srgbClr>
            </a:solidFill>
            <a:ln w="13550" cap="flat">
              <a:solidFill>
                <a:srgbClr val="000000">
                  <a:alpha val="100000"/>
                </a:srgbClr>
              </a:solidFill>
              <a:prstDash val="solid"/>
              <a:miter/>
            </a:ln>
          </p:spPr>
          <p:txBody>
            <a:bodyPr/>
            <a:lstStyle/>
            <a:p/>
          </p:txBody>
        </p:sp>
        <p:sp>
          <p:nvSpPr>
            <p:cNvPr id="39" name="rc39"/>
            <p:cNvSpPr/>
            <p:nvPr/>
          </p:nvSpPr>
          <p:spPr>
            <a:xfrm>
              <a:off x="6700347" y="5008285"/>
              <a:ext cx="303071" cy="50528"/>
            </a:xfrm>
            <a:prstGeom prst="rect">
              <a:avLst/>
            </a:prstGeom>
            <a:solidFill>
              <a:srgbClr val="00833D">
                <a:alpha val="100000"/>
              </a:srgbClr>
            </a:solidFill>
            <a:ln w="13550" cap="flat">
              <a:solidFill>
                <a:srgbClr val="000000">
                  <a:alpha val="100000"/>
                </a:srgbClr>
              </a:solidFill>
              <a:prstDash val="solid"/>
              <a:miter/>
            </a:ln>
          </p:spPr>
          <p:txBody>
            <a:bodyPr/>
            <a:lstStyle/>
            <a:p/>
          </p:txBody>
        </p:sp>
        <p:sp>
          <p:nvSpPr>
            <p:cNvPr id="40" name="rc40"/>
            <p:cNvSpPr/>
            <p:nvPr/>
          </p:nvSpPr>
          <p:spPr>
            <a:xfrm>
              <a:off x="3669627" y="4870541"/>
              <a:ext cx="303071" cy="188271"/>
            </a:xfrm>
            <a:prstGeom prst="rect">
              <a:avLst/>
            </a:prstGeom>
            <a:solidFill>
              <a:srgbClr val="FEEB76">
                <a:alpha val="100000"/>
              </a:srgbClr>
            </a:solidFill>
            <a:ln w="13550" cap="flat">
              <a:solidFill>
                <a:srgbClr val="000000">
                  <a:alpha val="100000"/>
                </a:srgbClr>
              </a:solidFill>
              <a:prstDash val="solid"/>
              <a:miter/>
            </a:ln>
          </p:spPr>
          <p:txBody>
            <a:bodyPr/>
            <a:lstStyle/>
            <a:p/>
          </p:txBody>
        </p:sp>
        <p:sp>
          <p:nvSpPr>
            <p:cNvPr id="41" name="rc41"/>
            <p:cNvSpPr/>
            <p:nvPr/>
          </p:nvSpPr>
          <p:spPr>
            <a:xfrm>
              <a:off x="4679867" y="4920015"/>
              <a:ext cx="303071" cy="138798"/>
            </a:xfrm>
            <a:prstGeom prst="rect">
              <a:avLst/>
            </a:prstGeom>
            <a:solidFill>
              <a:srgbClr val="B50800">
                <a:alpha val="100000"/>
              </a:srgbClr>
            </a:solidFill>
            <a:ln w="13550" cap="flat">
              <a:solidFill>
                <a:srgbClr val="000000">
                  <a:alpha val="100000"/>
                </a:srgbClr>
              </a:solidFill>
              <a:prstDash val="solid"/>
              <a:miter/>
            </a:ln>
          </p:spPr>
          <p:txBody>
            <a:bodyPr/>
            <a:lstStyle/>
            <a:p/>
          </p:txBody>
        </p:sp>
        <p:sp>
          <p:nvSpPr>
            <p:cNvPr id="42" name="rc42"/>
            <p:cNvSpPr/>
            <p:nvPr/>
          </p:nvSpPr>
          <p:spPr>
            <a:xfrm>
              <a:off x="7037093" y="5039796"/>
              <a:ext cx="303071" cy="19017"/>
            </a:xfrm>
            <a:prstGeom prst="rect">
              <a:avLst/>
            </a:prstGeom>
            <a:solidFill>
              <a:srgbClr val="80BD41">
                <a:alpha val="100000"/>
              </a:srgbClr>
            </a:solidFill>
            <a:ln w="13550" cap="flat">
              <a:solidFill>
                <a:srgbClr val="000000">
                  <a:alpha val="100000"/>
                </a:srgbClr>
              </a:solidFill>
              <a:prstDash val="solid"/>
              <a:miter/>
            </a:ln>
          </p:spPr>
          <p:txBody>
            <a:bodyPr/>
            <a:lstStyle/>
            <a:p/>
          </p:txBody>
        </p:sp>
        <p:sp>
          <p:nvSpPr>
            <p:cNvPr id="43" name="rc43"/>
            <p:cNvSpPr/>
            <p:nvPr/>
          </p:nvSpPr>
          <p:spPr>
            <a:xfrm>
              <a:off x="1649147" y="4132972"/>
              <a:ext cx="303071" cy="925841"/>
            </a:xfrm>
            <a:prstGeom prst="rect">
              <a:avLst/>
            </a:prstGeom>
            <a:solidFill>
              <a:srgbClr val="FEEB76">
                <a:alpha val="100000"/>
              </a:srgbClr>
            </a:solidFill>
            <a:ln w="13550" cap="flat">
              <a:solidFill>
                <a:srgbClr val="000000">
                  <a:alpha val="100000"/>
                </a:srgbClr>
              </a:solidFill>
              <a:prstDash val="solid"/>
              <a:miter/>
            </a:ln>
          </p:spPr>
          <p:txBody>
            <a:bodyPr/>
            <a:lstStyle/>
            <a:p/>
          </p:txBody>
        </p:sp>
        <p:sp>
          <p:nvSpPr>
            <p:cNvPr id="44" name="rc44"/>
            <p:cNvSpPr/>
            <p:nvPr/>
          </p:nvSpPr>
          <p:spPr>
            <a:xfrm>
              <a:off x="5690107" y="4981098"/>
              <a:ext cx="303071" cy="77715"/>
            </a:xfrm>
            <a:prstGeom prst="rect">
              <a:avLst/>
            </a:prstGeom>
            <a:solidFill>
              <a:srgbClr val="FFA500">
                <a:alpha val="100000"/>
              </a:srgbClr>
            </a:solidFill>
            <a:ln w="13550" cap="flat">
              <a:solidFill>
                <a:srgbClr val="000000">
                  <a:alpha val="100000"/>
                </a:srgbClr>
              </a:solidFill>
              <a:prstDash val="solid"/>
              <a:miter/>
            </a:ln>
          </p:spPr>
          <p:txBody>
            <a:bodyPr/>
            <a:lstStyle/>
            <a:p/>
          </p:txBody>
        </p:sp>
        <p:sp>
          <p:nvSpPr>
            <p:cNvPr id="45" name="rc45"/>
            <p:cNvSpPr/>
            <p:nvPr/>
          </p:nvSpPr>
          <p:spPr>
            <a:xfrm>
              <a:off x="7373840" y="5042917"/>
              <a:ext cx="303071" cy="15896"/>
            </a:xfrm>
            <a:prstGeom prst="rect">
              <a:avLst/>
            </a:prstGeom>
            <a:solidFill>
              <a:srgbClr val="00833D">
                <a:alpha val="100000"/>
              </a:srgbClr>
            </a:solidFill>
            <a:ln w="13550" cap="flat">
              <a:solidFill>
                <a:srgbClr val="000000">
                  <a:alpha val="100000"/>
                </a:srgbClr>
              </a:solidFill>
              <a:prstDash val="solid"/>
              <a:miter/>
            </a:ln>
          </p:spPr>
          <p:txBody>
            <a:bodyPr/>
            <a:lstStyle/>
            <a:p/>
          </p:txBody>
        </p:sp>
        <p:sp>
          <p:nvSpPr>
            <p:cNvPr id="46" name="rc46"/>
            <p:cNvSpPr/>
            <p:nvPr/>
          </p:nvSpPr>
          <p:spPr>
            <a:xfrm>
              <a:off x="6363600" y="4992306"/>
              <a:ext cx="303071" cy="66507"/>
            </a:xfrm>
            <a:prstGeom prst="rect">
              <a:avLst/>
            </a:prstGeom>
            <a:solidFill>
              <a:srgbClr val="00833D">
                <a:alpha val="100000"/>
              </a:srgbClr>
            </a:solidFill>
            <a:ln w="13550" cap="flat">
              <a:solidFill>
                <a:srgbClr val="000000">
                  <a:alpha val="100000"/>
                </a:srgbClr>
              </a:solidFill>
              <a:prstDash val="solid"/>
              <a:miter/>
            </a:ln>
          </p:spPr>
          <p:txBody>
            <a:bodyPr/>
            <a:lstStyle/>
            <a:p/>
          </p:txBody>
        </p:sp>
        <p:sp>
          <p:nvSpPr>
            <p:cNvPr id="47" name="rc47"/>
            <p:cNvSpPr/>
            <p:nvPr/>
          </p:nvSpPr>
          <p:spPr>
            <a:xfrm>
              <a:off x="8047333" y="5043220"/>
              <a:ext cx="303071" cy="15593"/>
            </a:xfrm>
            <a:prstGeom prst="rect">
              <a:avLst/>
            </a:prstGeom>
            <a:solidFill>
              <a:srgbClr val="FEEB76">
                <a:alpha val="100000"/>
              </a:srgbClr>
            </a:solidFill>
            <a:ln w="13550" cap="flat">
              <a:solidFill>
                <a:srgbClr val="000000">
                  <a:alpha val="100000"/>
                </a:srgbClr>
              </a:solidFill>
              <a:prstDash val="solid"/>
              <a:miter/>
            </a:ln>
          </p:spPr>
          <p:txBody>
            <a:bodyPr/>
            <a:lstStyle/>
            <a:p/>
          </p:txBody>
        </p:sp>
        <p:sp>
          <p:nvSpPr>
            <p:cNvPr id="48" name="rc48"/>
            <p:cNvSpPr/>
            <p:nvPr/>
          </p:nvSpPr>
          <p:spPr>
            <a:xfrm>
              <a:off x="8384080" y="5053725"/>
              <a:ext cx="303071" cy="5088"/>
            </a:xfrm>
            <a:prstGeom prst="rect">
              <a:avLst/>
            </a:prstGeom>
            <a:solidFill>
              <a:srgbClr val="00833D">
                <a:alpha val="100000"/>
              </a:srgbClr>
            </a:solidFill>
            <a:ln w="13550" cap="flat">
              <a:solidFill>
                <a:srgbClr val="000000">
                  <a:alpha val="100000"/>
                </a:srgbClr>
              </a:solidFill>
              <a:prstDash val="solid"/>
              <a:miter/>
            </a:ln>
          </p:spPr>
          <p:txBody>
            <a:bodyPr/>
            <a:lstStyle/>
            <a:p/>
          </p:txBody>
        </p:sp>
        <p:sp>
          <p:nvSpPr>
            <p:cNvPr id="49" name="rc49"/>
            <p:cNvSpPr/>
            <p:nvPr/>
          </p:nvSpPr>
          <p:spPr>
            <a:xfrm>
              <a:off x="5016614" y="4924817"/>
              <a:ext cx="303071" cy="133996"/>
            </a:xfrm>
            <a:prstGeom prst="rect">
              <a:avLst/>
            </a:prstGeom>
            <a:solidFill>
              <a:srgbClr val="80BD41">
                <a:alpha val="100000"/>
              </a:srgbClr>
            </a:solidFill>
            <a:ln w="13550" cap="flat">
              <a:solidFill>
                <a:srgbClr val="000000">
                  <a:alpha val="100000"/>
                </a:srgbClr>
              </a:solidFill>
              <a:prstDash val="solid"/>
              <a:miter/>
            </a:ln>
          </p:spPr>
          <p:txBody>
            <a:bodyPr/>
            <a:lstStyle/>
            <a:p/>
          </p:txBody>
        </p:sp>
        <p:sp>
          <p:nvSpPr>
            <p:cNvPr id="50" name="rc50"/>
            <p:cNvSpPr/>
            <p:nvPr/>
          </p:nvSpPr>
          <p:spPr>
            <a:xfrm>
              <a:off x="4343120" y="4880302"/>
              <a:ext cx="303071" cy="178510"/>
            </a:xfrm>
            <a:prstGeom prst="rect">
              <a:avLst/>
            </a:prstGeom>
            <a:solidFill>
              <a:srgbClr val="80BD41">
                <a:alpha val="100000"/>
              </a:srgbClr>
            </a:solidFill>
            <a:ln w="13550" cap="flat">
              <a:solidFill>
                <a:srgbClr val="000000">
                  <a:alpha val="100000"/>
                </a:srgbClr>
              </a:solidFill>
              <a:prstDash val="solid"/>
              <a:miter/>
            </a:ln>
          </p:spPr>
          <p:txBody>
            <a:bodyPr/>
            <a:lstStyle/>
            <a:p/>
          </p:txBody>
        </p:sp>
        <p:sp>
          <p:nvSpPr>
            <p:cNvPr id="51" name="rc51"/>
            <p:cNvSpPr/>
            <p:nvPr/>
          </p:nvSpPr>
          <p:spPr>
            <a:xfrm>
              <a:off x="2659387" y="4763809"/>
              <a:ext cx="303071" cy="295003"/>
            </a:xfrm>
            <a:prstGeom prst="rect">
              <a:avLst/>
            </a:prstGeom>
            <a:solidFill>
              <a:srgbClr val="FFA500">
                <a:alpha val="100000"/>
              </a:srgbClr>
            </a:solidFill>
            <a:ln w="13550" cap="flat">
              <a:solidFill>
                <a:srgbClr val="000000">
                  <a:alpha val="100000"/>
                </a:srgbClr>
              </a:solidFill>
              <a:prstDash val="solid"/>
              <a:miter/>
            </a:ln>
          </p:spPr>
          <p:txBody>
            <a:bodyPr/>
            <a:lstStyle/>
            <a:p/>
          </p:txBody>
        </p:sp>
        <p:sp>
          <p:nvSpPr>
            <p:cNvPr id="52" name="rc52"/>
            <p:cNvSpPr/>
            <p:nvPr/>
          </p:nvSpPr>
          <p:spPr>
            <a:xfrm>
              <a:off x="6026854" y="4981715"/>
              <a:ext cx="303071" cy="77097"/>
            </a:xfrm>
            <a:prstGeom prst="rect">
              <a:avLst/>
            </a:prstGeom>
            <a:solidFill>
              <a:srgbClr val="00833D">
                <a:alpha val="100000"/>
              </a:srgbClr>
            </a:solidFill>
            <a:ln w="13550" cap="flat">
              <a:solidFill>
                <a:srgbClr val="000000">
                  <a:alpha val="100000"/>
                </a:srgbClr>
              </a:solidFill>
              <a:prstDash val="solid"/>
              <a:miter/>
            </a:ln>
          </p:spPr>
          <p:txBody>
            <a:bodyPr/>
            <a:lstStyle/>
            <a:p/>
          </p:txBody>
        </p:sp>
        <p:sp>
          <p:nvSpPr>
            <p:cNvPr id="53" name="rc53"/>
            <p:cNvSpPr/>
            <p:nvPr/>
          </p:nvSpPr>
          <p:spPr>
            <a:xfrm>
              <a:off x="975654" y="1964158"/>
              <a:ext cx="303071" cy="3094655"/>
            </a:xfrm>
            <a:prstGeom prst="rect">
              <a:avLst/>
            </a:prstGeom>
            <a:solidFill>
              <a:srgbClr val="FFA500">
                <a:alpha val="100000"/>
              </a:srgbClr>
            </a:solidFill>
            <a:ln w="13550" cap="flat">
              <a:solidFill>
                <a:srgbClr val="000000">
                  <a:alpha val="100000"/>
                </a:srgbClr>
              </a:solidFill>
              <a:prstDash val="solid"/>
              <a:miter/>
            </a:ln>
          </p:spPr>
          <p:txBody>
            <a:bodyPr/>
            <a:lstStyle/>
            <a:p/>
          </p:txBody>
        </p:sp>
        <p:sp>
          <p:nvSpPr>
            <p:cNvPr id="54" name="rc54"/>
            <p:cNvSpPr/>
            <p:nvPr/>
          </p:nvSpPr>
          <p:spPr>
            <a:xfrm>
              <a:off x="4006374" y="4877282"/>
              <a:ext cx="303071" cy="181530"/>
            </a:xfrm>
            <a:prstGeom prst="rect">
              <a:avLst/>
            </a:prstGeom>
            <a:solidFill>
              <a:srgbClr val="B50800">
                <a:alpha val="100000"/>
              </a:srgbClr>
            </a:solidFill>
            <a:ln w="13550" cap="flat">
              <a:solidFill>
                <a:srgbClr val="000000">
                  <a:alpha val="100000"/>
                </a:srgbClr>
              </a:solidFill>
              <a:prstDash val="solid"/>
              <a:miter/>
            </a:ln>
          </p:spPr>
          <p:txBody>
            <a:bodyPr/>
            <a:lstStyle/>
            <a:p/>
          </p:txBody>
        </p:sp>
        <p:sp>
          <p:nvSpPr>
            <p:cNvPr id="55" name="rc55"/>
            <p:cNvSpPr/>
            <p:nvPr/>
          </p:nvSpPr>
          <p:spPr>
            <a:xfrm>
              <a:off x="2996134" y="4803072"/>
              <a:ext cx="303071" cy="255740"/>
            </a:xfrm>
            <a:prstGeom prst="rect">
              <a:avLst/>
            </a:prstGeom>
            <a:solidFill>
              <a:srgbClr val="FFA500">
                <a:alpha val="100000"/>
              </a:srgbClr>
            </a:solidFill>
            <a:ln w="13550" cap="flat">
              <a:solidFill>
                <a:srgbClr val="000000">
                  <a:alpha val="100000"/>
                </a:srgbClr>
              </a:solidFill>
              <a:prstDash val="solid"/>
              <a:miter/>
            </a:ln>
          </p:spPr>
          <p:txBody>
            <a:bodyPr/>
            <a:lstStyle/>
            <a:p/>
          </p:txBody>
        </p:sp>
        <p:sp>
          <p:nvSpPr>
            <p:cNvPr id="56" name="rc56"/>
            <p:cNvSpPr/>
            <p:nvPr/>
          </p:nvSpPr>
          <p:spPr>
            <a:xfrm>
              <a:off x="5353360" y="4942547"/>
              <a:ext cx="303071" cy="116266"/>
            </a:xfrm>
            <a:prstGeom prst="rect">
              <a:avLst/>
            </a:prstGeom>
            <a:solidFill>
              <a:srgbClr val="FFA500">
                <a:alpha val="100000"/>
              </a:srgbClr>
            </a:solidFill>
            <a:ln w="13550" cap="flat">
              <a:solidFill>
                <a:srgbClr val="000000">
                  <a:alpha val="100000"/>
                </a:srgbClr>
              </a:solidFill>
              <a:prstDash val="solid"/>
              <a:miter/>
            </a:ln>
          </p:spPr>
          <p:txBody>
            <a:bodyPr/>
            <a:lstStyle/>
            <a:p/>
          </p:txBody>
        </p:sp>
        <p:sp>
          <p:nvSpPr>
            <p:cNvPr id="57" name="rc57"/>
            <p:cNvSpPr/>
            <p:nvPr/>
          </p:nvSpPr>
          <p:spPr>
            <a:xfrm>
              <a:off x="8720827" y="5056783"/>
              <a:ext cx="303071" cy="2030"/>
            </a:xfrm>
            <a:prstGeom prst="rect">
              <a:avLst/>
            </a:prstGeom>
            <a:solidFill>
              <a:srgbClr val="00833D">
                <a:alpha val="100000"/>
              </a:srgbClr>
            </a:solidFill>
            <a:ln w="13550" cap="flat">
              <a:solidFill>
                <a:srgbClr val="000000">
                  <a:alpha val="100000"/>
                </a:srgbClr>
              </a:solidFill>
              <a:prstDash val="solid"/>
              <a:miter/>
            </a:ln>
          </p:spPr>
          <p:txBody>
            <a:bodyPr/>
            <a:lstStyle/>
            <a:p/>
          </p:txBody>
        </p:sp>
        <p:sp>
          <p:nvSpPr>
            <p:cNvPr id="58" name="rc58"/>
            <p:cNvSpPr/>
            <p:nvPr/>
          </p:nvSpPr>
          <p:spPr>
            <a:xfrm>
              <a:off x="2322641" y="4670445"/>
              <a:ext cx="303071" cy="388367"/>
            </a:xfrm>
            <a:prstGeom prst="rect">
              <a:avLst/>
            </a:prstGeom>
            <a:solidFill>
              <a:srgbClr val="FEEB76">
                <a:alpha val="100000"/>
              </a:srgbClr>
            </a:solidFill>
            <a:ln w="13550" cap="flat">
              <a:solidFill>
                <a:srgbClr val="000000">
                  <a:alpha val="100000"/>
                </a:srgbClr>
              </a:solidFill>
              <a:prstDash val="solid"/>
              <a:miter/>
            </a:ln>
          </p:spPr>
          <p:txBody>
            <a:bodyPr/>
            <a:lstStyle/>
            <a:p/>
          </p:txBody>
        </p:sp>
        <p:sp>
          <p:nvSpPr>
            <p:cNvPr id="59" name="rc59"/>
            <p:cNvSpPr/>
            <p:nvPr/>
          </p:nvSpPr>
          <p:spPr>
            <a:xfrm>
              <a:off x="3332881" y="4847568"/>
              <a:ext cx="303071" cy="211244"/>
            </a:xfrm>
            <a:prstGeom prst="rect">
              <a:avLst/>
            </a:prstGeom>
            <a:solidFill>
              <a:srgbClr val="FFA500">
                <a:alpha val="100000"/>
              </a:srgbClr>
            </a:solidFill>
            <a:ln w="13550" cap="flat">
              <a:solidFill>
                <a:srgbClr val="000000">
                  <a:alpha val="100000"/>
                </a:srgbClr>
              </a:solidFill>
              <a:prstDash val="solid"/>
              <a:miter/>
            </a:ln>
          </p:spPr>
          <p:txBody>
            <a:bodyPr/>
            <a:lstStyle/>
            <a:p/>
          </p:txBody>
        </p:sp>
        <p:sp>
          <p:nvSpPr>
            <p:cNvPr id="60" name="rc60"/>
            <p:cNvSpPr/>
            <p:nvPr/>
          </p:nvSpPr>
          <p:spPr>
            <a:xfrm>
              <a:off x="7710587" y="5043204"/>
              <a:ext cx="303071" cy="15608"/>
            </a:xfrm>
            <a:prstGeom prst="rect">
              <a:avLst/>
            </a:prstGeom>
            <a:solidFill>
              <a:srgbClr val="00833D">
                <a:alpha val="100000"/>
              </a:srgbClr>
            </a:solidFill>
            <a:ln w="13550" cap="flat">
              <a:solidFill>
                <a:srgbClr val="000000">
                  <a:alpha val="100000"/>
                </a:srgbClr>
              </a:solidFill>
              <a:prstDash val="solid"/>
              <a:miter/>
            </a:ln>
          </p:spPr>
          <p:txBody>
            <a:bodyPr/>
            <a:lstStyle/>
            <a:p/>
          </p:txBody>
        </p:sp>
        <p:sp>
          <p:nvSpPr>
            <p:cNvPr id="61" name="rc61"/>
            <p:cNvSpPr/>
            <p:nvPr/>
          </p:nvSpPr>
          <p:spPr>
            <a:xfrm>
              <a:off x="1312401" y="4068472"/>
              <a:ext cx="303071" cy="990340"/>
            </a:xfrm>
            <a:prstGeom prst="rect">
              <a:avLst/>
            </a:prstGeom>
            <a:solidFill>
              <a:srgbClr val="B50800">
                <a:alpha val="100000"/>
              </a:srgbClr>
            </a:solidFill>
            <a:ln w="13550" cap="flat">
              <a:solidFill>
                <a:srgbClr val="000000">
                  <a:alpha val="100000"/>
                </a:srgbClr>
              </a:solidFill>
              <a:prstDash val="solid"/>
              <a:miter/>
            </a:ln>
          </p:spPr>
          <p:txBody>
            <a:bodyPr/>
            <a:lstStyle/>
            <a:p/>
          </p:txBody>
        </p:sp>
        <p:sp>
          <p:nvSpPr>
            <p:cNvPr id="62" name="tx62"/>
            <p:cNvSpPr/>
            <p:nvPr/>
          </p:nvSpPr>
          <p:spPr>
            <a:xfrm rot="-5400000">
              <a:off x="1006764" y="2093939"/>
              <a:ext cx="240852"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2.2m</a:t>
              </a:r>
            </a:p>
          </p:txBody>
        </p:sp>
        <p:sp>
          <p:nvSpPr>
            <p:cNvPr id="63" name="tx63"/>
            <p:cNvSpPr/>
            <p:nvPr/>
          </p:nvSpPr>
          <p:spPr>
            <a:xfrm rot="-5400000">
              <a:off x="1941611" y="4062043"/>
              <a:ext cx="39163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480,000</a:t>
              </a:r>
            </a:p>
          </p:txBody>
        </p:sp>
        <p:sp>
          <p:nvSpPr>
            <p:cNvPr id="64" name="tx64"/>
            <p:cNvSpPr/>
            <p:nvPr/>
          </p:nvSpPr>
          <p:spPr>
            <a:xfrm rot="-5400000">
              <a:off x="6686193" y="4737504"/>
              <a:ext cx="33137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35,000</a:t>
              </a:r>
            </a:p>
          </p:txBody>
        </p:sp>
        <p:sp>
          <p:nvSpPr>
            <p:cNvPr id="65" name="tx65"/>
            <p:cNvSpPr/>
            <p:nvPr/>
          </p:nvSpPr>
          <p:spPr>
            <a:xfrm rot="-5400000">
              <a:off x="3625344" y="4557579"/>
              <a:ext cx="39163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132,000</a:t>
              </a:r>
            </a:p>
          </p:txBody>
        </p:sp>
        <p:sp>
          <p:nvSpPr>
            <p:cNvPr id="66" name="tx66"/>
            <p:cNvSpPr/>
            <p:nvPr/>
          </p:nvSpPr>
          <p:spPr>
            <a:xfrm rot="-5400000">
              <a:off x="4665714" y="4649233"/>
              <a:ext cx="33137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97,000</a:t>
              </a:r>
            </a:p>
          </p:txBody>
        </p:sp>
        <p:sp>
          <p:nvSpPr>
            <p:cNvPr id="67" name="tx67"/>
            <p:cNvSpPr/>
            <p:nvPr/>
          </p:nvSpPr>
          <p:spPr>
            <a:xfrm rot="-5400000">
              <a:off x="7022940" y="4769015"/>
              <a:ext cx="33137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13,000</a:t>
              </a:r>
            </a:p>
          </p:txBody>
        </p:sp>
        <p:sp>
          <p:nvSpPr>
            <p:cNvPr id="68" name="tx68"/>
            <p:cNvSpPr/>
            <p:nvPr/>
          </p:nvSpPr>
          <p:spPr>
            <a:xfrm rot="-5400000">
              <a:off x="1604865" y="3820009"/>
              <a:ext cx="39163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650,000</a:t>
              </a:r>
            </a:p>
          </p:txBody>
        </p:sp>
        <p:sp>
          <p:nvSpPr>
            <p:cNvPr id="69" name="tx69"/>
            <p:cNvSpPr/>
            <p:nvPr/>
          </p:nvSpPr>
          <p:spPr>
            <a:xfrm rot="-5400000">
              <a:off x="5675954" y="4710316"/>
              <a:ext cx="33137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55,000</a:t>
              </a:r>
            </a:p>
          </p:txBody>
        </p:sp>
        <p:sp>
          <p:nvSpPr>
            <p:cNvPr id="70" name="tx70"/>
            <p:cNvSpPr/>
            <p:nvPr/>
          </p:nvSpPr>
          <p:spPr>
            <a:xfrm rot="-5400000">
              <a:off x="7363710" y="4777768"/>
              <a:ext cx="32333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11,000</a:t>
              </a:r>
            </a:p>
          </p:txBody>
        </p:sp>
        <p:sp>
          <p:nvSpPr>
            <p:cNvPr id="71" name="tx71"/>
            <p:cNvSpPr/>
            <p:nvPr/>
          </p:nvSpPr>
          <p:spPr>
            <a:xfrm rot="-5400000">
              <a:off x="6349447" y="4721525"/>
              <a:ext cx="33137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47,000</a:t>
              </a:r>
            </a:p>
          </p:txBody>
        </p:sp>
        <p:sp>
          <p:nvSpPr>
            <p:cNvPr id="72" name="tx72"/>
            <p:cNvSpPr/>
            <p:nvPr/>
          </p:nvSpPr>
          <p:spPr>
            <a:xfrm rot="-5400000">
              <a:off x="8037203" y="4778071"/>
              <a:ext cx="32333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11,000</a:t>
              </a:r>
            </a:p>
          </p:txBody>
        </p:sp>
        <p:sp>
          <p:nvSpPr>
            <p:cNvPr id="73" name="tx73"/>
            <p:cNvSpPr/>
            <p:nvPr/>
          </p:nvSpPr>
          <p:spPr>
            <a:xfrm rot="-5400000">
              <a:off x="8400056" y="4825125"/>
              <a:ext cx="271119"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4,000</a:t>
              </a:r>
            </a:p>
          </p:txBody>
        </p:sp>
        <p:sp>
          <p:nvSpPr>
            <p:cNvPr id="74" name="tx74"/>
            <p:cNvSpPr/>
            <p:nvPr/>
          </p:nvSpPr>
          <p:spPr>
            <a:xfrm rot="-5400000">
              <a:off x="5002460" y="4654035"/>
              <a:ext cx="33137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94,000</a:t>
              </a:r>
            </a:p>
          </p:txBody>
        </p:sp>
        <p:sp>
          <p:nvSpPr>
            <p:cNvPr id="75" name="tx75"/>
            <p:cNvSpPr/>
            <p:nvPr/>
          </p:nvSpPr>
          <p:spPr>
            <a:xfrm rot="-5400000">
              <a:off x="4298838" y="4567339"/>
              <a:ext cx="39163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125,000</a:t>
              </a:r>
            </a:p>
          </p:txBody>
        </p:sp>
        <p:sp>
          <p:nvSpPr>
            <p:cNvPr id="76" name="tx76"/>
            <p:cNvSpPr/>
            <p:nvPr/>
          </p:nvSpPr>
          <p:spPr>
            <a:xfrm rot="-5400000">
              <a:off x="2615105" y="4450847"/>
              <a:ext cx="39163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207,000</a:t>
              </a:r>
            </a:p>
          </p:txBody>
        </p:sp>
        <p:sp>
          <p:nvSpPr>
            <p:cNvPr id="77" name="tx77"/>
            <p:cNvSpPr/>
            <p:nvPr/>
          </p:nvSpPr>
          <p:spPr>
            <a:xfrm rot="-5400000">
              <a:off x="6012700" y="4710934"/>
              <a:ext cx="33137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54,000</a:t>
              </a:r>
            </a:p>
          </p:txBody>
        </p:sp>
        <p:sp>
          <p:nvSpPr>
            <p:cNvPr id="78" name="tx78"/>
            <p:cNvSpPr/>
            <p:nvPr/>
          </p:nvSpPr>
          <p:spPr>
            <a:xfrm rot="-5400000">
              <a:off x="3962091" y="4564320"/>
              <a:ext cx="39163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128,000</a:t>
              </a:r>
            </a:p>
          </p:txBody>
        </p:sp>
        <p:sp>
          <p:nvSpPr>
            <p:cNvPr id="79" name="tx79"/>
            <p:cNvSpPr/>
            <p:nvPr/>
          </p:nvSpPr>
          <p:spPr>
            <a:xfrm rot="-5400000">
              <a:off x="2951851" y="4490109"/>
              <a:ext cx="39163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180,000</a:t>
              </a:r>
            </a:p>
          </p:txBody>
        </p:sp>
        <p:sp>
          <p:nvSpPr>
            <p:cNvPr id="80" name="tx80"/>
            <p:cNvSpPr/>
            <p:nvPr/>
          </p:nvSpPr>
          <p:spPr>
            <a:xfrm rot="-5400000">
              <a:off x="5339207" y="4671765"/>
              <a:ext cx="33137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82,000</a:t>
              </a:r>
            </a:p>
          </p:txBody>
        </p:sp>
        <p:sp>
          <p:nvSpPr>
            <p:cNvPr id="81" name="tx81"/>
            <p:cNvSpPr/>
            <p:nvPr/>
          </p:nvSpPr>
          <p:spPr>
            <a:xfrm rot="-5400000">
              <a:off x="8736803" y="4828183"/>
              <a:ext cx="271119"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1,000</a:t>
              </a:r>
            </a:p>
          </p:txBody>
        </p:sp>
        <p:sp>
          <p:nvSpPr>
            <p:cNvPr id="82" name="tx82"/>
            <p:cNvSpPr/>
            <p:nvPr/>
          </p:nvSpPr>
          <p:spPr>
            <a:xfrm rot="-5400000">
              <a:off x="2278358" y="4357483"/>
              <a:ext cx="39163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273,000</a:t>
              </a:r>
            </a:p>
          </p:txBody>
        </p:sp>
        <p:sp>
          <p:nvSpPr>
            <p:cNvPr id="83" name="tx83"/>
            <p:cNvSpPr/>
            <p:nvPr/>
          </p:nvSpPr>
          <p:spPr>
            <a:xfrm rot="-5400000">
              <a:off x="3288598" y="4534606"/>
              <a:ext cx="39163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148,000</a:t>
              </a:r>
            </a:p>
          </p:txBody>
        </p:sp>
        <p:sp>
          <p:nvSpPr>
            <p:cNvPr id="84" name="tx84"/>
            <p:cNvSpPr/>
            <p:nvPr/>
          </p:nvSpPr>
          <p:spPr>
            <a:xfrm rot="-5400000">
              <a:off x="7700457" y="4778056"/>
              <a:ext cx="32333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11,000</a:t>
              </a:r>
            </a:p>
          </p:txBody>
        </p:sp>
        <p:sp>
          <p:nvSpPr>
            <p:cNvPr id="85" name="tx85"/>
            <p:cNvSpPr/>
            <p:nvPr/>
          </p:nvSpPr>
          <p:spPr>
            <a:xfrm rot="-5400000">
              <a:off x="1268118" y="3755510"/>
              <a:ext cx="39163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696,000</a:t>
              </a:r>
            </a:p>
          </p:txBody>
        </p:sp>
        <p:sp>
          <p:nvSpPr>
            <p:cNvPr id="86" name="tx86"/>
            <p:cNvSpPr/>
            <p:nvPr/>
          </p:nvSpPr>
          <p:spPr>
            <a:xfrm>
              <a:off x="725809" y="5018808"/>
              <a:ext cx="1367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0K</a:t>
              </a:r>
            </a:p>
          </p:txBody>
        </p:sp>
        <p:sp>
          <p:nvSpPr>
            <p:cNvPr id="87" name="tx87"/>
            <p:cNvSpPr/>
            <p:nvPr/>
          </p:nvSpPr>
          <p:spPr>
            <a:xfrm>
              <a:off x="601451" y="4306985"/>
              <a:ext cx="26106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500K</a:t>
              </a:r>
            </a:p>
          </p:txBody>
        </p:sp>
        <p:sp>
          <p:nvSpPr>
            <p:cNvPr id="88" name="tx88"/>
            <p:cNvSpPr/>
            <p:nvPr/>
          </p:nvSpPr>
          <p:spPr>
            <a:xfrm>
              <a:off x="508182" y="3595162"/>
              <a:ext cx="35433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1 000K</a:t>
              </a:r>
            </a:p>
          </p:txBody>
        </p:sp>
        <p:sp>
          <p:nvSpPr>
            <p:cNvPr id="89" name="tx89"/>
            <p:cNvSpPr/>
            <p:nvPr/>
          </p:nvSpPr>
          <p:spPr>
            <a:xfrm>
              <a:off x="508182" y="2883339"/>
              <a:ext cx="35433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1 500K</a:t>
              </a:r>
            </a:p>
          </p:txBody>
        </p:sp>
        <p:sp>
          <p:nvSpPr>
            <p:cNvPr id="90" name="tx90"/>
            <p:cNvSpPr/>
            <p:nvPr/>
          </p:nvSpPr>
          <p:spPr>
            <a:xfrm>
              <a:off x="508182" y="2171516"/>
              <a:ext cx="35433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2 000K</a:t>
              </a:r>
            </a:p>
          </p:txBody>
        </p:sp>
        <p:sp>
          <p:nvSpPr>
            <p:cNvPr id="91" name="tx91"/>
            <p:cNvSpPr/>
            <p:nvPr/>
          </p:nvSpPr>
          <p:spPr>
            <a:xfrm rot="-2700000">
              <a:off x="853351" y="5234871"/>
              <a:ext cx="35396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Nigeria</a:t>
              </a:r>
            </a:p>
          </p:txBody>
        </p:sp>
        <p:sp>
          <p:nvSpPr>
            <p:cNvPr id="92" name="tx92"/>
            <p:cNvSpPr/>
            <p:nvPr/>
          </p:nvSpPr>
          <p:spPr>
            <a:xfrm rot="-2700000">
              <a:off x="1198683" y="5231315"/>
              <a:ext cx="34390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Yemen</a:t>
              </a:r>
            </a:p>
          </p:txBody>
        </p:sp>
        <p:sp>
          <p:nvSpPr>
            <p:cNvPr id="93" name="tx93"/>
            <p:cNvSpPr/>
            <p:nvPr/>
          </p:nvSpPr>
          <p:spPr>
            <a:xfrm rot="-2700000">
              <a:off x="1484229" y="5252523"/>
              <a:ext cx="40389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Ethiopia</a:t>
              </a:r>
            </a:p>
          </p:txBody>
        </p:sp>
        <p:sp>
          <p:nvSpPr>
            <p:cNvPr id="94" name="tx94"/>
            <p:cNvSpPr/>
            <p:nvPr/>
          </p:nvSpPr>
          <p:spPr>
            <a:xfrm rot="-2700000">
              <a:off x="1661756" y="5318474"/>
              <a:ext cx="59042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Afghanistan</a:t>
              </a:r>
            </a:p>
          </p:txBody>
        </p:sp>
        <p:sp>
          <p:nvSpPr>
            <p:cNvPr id="95" name="tx95"/>
            <p:cNvSpPr/>
            <p:nvPr/>
          </p:nvSpPr>
          <p:spPr>
            <a:xfrm rot="-2700000">
              <a:off x="2226562" y="5224009"/>
              <a:ext cx="32324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Sudan</a:t>
              </a:r>
            </a:p>
          </p:txBody>
        </p:sp>
        <p:sp>
          <p:nvSpPr>
            <p:cNvPr id="96" name="tx96"/>
            <p:cNvSpPr/>
            <p:nvPr/>
          </p:nvSpPr>
          <p:spPr>
            <a:xfrm rot="-2700000">
              <a:off x="2441630" y="5274409"/>
              <a:ext cx="46579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Myanmar</a:t>
              </a:r>
            </a:p>
          </p:txBody>
        </p:sp>
        <p:sp>
          <p:nvSpPr>
            <p:cNvPr id="97" name="tx97"/>
            <p:cNvSpPr/>
            <p:nvPr/>
          </p:nvSpPr>
          <p:spPr>
            <a:xfrm rot="-2700000">
              <a:off x="2831372" y="5252458"/>
              <a:ext cx="40370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Somalia</a:t>
              </a:r>
            </a:p>
          </p:txBody>
        </p:sp>
        <p:sp>
          <p:nvSpPr>
            <p:cNvPr id="98" name="tx98"/>
            <p:cNvSpPr/>
            <p:nvPr/>
          </p:nvSpPr>
          <p:spPr>
            <a:xfrm rot="-2700000">
              <a:off x="3295416" y="5199730"/>
              <a:ext cx="25456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Syria</a:t>
              </a:r>
            </a:p>
          </p:txBody>
        </p:sp>
        <p:sp>
          <p:nvSpPr>
            <p:cNvPr id="99" name="tx99"/>
            <p:cNvSpPr/>
            <p:nvPr/>
          </p:nvSpPr>
          <p:spPr>
            <a:xfrm rot="-2700000">
              <a:off x="3404026" y="5294227"/>
              <a:ext cx="52184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Cameroon</a:t>
              </a:r>
            </a:p>
          </p:txBody>
        </p:sp>
        <p:sp>
          <p:nvSpPr>
            <p:cNvPr id="100" name="tx100"/>
            <p:cNvSpPr/>
            <p:nvPr/>
          </p:nvSpPr>
          <p:spPr>
            <a:xfrm rot="-2700000">
              <a:off x="3358801" y="5452445"/>
              <a:ext cx="96935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Papua New Guinea</a:t>
              </a:r>
            </a:p>
          </p:txBody>
        </p:sp>
        <p:sp>
          <p:nvSpPr>
            <p:cNvPr id="101" name="tx101"/>
            <p:cNvSpPr/>
            <p:nvPr/>
          </p:nvSpPr>
          <p:spPr>
            <a:xfrm rot="-2700000">
              <a:off x="3976758" y="5335964"/>
              <a:ext cx="63989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Mozambique</a:t>
              </a:r>
            </a:p>
          </p:txBody>
        </p:sp>
        <p:sp>
          <p:nvSpPr>
            <p:cNvPr id="102" name="tx102"/>
            <p:cNvSpPr/>
            <p:nvPr/>
          </p:nvSpPr>
          <p:spPr>
            <a:xfrm rot="-2700000">
              <a:off x="4658403" y="5193102"/>
              <a:ext cx="23582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CAR</a:t>
              </a:r>
            </a:p>
          </p:txBody>
        </p:sp>
        <p:sp>
          <p:nvSpPr>
            <p:cNvPr id="103" name="tx103"/>
            <p:cNvSpPr/>
            <p:nvPr/>
          </p:nvSpPr>
          <p:spPr>
            <a:xfrm rot="-2700000">
              <a:off x="5021608" y="5182143"/>
              <a:ext cx="20482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Mali</a:t>
              </a:r>
            </a:p>
          </p:txBody>
        </p:sp>
        <p:sp>
          <p:nvSpPr>
            <p:cNvPr id="104" name="tx104"/>
            <p:cNvSpPr/>
            <p:nvPr/>
          </p:nvSpPr>
          <p:spPr>
            <a:xfrm rot="-2700000">
              <a:off x="4981378" y="5338291"/>
              <a:ext cx="64648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South Sudan</a:t>
              </a:r>
            </a:p>
          </p:txBody>
        </p:sp>
        <p:sp>
          <p:nvSpPr>
            <p:cNvPr id="105" name="tx105"/>
            <p:cNvSpPr/>
            <p:nvPr/>
          </p:nvSpPr>
          <p:spPr>
            <a:xfrm rot="-2700000">
              <a:off x="5679179" y="5188738"/>
              <a:ext cx="2234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Haiti</a:t>
              </a:r>
            </a:p>
          </p:txBody>
        </p:sp>
        <p:sp>
          <p:nvSpPr>
            <p:cNvPr id="106" name="tx106"/>
            <p:cNvSpPr/>
            <p:nvPr/>
          </p:nvSpPr>
          <p:spPr>
            <a:xfrm rot="-2700000">
              <a:off x="5978774" y="5204126"/>
              <a:ext cx="26700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Niger</a:t>
              </a:r>
            </a:p>
          </p:txBody>
        </p:sp>
        <p:sp>
          <p:nvSpPr>
            <p:cNvPr id="107" name="tx107"/>
            <p:cNvSpPr/>
            <p:nvPr/>
          </p:nvSpPr>
          <p:spPr>
            <a:xfrm rot="-2700000">
              <a:off x="6378975" y="5177843"/>
              <a:ext cx="19266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Iraq</a:t>
              </a:r>
            </a:p>
          </p:txBody>
        </p:sp>
        <p:sp>
          <p:nvSpPr>
            <p:cNvPr id="108" name="tx108"/>
            <p:cNvSpPr/>
            <p:nvPr/>
          </p:nvSpPr>
          <p:spPr>
            <a:xfrm rot="-2700000">
              <a:off x="6318140" y="5342527"/>
              <a:ext cx="65845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Burkina Faso</a:t>
              </a:r>
            </a:p>
          </p:txBody>
        </p:sp>
        <p:sp>
          <p:nvSpPr>
            <p:cNvPr id="109" name="tx109"/>
            <p:cNvSpPr/>
            <p:nvPr/>
          </p:nvSpPr>
          <p:spPr>
            <a:xfrm rot="-2700000">
              <a:off x="6935785" y="5226175"/>
              <a:ext cx="32936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Congo</a:t>
              </a:r>
            </a:p>
          </p:txBody>
        </p:sp>
        <p:sp>
          <p:nvSpPr>
            <p:cNvPr id="110" name="tx110"/>
            <p:cNvSpPr/>
            <p:nvPr/>
          </p:nvSpPr>
          <p:spPr>
            <a:xfrm rot="-2700000">
              <a:off x="7389215" y="5177843"/>
              <a:ext cx="19266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Iran</a:t>
              </a:r>
            </a:p>
          </p:txBody>
        </p:sp>
        <p:sp>
          <p:nvSpPr>
            <p:cNvPr id="111" name="tx111"/>
            <p:cNvSpPr/>
            <p:nvPr/>
          </p:nvSpPr>
          <p:spPr>
            <a:xfrm rot="-2700000">
              <a:off x="7561746" y="5245863"/>
              <a:ext cx="38505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Ukraine</a:t>
              </a:r>
            </a:p>
          </p:txBody>
        </p:sp>
        <p:sp>
          <p:nvSpPr>
            <p:cNvPr id="112" name="tx112"/>
            <p:cNvSpPr/>
            <p:nvPr/>
          </p:nvSpPr>
          <p:spPr>
            <a:xfrm rot="-2700000">
              <a:off x="7855644" y="5263612"/>
              <a:ext cx="43525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Lebanon</a:t>
              </a:r>
            </a:p>
          </p:txBody>
        </p:sp>
        <p:sp>
          <p:nvSpPr>
            <p:cNvPr id="113" name="tx113"/>
            <p:cNvSpPr/>
            <p:nvPr/>
          </p:nvSpPr>
          <p:spPr>
            <a:xfrm rot="-2700000">
              <a:off x="8335845" y="5204191"/>
              <a:ext cx="26718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Libya</a:t>
              </a:r>
            </a:p>
          </p:txBody>
        </p:sp>
        <p:sp>
          <p:nvSpPr>
            <p:cNvPr id="114" name="tx114"/>
            <p:cNvSpPr/>
            <p:nvPr/>
          </p:nvSpPr>
          <p:spPr>
            <a:xfrm rot="-2700000">
              <a:off x="8152707" y="5419534"/>
              <a:ext cx="87626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State of Palestine</a:t>
              </a:r>
            </a:p>
          </p:txBody>
        </p:sp>
        <p:sp>
          <p:nvSpPr>
            <p:cNvPr id="115" name="tx115"/>
            <p:cNvSpPr/>
            <p:nvPr/>
          </p:nvSpPr>
          <p:spPr>
            <a:xfrm rot="-5400000">
              <a:off x="24920" y="3275788"/>
              <a:ext cx="73801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 zero-dose</a:t>
              </a:r>
            </a:p>
          </p:txBody>
        </p:sp>
        <p:sp>
          <p:nvSpPr>
            <p:cNvPr id="116" name="tx116"/>
            <p:cNvSpPr/>
            <p:nvPr/>
          </p:nvSpPr>
          <p:spPr>
            <a:xfrm>
              <a:off x="2500702" y="6312825"/>
              <a:ext cx="125803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DTP1 Coverage (%)</a:t>
              </a:r>
            </a:p>
          </p:txBody>
        </p:sp>
        <p:sp>
          <p:nvSpPr>
            <p:cNvPr id="117" name="rc117"/>
            <p:cNvSpPr/>
            <p:nvPr/>
          </p:nvSpPr>
          <p:spPr>
            <a:xfrm>
              <a:off x="3837323" y="6262114"/>
              <a:ext cx="201456" cy="201456"/>
            </a:xfrm>
            <a:prstGeom prst="rect">
              <a:avLst/>
            </a:prstGeom>
            <a:solidFill>
              <a:srgbClr val="B50800">
                <a:alpha val="100000"/>
              </a:srgbClr>
            </a:solidFill>
            <a:ln w="13550" cap="flat">
              <a:solidFill>
                <a:srgbClr val="000000">
                  <a:alpha val="100000"/>
                </a:srgbClr>
              </a:solidFill>
              <a:prstDash val="solid"/>
              <a:miter/>
            </a:ln>
          </p:spPr>
          <p:txBody>
            <a:bodyPr/>
            <a:lstStyle/>
            <a:p/>
          </p:txBody>
        </p:sp>
        <p:sp>
          <p:nvSpPr>
            <p:cNvPr id="118" name="rc118"/>
            <p:cNvSpPr/>
            <p:nvPr/>
          </p:nvSpPr>
          <p:spPr>
            <a:xfrm>
              <a:off x="4385603" y="6262114"/>
              <a:ext cx="201456" cy="201456"/>
            </a:xfrm>
            <a:prstGeom prst="rect">
              <a:avLst/>
            </a:prstGeom>
            <a:solidFill>
              <a:srgbClr val="E2231A">
                <a:alpha val="100000"/>
              </a:srgbClr>
            </a:solidFill>
            <a:ln w="13550" cap="flat">
              <a:solidFill>
                <a:srgbClr val="000000">
                  <a:alpha val="100000"/>
                </a:srgbClr>
              </a:solidFill>
              <a:prstDash val="solid"/>
              <a:miter/>
            </a:ln>
          </p:spPr>
          <p:txBody>
            <a:bodyPr/>
            <a:lstStyle/>
            <a:p/>
          </p:txBody>
        </p:sp>
        <p:sp>
          <p:nvSpPr>
            <p:cNvPr id="119" name="rc119"/>
            <p:cNvSpPr/>
            <p:nvPr/>
          </p:nvSpPr>
          <p:spPr>
            <a:xfrm>
              <a:off x="5030170" y="6262114"/>
              <a:ext cx="201456" cy="201456"/>
            </a:xfrm>
            <a:prstGeom prst="rect">
              <a:avLst/>
            </a:prstGeom>
            <a:solidFill>
              <a:srgbClr val="FFA500">
                <a:alpha val="100000"/>
              </a:srgbClr>
            </a:solidFill>
            <a:ln w="13550" cap="flat">
              <a:solidFill>
                <a:srgbClr val="000000">
                  <a:alpha val="100000"/>
                </a:srgbClr>
              </a:solidFill>
              <a:prstDash val="solid"/>
              <a:miter/>
            </a:ln>
          </p:spPr>
          <p:txBody>
            <a:bodyPr/>
            <a:lstStyle/>
            <a:p/>
          </p:txBody>
        </p:sp>
        <p:sp>
          <p:nvSpPr>
            <p:cNvPr id="120" name="rc120"/>
            <p:cNvSpPr/>
            <p:nvPr/>
          </p:nvSpPr>
          <p:spPr>
            <a:xfrm>
              <a:off x="5674737" y="6262114"/>
              <a:ext cx="201456" cy="201456"/>
            </a:xfrm>
            <a:prstGeom prst="rect">
              <a:avLst/>
            </a:prstGeom>
            <a:solidFill>
              <a:srgbClr val="FEEB76">
                <a:alpha val="100000"/>
              </a:srgbClr>
            </a:solidFill>
            <a:ln w="13550" cap="flat">
              <a:solidFill>
                <a:srgbClr val="000000">
                  <a:alpha val="100000"/>
                </a:srgbClr>
              </a:solidFill>
              <a:prstDash val="solid"/>
              <a:miter/>
            </a:ln>
          </p:spPr>
          <p:txBody>
            <a:bodyPr/>
            <a:lstStyle/>
            <a:p/>
          </p:txBody>
        </p:sp>
        <p:sp>
          <p:nvSpPr>
            <p:cNvPr id="121" name="rc121"/>
            <p:cNvSpPr/>
            <p:nvPr/>
          </p:nvSpPr>
          <p:spPr>
            <a:xfrm>
              <a:off x="6319304" y="6262114"/>
              <a:ext cx="201455" cy="201456"/>
            </a:xfrm>
            <a:prstGeom prst="rect">
              <a:avLst/>
            </a:prstGeom>
            <a:solidFill>
              <a:srgbClr val="80BD41">
                <a:alpha val="100000"/>
              </a:srgbClr>
            </a:solidFill>
            <a:ln w="13550" cap="flat">
              <a:solidFill>
                <a:srgbClr val="000000">
                  <a:alpha val="100000"/>
                </a:srgbClr>
              </a:solidFill>
              <a:prstDash val="solid"/>
              <a:miter/>
            </a:ln>
          </p:spPr>
          <p:txBody>
            <a:bodyPr/>
            <a:lstStyle/>
            <a:p/>
          </p:txBody>
        </p:sp>
        <p:sp>
          <p:nvSpPr>
            <p:cNvPr id="122" name="rc122"/>
            <p:cNvSpPr/>
            <p:nvPr/>
          </p:nvSpPr>
          <p:spPr>
            <a:xfrm>
              <a:off x="6963871" y="6262114"/>
              <a:ext cx="201455" cy="201456"/>
            </a:xfrm>
            <a:prstGeom prst="rect">
              <a:avLst/>
            </a:prstGeom>
            <a:solidFill>
              <a:srgbClr val="00833D">
                <a:alpha val="100000"/>
              </a:srgbClr>
            </a:solidFill>
            <a:ln w="13550" cap="flat">
              <a:solidFill>
                <a:srgbClr val="000000">
                  <a:alpha val="100000"/>
                </a:srgbClr>
              </a:solidFill>
              <a:prstDash val="solid"/>
              <a:miter/>
            </a:ln>
          </p:spPr>
          <p:txBody>
            <a:bodyPr/>
            <a:lstStyle/>
            <a:p/>
          </p:txBody>
        </p:sp>
        <p:sp>
          <p:nvSpPr>
            <p:cNvPr id="123" name="tx123"/>
            <p:cNvSpPr/>
            <p:nvPr/>
          </p:nvSpPr>
          <p:spPr>
            <a:xfrm>
              <a:off x="4117368" y="6322837"/>
              <a:ext cx="1896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&lt;60</a:t>
              </a:r>
            </a:p>
          </p:txBody>
        </p:sp>
        <p:sp>
          <p:nvSpPr>
            <p:cNvPr id="124" name="tx124"/>
            <p:cNvSpPr/>
            <p:nvPr/>
          </p:nvSpPr>
          <p:spPr>
            <a:xfrm>
              <a:off x="4665648" y="6322837"/>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60-69</a:t>
              </a:r>
            </a:p>
          </p:txBody>
        </p:sp>
        <p:sp>
          <p:nvSpPr>
            <p:cNvPr id="125" name="tx125"/>
            <p:cNvSpPr/>
            <p:nvPr/>
          </p:nvSpPr>
          <p:spPr>
            <a:xfrm>
              <a:off x="5310215" y="6322837"/>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70-79</a:t>
              </a:r>
            </a:p>
          </p:txBody>
        </p:sp>
        <p:sp>
          <p:nvSpPr>
            <p:cNvPr id="126" name="tx126"/>
            <p:cNvSpPr/>
            <p:nvPr/>
          </p:nvSpPr>
          <p:spPr>
            <a:xfrm>
              <a:off x="5954782" y="6322837"/>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80-89</a:t>
              </a:r>
            </a:p>
          </p:txBody>
        </p:sp>
        <p:sp>
          <p:nvSpPr>
            <p:cNvPr id="127" name="tx127"/>
            <p:cNvSpPr/>
            <p:nvPr/>
          </p:nvSpPr>
          <p:spPr>
            <a:xfrm>
              <a:off x="6599349" y="6322837"/>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90-94</a:t>
              </a:r>
            </a:p>
          </p:txBody>
        </p:sp>
        <p:sp>
          <p:nvSpPr>
            <p:cNvPr id="128" name="tx128"/>
            <p:cNvSpPr/>
            <p:nvPr/>
          </p:nvSpPr>
          <p:spPr>
            <a:xfrm>
              <a:off x="7243916" y="6322837"/>
              <a:ext cx="25493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&gt;=95</a:t>
              </a:r>
            </a:p>
          </p:txBody>
        </p:sp>
        <p:sp>
          <p:nvSpPr>
            <p:cNvPr id="129" name="tx129"/>
            <p:cNvSpPr/>
            <p:nvPr/>
          </p:nvSpPr>
          <p:spPr>
            <a:xfrm>
              <a:off x="925142" y="1368037"/>
              <a:ext cx="4996921"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Number of zero-dose children, by country, WB FCV countries, 2025</a:t>
              </a:r>
            </a:p>
          </p:txBody>
        </p:sp>
        <p:sp>
          <p:nvSpPr>
            <p:cNvPr id="130" name="tx130"/>
            <p:cNvSpPr/>
            <p:nvPr/>
          </p:nvSpPr>
          <p:spPr>
            <a:xfrm>
              <a:off x="4912427" y="661174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grpSp>
      <p:sp>
        <p:nvSpPr>
          <p:cNvPr id="13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the number of zero-dose children in 2025, by country in WB FCV countries. Bars are coloured based on DTP1 coverage.
In 2025, Nigeria had the highest absolute number of zero-dose children, with 70% DTP1 coverage.
The number of unvaccinated children is influenced by both the birth cohort size and programme performance. As a result, countries with large birth cohorts may still have a high number of unvaccinated children, even if coverage rates are high. At the same time, countries with high coverage will also have a greater absolute number of children who are vaccinated. Please refer to the heatmaps for country-specific coverage.</a:t>
            </a:r>
          </a:p>
        </p:txBody>
      </p:sp>
      <p:sp>
        <p:nvSpPr>
          <p:cNvPr id="13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Approximately 75% of zero-dose children in WB FCV countries live in just 6 countries, highlighting where intensified efforts could have the greatest regional impact on zero-dose numbers.</a:t>
            </a:r>
          </a:p>
        </p:txBody>
      </p:sp>
      <p:grpSp xmlns:pic="http://schemas.openxmlformats.org/drawingml/2006/picture">
        <p:nvGrpSpPr>
          <p:cNvPr id="133" name=""/>
          <p:cNvGrpSpPr/>
          <p:nvPr/>
        </p:nvGrpSpPr>
        <p:grpSpPr>
          <a:xfrm>
            <a:off x="292608" y="914400"/>
            <a:ext cx="8595360" cy="28575"/>
            <a:chOff x="292608" y="914400"/>
            <a:chExt cx="8595360" cy="28575"/>
          </a:xfrm>
        </p:grpSpPr>
        <p:sp>
          <p:nvSpPr>
            <p:cNvPr id="134"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5"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69090" y="5020070"/>
              <a:ext cx="8205320" cy="0"/>
            </a:xfrm>
            <a:custGeom>
              <a:avLst/>
              <a:pathLst>
                <a:path w="8205320" h="0">
                  <a:moveTo>
                    <a:pt x="0" y="0"/>
                  </a:moveTo>
                  <a:lnTo>
                    <a:pt x="8205320" y="0"/>
                  </a:lnTo>
                  <a:lnTo>
                    <a:pt x="8205320" y="0"/>
                  </a:lnTo>
                </a:path>
              </a:pathLst>
            </a:custGeom>
            <a:ln w="6775" cap="flat">
              <a:solidFill>
                <a:srgbClr val="EBEBEB">
                  <a:alpha val="100000"/>
                </a:srgbClr>
              </a:solidFill>
              <a:prstDash val="solid"/>
              <a:round/>
            </a:ln>
          </p:spPr>
          <p:txBody>
            <a:bodyPr/>
            <a:lstStyle/>
            <a:p/>
          </p:txBody>
        </p:sp>
        <p:sp>
          <p:nvSpPr>
            <p:cNvPr id="5" name="pl5"/>
            <p:cNvSpPr/>
            <p:nvPr/>
          </p:nvSpPr>
          <p:spPr>
            <a:xfrm>
              <a:off x="869090" y="3929368"/>
              <a:ext cx="8205320" cy="0"/>
            </a:xfrm>
            <a:custGeom>
              <a:avLst/>
              <a:pathLst>
                <a:path w="8205320" h="0">
                  <a:moveTo>
                    <a:pt x="0" y="0"/>
                  </a:moveTo>
                  <a:lnTo>
                    <a:pt x="8205320" y="0"/>
                  </a:lnTo>
                  <a:lnTo>
                    <a:pt x="8205320" y="0"/>
                  </a:lnTo>
                </a:path>
              </a:pathLst>
            </a:custGeom>
            <a:ln w="6775" cap="flat">
              <a:solidFill>
                <a:srgbClr val="EBEBEB">
                  <a:alpha val="100000"/>
                </a:srgbClr>
              </a:solidFill>
              <a:prstDash val="solid"/>
              <a:round/>
            </a:ln>
          </p:spPr>
          <p:txBody>
            <a:bodyPr/>
            <a:lstStyle/>
            <a:p/>
          </p:txBody>
        </p:sp>
        <p:sp>
          <p:nvSpPr>
            <p:cNvPr id="6" name="pl6"/>
            <p:cNvSpPr/>
            <p:nvPr/>
          </p:nvSpPr>
          <p:spPr>
            <a:xfrm>
              <a:off x="869090" y="2838666"/>
              <a:ext cx="8205320" cy="0"/>
            </a:xfrm>
            <a:custGeom>
              <a:avLst/>
              <a:pathLst>
                <a:path w="8205320" h="0">
                  <a:moveTo>
                    <a:pt x="0" y="0"/>
                  </a:moveTo>
                  <a:lnTo>
                    <a:pt x="8205320" y="0"/>
                  </a:lnTo>
                  <a:lnTo>
                    <a:pt x="8205320" y="0"/>
                  </a:lnTo>
                </a:path>
              </a:pathLst>
            </a:custGeom>
            <a:ln w="6775" cap="flat">
              <a:solidFill>
                <a:srgbClr val="EBEBEB">
                  <a:alpha val="100000"/>
                </a:srgbClr>
              </a:solidFill>
              <a:prstDash val="solid"/>
              <a:round/>
            </a:ln>
          </p:spPr>
          <p:txBody>
            <a:bodyPr/>
            <a:lstStyle/>
            <a:p/>
          </p:txBody>
        </p:sp>
        <p:sp>
          <p:nvSpPr>
            <p:cNvPr id="7" name="pl7"/>
            <p:cNvSpPr/>
            <p:nvPr/>
          </p:nvSpPr>
          <p:spPr>
            <a:xfrm>
              <a:off x="869090" y="1747963"/>
              <a:ext cx="8205320" cy="0"/>
            </a:xfrm>
            <a:custGeom>
              <a:avLst/>
              <a:pathLst>
                <a:path w="8205320" h="0">
                  <a:moveTo>
                    <a:pt x="0" y="0"/>
                  </a:moveTo>
                  <a:lnTo>
                    <a:pt x="8205320" y="0"/>
                  </a:lnTo>
                  <a:lnTo>
                    <a:pt x="8205320" y="0"/>
                  </a:lnTo>
                </a:path>
              </a:pathLst>
            </a:custGeom>
            <a:ln w="6775" cap="flat">
              <a:solidFill>
                <a:srgbClr val="EBEBEB">
                  <a:alpha val="100000"/>
                </a:srgbClr>
              </a:solidFill>
              <a:prstDash val="solid"/>
              <a:round/>
            </a:ln>
          </p:spPr>
          <p:txBody>
            <a:bodyPr/>
            <a:lstStyle/>
            <a:p/>
          </p:txBody>
        </p:sp>
        <p:sp>
          <p:nvSpPr>
            <p:cNvPr id="8" name="pl8"/>
            <p:cNvSpPr/>
            <p:nvPr/>
          </p:nvSpPr>
          <p:spPr>
            <a:xfrm>
              <a:off x="869090" y="4474719"/>
              <a:ext cx="8205320" cy="0"/>
            </a:xfrm>
            <a:custGeom>
              <a:avLst/>
              <a:pathLst>
                <a:path w="8205320" h="0">
                  <a:moveTo>
                    <a:pt x="0" y="0"/>
                  </a:moveTo>
                  <a:lnTo>
                    <a:pt x="8205320" y="0"/>
                  </a:lnTo>
                  <a:lnTo>
                    <a:pt x="8205320" y="0"/>
                  </a:lnTo>
                </a:path>
              </a:pathLst>
            </a:custGeom>
            <a:ln w="13550" cap="flat">
              <a:solidFill>
                <a:srgbClr val="EBEBEB">
                  <a:alpha val="100000"/>
                </a:srgbClr>
              </a:solidFill>
              <a:prstDash val="solid"/>
              <a:round/>
            </a:ln>
          </p:spPr>
          <p:txBody>
            <a:bodyPr/>
            <a:lstStyle/>
            <a:p/>
          </p:txBody>
        </p:sp>
        <p:sp>
          <p:nvSpPr>
            <p:cNvPr id="9" name="pl9"/>
            <p:cNvSpPr/>
            <p:nvPr/>
          </p:nvSpPr>
          <p:spPr>
            <a:xfrm>
              <a:off x="869090" y="3384017"/>
              <a:ext cx="8205320" cy="0"/>
            </a:xfrm>
            <a:custGeom>
              <a:avLst/>
              <a:pathLst>
                <a:path w="8205320" h="0">
                  <a:moveTo>
                    <a:pt x="0" y="0"/>
                  </a:moveTo>
                  <a:lnTo>
                    <a:pt x="8205320" y="0"/>
                  </a:lnTo>
                  <a:lnTo>
                    <a:pt x="8205320" y="0"/>
                  </a:lnTo>
                </a:path>
              </a:pathLst>
            </a:custGeom>
            <a:ln w="13550" cap="flat">
              <a:solidFill>
                <a:srgbClr val="EBEBEB">
                  <a:alpha val="100000"/>
                </a:srgbClr>
              </a:solidFill>
              <a:prstDash val="solid"/>
              <a:round/>
            </a:ln>
          </p:spPr>
          <p:txBody>
            <a:bodyPr/>
            <a:lstStyle/>
            <a:p/>
          </p:txBody>
        </p:sp>
        <p:sp>
          <p:nvSpPr>
            <p:cNvPr id="10" name="pl10"/>
            <p:cNvSpPr/>
            <p:nvPr/>
          </p:nvSpPr>
          <p:spPr>
            <a:xfrm>
              <a:off x="869090" y="2293314"/>
              <a:ext cx="8205320" cy="0"/>
            </a:xfrm>
            <a:custGeom>
              <a:avLst/>
              <a:pathLst>
                <a:path w="8205320" h="0">
                  <a:moveTo>
                    <a:pt x="0" y="0"/>
                  </a:moveTo>
                  <a:lnTo>
                    <a:pt x="8205320" y="0"/>
                  </a:lnTo>
                  <a:lnTo>
                    <a:pt x="8205320" y="0"/>
                  </a:lnTo>
                </a:path>
              </a:pathLst>
            </a:custGeom>
            <a:ln w="13550" cap="flat">
              <a:solidFill>
                <a:srgbClr val="EBEBEB">
                  <a:alpha val="100000"/>
                </a:srgbClr>
              </a:solidFill>
              <a:prstDash val="solid"/>
              <a:round/>
            </a:ln>
          </p:spPr>
          <p:txBody>
            <a:bodyPr/>
            <a:lstStyle/>
            <a:p/>
          </p:txBody>
        </p:sp>
        <p:sp>
          <p:nvSpPr>
            <p:cNvPr id="11" name="pl11"/>
            <p:cNvSpPr/>
            <p:nvPr/>
          </p:nvSpPr>
          <p:spPr>
            <a:xfrm>
              <a:off x="1072527" y="1592799"/>
              <a:ext cx="0" cy="3963825"/>
            </a:xfrm>
            <a:custGeom>
              <a:avLst/>
              <a:pathLst>
                <a:path w="0" h="3963825">
                  <a:moveTo>
                    <a:pt x="0" y="3963825"/>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411590" y="1592799"/>
              <a:ext cx="0" cy="3963825"/>
            </a:xfrm>
            <a:custGeom>
              <a:avLst/>
              <a:pathLst>
                <a:path w="0" h="3963825">
                  <a:moveTo>
                    <a:pt x="0" y="3963825"/>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750653" y="1592799"/>
              <a:ext cx="0" cy="3963825"/>
            </a:xfrm>
            <a:custGeom>
              <a:avLst/>
              <a:pathLst>
                <a:path w="0" h="3963825">
                  <a:moveTo>
                    <a:pt x="0" y="3963825"/>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089716" y="1592799"/>
              <a:ext cx="0" cy="3963825"/>
            </a:xfrm>
            <a:custGeom>
              <a:avLst/>
              <a:pathLst>
                <a:path w="0" h="3963825">
                  <a:moveTo>
                    <a:pt x="0" y="3963825"/>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428779" y="1592799"/>
              <a:ext cx="0" cy="3963825"/>
            </a:xfrm>
            <a:custGeom>
              <a:avLst/>
              <a:pathLst>
                <a:path w="0" h="3963825">
                  <a:moveTo>
                    <a:pt x="0" y="3963825"/>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767841" y="1592799"/>
              <a:ext cx="0" cy="3963825"/>
            </a:xfrm>
            <a:custGeom>
              <a:avLst/>
              <a:pathLst>
                <a:path w="0" h="3963825">
                  <a:moveTo>
                    <a:pt x="0" y="396382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06904" y="1592799"/>
              <a:ext cx="0" cy="3963825"/>
            </a:xfrm>
            <a:custGeom>
              <a:avLst/>
              <a:pathLst>
                <a:path w="0" h="3963825">
                  <a:moveTo>
                    <a:pt x="0" y="396382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445967" y="1592799"/>
              <a:ext cx="0" cy="3963825"/>
            </a:xfrm>
            <a:custGeom>
              <a:avLst/>
              <a:pathLst>
                <a:path w="0" h="3963825">
                  <a:moveTo>
                    <a:pt x="0" y="396382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85030" y="1592799"/>
              <a:ext cx="0" cy="3963825"/>
            </a:xfrm>
            <a:custGeom>
              <a:avLst/>
              <a:pathLst>
                <a:path w="0" h="3963825">
                  <a:moveTo>
                    <a:pt x="0" y="396382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124093" y="1592799"/>
              <a:ext cx="0" cy="3963825"/>
            </a:xfrm>
            <a:custGeom>
              <a:avLst/>
              <a:pathLst>
                <a:path w="0" h="3963825">
                  <a:moveTo>
                    <a:pt x="0" y="396382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463156" y="1592799"/>
              <a:ext cx="0" cy="3963825"/>
            </a:xfrm>
            <a:custGeom>
              <a:avLst/>
              <a:pathLst>
                <a:path w="0" h="3963825">
                  <a:moveTo>
                    <a:pt x="0" y="396382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802219" y="1592799"/>
              <a:ext cx="0" cy="3963825"/>
            </a:xfrm>
            <a:custGeom>
              <a:avLst/>
              <a:pathLst>
                <a:path w="0" h="3963825">
                  <a:moveTo>
                    <a:pt x="0" y="396382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5141281" y="1592799"/>
              <a:ext cx="0" cy="3963825"/>
            </a:xfrm>
            <a:custGeom>
              <a:avLst/>
              <a:pathLst>
                <a:path w="0" h="3963825">
                  <a:moveTo>
                    <a:pt x="0" y="396382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5480344" y="1592799"/>
              <a:ext cx="0" cy="3963825"/>
            </a:xfrm>
            <a:custGeom>
              <a:avLst/>
              <a:pathLst>
                <a:path w="0" h="3963825">
                  <a:moveTo>
                    <a:pt x="0" y="3963825"/>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5819407" y="1592799"/>
              <a:ext cx="0" cy="3963825"/>
            </a:xfrm>
            <a:custGeom>
              <a:avLst/>
              <a:pathLst>
                <a:path w="0" h="3963825">
                  <a:moveTo>
                    <a:pt x="0" y="3963825"/>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6158470" y="1592799"/>
              <a:ext cx="0" cy="3963825"/>
            </a:xfrm>
            <a:custGeom>
              <a:avLst/>
              <a:pathLst>
                <a:path w="0" h="3963825">
                  <a:moveTo>
                    <a:pt x="0" y="3963825"/>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6497533" y="1592799"/>
              <a:ext cx="0" cy="3963825"/>
            </a:xfrm>
            <a:custGeom>
              <a:avLst/>
              <a:pathLst>
                <a:path w="0" h="3963825">
                  <a:moveTo>
                    <a:pt x="0" y="3963825"/>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6836596" y="1592799"/>
              <a:ext cx="0" cy="3963825"/>
            </a:xfrm>
            <a:custGeom>
              <a:avLst/>
              <a:pathLst>
                <a:path w="0" h="3963825">
                  <a:moveTo>
                    <a:pt x="0" y="3963825"/>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7175659" y="1592799"/>
              <a:ext cx="0" cy="3963825"/>
            </a:xfrm>
            <a:custGeom>
              <a:avLst/>
              <a:pathLst>
                <a:path w="0" h="3963825">
                  <a:moveTo>
                    <a:pt x="0" y="3963825"/>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7514721" y="1592799"/>
              <a:ext cx="0" cy="3963825"/>
            </a:xfrm>
            <a:custGeom>
              <a:avLst/>
              <a:pathLst>
                <a:path w="0" h="3963825">
                  <a:moveTo>
                    <a:pt x="0" y="3963825"/>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7853784" y="1592799"/>
              <a:ext cx="0" cy="3963825"/>
            </a:xfrm>
            <a:custGeom>
              <a:avLst/>
              <a:pathLst>
                <a:path w="0" h="3963825">
                  <a:moveTo>
                    <a:pt x="0" y="3963825"/>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8192847" y="1592799"/>
              <a:ext cx="0" cy="3963825"/>
            </a:xfrm>
            <a:custGeom>
              <a:avLst/>
              <a:pathLst>
                <a:path w="0" h="3963825">
                  <a:moveTo>
                    <a:pt x="0" y="3963825"/>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8531910" y="1592799"/>
              <a:ext cx="0" cy="3963825"/>
            </a:xfrm>
            <a:custGeom>
              <a:avLst/>
              <a:pathLst>
                <a:path w="0" h="3963825">
                  <a:moveTo>
                    <a:pt x="0" y="3963825"/>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8870973" y="1592799"/>
              <a:ext cx="0" cy="3963825"/>
            </a:xfrm>
            <a:custGeom>
              <a:avLst/>
              <a:pathLst>
                <a:path w="0" h="3963825">
                  <a:moveTo>
                    <a:pt x="0" y="3963825"/>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869090" y="2293314"/>
              <a:ext cx="8205320" cy="0"/>
            </a:xfrm>
            <a:custGeom>
              <a:avLst/>
              <a:pathLst>
                <a:path w="8205320" h="0">
                  <a:moveTo>
                    <a:pt x="0" y="0"/>
                  </a:moveTo>
                  <a:lnTo>
                    <a:pt x="8205320" y="0"/>
                  </a:lnTo>
                  <a:lnTo>
                    <a:pt x="8205320" y="0"/>
                  </a:lnTo>
                </a:path>
              </a:pathLst>
            </a:custGeom>
            <a:ln w="16260" cap="flat">
              <a:solidFill>
                <a:srgbClr val="7F7F7F">
                  <a:alpha val="100000"/>
                </a:srgbClr>
              </a:solidFill>
              <a:prstDash val="dash"/>
              <a:round/>
            </a:ln>
          </p:spPr>
          <p:txBody>
            <a:bodyPr/>
            <a:lstStyle/>
            <a:p/>
          </p:txBody>
        </p:sp>
        <p:sp>
          <p:nvSpPr>
            <p:cNvPr id="36" name="rc36"/>
            <p:cNvSpPr/>
            <p:nvPr/>
          </p:nvSpPr>
          <p:spPr>
            <a:xfrm>
              <a:off x="919949" y="2293314"/>
              <a:ext cx="305156" cy="3083136"/>
            </a:xfrm>
            <a:prstGeom prst="rect">
              <a:avLst/>
            </a:prstGeom>
            <a:solidFill>
              <a:srgbClr val="F26829">
                <a:alpha val="100000"/>
              </a:srgbClr>
            </a:solidFill>
          </p:spPr>
          <p:txBody>
            <a:bodyPr/>
            <a:lstStyle/>
            <a:p/>
          </p:txBody>
        </p:sp>
        <p:sp>
          <p:nvSpPr>
            <p:cNvPr id="37" name="rc37"/>
            <p:cNvSpPr/>
            <p:nvPr/>
          </p:nvSpPr>
          <p:spPr>
            <a:xfrm>
              <a:off x="1259012" y="2293314"/>
              <a:ext cx="305156" cy="1081414"/>
            </a:xfrm>
            <a:prstGeom prst="rect">
              <a:avLst/>
            </a:prstGeom>
            <a:solidFill>
              <a:srgbClr val="F26829">
                <a:alpha val="100000"/>
              </a:srgbClr>
            </a:solidFill>
          </p:spPr>
          <p:txBody>
            <a:bodyPr/>
            <a:lstStyle/>
            <a:p/>
          </p:txBody>
        </p:sp>
        <p:sp>
          <p:nvSpPr>
            <p:cNvPr id="38" name="rc38"/>
            <p:cNvSpPr/>
            <p:nvPr/>
          </p:nvSpPr>
          <p:spPr>
            <a:xfrm>
              <a:off x="1598075" y="2293314"/>
              <a:ext cx="305156" cy="196217"/>
            </a:xfrm>
            <a:prstGeom prst="rect">
              <a:avLst/>
            </a:prstGeom>
            <a:solidFill>
              <a:srgbClr val="F26829">
                <a:alpha val="100000"/>
              </a:srgbClr>
            </a:solidFill>
          </p:spPr>
          <p:txBody>
            <a:bodyPr/>
            <a:lstStyle/>
            <a:p/>
          </p:txBody>
        </p:sp>
        <p:sp>
          <p:nvSpPr>
            <p:cNvPr id="39" name="rc39"/>
            <p:cNvSpPr/>
            <p:nvPr/>
          </p:nvSpPr>
          <p:spPr>
            <a:xfrm>
              <a:off x="1937137" y="2293314"/>
              <a:ext cx="305156" cy="80821"/>
            </a:xfrm>
            <a:prstGeom prst="rect">
              <a:avLst/>
            </a:prstGeom>
            <a:solidFill>
              <a:srgbClr val="F26829">
                <a:alpha val="100000"/>
              </a:srgbClr>
            </a:solidFill>
          </p:spPr>
          <p:txBody>
            <a:bodyPr/>
            <a:lstStyle/>
            <a:p/>
          </p:txBody>
        </p:sp>
        <p:sp>
          <p:nvSpPr>
            <p:cNvPr id="40" name="rc40"/>
            <p:cNvSpPr/>
            <p:nvPr/>
          </p:nvSpPr>
          <p:spPr>
            <a:xfrm>
              <a:off x="2276200" y="2293314"/>
              <a:ext cx="305156" cy="63653"/>
            </a:xfrm>
            <a:prstGeom prst="rect">
              <a:avLst/>
            </a:prstGeom>
            <a:solidFill>
              <a:srgbClr val="F26829">
                <a:alpha val="100000"/>
              </a:srgbClr>
            </a:solidFill>
          </p:spPr>
          <p:txBody>
            <a:bodyPr/>
            <a:lstStyle/>
            <a:p/>
          </p:txBody>
        </p:sp>
        <p:sp>
          <p:nvSpPr>
            <p:cNvPr id="41" name="rc41"/>
            <p:cNvSpPr/>
            <p:nvPr/>
          </p:nvSpPr>
          <p:spPr>
            <a:xfrm>
              <a:off x="2615263" y="2293314"/>
              <a:ext cx="305156" cy="46196"/>
            </a:xfrm>
            <a:prstGeom prst="rect">
              <a:avLst/>
            </a:prstGeom>
            <a:solidFill>
              <a:srgbClr val="F26829">
                <a:alpha val="100000"/>
              </a:srgbClr>
            </a:solidFill>
          </p:spPr>
          <p:txBody>
            <a:bodyPr/>
            <a:lstStyle/>
            <a:p/>
          </p:txBody>
        </p:sp>
        <p:sp>
          <p:nvSpPr>
            <p:cNvPr id="42" name="rc42"/>
            <p:cNvSpPr/>
            <p:nvPr/>
          </p:nvSpPr>
          <p:spPr>
            <a:xfrm>
              <a:off x="2954326" y="2293314"/>
              <a:ext cx="305156" cy="29645"/>
            </a:xfrm>
            <a:prstGeom prst="rect">
              <a:avLst/>
            </a:prstGeom>
            <a:solidFill>
              <a:srgbClr val="F26829">
                <a:alpha val="100000"/>
              </a:srgbClr>
            </a:solidFill>
          </p:spPr>
          <p:txBody>
            <a:bodyPr/>
            <a:lstStyle/>
            <a:p/>
          </p:txBody>
        </p:sp>
        <p:sp>
          <p:nvSpPr>
            <p:cNvPr id="43" name="rc43"/>
            <p:cNvSpPr/>
            <p:nvPr/>
          </p:nvSpPr>
          <p:spPr>
            <a:xfrm>
              <a:off x="3293389" y="2293314"/>
              <a:ext cx="305156" cy="28003"/>
            </a:xfrm>
            <a:prstGeom prst="rect">
              <a:avLst/>
            </a:prstGeom>
            <a:solidFill>
              <a:srgbClr val="F26829">
                <a:alpha val="100000"/>
              </a:srgbClr>
            </a:solidFill>
          </p:spPr>
          <p:txBody>
            <a:bodyPr/>
            <a:lstStyle/>
            <a:p/>
          </p:txBody>
        </p:sp>
        <p:sp>
          <p:nvSpPr>
            <p:cNvPr id="44" name="rc44"/>
            <p:cNvSpPr/>
            <p:nvPr/>
          </p:nvSpPr>
          <p:spPr>
            <a:xfrm>
              <a:off x="3632452" y="2293314"/>
              <a:ext cx="305156" cy="10639"/>
            </a:xfrm>
            <a:prstGeom prst="rect">
              <a:avLst/>
            </a:prstGeom>
            <a:solidFill>
              <a:srgbClr val="F26829">
                <a:alpha val="100000"/>
              </a:srgbClr>
            </a:solidFill>
          </p:spPr>
          <p:txBody>
            <a:bodyPr/>
            <a:lstStyle/>
            <a:p/>
          </p:txBody>
        </p:sp>
        <p:sp>
          <p:nvSpPr>
            <p:cNvPr id="45" name="rc45"/>
            <p:cNvSpPr/>
            <p:nvPr/>
          </p:nvSpPr>
          <p:spPr>
            <a:xfrm>
              <a:off x="3971515" y="2293314"/>
              <a:ext cx="305156" cy="10012"/>
            </a:xfrm>
            <a:prstGeom prst="rect">
              <a:avLst/>
            </a:prstGeom>
            <a:solidFill>
              <a:srgbClr val="F26829">
                <a:alpha val="100000"/>
              </a:srgbClr>
            </a:solidFill>
          </p:spPr>
          <p:txBody>
            <a:bodyPr/>
            <a:lstStyle/>
            <a:p/>
          </p:txBody>
        </p:sp>
        <p:sp>
          <p:nvSpPr>
            <p:cNvPr id="46" name="rc46"/>
            <p:cNvSpPr/>
            <p:nvPr/>
          </p:nvSpPr>
          <p:spPr>
            <a:xfrm>
              <a:off x="4310577" y="2293304"/>
              <a:ext cx="305156" cy="10"/>
            </a:xfrm>
            <a:prstGeom prst="rect">
              <a:avLst/>
            </a:prstGeom>
            <a:solidFill>
              <a:srgbClr val="F26829">
                <a:alpha val="100000"/>
              </a:srgbClr>
            </a:solidFill>
          </p:spPr>
          <p:txBody>
            <a:bodyPr/>
            <a:lstStyle/>
            <a:p/>
          </p:txBody>
        </p:sp>
        <p:sp>
          <p:nvSpPr>
            <p:cNvPr id="47" name="rc47"/>
            <p:cNvSpPr/>
            <p:nvPr/>
          </p:nvSpPr>
          <p:spPr>
            <a:xfrm>
              <a:off x="4649640" y="2292884"/>
              <a:ext cx="305156" cy="430"/>
            </a:xfrm>
            <a:prstGeom prst="rect">
              <a:avLst/>
            </a:prstGeom>
            <a:solidFill>
              <a:srgbClr val="F26829">
                <a:alpha val="100000"/>
              </a:srgbClr>
            </a:solidFill>
          </p:spPr>
          <p:txBody>
            <a:bodyPr/>
            <a:lstStyle/>
            <a:p/>
          </p:txBody>
        </p:sp>
        <p:sp>
          <p:nvSpPr>
            <p:cNvPr id="48" name="rc48"/>
            <p:cNvSpPr/>
            <p:nvPr/>
          </p:nvSpPr>
          <p:spPr>
            <a:xfrm>
              <a:off x="4988703" y="2292224"/>
              <a:ext cx="305156" cy="1090"/>
            </a:xfrm>
            <a:prstGeom prst="rect">
              <a:avLst/>
            </a:prstGeom>
            <a:solidFill>
              <a:srgbClr val="F26829">
                <a:alpha val="100000"/>
              </a:srgbClr>
            </a:solidFill>
          </p:spPr>
          <p:txBody>
            <a:bodyPr/>
            <a:lstStyle/>
            <a:p/>
          </p:txBody>
        </p:sp>
        <p:sp>
          <p:nvSpPr>
            <p:cNvPr id="49" name="rc49"/>
            <p:cNvSpPr/>
            <p:nvPr/>
          </p:nvSpPr>
          <p:spPr>
            <a:xfrm>
              <a:off x="5327766" y="2289704"/>
              <a:ext cx="305156" cy="3610"/>
            </a:xfrm>
            <a:prstGeom prst="rect">
              <a:avLst/>
            </a:prstGeom>
            <a:solidFill>
              <a:srgbClr val="F26829">
                <a:alpha val="100000"/>
              </a:srgbClr>
            </a:solidFill>
          </p:spPr>
          <p:txBody>
            <a:bodyPr/>
            <a:lstStyle/>
            <a:p/>
          </p:txBody>
        </p:sp>
        <p:sp>
          <p:nvSpPr>
            <p:cNvPr id="50" name="rc50"/>
            <p:cNvSpPr/>
            <p:nvPr/>
          </p:nvSpPr>
          <p:spPr>
            <a:xfrm>
              <a:off x="5666829" y="2288314"/>
              <a:ext cx="305156" cy="5000"/>
            </a:xfrm>
            <a:prstGeom prst="rect">
              <a:avLst/>
            </a:prstGeom>
            <a:solidFill>
              <a:srgbClr val="F26829">
                <a:alpha val="100000"/>
              </a:srgbClr>
            </a:solidFill>
          </p:spPr>
          <p:txBody>
            <a:bodyPr/>
            <a:lstStyle/>
            <a:p/>
          </p:txBody>
        </p:sp>
        <p:sp>
          <p:nvSpPr>
            <p:cNvPr id="51" name="rc51"/>
            <p:cNvSpPr/>
            <p:nvPr/>
          </p:nvSpPr>
          <p:spPr>
            <a:xfrm>
              <a:off x="6005892" y="2282353"/>
              <a:ext cx="305156" cy="10961"/>
            </a:xfrm>
            <a:prstGeom prst="rect">
              <a:avLst/>
            </a:prstGeom>
            <a:solidFill>
              <a:srgbClr val="F26829">
                <a:alpha val="100000"/>
              </a:srgbClr>
            </a:solidFill>
          </p:spPr>
          <p:txBody>
            <a:bodyPr/>
            <a:lstStyle/>
            <a:p/>
          </p:txBody>
        </p:sp>
        <p:sp>
          <p:nvSpPr>
            <p:cNvPr id="52" name="rc52"/>
            <p:cNvSpPr/>
            <p:nvPr/>
          </p:nvSpPr>
          <p:spPr>
            <a:xfrm>
              <a:off x="6344955" y="2281344"/>
              <a:ext cx="305156" cy="11970"/>
            </a:xfrm>
            <a:prstGeom prst="rect">
              <a:avLst/>
            </a:prstGeom>
            <a:solidFill>
              <a:srgbClr val="F26829">
                <a:alpha val="100000"/>
              </a:srgbClr>
            </a:solidFill>
          </p:spPr>
          <p:txBody>
            <a:bodyPr/>
            <a:lstStyle/>
            <a:p/>
          </p:txBody>
        </p:sp>
        <p:sp>
          <p:nvSpPr>
            <p:cNvPr id="53" name="rc53"/>
            <p:cNvSpPr/>
            <p:nvPr/>
          </p:nvSpPr>
          <p:spPr>
            <a:xfrm>
              <a:off x="6684017" y="2232628"/>
              <a:ext cx="305156" cy="60686"/>
            </a:xfrm>
            <a:prstGeom prst="rect">
              <a:avLst/>
            </a:prstGeom>
            <a:solidFill>
              <a:srgbClr val="F26829">
                <a:alpha val="100000"/>
              </a:srgbClr>
            </a:solidFill>
          </p:spPr>
          <p:txBody>
            <a:bodyPr/>
            <a:lstStyle/>
            <a:p/>
          </p:txBody>
        </p:sp>
        <p:sp>
          <p:nvSpPr>
            <p:cNvPr id="54" name="rc54"/>
            <p:cNvSpPr/>
            <p:nvPr/>
          </p:nvSpPr>
          <p:spPr>
            <a:xfrm>
              <a:off x="7023080" y="2230735"/>
              <a:ext cx="305156" cy="62579"/>
            </a:xfrm>
            <a:prstGeom prst="rect">
              <a:avLst/>
            </a:prstGeom>
            <a:solidFill>
              <a:srgbClr val="F26829">
                <a:alpha val="100000"/>
              </a:srgbClr>
            </a:solidFill>
          </p:spPr>
          <p:txBody>
            <a:bodyPr/>
            <a:lstStyle/>
            <a:p/>
          </p:txBody>
        </p:sp>
        <p:sp>
          <p:nvSpPr>
            <p:cNvPr id="55" name="rc55"/>
            <p:cNvSpPr/>
            <p:nvPr/>
          </p:nvSpPr>
          <p:spPr>
            <a:xfrm>
              <a:off x="7362143" y="2227987"/>
              <a:ext cx="305156" cy="65327"/>
            </a:xfrm>
            <a:prstGeom prst="rect">
              <a:avLst/>
            </a:prstGeom>
            <a:solidFill>
              <a:srgbClr val="F26829">
                <a:alpha val="100000"/>
              </a:srgbClr>
            </a:solidFill>
          </p:spPr>
          <p:txBody>
            <a:bodyPr/>
            <a:lstStyle/>
            <a:p/>
          </p:txBody>
        </p:sp>
        <p:sp>
          <p:nvSpPr>
            <p:cNvPr id="56" name="rc56"/>
            <p:cNvSpPr/>
            <p:nvPr/>
          </p:nvSpPr>
          <p:spPr>
            <a:xfrm>
              <a:off x="7701206" y="2107977"/>
              <a:ext cx="305156" cy="185337"/>
            </a:xfrm>
            <a:prstGeom prst="rect">
              <a:avLst/>
            </a:prstGeom>
            <a:solidFill>
              <a:srgbClr val="F26829">
                <a:alpha val="100000"/>
              </a:srgbClr>
            </a:solidFill>
          </p:spPr>
          <p:txBody>
            <a:bodyPr/>
            <a:lstStyle/>
            <a:p/>
          </p:txBody>
        </p:sp>
        <p:sp>
          <p:nvSpPr>
            <p:cNvPr id="57" name="rc57"/>
            <p:cNvSpPr/>
            <p:nvPr/>
          </p:nvSpPr>
          <p:spPr>
            <a:xfrm>
              <a:off x="8040269" y="2067872"/>
              <a:ext cx="305156" cy="225442"/>
            </a:xfrm>
            <a:prstGeom prst="rect">
              <a:avLst/>
            </a:prstGeom>
            <a:solidFill>
              <a:srgbClr val="F26829">
                <a:alpha val="100000"/>
              </a:srgbClr>
            </a:solidFill>
          </p:spPr>
          <p:txBody>
            <a:bodyPr/>
            <a:lstStyle/>
            <a:p/>
          </p:txBody>
        </p:sp>
        <p:sp>
          <p:nvSpPr>
            <p:cNvPr id="58" name="rc58"/>
            <p:cNvSpPr/>
            <p:nvPr/>
          </p:nvSpPr>
          <p:spPr>
            <a:xfrm>
              <a:off x="8379332" y="1976204"/>
              <a:ext cx="305156" cy="317110"/>
            </a:xfrm>
            <a:prstGeom prst="rect">
              <a:avLst/>
            </a:prstGeom>
            <a:solidFill>
              <a:srgbClr val="F26829">
                <a:alpha val="100000"/>
              </a:srgbClr>
            </a:solidFill>
          </p:spPr>
          <p:txBody>
            <a:bodyPr/>
            <a:lstStyle/>
            <a:p/>
          </p:txBody>
        </p:sp>
        <p:sp>
          <p:nvSpPr>
            <p:cNvPr id="59" name="rc59"/>
            <p:cNvSpPr/>
            <p:nvPr/>
          </p:nvSpPr>
          <p:spPr>
            <a:xfrm>
              <a:off x="8718394" y="1772973"/>
              <a:ext cx="305156" cy="520341"/>
            </a:xfrm>
            <a:prstGeom prst="rect">
              <a:avLst/>
            </a:prstGeom>
            <a:solidFill>
              <a:srgbClr val="F26829">
                <a:alpha val="100000"/>
              </a:srgbClr>
            </a:solidFill>
          </p:spPr>
          <p:txBody>
            <a:bodyPr/>
            <a:lstStyle/>
            <a:p/>
          </p:txBody>
        </p:sp>
        <p:sp>
          <p:nvSpPr>
            <p:cNvPr id="60" name="tx60"/>
            <p:cNvSpPr/>
            <p:nvPr/>
          </p:nvSpPr>
          <p:spPr>
            <a:xfrm>
              <a:off x="4369750" y="2161328"/>
              <a:ext cx="18681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+&lt;1</a:t>
              </a:r>
            </a:p>
          </p:txBody>
        </p:sp>
        <p:sp>
          <p:nvSpPr>
            <p:cNvPr id="61" name="tx61"/>
            <p:cNvSpPr/>
            <p:nvPr/>
          </p:nvSpPr>
          <p:spPr>
            <a:xfrm>
              <a:off x="4708813" y="2160908"/>
              <a:ext cx="18681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+&lt;1</a:t>
              </a:r>
            </a:p>
          </p:txBody>
        </p:sp>
        <p:sp>
          <p:nvSpPr>
            <p:cNvPr id="62" name="tx62"/>
            <p:cNvSpPr/>
            <p:nvPr/>
          </p:nvSpPr>
          <p:spPr>
            <a:xfrm>
              <a:off x="5047875" y="2160248"/>
              <a:ext cx="18681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+&lt;1</a:t>
              </a:r>
            </a:p>
          </p:txBody>
        </p:sp>
        <p:sp>
          <p:nvSpPr>
            <p:cNvPr id="63" name="tx63"/>
            <p:cNvSpPr/>
            <p:nvPr/>
          </p:nvSpPr>
          <p:spPr>
            <a:xfrm>
              <a:off x="5386938" y="2157729"/>
              <a:ext cx="18681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+&lt;1</a:t>
              </a:r>
            </a:p>
          </p:txBody>
        </p:sp>
        <p:sp>
          <p:nvSpPr>
            <p:cNvPr id="64" name="tx64"/>
            <p:cNvSpPr/>
            <p:nvPr/>
          </p:nvSpPr>
          <p:spPr>
            <a:xfrm>
              <a:off x="5726001" y="2156338"/>
              <a:ext cx="18681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+&lt;1</a:t>
              </a:r>
            </a:p>
          </p:txBody>
        </p:sp>
        <p:sp>
          <p:nvSpPr>
            <p:cNvPr id="65" name="tx65"/>
            <p:cNvSpPr/>
            <p:nvPr/>
          </p:nvSpPr>
          <p:spPr>
            <a:xfrm>
              <a:off x="6096702" y="2150378"/>
              <a:ext cx="12353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66" name="tx66"/>
            <p:cNvSpPr/>
            <p:nvPr/>
          </p:nvSpPr>
          <p:spPr>
            <a:xfrm>
              <a:off x="6435765" y="2149369"/>
              <a:ext cx="12353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67" name="tx67"/>
            <p:cNvSpPr/>
            <p:nvPr/>
          </p:nvSpPr>
          <p:spPr>
            <a:xfrm>
              <a:off x="6748722" y="2100652"/>
              <a:ext cx="17574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68" name="tx68"/>
            <p:cNvSpPr/>
            <p:nvPr/>
          </p:nvSpPr>
          <p:spPr>
            <a:xfrm>
              <a:off x="7087785" y="2098760"/>
              <a:ext cx="17574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69" name="tx69"/>
            <p:cNvSpPr/>
            <p:nvPr/>
          </p:nvSpPr>
          <p:spPr>
            <a:xfrm>
              <a:off x="7422824" y="2096011"/>
              <a:ext cx="18379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70" name="tx70"/>
            <p:cNvSpPr/>
            <p:nvPr/>
          </p:nvSpPr>
          <p:spPr>
            <a:xfrm>
              <a:off x="7761887" y="1976002"/>
              <a:ext cx="18379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+34</a:t>
              </a:r>
            </a:p>
          </p:txBody>
        </p:sp>
        <p:sp>
          <p:nvSpPr>
            <p:cNvPr id="71" name="tx71"/>
            <p:cNvSpPr/>
            <p:nvPr/>
          </p:nvSpPr>
          <p:spPr>
            <a:xfrm>
              <a:off x="8100950" y="1935896"/>
              <a:ext cx="18379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+41</a:t>
              </a:r>
            </a:p>
          </p:txBody>
        </p:sp>
        <p:sp>
          <p:nvSpPr>
            <p:cNvPr id="72" name="tx72"/>
            <p:cNvSpPr/>
            <p:nvPr/>
          </p:nvSpPr>
          <p:spPr>
            <a:xfrm>
              <a:off x="8440013" y="1844228"/>
              <a:ext cx="18379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+58</a:t>
              </a:r>
            </a:p>
          </p:txBody>
        </p:sp>
        <p:sp>
          <p:nvSpPr>
            <p:cNvPr id="73" name="tx73"/>
            <p:cNvSpPr/>
            <p:nvPr/>
          </p:nvSpPr>
          <p:spPr>
            <a:xfrm>
              <a:off x="8779076" y="1640998"/>
              <a:ext cx="18379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74" name="tx74"/>
            <p:cNvSpPr/>
            <p:nvPr/>
          </p:nvSpPr>
          <p:spPr>
            <a:xfrm>
              <a:off x="964079" y="5423031"/>
              <a:ext cx="21689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-565</a:t>
              </a:r>
            </a:p>
          </p:txBody>
        </p:sp>
        <p:sp>
          <p:nvSpPr>
            <p:cNvPr id="75" name="tx75"/>
            <p:cNvSpPr/>
            <p:nvPr/>
          </p:nvSpPr>
          <p:spPr>
            <a:xfrm>
              <a:off x="1303142" y="3421309"/>
              <a:ext cx="21689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-198</a:t>
              </a:r>
            </a:p>
          </p:txBody>
        </p:sp>
        <p:sp>
          <p:nvSpPr>
            <p:cNvPr id="76" name="tx76"/>
            <p:cNvSpPr/>
            <p:nvPr/>
          </p:nvSpPr>
          <p:spPr>
            <a:xfrm>
              <a:off x="1672335" y="2536111"/>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-36</a:t>
              </a:r>
            </a:p>
          </p:txBody>
        </p:sp>
        <p:sp>
          <p:nvSpPr>
            <p:cNvPr id="77" name="tx77"/>
            <p:cNvSpPr/>
            <p:nvPr/>
          </p:nvSpPr>
          <p:spPr>
            <a:xfrm>
              <a:off x="2011397" y="2420715"/>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78" name="tx78"/>
            <p:cNvSpPr/>
            <p:nvPr/>
          </p:nvSpPr>
          <p:spPr>
            <a:xfrm>
              <a:off x="2350460" y="2403547"/>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79" name="tx79"/>
            <p:cNvSpPr/>
            <p:nvPr/>
          </p:nvSpPr>
          <p:spPr>
            <a:xfrm>
              <a:off x="2719653" y="238609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80" name="tx80"/>
            <p:cNvSpPr/>
            <p:nvPr/>
          </p:nvSpPr>
          <p:spPr>
            <a:xfrm>
              <a:off x="3058715" y="236953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81" name="tx81"/>
            <p:cNvSpPr/>
            <p:nvPr/>
          </p:nvSpPr>
          <p:spPr>
            <a:xfrm>
              <a:off x="3397778" y="236789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82" name="tx82"/>
            <p:cNvSpPr/>
            <p:nvPr/>
          </p:nvSpPr>
          <p:spPr>
            <a:xfrm>
              <a:off x="3736841" y="235053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83" name="tx83"/>
            <p:cNvSpPr/>
            <p:nvPr/>
          </p:nvSpPr>
          <p:spPr>
            <a:xfrm>
              <a:off x="4075904" y="234990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84" name="tx84"/>
            <p:cNvSpPr/>
            <p:nvPr/>
          </p:nvSpPr>
          <p:spPr>
            <a:xfrm>
              <a:off x="508182" y="4434714"/>
              <a:ext cx="29827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-400K</a:t>
              </a:r>
            </a:p>
          </p:txBody>
        </p:sp>
        <p:sp>
          <p:nvSpPr>
            <p:cNvPr id="85" name="tx85"/>
            <p:cNvSpPr/>
            <p:nvPr/>
          </p:nvSpPr>
          <p:spPr>
            <a:xfrm>
              <a:off x="508182" y="3344012"/>
              <a:ext cx="29827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-200K</a:t>
              </a:r>
            </a:p>
          </p:txBody>
        </p:sp>
        <p:sp>
          <p:nvSpPr>
            <p:cNvPr id="86" name="tx86"/>
            <p:cNvSpPr/>
            <p:nvPr/>
          </p:nvSpPr>
          <p:spPr>
            <a:xfrm>
              <a:off x="669757" y="2253309"/>
              <a:ext cx="1367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0K</a:t>
              </a:r>
            </a:p>
          </p:txBody>
        </p:sp>
        <p:sp>
          <p:nvSpPr>
            <p:cNvPr id="87" name="tx87"/>
            <p:cNvSpPr/>
            <p:nvPr/>
          </p:nvSpPr>
          <p:spPr>
            <a:xfrm rot="-2700000">
              <a:off x="824912" y="5721821"/>
              <a:ext cx="32324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Sudan</a:t>
              </a:r>
            </a:p>
          </p:txBody>
        </p:sp>
        <p:sp>
          <p:nvSpPr>
            <p:cNvPr id="88" name="tx88"/>
            <p:cNvSpPr/>
            <p:nvPr/>
          </p:nvSpPr>
          <p:spPr>
            <a:xfrm rot="-2700000">
              <a:off x="1095136" y="5750335"/>
              <a:ext cx="40389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Ethiopia</a:t>
              </a:r>
            </a:p>
          </p:txBody>
        </p:sp>
        <p:sp>
          <p:nvSpPr>
            <p:cNvPr id="89" name="tx89"/>
            <p:cNvSpPr/>
            <p:nvPr/>
          </p:nvSpPr>
          <p:spPr>
            <a:xfrm rot="-2700000">
              <a:off x="1333516" y="5792039"/>
              <a:ext cx="52184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Cameroon</a:t>
              </a:r>
            </a:p>
          </p:txBody>
        </p:sp>
        <p:sp>
          <p:nvSpPr>
            <p:cNvPr id="90" name="tx90"/>
            <p:cNvSpPr/>
            <p:nvPr/>
          </p:nvSpPr>
          <p:spPr>
            <a:xfrm rot="-2700000">
              <a:off x="1916715" y="5690914"/>
              <a:ext cx="23582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CAR</a:t>
              </a:r>
            </a:p>
          </p:txBody>
        </p:sp>
        <p:sp>
          <p:nvSpPr>
            <p:cNvPr id="91" name="tx91"/>
            <p:cNvSpPr/>
            <p:nvPr/>
          </p:nvSpPr>
          <p:spPr>
            <a:xfrm rot="-2700000">
              <a:off x="2292617" y="5675655"/>
              <a:ext cx="19266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Iran</a:t>
              </a:r>
            </a:p>
          </p:txBody>
        </p:sp>
        <p:sp>
          <p:nvSpPr>
            <p:cNvPr id="92" name="tx92"/>
            <p:cNvSpPr/>
            <p:nvPr/>
          </p:nvSpPr>
          <p:spPr>
            <a:xfrm rot="-2700000">
              <a:off x="2568070" y="5702003"/>
              <a:ext cx="26718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Libya</a:t>
              </a:r>
            </a:p>
          </p:txBody>
        </p:sp>
        <p:sp>
          <p:nvSpPr>
            <p:cNvPr id="93" name="tx93"/>
            <p:cNvSpPr/>
            <p:nvPr/>
          </p:nvSpPr>
          <p:spPr>
            <a:xfrm rot="-2700000">
              <a:off x="2854060" y="5723987"/>
              <a:ext cx="32936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Congo</a:t>
              </a:r>
            </a:p>
          </p:txBody>
        </p:sp>
        <p:sp>
          <p:nvSpPr>
            <p:cNvPr id="94" name="tx94"/>
            <p:cNvSpPr/>
            <p:nvPr/>
          </p:nvSpPr>
          <p:spPr>
            <a:xfrm rot="-2700000">
              <a:off x="3283503" y="5686550"/>
              <a:ext cx="2234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Haiti</a:t>
              </a:r>
            </a:p>
          </p:txBody>
        </p:sp>
        <p:sp>
          <p:nvSpPr>
            <p:cNvPr id="95" name="tx95"/>
            <p:cNvSpPr/>
            <p:nvPr/>
          </p:nvSpPr>
          <p:spPr>
            <a:xfrm rot="-2700000">
              <a:off x="3415737" y="5772222"/>
              <a:ext cx="46579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Myanmar</a:t>
              </a:r>
            </a:p>
          </p:txBody>
        </p:sp>
        <p:sp>
          <p:nvSpPr>
            <p:cNvPr id="96" name="tx96"/>
            <p:cNvSpPr/>
            <p:nvPr/>
          </p:nvSpPr>
          <p:spPr>
            <a:xfrm rot="-2700000">
              <a:off x="3780868" y="5761424"/>
              <a:ext cx="43525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Lebanon</a:t>
              </a:r>
            </a:p>
          </p:txBody>
        </p:sp>
        <p:sp>
          <p:nvSpPr>
            <p:cNvPr id="97" name="tx97"/>
            <p:cNvSpPr/>
            <p:nvPr/>
          </p:nvSpPr>
          <p:spPr>
            <a:xfrm rot="-2700000">
              <a:off x="3743501" y="5917346"/>
              <a:ext cx="87626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State of Palestine</a:t>
              </a:r>
            </a:p>
          </p:txBody>
        </p:sp>
        <p:sp>
          <p:nvSpPr>
            <p:cNvPr id="98" name="tx98"/>
            <p:cNvSpPr/>
            <p:nvPr/>
          </p:nvSpPr>
          <p:spPr>
            <a:xfrm rot="-2700000">
              <a:off x="4003110" y="5950257"/>
              <a:ext cx="96935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Papua New Guinea</a:t>
              </a:r>
            </a:p>
          </p:txBody>
        </p:sp>
        <p:sp>
          <p:nvSpPr>
            <p:cNvPr id="99" name="tx99"/>
            <p:cNvSpPr/>
            <p:nvPr/>
          </p:nvSpPr>
          <p:spPr>
            <a:xfrm rot="-2700000">
              <a:off x="4607539" y="5840339"/>
              <a:ext cx="65845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Burkina Faso</a:t>
              </a:r>
            </a:p>
          </p:txBody>
        </p:sp>
        <p:sp>
          <p:nvSpPr>
            <p:cNvPr id="100" name="tx100"/>
            <p:cNvSpPr/>
            <p:nvPr/>
          </p:nvSpPr>
          <p:spPr>
            <a:xfrm rot="-2700000">
              <a:off x="5179968" y="5743675"/>
              <a:ext cx="38505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Ukraine</a:t>
              </a:r>
            </a:p>
          </p:txBody>
        </p:sp>
        <p:sp>
          <p:nvSpPr>
            <p:cNvPr id="101" name="tx101"/>
            <p:cNvSpPr/>
            <p:nvPr/>
          </p:nvSpPr>
          <p:spPr>
            <a:xfrm rot="-2700000">
              <a:off x="5619792" y="5701939"/>
              <a:ext cx="26700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Niger</a:t>
              </a:r>
            </a:p>
          </p:txBody>
        </p:sp>
        <p:sp>
          <p:nvSpPr>
            <p:cNvPr id="102" name="tx102"/>
            <p:cNvSpPr/>
            <p:nvPr/>
          </p:nvSpPr>
          <p:spPr>
            <a:xfrm rot="-2700000">
              <a:off x="5634952" y="5836104"/>
              <a:ext cx="64648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South Sudan</a:t>
              </a:r>
            </a:p>
          </p:txBody>
        </p:sp>
        <p:sp>
          <p:nvSpPr>
            <p:cNvPr id="103" name="tx103"/>
            <p:cNvSpPr/>
            <p:nvPr/>
          </p:nvSpPr>
          <p:spPr>
            <a:xfrm rot="-2700000">
              <a:off x="5979634" y="5833776"/>
              <a:ext cx="63989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Mozambique</a:t>
              </a:r>
            </a:p>
          </p:txBody>
        </p:sp>
        <p:sp>
          <p:nvSpPr>
            <p:cNvPr id="104" name="tx104"/>
            <p:cNvSpPr/>
            <p:nvPr/>
          </p:nvSpPr>
          <p:spPr>
            <a:xfrm rot="-2700000">
              <a:off x="6690054" y="5679955"/>
              <a:ext cx="20482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Mali</a:t>
              </a:r>
            </a:p>
          </p:txBody>
        </p:sp>
        <p:sp>
          <p:nvSpPr>
            <p:cNvPr id="105" name="tx105"/>
            <p:cNvSpPr/>
            <p:nvPr/>
          </p:nvSpPr>
          <p:spPr>
            <a:xfrm rot="-2700000">
              <a:off x="6859360" y="5750270"/>
              <a:ext cx="40370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Somalia</a:t>
              </a:r>
            </a:p>
          </p:txBody>
        </p:sp>
        <p:sp>
          <p:nvSpPr>
            <p:cNvPr id="106" name="tx106"/>
            <p:cNvSpPr/>
            <p:nvPr/>
          </p:nvSpPr>
          <p:spPr>
            <a:xfrm rot="-2700000">
              <a:off x="7378560" y="5675655"/>
              <a:ext cx="19266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Iraq</a:t>
              </a:r>
            </a:p>
          </p:txBody>
        </p:sp>
        <p:sp>
          <p:nvSpPr>
            <p:cNvPr id="107" name="tx107"/>
            <p:cNvSpPr/>
            <p:nvPr/>
          </p:nvSpPr>
          <p:spPr>
            <a:xfrm rot="-2700000">
              <a:off x="7378110" y="5816286"/>
              <a:ext cx="59042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Afghanistan</a:t>
              </a:r>
            </a:p>
          </p:txBody>
        </p:sp>
        <p:sp>
          <p:nvSpPr>
            <p:cNvPr id="108" name="tx108"/>
            <p:cNvSpPr/>
            <p:nvPr/>
          </p:nvSpPr>
          <p:spPr>
            <a:xfrm rot="-2700000">
              <a:off x="8003847" y="5697542"/>
              <a:ext cx="25456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Syria</a:t>
              </a:r>
            </a:p>
          </p:txBody>
        </p:sp>
        <p:sp>
          <p:nvSpPr>
            <p:cNvPr id="109" name="tx109"/>
            <p:cNvSpPr/>
            <p:nvPr/>
          </p:nvSpPr>
          <p:spPr>
            <a:xfrm rot="-2700000">
              <a:off x="8266656" y="5729127"/>
              <a:ext cx="34390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Yemen</a:t>
              </a:r>
            </a:p>
          </p:txBody>
        </p:sp>
        <p:sp>
          <p:nvSpPr>
            <p:cNvPr id="110" name="tx110"/>
            <p:cNvSpPr/>
            <p:nvPr/>
          </p:nvSpPr>
          <p:spPr>
            <a:xfrm rot="-2700000">
              <a:off x="8597133" y="5732683"/>
              <a:ext cx="35396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Nigeria</a:t>
              </a:r>
            </a:p>
          </p:txBody>
        </p:sp>
        <p:sp>
          <p:nvSpPr>
            <p:cNvPr id="111" name="tx111"/>
            <p:cNvSpPr/>
            <p:nvPr/>
          </p:nvSpPr>
          <p:spPr>
            <a:xfrm rot="-5400000">
              <a:off x="-591430" y="3524695"/>
              <a:ext cx="197071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Absolute difference (thousands)</a:t>
              </a:r>
            </a:p>
          </p:txBody>
        </p:sp>
        <p:sp>
          <p:nvSpPr>
            <p:cNvPr id="112" name="tx112"/>
            <p:cNvSpPr/>
            <p:nvPr/>
          </p:nvSpPr>
          <p:spPr>
            <a:xfrm>
              <a:off x="869090" y="1368037"/>
              <a:ext cx="5513832"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Change in absolute number of zero-dose children between 2024 and 2025</a:t>
              </a:r>
            </a:p>
          </p:txBody>
        </p:sp>
        <p:sp>
          <p:nvSpPr>
            <p:cNvPr id="113" name="tx113"/>
            <p:cNvSpPr/>
            <p:nvPr/>
          </p:nvSpPr>
          <p:spPr>
            <a:xfrm>
              <a:off x="4912427" y="661174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grpSp>
      <p:sp>
        <p:nvSpPr>
          <p:cNvPr id="11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the absolute change in number of zero-dose children, by country.
Overall, 14 countries had an increase in zero-dose children and 10 countries saw the number of zero-dose children decline between 2024 and 2025.
The three countries with the largest increase were: Nigeria (2.1m ⇒ 2.2m [+95,000]), Yemen (637,000 ⇒ 696,000 [+58,000]), Syria (107,000 ⇒ 148,000 [+41,000]).
Sudan had the largest decline in the number of zero-dose children from 838,000 in 2024 to 273,000 in 2025 (-565,000).</a:t>
            </a:r>
          </a:p>
        </p:txBody>
      </p:sp>
      <p:sp>
        <p:nvSpPr>
          <p:cNvPr id="11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Country trends in zero-dose children were heterogeneous, reinforcing the need to target resources and strategies to countries where the burden is increasing while sustaining gains elsewhere.</a:t>
            </a:r>
          </a:p>
        </p:txBody>
      </p:sp>
      <p:grpSp xmlns:pic="http://schemas.openxmlformats.org/drawingml/2006/picture">
        <p:nvGrpSpPr>
          <p:cNvPr id="116" name=""/>
          <p:cNvGrpSpPr/>
          <p:nvPr/>
        </p:nvGrpSpPr>
        <p:grpSpPr>
          <a:xfrm>
            <a:off x="292608" y="1097280"/>
            <a:ext cx="8595360" cy="28575"/>
            <a:chOff x="292608" y="1097280"/>
            <a:chExt cx="8595360" cy="28575"/>
          </a:xfrm>
        </p:grpSpPr>
        <p:sp>
          <p:nvSpPr>
            <p:cNvPr id="117"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18"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DTP3</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297" y="3734445"/>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6" name="pl6"/>
            <p:cNvSpPr/>
            <p:nvPr/>
          </p:nvSpPr>
          <p:spPr>
            <a:xfrm>
              <a:off x="951297" y="2971933"/>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7" name="pl7"/>
            <p:cNvSpPr/>
            <p:nvPr/>
          </p:nvSpPr>
          <p:spPr>
            <a:xfrm>
              <a:off x="951297" y="2209422"/>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8" name="pl8"/>
            <p:cNvSpPr/>
            <p:nvPr/>
          </p:nvSpPr>
          <p:spPr>
            <a:xfrm>
              <a:off x="951297" y="4115700"/>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9" name="pl9"/>
            <p:cNvSpPr/>
            <p:nvPr/>
          </p:nvSpPr>
          <p:spPr>
            <a:xfrm>
              <a:off x="951297" y="3353189"/>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0" name="pl10"/>
            <p:cNvSpPr/>
            <p:nvPr/>
          </p:nvSpPr>
          <p:spPr>
            <a:xfrm>
              <a:off x="951297" y="2590678"/>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1" name="pl11"/>
            <p:cNvSpPr/>
            <p:nvPr/>
          </p:nvSpPr>
          <p:spPr>
            <a:xfrm>
              <a:off x="1416393"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749044"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081696"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414347"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480468"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746999"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13529"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80059"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46590"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813120"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9650"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296454" y="3750716"/>
              <a:ext cx="239877" cy="364984"/>
            </a:xfrm>
            <a:prstGeom prst="rect">
              <a:avLst/>
            </a:prstGeom>
            <a:solidFill>
              <a:srgbClr val="80BD41">
                <a:alpha val="100000"/>
              </a:srgbClr>
            </a:solidFill>
          </p:spPr>
          <p:txBody>
            <a:bodyPr/>
            <a:lstStyle/>
            <a:p/>
          </p:txBody>
        </p:sp>
        <p:sp>
          <p:nvSpPr>
            <p:cNvPr id="23" name="rc23"/>
            <p:cNvSpPr/>
            <p:nvPr/>
          </p:nvSpPr>
          <p:spPr>
            <a:xfrm>
              <a:off x="1296454" y="3383702"/>
              <a:ext cx="239877" cy="367014"/>
            </a:xfrm>
            <a:prstGeom prst="rect">
              <a:avLst/>
            </a:prstGeom>
            <a:solidFill>
              <a:srgbClr val="1CABE2">
                <a:alpha val="100000"/>
              </a:srgbClr>
            </a:solidFill>
          </p:spPr>
          <p:txBody>
            <a:bodyPr/>
            <a:lstStyle/>
            <a:p/>
          </p:txBody>
        </p:sp>
        <p:sp>
          <p:nvSpPr>
            <p:cNvPr id="24" name="rc24"/>
            <p:cNvSpPr/>
            <p:nvPr/>
          </p:nvSpPr>
          <p:spPr>
            <a:xfrm>
              <a:off x="1562984" y="3740830"/>
              <a:ext cx="239877" cy="374870"/>
            </a:xfrm>
            <a:prstGeom prst="rect">
              <a:avLst/>
            </a:prstGeom>
            <a:solidFill>
              <a:srgbClr val="80BD41">
                <a:alpha val="100000"/>
              </a:srgbClr>
            </a:solidFill>
          </p:spPr>
          <p:txBody>
            <a:bodyPr/>
            <a:lstStyle/>
            <a:p/>
          </p:txBody>
        </p:sp>
        <p:sp>
          <p:nvSpPr>
            <p:cNvPr id="25" name="rc25"/>
            <p:cNvSpPr/>
            <p:nvPr/>
          </p:nvSpPr>
          <p:spPr>
            <a:xfrm>
              <a:off x="1562984" y="3369651"/>
              <a:ext cx="239877" cy="371179"/>
            </a:xfrm>
            <a:prstGeom prst="rect">
              <a:avLst/>
            </a:prstGeom>
            <a:solidFill>
              <a:srgbClr val="1CABE2">
                <a:alpha val="100000"/>
              </a:srgbClr>
            </a:solidFill>
          </p:spPr>
          <p:txBody>
            <a:bodyPr/>
            <a:lstStyle/>
            <a:p/>
          </p:txBody>
        </p:sp>
        <p:sp>
          <p:nvSpPr>
            <p:cNvPr id="26" name="rc26"/>
            <p:cNvSpPr/>
            <p:nvPr/>
          </p:nvSpPr>
          <p:spPr>
            <a:xfrm>
              <a:off x="1829515" y="3726877"/>
              <a:ext cx="239877" cy="388823"/>
            </a:xfrm>
            <a:prstGeom prst="rect">
              <a:avLst/>
            </a:prstGeom>
            <a:solidFill>
              <a:srgbClr val="80BD41">
                <a:alpha val="100000"/>
              </a:srgbClr>
            </a:solidFill>
          </p:spPr>
          <p:txBody>
            <a:bodyPr/>
            <a:lstStyle/>
            <a:p/>
          </p:txBody>
        </p:sp>
        <p:sp>
          <p:nvSpPr>
            <p:cNvPr id="27" name="rc27"/>
            <p:cNvSpPr/>
            <p:nvPr/>
          </p:nvSpPr>
          <p:spPr>
            <a:xfrm>
              <a:off x="1829515" y="3354753"/>
              <a:ext cx="239877" cy="372124"/>
            </a:xfrm>
            <a:prstGeom prst="rect">
              <a:avLst/>
            </a:prstGeom>
            <a:solidFill>
              <a:srgbClr val="1CABE2">
                <a:alpha val="100000"/>
              </a:srgbClr>
            </a:solidFill>
          </p:spPr>
          <p:txBody>
            <a:bodyPr/>
            <a:lstStyle/>
            <a:p/>
          </p:txBody>
        </p:sp>
        <p:sp>
          <p:nvSpPr>
            <p:cNvPr id="28" name="rc28"/>
            <p:cNvSpPr/>
            <p:nvPr/>
          </p:nvSpPr>
          <p:spPr>
            <a:xfrm>
              <a:off x="2096045" y="3695821"/>
              <a:ext cx="239877" cy="419878"/>
            </a:xfrm>
            <a:prstGeom prst="rect">
              <a:avLst/>
            </a:prstGeom>
            <a:solidFill>
              <a:srgbClr val="80BD41">
                <a:alpha val="100000"/>
              </a:srgbClr>
            </a:solidFill>
          </p:spPr>
          <p:txBody>
            <a:bodyPr/>
            <a:lstStyle/>
            <a:p/>
          </p:txBody>
        </p:sp>
        <p:sp>
          <p:nvSpPr>
            <p:cNvPr id="29" name="rc29"/>
            <p:cNvSpPr/>
            <p:nvPr/>
          </p:nvSpPr>
          <p:spPr>
            <a:xfrm>
              <a:off x="2096045" y="3338346"/>
              <a:ext cx="239877" cy="357475"/>
            </a:xfrm>
            <a:prstGeom prst="rect">
              <a:avLst/>
            </a:prstGeom>
            <a:solidFill>
              <a:srgbClr val="1CABE2">
                <a:alpha val="100000"/>
              </a:srgbClr>
            </a:solidFill>
          </p:spPr>
          <p:txBody>
            <a:bodyPr/>
            <a:lstStyle/>
            <a:p/>
          </p:txBody>
        </p:sp>
        <p:sp>
          <p:nvSpPr>
            <p:cNvPr id="30" name="rc30"/>
            <p:cNvSpPr/>
            <p:nvPr/>
          </p:nvSpPr>
          <p:spPr>
            <a:xfrm>
              <a:off x="2362575" y="3664350"/>
              <a:ext cx="239877" cy="451349"/>
            </a:xfrm>
            <a:prstGeom prst="rect">
              <a:avLst/>
            </a:prstGeom>
            <a:solidFill>
              <a:srgbClr val="80BD41">
                <a:alpha val="100000"/>
              </a:srgbClr>
            </a:solidFill>
          </p:spPr>
          <p:txBody>
            <a:bodyPr/>
            <a:lstStyle/>
            <a:p/>
          </p:txBody>
        </p:sp>
        <p:sp>
          <p:nvSpPr>
            <p:cNvPr id="31" name="rc31"/>
            <p:cNvSpPr/>
            <p:nvPr/>
          </p:nvSpPr>
          <p:spPr>
            <a:xfrm>
              <a:off x="2362575" y="3321593"/>
              <a:ext cx="239877" cy="342757"/>
            </a:xfrm>
            <a:prstGeom prst="rect">
              <a:avLst/>
            </a:prstGeom>
            <a:solidFill>
              <a:srgbClr val="1CABE2">
                <a:alpha val="100000"/>
              </a:srgbClr>
            </a:solidFill>
          </p:spPr>
          <p:txBody>
            <a:bodyPr/>
            <a:lstStyle/>
            <a:p/>
          </p:txBody>
        </p:sp>
        <p:sp>
          <p:nvSpPr>
            <p:cNvPr id="32" name="rc32"/>
            <p:cNvSpPr/>
            <p:nvPr/>
          </p:nvSpPr>
          <p:spPr>
            <a:xfrm>
              <a:off x="2629106" y="3639110"/>
              <a:ext cx="239877" cy="476589"/>
            </a:xfrm>
            <a:prstGeom prst="rect">
              <a:avLst/>
            </a:prstGeom>
            <a:solidFill>
              <a:srgbClr val="80BD41">
                <a:alpha val="100000"/>
              </a:srgbClr>
            </a:solidFill>
          </p:spPr>
          <p:txBody>
            <a:bodyPr/>
            <a:lstStyle/>
            <a:p/>
          </p:txBody>
        </p:sp>
        <p:sp>
          <p:nvSpPr>
            <p:cNvPr id="33" name="rc33"/>
            <p:cNvSpPr/>
            <p:nvPr/>
          </p:nvSpPr>
          <p:spPr>
            <a:xfrm>
              <a:off x="2629106" y="3305118"/>
              <a:ext cx="239877" cy="333992"/>
            </a:xfrm>
            <a:prstGeom prst="rect">
              <a:avLst/>
            </a:prstGeom>
            <a:solidFill>
              <a:srgbClr val="1CABE2">
                <a:alpha val="100000"/>
              </a:srgbClr>
            </a:solidFill>
          </p:spPr>
          <p:txBody>
            <a:bodyPr/>
            <a:lstStyle/>
            <a:p/>
          </p:txBody>
        </p:sp>
        <p:sp>
          <p:nvSpPr>
            <p:cNvPr id="34" name="rc34"/>
            <p:cNvSpPr/>
            <p:nvPr/>
          </p:nvSpPr>
          <p:spPr>
            <a:xfrm>
              <a:off x="2895636" y="3611343"/>
              <a:ext cx="239877" cy="504357"/>
            </a:xfrm>
            <a:prstGeom prst="rect">
              <a:avLst/>
            </a:prstGeom>
            <a:solidFill>
              <a:srgbClr val="80BD41">
                <a:alpha val="100000"/>
              </a:srgbClr>
            </a:solidFill>
          </p:spPr>
          <p:txBody>
            <a:bodyPr/>
            <a:lstStyle/>
            <a:p/>
          </p:txBody>
        </p:sp>
        <p:sp>
          <p:nvSpPr>
            <p:cNvPr id="35" name="rc35"/>
            <p:cNvSpPr/>
            <p:nvPr/>
          </p:nvSpPr>
          <p:spPr>
            <a:xfrm>
              <a:off x="2895636" y="3286648"/>
              <a:ext cx="239877" cy="324695"/>
            </a:xfrm>
            <a:prstGeom prst="rect">
              <a:avLst/>
            </a:prstGeom>
            <a:solidFill>
              <a:srgbClr val="1CABE2">
                <a:alpha val="100000"/>
              </a:srgbClr>
            </a:solidFill>
          </p:spPr>
          <p:txBody>
            <a:bodyPr/>
            <a:lstStyle/>
            <a:p/>
          </p:txBody>
        </p:sp>
        <p:sp>
          <p:nvSpPr>
            <p:cNvPr id="36" name="rc36"/>
            <p:cNvSpPr/>
            <p:nvPr/>
          </p:nvSpPr>
          <p:spPr>
            <a:xfrm>
              <a:off x="3162166" y="3580828"/>
              <a:ext cx="239877" cy="534872"/>
            </a:xfrm>
            <a:prstGeom prst="rect">
              <a:avLst/>
            </a:prstGeom>
            <a:solidFill>
              <a:srgbClr val="80BD41">
                <a:alpha val="100000"/>
              </a:srgbClr>
            </a:solidFill>
          </p:spPr>
          <p:txBody>
            <a:bodyPr/>
            <a:lstStyle/>
            <a:p/>
          </p:txBody>
        </p:sp>
        <p:sp>
          <p:nvSpPr>
            <p:cNvPr id="37" name="rc37"/>
            <p:cNvSpPr/>
            <p:nvPr/>
          </p:nvSpPr>
          <p:spPr>
            <a:xfrm>
              <a:off x="3162166" y="3270322"/>
              <a:ext cx="239877" cy="310505"/>
            </a:xfrm>
            <a:prstGeom prst="rect">
              <a:avLst/>
            </a:prstGeom>
            <a:solidFill>
              <a:srgbClr val="1CABE2">
                <a:alpha val="100000"/>
              </a:srgbClr>
            </a:solidFill>
          </p:spPr>
          <p:txBody>
            <a:bodyPr/>
            <a:lstStyle/>
            <a:p/>
          </p:txBody>
        </p:sp>
        <p:sp>
          <p:nvSpPr>
            <p:cNvPr id="38" name="rc38"/>
            <p:cNvSpPr/>
            <p:nvPr/>
          </p:nvSpPr>
          <p:spPr>
            <a:xfrm>
              <a:off x="3428696" y="3533123"/>
              <a:ext cx="239877" cy="582577"/>
            </a:xfrm>
            <a:prstGeom prst="rect">
              <a:avLst/>
            </a:prstGeom>
            <a:solidFill>
              <a:srgbClr val="80BD41">
                <a:alpha val="100000"/>
              </a:srgbClr>
            </a:solidFill>
          </p:spPr>
          <p:txBody>
            <a:bodyPr/>
            <a:lstStyle/>
            <a:p/>
          </p:txBody>
        </p:sp>
        <p:sp>
          <p:nvSpPr>
            <p:cNvPr id="39" name="rc39"/>
            <p:cNvSpPr/>
            <p:nvPr/>
          </p:nvSpPr>
          <p:spPr>
            <a:xfrm>
              <a:off x="3428696" y="3253041"/>
              <a:ext cx="239877" cy="280082"/>
            </a:xfrm>
            <a:prstGeom prst="rect">
              <a:avLst/>
            </a:prstGeom>
            <a:solidFill>
              <a:srgbClr val="1CABE2">
                <a:alpha val="100000"/>
              </a:srgbClr>
            </a:solidFill>
          </p:spPr>
          <p:txBody>
            <a:bodyPr/>
            <a:lstStyle/>
            <a:p/>
          </p:txBody>
        </p:sp>
        <p:sp>
          <p:nvSpPr>
            <p:cNvPr id="40" name="rc40"/>
            <p:cNvSpPr/>
            <p:nvPr/>
          </p:nvSpPr>
          <p:spPr>
            <a:xfrm>
              <a:off x="3695227" y="3493928"/>
              <a:ext cx="239877" cy="621772"/>
            </a:xfrm>
            <a:prstGeom prst="rect">
              <a:avLst/>
            </a:prstGeom>
            <a:solidFill>
              <a:srgbClr val="80BD41">
                <a:alpha val="100000"/>
              </a:srgbClr>
            </a:solidFill>
          </p:spPr>
          <p:txBody>
            <a:bodyPr/>
            <a:lstStyle/>
            <a:p/>
          </p:txBody>
        </p:sp>
        <p:sp>
          <p:nvSpPr>
            <p:cNvPr id="41" name="rc41"/>
            <p:cNvSpPr/>
            <p:nvPr/>
          </p:nvSpPr>
          <p:spPr>
            <a:xfrm>
              <a:off x="3695227" y="3238028"/>
              <a:ext cx="239877" cy="255899"/>
            </a:xfrm>
            <a:prstGeom prst="rect">
              <a:avLst/>
            </a:prstGeom>
            <a:solidFill>
              <a:srgbClr val="1CABE2">
                <a:alpha val="100000"/>
              </a:srgbClr>
            </a:solidFill>
          </p:spPr>
          <p:txBody>
            <a:bodyPr/>
            <a:lstStyle/>
            <a:p/>
          </p:txBody>
        </p:sp>
        <p:sp>
          <p:nvSpPr>
            <p:cNvPr id="42" name="rc42"/>
            <p:cNvSpPr/>
            <p:nvPr/>
          </p:nvSpPr>
          <p:spPr>
            <a:xfrm>
              <a:off x="3961757" y="3493960"/>
              <a:ext cx="239877" cy="621739"/>
            </a:xfrm>
            <a:prstGeom prst="rect">
              <a:avLst/>
            </a:prstGeom>
            <a:solidFill>
              <a:srgbClr val="80BD41">
                <a:alpha val="100000"/>
              </a:srgbClr>
            </a:solidFill>
          </p:spPr>
          <p:txBody>
            <a:bodyPr/>
            <a:lstStyle/>
            <a:p/>
          </p:txBody>
        </p:sp>
        <p:sp>
          <p:nvSpPr>
            <p:cNvPr id="43" name="rc43"/>
            <p:cNvSpPr/>
            <p:nvPr/>
          </p:nvSpPr>
          <p:spPr>
            <a:xfrm>
              <a:off x="3961757" y="3221969"/>
              <a:ext cx="239877" cy="271991"/>
            </a:xfrm>
            <a:prstGeom prst="rect">
              <a:avLst/>
            </a:prstGeom>
            <a:solidFill>
              <a:srgbClr val="1CABE2">
                <a:alpha val="100000"/>
              </a:srgbClr>
            </a:solidFill>
          </p:spPr>
          <p:txBody>
            <a:bodyPr/>
            <a:lstStyle/>
            <a:p/>
          </p:txBody>
        </p:sp>
        <p:sp>
          <p:nvSpPr>
            <p:cNvPr id="44" name="rc44"/>
            <p:cNvSpPr/>
            <p:nvPr/>
          </p:nvSpPr>
          <p:spPr>
            <a:xfrm>
              <a:off x="4228287" y="3502099"/>
              <a:ext cx="239877" cy="613601"/>
            </a:xfrm>
            <a:prstGeom prst="rect">
              <a:avLst/>
            </a:prstGeom>
            <a:solidFill>
              <a:srgbClr val="80BD41">
                <a:alpha val="100000"/>
              </a:srgbClr>
            </a:solidFill>
          </p:spPr>
          <p:txBody>
            <a:bodyPr/>
            <a:lstStyle/>
            <a:p/>
          </p:txBody>
        </p:sp>
        <p:sp>
          <p:nvSpPr>
            <p:cNvPr id="45" name="rc45"/>
            <p:cNvSpPr/>
            <p:nvPr/>
          </p:nvSpPr>
          <p:spPr>
            <a:xfrm>
              <a:off x="4228287" y="3206808"/>
              <a:ext cx="239877" cy="295291"/>
            </a:xfrm>
            <a:prstGeom prst="rect">
              <a:avLst/>
            </a:prstGeom>
            <a:solidFill>
              <a:srgbClr val="1CABE2">
                <a:alpha val="100000"/>
              </a:srgbClr>
            </a:solidFill>
          </p:spPr>
          <p:txBody>
            <a:bodyPr/>
            <a:lstStyle/>
            <a:p/>
          </p:txBody>
        </p:sp>
        <p:sp>
          <p:nvSpPr>
            <p:cNvPr id="46" name="rc46"/>
            <p:cNvSpPr/>
            <p:nvPr/>
          </p:nvSpPr>
          <p:spPr>
            <a:xfrm>
              <a:off x="4494818" y="3519914"/>
              <a:ext cx="239877" cy="595786"/>
            </a:xfrm>
            <a:prstGeom prst="rect">
              <a:avLst/>
            </a:prstGeom>
            <a:solidFill>
              <a:srgbClr val="80BD41">
                <a:alpha val="100000"/>
              </a:srgbClr>
            </a:solidFill>
          </p:spPr>
          <p:txBody>
            <a:bodyPr/>
            <a:lstStyle/>
            <a:p/>
          </p:txBody>
        </p:sp>
        <p:sp>
          <p:nvSpPr>
            <p:cNvPr id="47" name="rc47"/>
            <p:cNvSpPr/>
            <p:nvPr/>
          </p:nvSpPr>
          <p:spPr>
            <a:xfrm>
              <a:off x="4494818" y="3192864"/>
              <a:ext cx="239877" cy="327049"/>
            </a:xfrm>
            <a:prstGeom prst="rect">
              <a:avLst/>
            </a:prstGeom>
            <a:solidFill>
              <a:srgbClr val="1CABE2">
                <a:alpha val="100000"/>
              </a:srgbClr>
            </a:solidFill>
          </p:spPr>
          <p:txBody>
            <a:bodyPr/>
            <a:lstStyle/>
            <a:p/>
          </p:txBody>
        </p:sp>
        <p:sp>
          <p:nvSpPr>
            <p:cNvPr id="48" name="rc48"/>
            <p:cNvSpPr/>
            <p:nvPr/>
          </p:nvSpPr>
          <p:spPr>
            <a:xfrm>
              <a:off x="4761348" y="3518265"/>
              <a:ext cx="239877" cy="597435"/>
            </a:xfrm>
            <a:prstGeom prst="rect">
              <a:avLst/>
            </a:prstGeom>
            <a:solidFill>
              <a:srgbClr val="80BD41">
                <a:alpha val="100000"/>
              </a:srgbClr>
            </a:solidFill>
          </p:spPr>
          <p:txBody>
            <a:bodyPr/>
            <a:lstStyle/>
            <a:p/>
          </p:txBody>
        </p:sp>
        <p:sp>
          <p:nvSpPr>
            <p:cNvPr id="49" name="rc49"/>
            <p:cNvSpPr/>
            <p:nvPr/>
          </p:nvSpPr>
          <p:spPr>
            <a:xfrm>
              <a:off x="4761348" y="3181557"/>
              <a:ext cx="239877" cy="336708"/>
            </a:xfrm>
            <a:prstGeom prst="rect">
              <a:avLst/>
            </a:prstGeom>
            <a:solidFill>
              <a:srgbClr val="1CABE2">
                <a:alpha val="100000"/>
              </a:srgbClr>
            </a:solidFill>
          </p:spPr>
          <p:txBody>
            <a:bodyPr/>
            <a:lstStyle/>
            <a:p/>
          </p:txBody>
        </p:sp>
        <p:sp>
          <p:nvSpPr>
            <p:cNvPr id="50" name="rc50"/>
            <p:cNvSpPr/>
            <p:nvPr/>
          </p:nvSpPr>
          <p:spPr>
            <a:xfrm>
              <a:off x="5027878" y="3507628"/>
              <a:ext cx="239877" cy="608072"/>
            </a:xfrm>
            <a:prstGeom prst="rect">
              <a:avLst/>
            </a:prstGeom>
            <a:solidFill>
              <a:srgbClr val="80BD41">
                <a:alpha val="100000"/>
              </a:srgbClr>
            </a:solidFill>
          </p:spPr>
          <p:txBody>
            <a:bodyPr/>
            <a:lstStyle/>
            <a:p/>
          </p:txBody>
        </p:sp>
        <p:sp>
          <p:nvSpPr>
            <p:cNvPr id="51" name="rc51"/>
            <p:cNvSpPr/>
            <p:nvPr/>
          </p:nvSpPr>
          <p:spPr>
            <a:xfrm>
              <a:off x="5027878" y="3170779"/>
              <a:ext cx="239877" cy="336848"/>
            </a:xfrm>
            <a:prstGeom prst="rect">
              <a:avLst/>
            </a:prstGeom>
            <a:solidFill>
              <a:srgbClr val="1CABE2">
                <a:alpha val="100000"/>
              </a:srgbClr>
            </a:solidFill>
          </p:spPr>
          <p:txBody>
            <a:bodyPr/>
            <a:lstStyle/>
            <a:p/>
          </p:txBody>
        </p:sp>
        <p:sp>
          <p:nvSpPr>
            <p:cNvPr id="52" name="rc52"/>
            <p:cNvSpPr/>
            <p:nvPr/>
          </p:nvSpPr>
          <p:spPr>
            <a:xfrm>
              <a:off x="5294409" y="3506075"/>
              <a:ext cx="239877" cy="609624"/>
            </a:xfrm>
            <a:prstGeom prst="rect">
              <a:avLst/>
            </a:prstGeom>
            <a:solidFill>
              <a:srgbClr val="80BD41">
                <a:alpha val="100000"/>
              </a:srgbClr>
            </a:solidFill>
          </p:spPr>
          <p:txBody>
            <a:bodyPr/>
            <a:lstStyle/>
            <a:p/>
          </p:txBody>
        </p:sp>
        <p:sp>
          <p:nvSpPr>
            <p:cNvPr id="53" name="rc53"/>
            <p:cNvSpPr/>
            <p:nvPr/>
          </p:nvSpPr>
          <p:spPr>
            <a:xfrm>
              <a:off x="5294409" y="3163170"/>
              <a:ext cx="239877" cy="342905"/>
            </a:xfrm>
            <a:prstGeom prst="rect">
              <a:avLst/>
            </a:prstGeom>
            <a:solidFill>
              <a:srgbClr val="1CABE2">
                <a:alpha val="100000"/>
              </a:srgbClr>
            </a:solidFill>
          </p:spPr>
          <p:txBody>
            <a:bodyPr/>
            <a:lstStyle/>
            <a:p/>
          </p:txBody>
        </p:sp>
        <p:sp>
          <p:nvSpPr>
            <p:cNvPr id="54" name="rc54"/>
            <p:cNvSpPr/>
            <p:nvPr/>
          </p:nvSpPr>
          <p:spPr>
            <a:xfrm>
              <a:off x="5560939" y="3466283"/>
              <a:ext cx="239877" cy="649417"/>
            </a:xfrm>
            <a:prstGeom prst="rect">
              <a:avLst/>
            </a:prstGeom>
            <a:solidFill>
              <a:srgbClr val="80BD41">
                <a:alpha val="100000"/>
              </a:srgbClr>
            </a:solidFill>
          </p:spPr>
          <p:txBody>
            <a:bodyPr/>
            <a:lstStyle/>
            <a:p/>
          </p:txBody>
        </p:sp>
        <p:sp>
          <p:nvSpPr>
            <p:cNvPr id="55" name="rc55"/>
            <p:cNvSpPr/>
            <p:nvPr/>
          </p:nvSpPr>
          <p:spPr>
            <a:xfrm>
              <a:off x="5560939" y="3156857"/>
              <a:ext cx="239877" cy="309426"/>
            </a:xfrm>
            <a:prstGeom prst="rect">
              <a:avLst/>
            </a:prstGeom>
            <a:solidFill>
              <a:srgbClr val="1CABE2">
                <a:alpha val="100000"/>
              </a:srgbClr>
            </a:solidFill>
          </p:spPr>
          <p:txBody>
            <a:bodyPr/>
            <a:lstStyle/>
            <a:p/>
          </p:txBody>
        </p:sp>
        <p:sp>
          <p:nvSpPr>
            <p:cNvPr id="56" name="rc56"/>
            <p:cNvSpPr/>
            <p:nvPr/>
          </p:nvSpPr>
          <p:spPr>
            <a:xfrm>
              <a:off x="5827469" y="3447805"/>
              <a:ext cx="239877" cy="667895"/>
            </a:xfrm>
            <a:prstGeom prst="rect">
              <a:avLst/>
            </a:prstGeom>
            <a:solidFill>
              <a:srgbClr val="80BD41">
                <a:alpha val="100000"/>
              </a:srgbClr>
            </a:solidFill>
          </p:spPr>
          <p:txBody>
            <a:bodyPr/>
            <a:lstStyle/>
            <a:p/>
          </p:txBody>
        </p:sp>
        <p:sp>
          <p:nvSpPr>
            <p:cNvPr id="57" name="rc57"/>
            <p:cNvSpPr/>
            <p:nvPr/>
          </p:nvSpPr>
          <p:spPr>
            <a:xfrm>
              <a:off x="5827469" y="3153704"/>
              <a:ext cx="239877" cy="294100"/>
            </a:xfrm>
            <a:prstGeom prst="rect">
              <a:avLst/>
            </a:prstGeom>
            <a:solidFill>
              <a:srgbClr val="1CABE2">
                <a:alpha val="100000"/>
              </a:srgbClr>
            </a:solidFill>
          </p:spPr>
          <p:txBody>
            <a:bodyPr/>
            <a:lstStyle/>
            <a:p/>
          </p:txBody>
        </p:sp>
        <p:sp>
          <p:nvSpPr>
            <p:cNvPr id="58" name="rc58"/>
            <p:cNvSpPr/>
            <p:nvPr/>
          </p:nvSpPr>
          <p:spPr>
            <a:xfrm>
              <a:off x="6094000" y="3426418"/>
              <a:ext cx="239877" cy="689282"/>
            </a:xfrm>
            <a:prstGeom prst="rect">
              <a:avLst/>
            </a:prstGeom>
            <a:solidFill>
              <a:srgbClr val="80BD41">
                <a:alpha val="100000"/>
              </a:srgbClr>
            </a:solidFill>
          </p:spPr>
          <p:txBody>
            <a:bodyPr/>
            <a:lstStyle/>
            <a:p/>
          </p:txBody>
        </p:sp>
        <p:sp>
          <p:nvSpPr>
            <p:cNvPr id="59" name="rc59"/>
            <p:cNvSpPr/>
            <p:nvPr/>
          </p:nvSpPr>
          <p:spPr>
            <a:xfrm>
              <a:off x="6094000" y="3149847"/>
              <a:ext cx="239877" cy="276571"/>
            </a:xfrm>
            <a:prstGeom prst="rect">
              <a:avLst/>
            </a:prstGeom>
            <a:solidFill>
              <a:srgbClr val="1CABE2">
                <a:alpha val="100000"/>
              </a:srgbClr>
            </a:solidFill>
          </p:spPr>
          <p:txBody>
            <a:bodyPr/>
            <a:lstStyle/>
            <a:p/>
          </p:txBody>
        </p:sp>
        <p:sp>
          <p:nvSpPr>
            <p:cNvPr id="60" name="rc60"/>
            <p:cNvSpPr/>
            <p:nvPr/>
          </p:nvSpPr>
          <p:spPr>
            <a:xfrm>
              <a:off x="6360530" y="3405003"/>
              <a:ext cx="239877" cy="710697"/>
            </a:xfrm>
            <a:prstGeom prst="rect">
              <a:avLst/>
            </a:prstGeom>
            <a:solidFill>
              <a:srgbClr val="80BD41">
                <a:alpha val="100000"/>
              </a:srgbClr>
            </a:solidFill>
          </p:spPr>
          <p:txBody>
            <a:bodyPr/>
            <a:lstStyle/>
            <a:p/>
          </p:txBody>
        </p:sp>
        <p:sp>
          <p:nvSpPr>
            <p:cNvPr id="61" name="rc61"/>
            <p:cNvSpPr/>
            <p:nvPr/>
          </p:nvSpPr>
          <p:spPr>
            <a:xfrm>
              <a:off x="6360530" y="3145553"/>
              <a:ext cx="239877" cy="259450"/>
            </a:xfrm>
            <a:prstGeom prst="rect">
              <a:avLst/>
            </a:prstGeom>
            <a:solidFill>
              <a:srgbClr val="1CABE2">
                <a:alpha val="100000"/>
              </a:srgbClr>
            </a:solidFill>
          </p:spPr>
          <p:txBody>
            <a:bodyPr/>
            <a:lstStyle/>
            <a:p/>
          </p:txBody>
        </p:sp>
        <p:sp>
          <p:nvSpPr>
            <p:cNvPr id="62" name="rc62"/>
            <p:cNvSpPr/>
            <p:nvPr/>
          </p:nvSpPr>
          <p:spPr>
            <a:xfrm>
              <a:off x="6627060" y="3430637"/>
              <a:ext cx="239877" cy="685063"/>
            </a:xfrm>
            <a:prstGeom prst="rect">
              <a:avLst/>
            </a:prstGeom>
            <a:solidFill>
              <a:srgbClr val="80BD41">
                <a:alpha val="100000"/>
              </a:srgbClr>
            </a:solidFill>
          </p:spPr>
          <p:txBody>
            <a:bodyPr/>
            <a:lstStyle/>
            <a:p/>
          </p:txBody>
        </p:sp>
        <p:sp>
          <p:nvSpPr>
            <p:cNvPr id="63" name="rc63"/>
            <p:cNvSpPr/>
            <p:nvPr/>
          </p:nvSpPr>
          <p:spPr>
            <a:xfrm>
              <a:off x="6627060" y="3139521"/>
              <a:ext cx="239877" cy="291115"/>
            </a:xfrm>
            <a:prstGeom prst="rect">
              <a:avLst/>
            </a:prstGeom>
            <a:solidFill>
              <a:srgbClr val="1CABE2">
                <a:alpha val="100000"/>
              </a:srgbClr>
            </a:solidFill>
          </p:spPr>
          <p:txBody>
            <a:bodyPr/>
            <a:lstStyle/>
            <a:p/>
          </p:txBody>
        </p:sp>
        <p:sp>
          <p:nvSpPr>
            <p:cNvPr id="64" name="rc64"/>
            <p:cNvSpPr/>
            <p:nvPr/>
          </p:nvSpPr>
          <p:spPr>
            <a:xfrm>
              <a:off x="6893590" y="3483302"/>
              <a:ext cx="239877" cy="632398"/>
            </a:xfrm>
            <a:prstGeom prst="rect">
              <a:avLst/>
            </a:prstGeom>
            <a:solidFill>
              <a:srgbClr val="80BD41">
                <a:alpha val="100000"/>
              </a:srgbClr>
            </a:solidFill>
          </p:spPr>
          <p:txBody>
            <a:bodyPr/>
            <a:lstStyle/>
            <a:p/>
          </p:txBody>
        </p:sp>
        <p:sp>
          <p:nvSpPr>
            <p:cNvPr id="65" name="rc65"/>
            <p:cNvSpPr/>
            <p:nvPr/>
          </p:nvSpPr>
          <p:spPr>
            <a:xfrm>
              <a:off x="6893590" y="3127000"/>
              <a:ext cx="239877" cy="356301"/>
            </a:xfrm>
            <a:prstGeom prst="rect">
              <a:avLst/>
            </a:prstGeom>
            <a:solidFill>
              <a:srgbClr val="1CABE2">
                <a:alpha val="100000"/>
              </a:srgbClr>
            </a:solidFill>
          </p:spPr>
          <p:txBody>
            <a:bodyPr/>
            <a:lstStyle/>
            <a:p/>
          </p:txBody>
        </p:sp>
        <p:sp>
          <p:nvSpPr>
            <p:cNvPr id="66" name="rc66"/>
            <p:cNvSpPr/>
            <p:nvPr/>
          </p:nvSpPr>
          <p:spPr>
            <a:xfrm>
              <a:off x="7160121" y="3436772"/>
              <a:ext cx="239877" cy="678928"/>
            </a:xfrm>
            <a:prstGeom prst="rect">
              <a:avLst/>
            </a:prstGeom>
            <a:solidFill>
              <a:srgbClr val="80BD41">
                <a:alpha val="100000"/>
              </a:srgbClr>
            </a:solidFill>
          </p:spPr>
          <p:txBody>
            <a:bodyPr/>
            <a:lstStyle/>
            <a:p/>
          </p:txBody>
        </p:sp>
        <p:sp>
          <p:nvSpPr>
            <p:cNvPr id="67" name="rc67"/>
            <p:cNvSpPr/>
            <p:nvPr/>
          </p:nvSpPr>
          <p:spPr>
            <a:xfrm>
              <a:off x="7160121" y="3119116"/>
              <a:ext cx="239877" cy="317655"/>
            </a:xfrm>
            <a:prstGeom prst="rect">
              <a:avLst/>
            </a:prstGeom>
            <a:solidFill>
              <a:srgbClr val="1CABE2">
                <a:alpha val="100000"/>
              </a:srgbClr>
            </a:solidFill>
          </p:spPr>
          <p:txBody>
            <a:bodyPr/>
            <a:lstStyle/>
            <a:p/>
          </p:txBody>
        </p:sp>
        <p:sp>
          <p:nvSpPr>
            <p:cNvPr id="68" name="rc68"/>
            <p:cNvSpPr/>
            <p:nvPr/>
          </p:nvSpPr>
          <p:spPr>
            <a:xfrm>
              <a:off x="7426651" y="3416382"/>
              <a:ext cx="239877" cy="699318"/>
            </a:xfrm>
            <a:prstGeom prst="rect">
              <a:avLst/>
            </a:prstGeom>
            <a:solidFill>
              <a:srgbClr val="80BD41">
                <a:alpha val="100000"/>
              </a:srgbClr>
            </a:solidFill>
          </p:spPr>
          <p:txBody>
            <a:bodyPr/>
            <a:lstStyle/>
            <a:p/>
          </p:txBody>
        </p:sp>
        <p:sp>
          <p:nvSpPr>
            <p:cNvPr id="69" name="rc69"/>
            <p:cNvSpPr/>
            <p:nvPr/>
          </p:nvSpPr>
          <p:spPr>
            <a:xfrm>
              <a:off x="7426651" y="3105042"/>
              <a:ext cx="239877" cy="311339"/>
            </a:xfrm>
            <a:prstGeom prst="rect">
              <a:avLst/>
            </a:prstGeom>
            <a:solidFill>
              <a:srgbClr val="1CABE2">
                <a:alpha val="100000"/>
              </a:srgbClr>
            </a:solidFill>
          </p:spPr>
          <p:txBody>
            <a:bodyPr/>
            <a:lstStyle/>
            <a:p/>
          </p:txBody>
        </p:sp>
        <p:sp>
          <p:nvSpPr>
            <p:cNvPr id="70" name="rc70"/>
            <p:cNvSpPr/>
            <p:nvPr/>
          </p:nvSpPr>
          <p:spPr>
            <a:xfrm>
              <a:off x="7693181" y="3410213"/>
              <a:ext cx="239877" cy="705487"/>
            </a:xfrm>
            <a:prstGeom prst="rect">
              <a:avLst/>
            </a:prstGeom>
            <a:solidFill>
              <a:srgbClr val="80BD41">
                <a:alpha val="100000"/>
              </a:srgbClr>
            </a:solidFill>
          </p:spPr>
          <p:txBody>
            <a:bodyPr/>
            <a:lstStyle/>
            <a:p/>
          </p:txBody>
        </p:sp>
        <p:sp>
          <p:nvSpPr>
            <p:cNvPr id="71" name="rc71"/>
            <p:cNvSpPr/>
            <p:nvPr/>
          </p:nvSpPr>
          <p:spPr>
            <a:xfrm>
              <a:off x="7693181" y="3094433"/>
              <a:ext cx="239877" cy="315779"/>
            </a:xfrm>
            <a:prstGeom prst="rect">
              <a:avLst/>
            </a:prstGeom>
            <a:solidFill>
              <a:srgbClr val="1CABE2">
                <a:alpha val="100000"/>
              </a:srgbClr>
            </a:solidFill>
          </p:spPr>
          <p:txBody>
            <a:bodyPr/>
            <a:lstStyle/>
            <a:p/>
          </p:txBody>
        </p:sp>
        <p:sp>
          <p:nvSpPr>
            <p:cNvPr id="72" name="rc72"/>
            <p:cNvSpPr/>
            <p:nvPr/>
          </p:nvSpPr>
          <p:spPr>
            <a:xfrm>
              <a:off x="7959712" y="3381219"/>
              <a:ext cx="239877" cy="734481"/>
            </a:xfrm>
            <a:prstGeom prst="rect">
              <a:avLst/>
            </a:prstGeom>
            <a:solidFill>
              <a:srgbClr val="80BD41">
                <a:alpha val="100000"/>
              </a:srgbClr>
            </a:solidFill>
          </p:spPr>
          <p:txBody>
            <a:bodyPr/>
            <a:lstStyle/>
            <a:p/>
          </p:txBody>
        </p:sp>
        <p:sp>
          <p:nvSpPr>
            <p:cNvPr id="73" name="rc73"/>
            <p:cNvSpPr/>
            <p:nvPr/>
          </p:nvSpPr>
          <p:spPr>
            <a:xfrm>
              <a:off x="7959712" y="3085197"/>
              <a:ext cx="239877" cy="296022"/>
            </a:xfrm>
            <a:prstGeom prst="rect">
              <a:avLst/>
            </a:prstGeom>
            <a:solidFill>
              <a:srgbClr val="1CABE2">
                <a:alpha val="100000"/>
              </a:srgbClr>
            </a:solidFill>
          </p:spPr>
          <p:txBody>
            <a:bodyPr/>
            <a:lstStyle/>
            <a:p/>
          </p:txBody>
        </p:sp>
        <p:sp>
          <p:nvSpPr>
            <p:cNvPr id="74" name="pl74"/>
            <p:cNvSpPr/>
            <p:nvPr/>
          </p:nvSpPr>
          <p:spPr>
            <a:xfrm>
              <a:off x="1416393" y="2611165"/>
              <a:ext cx="6663257" cy="474031"/>
            </a:xfrm>
            <a:custGeom>
              <a:avLst/>
              <a:pathLst>
                <a:path w="6663257" h="474031">
                  <a:moveTo>
                    <a:pt x="0" y="474031"/>
                  </a:moveTo>
                  <a:lnTo>
                    <a:pt x="266530" y="474031"/>
                  </a:lnTo>
                  <a:lnTo>
                    <a:pt x="533060" y="453421"/>
                  </a:lnTo>
                  <a:lnTo>
                    <a:pt x="799590" y="391591"/>
                  </a:lnTo>
                  <a:lnTo>
                    <a:pt x="1066121" y="329761"/>
                  </a:lnTo>
                  <a:lnTo>
                    <a:pt x="1332651" y="288541"/>
                  </a:lnTo>
                  <a:lnTo>
                    <a:pt x="1599181" y="247320"/>
                  </a:lnTo>
                  <a:lnTo>
                    <a:pt x="1865712" y="206100"/>
                  </a:lnTo>
                  <a:lnTo>
                    <a:pt x="2132242" y="103050"/>
                  </a:lnTo>
                  <a:lnTo>
                    <a:pt x="2398772" y="41220"/>
                  </a:lnTo>
                  <a:lnTo>
                    <a:pt x="2665303" y="61830"/>
                  </a:lnTo>
                  <a:lnTo>
                    <a:pt x="2931833" y="103050"/>
                  </a:lnTo>
                  <a:lnTo>
                    <a:pt x="3198363" y="164880"/>
                  </a:lnTo>
                  <a:lnTo>
                    <a:pt x="3464893" y="185490"/>
                  </a:lnTo>
                  <a:lnTo>
                    <a:pt x="3731424" y="185490"/>
                  </a:lnTo>
                  <a:lnTo>
                    <a:pt x="3997954" y="185490"/>
                  </a:lnTo>
                  <a:lnTo>
                    <a:pt x="4264484" y="103050"/>
                  </a:lnTo>
                  <a:lnTo>
                    <a:pt x="4531015" y="82440"/>
                  </a:lnTo>
                  <a:lnTo>
                    <a:pt x="4797545" y="41220"/>
                  </a:lnTo>
                  <a:lnTo>
                    <a:pt x="5064075" y="0"/>
                  </a:lnTo>
                  <a:lnTo>
                    <a:pt x="5330606" y="61830"/>
                  </a:lnTo>
                  <a:lnTo>
                    <a:pt x="5597136" y="185490"/>
                  </a:lnTo>
                  <a:lnTo>
                    <a:pt x="5863666" y="103050"/>
                  </a:lnTo>
                  <a:lnTo>
                    <a:pt x="6130197" y="82440"/>
                  </a:lnTo>
                  <a:lnTo>
                    <a:pt x="6396727" y="82440"/>
                  </a:lnTo>
                  <a:lnTo>
                    <a:pt x="6663257" y="41220"/>
                  </a:lnTo>
                </a:path>
              </a:pathLst>
            </a:custGeom>
            <a:ln w="27101" cap="flat">
              <a:solidFill>
                <a:srgbClr val="0058AB">
                  <a:alpha val="100000"/>
                </a:srgbClr>
              </a:solidFill>
              <a:prstDash val="solid"/>
              <a:round/>
            </a:ln>
          </p:spPr>
          <p:txBody>
            <a:bodyPr/>
            <a:lstStyle/>
            <a:p/>
          </p:txBody>
        </p:sp>
        <p:sp>
          <p:nvSpPr>
            <p:cNvPr id="75" name="tx75"/>
            <p:cNvSpPr/>
            <p:nvPr/>
          </p:nvSpPr>
          <p:spPr>
            <a:xfrm>
              <a:off x="1346075" y="2904145"/>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50</a:t>
              </a:r>
            </a:p>
          </p:txBody>
        </p:sp>
        <p:sp>
          <p:nvSpPr>
            <p:cNvPr id="76" name="tx76"/>
            <p:cNvSpPr/>
            <p:nvPr/>
          </p:nvSpPr>
          <p:spPr>
            <a:xfrm>
              <a:off x="2678727" y="2718655"/>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59</a:t>
              </a:r>
            </a:p>
          </p:txBody>
        </p:sp>
        <p:sp>
          <p:nvSpPr>
            <p:cNvPr id="77" name="tx77"/>
            <p:cNvSpPr/>
            <p:nvPr/>
          </p:nvSpPr>
          <p:spPr>
            <a:xfrm>
              <a:off x="4011378" y="249194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70</a:t>
              </a:r>
            </a:p>
          </p:txBody>
        </p:sp>
        <p:sp>
          <p:nvSpPr>
            <p:cNvPr id="78" name="tx78"/>
            <p:cNvSpPr/>
            <p:nvPr/>
          </p:nvSpPr>
          <p:spPr>
            <a:xfrm>
              <a:off x="5344030" y="261560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64</a:t>
              </a:r>
            </a:p>
          </p:txBody>
        </p:sp>
        <p:sp>
          <p:nvSpPr>
            <p:cNvPr id="79" name="tx79"/>
            <p:cNvSpPr/>
            <p:nvPr/>
          </p:nvSpPr>
          <p:spPr>
            <a:xfrm>
              <a:off x="6410151" y="243011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73</a:t>
              </a:r>
            </a:p>
          </p:txBody>
        </p:sp>
        <p:sp>
          <p:nvSpPr>
            <p:cNvPr id="80" name="tx80"/>
            <p:cNvSpPr/>
            <p:nvPr/>
          </p:nvSpPr>
          <p:spPr>
            <a:xfrm>
              <a:off x="6676681" y="249194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70</a:t>
              </a:r>
            </a:p>
          </p:txBody>
        </p:sp>
        <p:sp>
          <p:nvSpPr>
            <p:cNvPr id="81" name="tx81"/>
            <p:cNvSpPr/>
            <p:nvPr/>
          </p:nvSpPr>
          <p:spPr>
            <a:xfrm>
              <a:off x="6943212" y="261560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64</a:t>
              </a:r>
            </a:p>
          </p:txBody>
        </p:sp>
        <p:sp>
          <p:nvSpPr>
            <p:cNvPr id="82" name="tx82"/>
            <p:cNvSpPr/>
            <p:nvPr/>
          </p:nvSpPr>
          <p:spPr>
            <a:xfrm>
              <a:off x="7209742" y="253316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68</a:t>
              </a:r>
            </a:p>
          </p:txBody>
        </p:sp>
        <p:sp>
          <p:nvSpPr>
            <p:cNvPr id="83" name="tx83"/>
            <p:cNvSpPr/>
            <p:nvPr/>
          </p:nvSpPr>
          <p:spPr>
            <a:xfrm>
              <a:off x="7476272" y="251255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69</a:t>
              </a:r>
            </a:p>
          </p:txBody>
        </p:sp>
        <p:sp>
          <p:nvSpPr>
            <p:cNvPr id="84" name="tx84"/>
            <p:cNvSpPr/>
            <p:nvPr/>
          </p:nvSpPr>
          <p:spPr>
            <a:xfrm>
              <a:off x="7742803" y="251255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69</a:t>
              </a:r>
            </a:p>
          </p:txBody>
        </p:sp>
        <p:sp>
          <p:nvSpPr>
            <p:cNvPr id="85" name="tx85"/>
            <p:cNvSpPr/>
            <p:nvPr/>
          </p:nvSpPr>
          <p:spPr>
            <a:xfrm>
              <a:off x="8009333" y="247133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71</a:t>
              </a:r>
            </a:p>
          </p:txBody>
        </p:sp>
        <p:sp>
          <p:nvSpPr>
            <p:cNvPr id="86" name="tx86"/>
            <p:cNvSpPr/>
            <p:nvPr/>
          </p:nvSpPr>
          <p:spPr>
            <a:xfrm>
              <a:off x="1341092" y="389439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9.6</a:t>
              </a:r>
            </a:p>
          </p:txBody>
        </p:sp>
        <p:sp>
          <p:nvSpPr>
            <p:cNvPr id="87" name="tx87"/>
            <p:cNvSpPr/>
            <p:nvPr/>
          </p:nvSpPr>
          <p:spPr>
            <a:xfrm>
              <a:off x="1341092" y="352839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9.6</a:t>
              </a:r>
            </a:p>
          </p:txBody>
        </p:sp>
        <p:sp>
          <p:nvSpPr>
            <p:cNvPr id="88" name="tx88"/>
            <p:cNvSpPr/>
            <p:nvPr/>
          </p:nvSpPr>
          <p:spPr>
            <a:xfrm>
              <a:off x="2643614" y="3838589"/>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12.5</a:t>
              </a:r>
            </a:p>
          </p:txBody>
        </p:sp>
        <p:sp>
          <p:nvSpPr>
            <p:cNvPr id="89" name="tx89"/>
            <p:cNvSpPr/>
            <p:nvPr/>
          </p:nvSpPr>
          <p:spPr>
            <a:xfrm>
              <a:off x="2673743" y="3433298"/>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8.8</a:t>
              </a:r>
            </a:p>
          </p:txBody>
        </p:sp>
        <p:sp>
          <p:nvSpPr>
            <p:cNvPr id="90" name="tx90"/>
            <p:cNvSpPr/>
            <p:nvPr/>
          </p:nvSpPr>
          <p:spPr>
            <a:xfrm>
              <a:off x="3976265" y="3766014"/>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16.3</a:t>
              </a:r>
            </a:p>
          </p:txBody>
        </p:sp>
        <p:sp>
          <p:nvSpPr>
            <p:cNvPr id="91" name="tx91"/>
            <p:cNvSpPr/>
            <p:nvPr/>
          </p:nvSpPr>
          <p:spPr>
            <a:xfrm>
              <a:off x="4006395" y="3319149"/>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7.1</a:t>
              </a:r>
            </a:p>
          </p:txBody>
        </p:sp>
        <p:sp>
          <p:nvSpPr>
            <p:cNvPr id="92" name="tx92"/>
            <p:cNvSpPr/>
            <p:nvPr/>
          </p:nvSpPr>
          <p:spPr>
            <a:xfrm>
              <a:off x="5354088" y="377207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16</a:t>
              </a:r>
            </a:p>
          </p:txBody>
        </p:sp>
        <p:sp>
          <p:nvSpPr>
            <p:cNvPr id="93" name="tx93"/>
            <p:cNvSpPr/>
            <p:nvPr/>
          </p:nvSpPr>
          <p:spPr>
            <a:xfrm>
              <a:off x="5384218" y="329580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9</a:t>
              </a:r>
            </a:p>
          </p:txBody>
        </p:sp>
        <p:sp>
          <p:nvSpPr>
            <p:cNvPr id="94" name="tx94"/>
            <p:cNvSpPr/>
            <p:nvPr/>
          </p:nvSpPr>
          <p:spPr>
            <a:xfrm>
              <a:off x="6375038" y="3721535"/>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18.6</a:t>
              </a:r>
            </a:p>
          </p:txBody>
        </p:sp>
        <p:sp>
          <p:nvSpPr>
            <p:cNvPr id="95" name="tx95"/>
            <p:cNvSpPr/>
            <p:nvPr/>
          </p:nvSpPr>
          <p:spPr>
            <a:xfrm>
              <a:off x="6405168" y="323646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6.8</a:t>
              </a:r>
            </a:p>
          </p:txBody>
        </p:sp>
        <p:sp>
          <p:nvSpPr>
            <p:cNvPr id="96" name="tx96"/>
            <p:cNvSpPr/>
            <p:nvPr/>
          </p:nvSpPr>
          <p:spPr>
            <a:xfrm>
              <a:off x="6686740" y="37343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18</a:t>
              </a:r>
            </a:p>
          </p:txBody>
        </p:sp>
        <p:sp>
          <p:nvSpPr>
            <p:cNvPr id="97" name="tx97"/>
            <p:cNvSpPr/>
            <p:nvPr/>
          </p:nvSpPr>
          <p:spPr>
            <a:xfrm>
              <a:off x="6671698" y="324626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7.6</a:t>
              </a:r>
            </a:p>
          </p:txBody>
        </p:sp>
        <p:sp>
          <p:nvSpPr>
            <p:cNvPr id="98" name="tx98"/>
            <p:cNvSpPr/>
            <p:nvPr/>
          </p:nvSpPr>
          <p:spPr>
            <a:xfrm>
              <a:off x="6908099" y="3760685"/>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16.6</a:t>
              </a:r>
            </a:p>
          </p:txBody>
        </p:sp>
        <p:sp>
          <p:nvSpPr>
            <p:cNvPr id="99" name="tx99"/>
            <p:cNvSpPr/>
            <p:nvPr/>
          </p:nvSpPr>
          <p:spPr>
            <a:xfrm>
              <a:off x="6938228" y="3266335"/>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9.3</a:t>
              </a:r>
            </a:p>
          </p:txBody>
        </p:sp>
        <p:sp>
          <p:nvSpPr>
            <p:cNvPr id="100" name="tx100"/>
            <p:cNvSpPr/>
            <p:nvPr/>
          </p:nvSpPr>
          <p:spPr>
            <a:xfrm>
              <a:off x="7174629" y="3737420"/>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17.8</a:t>
              </a:r>
            </a:p>
          </p:txBody>
        </p:sp>
        <p:sp>
          <p:nvSpPr>
            <p:cNvPr id="101" name="tx101"/>
            <p:cNvSpPr/>
            <p:nvPr/>
          </p:nvSpPr>
          <p:spPr>
            <a:xfrm>
              <a:off x="7204759" y="3239128"/>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8.3</a:t>
              </a:r>
            </a:p>
          </p:txBody>
        </p:sp>
        <p:sp>
          <p:nvSpPr>
            <p:cNvPr id="102" name="tx102"/>
            <p:cNvSpPr/>
            <p:nvPr/>
          </p:nvSpPr>
          <p:spPr>
            <a:xfrm>
              <a:off x="7441159" y="3727225"/>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18.3</a:t>
              </a:r>
            </a:p>
          </p:txBody>
        </p:sp>
        <p:sp>
          <p:nvSpPr>
            <p:cNvPr id="103" name="tx103"/>
            <p:cNvSpPr/>
            <p:nvPr/>
          </p:nvSpPr>
          <p:spPr>
            <a:xfrm>
              <a:off x="7471289" y="322189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8.2</a:t>
              </a:r>
            </a:p>
          </p:txBody>
        </p:sp>
        <p:sp>
          <p:nvSpPr>
            <p:cNvPr id="104" name="tx104"/>
            <p:cNvSpPr/>
            <p:nvPr/>
          </p:nvSpPr>
          <p:spPr>
            <a:xfrm>
              <a:off x="7707690" y="3724140"/>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18.5</a:t>
              </a:r>
            </a:p>
          </p:txBody>
        </p:sp>
        <p:sp>
          <p:nvSpPr>
            <p:cNvPr id="105" name="tx105"/>
            <p:cNvSpPr/>
            <p:nvPr/>
          </p:nvSpPr>
          <p:spPr>
            <a:xfrm>
              <a:off x="7737819" y="321350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8.3</a:t>
              </a:r>
            </a:p>
          </p:txBody>
        </p:sp>
        <p:sp>
          <p:nvSpPr>
            <p:cNvPr id="106" name="tx106"/>
            <p:cNvSpPr/>
            <p:nvPr/>
          </p:nvSpPr>
          <p:spPr>
            <a:xfrm>
              <a:off x="7974220" y="3709643"/>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19.3</a:t>
              </a:r>
            </a:p>
          </p:txBody>
        </p:sp>
        <p:sp>
          <p:nvSpPr>
            <p:cNvPr id="107" name="tx107"/>
            <p:cNvSpPr/>
            <p:nvPr/>
          </p:nvSpPr>
          <p:spPr>
            <a:xfrm>
              <a:off x="8004349" y="319439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7.8</a:t>
              </a:r>
            </a:p>
          </p:txBody>
        </p:sp>
        <p:sp>
          <p:nvSpPr>
            <p:cNvPr id="108" name="tx108"/>
            <p:cNvSpPr/>
            <p:nvPr/>
          </p:nvSpPr>
          <p:spPr>
            <a:xfrm>
              <a:off x="1310962" y="3228437"/>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19.2</a:t>
              </a:r>
            </a:p>
          </p:txBody>
        </p:sp>
        <p:sp>
          <p:nvSpPr>
            <p:cNvPr id="109" name="tx109"/>
            <p:cNvSpPr/>
            <p:nvPr/>
          </p:nvSpPr>
          <p:spPr>
            <a:xfrm>
              <a:off x="2643614" y="3149853"/>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21.3</a:t>
              </a:r>
            </a:p>
          </p:txBody>
        </p:sp>
        <p:sp>
          <p:nvSpPr>
            <p:cNvPr id="110" name="tx110"/>
            <p:cNvSpPr/>
            <p:nvPr/>
          </p:nvSpPr>
          <p:spPr>
            <a:xfrm>
              <a:off x="3976265" y="3066704"/>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23.4</a:t>
              </a:r>
            </a:p>
          </p:txBody>
        </p:sp>
        <p:sp>
          <p:nvSpPr>
            <p:cNvPr id="111" name="tx111"/>
            <p:cNvSpPr/>
            <p:nvPr/>
          </p:nvSpPr>
          <p:spPr>
            <a:xfrm>
              <a:off x="5354088" y="30079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25</a:t>
              </a:r>
            </a:p>
          </p:txBody>
        </p:sp>
        <p:sp>
          <p:nvSpPr>
            <p:cNvPr id="112" name="tx112"/>
            <p:cNvSpPr/>
            <p:nvPr/>
          </p:nvSpPr>
          <p:spPr>
            <a:xfrm>
              <a:off x="6375038" y="2990287"/>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25.4</a:t>
              </a:r>
            </a:p>
          </p:txBody>
        </p:sp>
        <p:sp>
          <p:nvSpPr>
            <p:cNvPr id="113" name="tx113"/>
            <p:cNvSpPr/>
            <p:nvPr/>
          </p:nvSpPr>
          <p:spPr>
            <a:xfrm>
              <a:off x="6641568" y="2984256"/>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25.6</a:t>
              </a:r>
            </a:p>
          </p:txBody>
        </p:sp>
        <p:sp>
          <p:nvSpPr>
            <p:cNvPr id="114" name="tx114"/>
            <p:cNvSpPr/>
            <p:nvPr/>
          </p:nvSpPr>
          <p:spPr>
            <a:xfrm>
              <a:off x="6908099" y="2971735"/>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25.9</a:t>
              </a:r>
            </a:p>
          </p:txBody>
        </p:sp>
        <p:sp>
          <p:nvSpPr>
            <p:cNvPr id="115" name="tx115"/>
            <p:cNvSpPr/>
            <p:nvPr/>
          </p:nvSpPr>
          <p:spPr>
            <a:xfrm>
              <a:off x="7174629" y="2963851"/>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26.1</a:t>
              </a:r>
            </a:p>
          </p:txBody>
        </p:sp>
        <p:sp>
          <p:nvSpPr>
            <p:cNvPr id="116" name="tx116"/>
            <p:cNvSpPr/>
            <p:nvPr/>
          </p:nvSpPr>
          <p:spPr>
            <a:xfrm>
              <a:off x="7441159" y="2949777"/>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26.5</a:t>
              </a:r>
            </a:p>
          </p:txBody>
        </p:sp>
        <p:sp>
          <p:nvSpPr>
            <p:cNvPr id="117" name="tx117"/>
            <p:cNvSpPr/>
            <p:nvPr/>
          </p:nvSpPr>
          <p:spPr>
            <a:xfrm>
              <a:off x="7707690" y="2939168"/>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26.8</a:t>
              </a:r>
            </a:p>
          </p:txBody>
        </p:sp>
        <p:sp>
          <p:nvSpPr>
            <p:cNvPr id="118" name="tx118"/>
            <p:cNvSpPr/>
            <p:nvPr/>
          </p:nvSpPr>
          <p:spPr>
            <a:xfrm>
              <a:off x="8019391" y="29299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27</a:t>
              </a:r>
            </a:p>
          </p:txBody>
        </p:sp>
        <p:sp>
          <p:nvSpPr>
            <p:cNvPr id="119" name="tx119"/>
            <p:cNvSpPr/>
            <p:nvPr/>
          </p:nvSpPr>
          <p:spPr>
            <a:xfrm>
              <a:off x="694540" y="4065683"/>
              <a:ext cx="19412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0M</a:t>
              </a:r>
            </a:p>
          </p:txBody>
        </p:sp>
        <p:sp>
          <p:nvSpPr>
            <p:cNvPr id="120" name="tx120"/>
            <p:cNvSpPr/>
            <p:nvPr/>
          </p:nvSpPr>
          <p:spPr>
            <a:xfrm>
              <a:off x="616816" y="3303171"/>
              <a:ext cx="27185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20M</a:t>
              </a:r>
            </a:p>
          </p:txBody>
        </p:sp>
        <p:sp>
          <p:nvSpPr>
            <p:cNvPr id="121" name="tx121"/>
            <p:cNvSpPr/>
            <p:nvPr/>
          </p:nvSpPr>
          <p:spPr>
            <a:xfrm>
              <a:off x="616816" y="2540660"/>
              <a:ext cx="27185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40M</a:t>
              </a:r>
            </a:p>
          </p:txBody>
        </p:sp>
        <p:sp>
          <p:nvSpPr>
            <p:cNvPr id="122" name="tx122"/>
            <p:cNvSpPr/>
            <p:nvPr/>
          </p:nvSpPr>
          <p:spPr>
            <a:xfrm>
              <a:off x="8607376" y="4065683"/>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123" name="tx123"/>
            <p:cNvSpPr/>
            <p:nvPr/>
          </p:nvSpPr>
          <p:spPr>
            <a:xfrm>
              <a:off x="8607376" y="3550431"/>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25</a:t>
              </a:r>
            </a:p>
          </p:txBody>
        </p:sp>
        <p:sp>
          <p:nvSpPr>
            <p:cNvPr id="124" name="tx124"/>
            <p:cNvSpPr/>
            <p:nvPr/>
          </p:nvSpPr>
          <p:spPr>
            <a:xfrm>
              <a:off x="8607376" y="3035179"/>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50</a:t>
              </a:r>
            </a:p>
          </p:txBody>
        </p:sp>
        <p:sp>
          <p:nvSpPr>
            <p:cNvPr id="125" name="tx125"/>
            <p:cNvSpPr/>
            <p:nvPr/>
          </p:nvSpPr>
          <p:spPr>
            <a:xfrm>
              <a:off x="8607376" y="2519927"/>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75</a:t>
              </a:r>
            </a:p>
          </p:txBody>
        </p:sp>
        <p:sp>
          <p:nvSpPr>
            <p:cNvPr id="126" name="tx126"/>
            <p:cNvSpPr/>
            <p:nvPr/>
          </p:nvSpPr>
          <p:spPr>
            <a:xfrm>
              <a:off x="8607376" y="2004675"/>
              <a:ext cx="23317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a:t>
              </a:r>
            </a:p>
          </p:txBody>
        </p:sp>
        <p:sp>
          <p:nvSpPr>
            <p:cNvPr id="127" name="tx127"/>
            <p:cNvSpPr/>
            <p:nvPr/>
          </p:nvSpPr>
          <p:spPr>
            <a:xfrm rot="-5400000">
              <a:off x="1260945"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128" name="tx128"/>
            <p:cNvSpPr/>
            <p:nvPr/>
          </p:nvSpPr>
          <p:spPr>
            <a:xfrm rot="-5400000">
              <a:off x="2593596"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129" name="tx129"/>
            <p:cNvSpPr/>
            <p:nvPr/>
          </p:nvSpPr>
          <p:spPr>
            <a:xfrm rot="-5400000">
              <a:off x="3926248"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130" name="tx130"/>
            <p:cNvSpPr/>
            <p:nvPr/>
          </p:nvSpPr>
          <p:spPr>
            <a:xfrm rot="-5400000">
              <a:off x="5258899"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131" name="tx131"/>
            <p:cNvSpPr/>
            <p:nvPr/>
          </p:nvSpPr>
          <p:spPr>
            <a:xfrm rot="-5400000">
              <a:off x="6325020"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32" name="tx132"/>
            <p:cNvSpPr/>
            <p:nvPr/>
          </p:nvSpPr>
          <p:spPr>
            <a:xfrm rot="-5400000">
              <a:off x="6591551"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133" name="tx133"/>
            <p:cNvSpPr/>
            <p:nvPr/>
          </p:nvSpPr>
          <p:spPr>
            <a:xfrm rot="-5400000">
              <a:off x="6858081"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134" name="tx134"/>
            <p:cNvSpPr/>
            <p:nvPr/>
          </p:nvSpPr>
          <p:spPr>
            <a:xfrm rot="-5400000">
              <a:off x="7124611"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135" name="tx135"/>
            <p:cNvSpPr/>
            <p:nvPr/>
          </p:nvSpPr>
          <p:spPr>
            <a:xfrm rot="-5400000">
              <a:off x="7391142"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136" name="tx136"/>
            <p:cNvSpPr/>
            <p:nvPr/>
          </p:nvSpPr>
          <p:spPr>
            <a:xfrm rot="-5400000">
              <a:off x="7657672"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37" name="tx137"/>
            <p:cNvSpPr/>
            <p:nvPr/>
          </p:nvSpPr>
          <p:spPr>
            <a:xfrm rot="-5400000">
              <a:off x="7924202"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38" name="tx138"/>
            <p:cNvSpPr/>
            <p:nvPr/>
          </p:nvSpPr>
          <p:spPr>
            <a:xfrm rot="-5400000">
              <a:off x="-425601" y="2983654"/>
              <a:ext cx="177823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Number of children (millions)</a:t>
              </a:r>
            </a:p>
          </p:txBody>
        </p:sp>
        <p:sp>
          <p:nvSpPr>
            <p:cNvPr id="139" name="tx139"/>
            <p:cNvSpPr/>
            <p:nvPr/>
          </p:nvSpPr>
          <p:spPr>
            <a:xfrm rot="5400000">
              <a:off x="8325788" y="2983654"/>
              <a:ext cx="125803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DTP3 Coverage (%)</a:t>
              </a:r>
            </a:p>
          </p:txBody>
        </p:sp>
        <p:sp>
          <p:nvSpPr>
            <p:cNvPr id="140" name="pl140"/>
            <p:cNvSpPr/>
            <p:nvPr/>
          </p:nvSpPr>
          <p:spPr>
            <a:xfrm>
              <a:off x="2913174" y="5080198"/>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1" name="tx141"/>
            <p:cNvSpPr/>
            <p:nvPr/>
          </p:nvSpPr>
          <p:spPr>
            <a:xfrm>
              <a:off x="3180273" y="5030180"/>
              <a:ext cx="97081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DTP3 coverage</a:t>
              </a:r>
            </a:p>
          </p:txBody>
        </p:sp>
        <p:sp>
          <p:nvSpPr>
            <p:cNvPr id="142" name="rc142"/>
            <p:cNvSpPr/>
            <p:nvPr/>
          </p:nvSpPr>
          <p:spPr>
            <a:xfrm>
              <a:off x="4438448" y="4979470"/>
              <a:ext cx="201456" cy="201456"/>
            </a:xfrm>
            <a:prstGeom prst="rect">
              <a:avLst/>
            </a:prstGeom>
            <a:solidFill>
              <a:srgbClr val="1CABE2">
                <a:alpha val="100000"/>
              </a:srgbClr>
            </a:solidFill>
          </p:spPr>
          <p:txBody>
            <a:bodyPr/>
            <a:lstStyle/>
            <a:p/>
          </p:txBody>
        </p:sp>
        <p:sp>
          <p:nvSpPr>
            <p:cNvPr id="143" name="rc143"/>
            <p:cNvSpPr/>
            <p:nvPr/>
          </p:nvSpPr>
          <p:spPr>
            <a:xfrm>
              <a:off x="5643725" y="4979470"/>
              <a:ext cx="201456" cy="201456"/>
            </a:xfrm>
            <a:prstGeom prst="rect">
              <a:avLst/>
            </a:prstGeom>
            <a:solidFill>
              <a:srgbClr val="80BD41">
                <a:alpha val="100000"/>
              </a:srgbClr>
            </a:solidFill>
          </p:spPr>
          <p:txBody>
            <a:bodyPr/>
            <a:lstStyle/>
            <a:p/>
          </p:txBody>
        </p:sp>
        <p:sp>
          <p:nvSpPr>
            <p:cNvPr id="144" name="tx144"/>
            <p:cNvSpPr/>
            <p:nvPr/>
          </p:nvSpPr>
          <p:spPr>
            <a:xfrm>
              <a:off x="4718493" y="5030180"/>
              <a:ext cx="84664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Unvaccinated</a:t>
              </a:r>
            </a:p>
          </p:txBody>
        </p:sp>
        <p:sp>
          <p:nvSpPr>
            <p:cNvPr id="145" name="tx145"/>
            <p:cNvSpPr/>
            <p:nvPr/>
          </p:nvSpPr>
          <p:spPr>
            <a:xfrm>
              <a:off x="5923770" y="5030180"/>
              <a:ext cx="68104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Vaccinated</a:t>
              </a:r>
            </a:p>
          </p:txBody>
        </p:sp>
        <p:sp>
          <p:nvSpPr>
            <p:cNvPr id="146" name="tx146"/>
            <p:cNvSpPr/>
            <p:nvPr/>
          </p:nvSpPr>
          <p:spPr>
            <a:xfrm>
              <a:off x="951297" y="1437626"/>
              <a:ext cx="6015929"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Estimated DTP3 coverage, and number of vaccinated and unvaccinated children,</a:t>
              </a:r>
            </a:p>
          </p:txBody>
        </p:sp>
        <p:sp>
          <p:nvSpPr>
            <p:cNvPr id="147" name="tx147"/>
            <p:cNvSpPr/>
            <p:nvPr/>
          </p:nvSpPr>
          <p:spPr>
            <a:xfrm>
              <a:off x="951297" y="1618677"/>
              <a:ext cx="2272009"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WB FCV countries, 2000-2025</a:t>
              </a:r>
            </a:p>
          </p:txBody>
        </p:sp>
        <p:sp>
          <p:nvSpPr>
            <p:cNvPr id="148" name="pl148"/>
            <p:cNvSpPr/>
            <p:nvPr/>
          </p:nvSpPr>
          <p:spPr>
            <a:xfrm>
              <a:off x="2512623" y="5398693"/>
              <a:ext cx="0" cy="476092"/>
            </a:xfrm>
            <a:custGeom>
              <a:avLst/>
              <a:pathLst>
                <a:path w="0" h="476092">
                  <a:moveTo>
                    <a:pt x="0" y="476092"/>
                  </a:moveTo>
                  <a:lnTo>
                    <a:pt x="0" y="0"/>
                  </a:lnTo>
                  <a:lnTo>
                    <a:pt x="0" y="0"/>
                  </a:lnTo>
                </a:path>
              </a:pathLst>
            </a:custGeom>
            <a:ln w="6775" cap="flat">
              <a:solidFill>
                <a:srgbClr val="EBEBEB">
                  <a:alpha val="100000"/>
                </a:srgbClr>
              </a:solidFill>
              <a:prstDash val="solid"/>
              <a:round/>
            </a:ln>
          </p:spPr>
          <p:txBody>
            <a:bodyPr/>
            <a:lstStyle/>
            <a:p/>
          </p:txBody>
        </p:sp>
        <p:sp>
          <p:nvSpPr>
            <p:cNvPr id="149" name="pl149"/>
            <p:cNvSpPr/>
            <p:nvPr/>
          </p:nvSpPr>
          <p:spPr>
            <a:xfrm>
              <a:off x="4944960" y="5398693"/>
              <a:ext cx="0" cy="476092"/>
            </a:xfrm>
            <a:custGeom>
              <a:avLst/>
              <a:pathLst>
                <a:path w="0" h="476092">
                  <a:moveTo>
                    <a:pt x="0" y="476092"/>
                  </a:moveTo>
                  <a:lnTo>
                    <a:pt x="0" y="0"/>
                  </a:lnTo>
                  <a:lnTo>
                    <a:pt x="0" y="0"/>
                  </a:lnTo>
                </a:path>
              </a:pathLst>
            </a:custGeom>
            <a:ln w="6775" cap="flat">
              <a:solidFill>
                <a:srgbClr val="EBEBEB">
                  <a:alpha val="100000"/>
                </a:srgbClr>
              </a:solidFill>
              <a:prstDash val="solid"/>
              <a:round/>
            </a:ln>
          </p:spPr>
          <p:txBody>
            <a:bodyPr/>
            <a:lstStyle/>
            <a:p/>
          </p:txBody>
        </p:sp>
        <p:sp>
          <p:nvSpPr>
            <p:cNvPr id="150" name="pl150"/>
            <p:cNvSpPr/>
            <p:nvPr/>
          </p:nvSpPr>
          <p:spPr>
            <a:xfrm>
              <a:off x="7377298" y="5398693"/>
              <a:ext cx="0" cy="476092"/>
            </a:xfrm>
            <a:custGeom>
              <a:avLst/>
              <a:pathLst>
                <a:path w="0" h="476092">
                  <a:moveTo>
                    <a:pt x="0" y="476092"/>
                  </a:moveTo>
                  <a:lnTo>
                    <a:pt x="0" y="0"/>
                  </a:lnTo>
                  <a:lnTo>
                    <a:pt x="0" y="0"/>
                  </a:lnTo>
                </a:path>
              </a:pathLst>
            </a:custGeom>
            <a:ln w="6775" cap="flat">
              <a:solidFill>
                <a:srgbClr val="EBEBEB">
                  <a:alpha val="100000"/>
                </a:srgbClr>
              </a:solidFill>
              <a:prstDash val="solid"/>
              <a:round/>
            </a:ln>
          </p:spPr>
          <p:txBody>
            <a:bodyPr/>
            <a:lstStyle/>
            <a:p/>
          </p:txBody>
        </p:sp>
        <p:sp>
          <p:nvSpPr>
            <p:cNvPr id="151" name="pl151"/>
            <p:cNvSpPr/>
            <p:nvPr/>
          </p:nvSpPr>
          <p:spPr>
            <a:xfrm>
              <a:off x="951297" y="5785519"/>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52" name="pl152"/>
            <p:cNvSpPr/>
            <p:nvPr/>
          </p:nvSpPr>
          <p:spPr>
            <a:xfrm>
              <a:off x="951297" y="5636740"/>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53" name="pl153"/>
            <p:cNvSpPr/>
            <p:nvPr/>
          </p:nvSpPr>
          <p:spPr>
            <a:xfrm>
              <a:off x="951297" y="5487961"/>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54" name="pl154"/>
            <p:cNvSpPr/>
            <p:nvPr/>
          </p:nvSpPr>
          <p:spPr>
            <a:xfrm>
              <a:off x="1296454" y="5398693"/>
              <a:ext cx="0" cy="476092"/>
            </a:xfrm>
            <a:custGeom>
              <a:avLst/>
              <a:pathLst>
                <a:path w="0" h="476092">
                  <a:moveTo>
                    <a:pt x="0" y="476092"/>
                  </a:moveTo>
                  <a:lnTo>
                    <a:pt x="0" y="0"/>
                  </a:lnTo>
                  <a:lnTo>
                    <a:pt x="0" y="0"/>
                  </a:lnTo>
                </a:path>
              </a:pathLst>
            </a:custGeom>
            <a:ln w="13550" cap="flat">
              <a:solidFill>
                <a:srgbClr val="EBEBEB">
                  <a:alpha val="100000"/>
                </a:srgbClr>
              </a:solidFill>
              <a:prstDash val="solid"/>
              <a:round/>
            </a:ln>
          </p:spPr>
          <p:txBody>
            <a:bodyPr/>
            <a:lstStyle/>
            <a:p/>
          </p:txBody>
        </p:sp>
        <p:sp>
          <p:nvSpPr>
            <p:cNvPr id="155" name="pl155"/>
            <p:cNvSpPr/>
            <p:nvPr/>
          </p:nvSpPr>
          <p:spPr>
            <a:xfrm>
              <a:off x="3728791" y="5398693"/>
              <a:ext cx="0" cy="476092"/>
            </a:xfrm>
            <a:custGeom>
              <a:avLst/>
              <a:pathLst>
                <a:path w="0" h="476092">
                  <a:moveTo>
                    <a:pt x="0" y="476092"/>
                  </a:moveTo>
                  <a:lnTo>
                    <a:pt x="0" y="0"/>
                  </a:lnTo>
                  <a:lnTo>
                    <a:pt x="0" y="0"/>
                  </a:lnTo>
                </a:path>
              </a:pathLst>
            </a:custGeom>
            <a:ln w="13550" cap="flat">
              <a:solidFill>
                <a:srgbClr val="EBEBEB">
                  <a:alpha val="100000"/>
                </a:srgbClr>
              </a:solidFill>
              <a:prstDash val="solid"/>
              <a:round/>
            </a:ln>
          </p:spPr>
          <p:txBody>
            <a:bodyPr/>
            <a:lstStyle/>
            <a:p/>
          </p:txBody>
        </p:sp>
        <p:sp>
          <p:nvSpPr>
            <p:cNvPr id="156" name="pl156"/>
            <p:cNvSpPr/>
            <p:nvPr/>
          </p:nvSpPr>
          <p:spPr>
            <a:xfrm>
              <a:off x="6161129" y="5398693"/>
              <a:ext cx="0" cy="476092"/>
            </a:xfrm>
            <a:custGeom>
              <a:avLst/>
              <a:pathLst>
                <a:path w="0" h="476092">
                  <a:moveTo>
                    <a:pt x="0" y="476092"/>
                  </a:moveTo>
                  <a:lnTo>
                    <a:pt x="0" y="0"/>
                  </a:lnTo>
                  <a:lnTo>
                    <a:pt x="0" y="0"/>
                  </a:lnTo>
                </a:path>
              </a:pathLst>
            </a:custGeom>
            <a:ln w="13550" cap="flat">
              <a:solidFill>
                <a:srgbClr val="EBEBEB">
                  <a:alpha val="100000"/>
                </a:srgbClr>
              </a:solidFill>
              <a:prstDash val="solid"/>
              <a:round/>
            </a:ln>
          </p:spPr>
          <p:txBody>
            <a:bodyPr/>
            <a:lstStyle/>
            <a:p/>
          </p:txBody>
        </p:sp>
        <p:sp>
          <p:nvSpPr>
            <p:cNvPr id="157" name="rc157"/>
            <p:cNvSpPr/>
            <p:nvPr/>
          </p:nvSpPr>
          <p:spPr>
            <a:xfrm>
              <a:off x="1296454" y="5726007"/>
              <a:ext cx="4534111" cy="119023"/>
            </a:xfrm>
            <a:prstGeom prst="rect">
              <a:avLst/>
            </a:prstGeom>
            <a:solidFill>
              <a:srgbClr val="80BD41">
                <a:alpha val="100000"/>
              </a:srgbClr>
            </a:solidFill>
          </p:spPr>
          <p:txBody>
            <a:bodyPr/>
            <a:lstStyle/>
            <a:p/>
          </p:txBody>
        </p:sp>
        <p:sp>
          <p:nvSpPr>
            <p:cNvPr id="158" name="rc158"/>
            <p:cNvSpPr/>
            <p:nvPr/>
          </p:nvSpPr>
          <p:spPr>
            <a:xfrm>
              <a:off x="5830565" y="5726007"/>
              <a:ext cx="1655243" cy="119023"/>
            </a:xfrm>
            <a:prstGeom prst="rect">
              <a:avLst/>
            </a:prstGeom>
            <a:solidFill>
              <a:srgbClr val="1CABE2">
                <a:alpha val="100000"/>
              </a:srgbClr>
            </a:solidFill>
          </p:spPr>
          <p:txBody>
            <a:bodyPr/>
            <a:lstStyle/>
            <a:p/>
          </p:txBody>
        </p:sp>
        <p:sp>
          <p:nvSpPr>
            <p:cNvPr id="159" name="rc159"/>
            <p:cNvSpPr/>
            <p:nvPr/>
          </p:nvSpPr>
          <p:spPr>
            <a:xfrm>
              <a:off x="1296454" y="5577228"/>
              <a:ext cx="4500874" cy="119023"/>
            </a:xfrm>
            <a:prstGeom prst="rect">
              <a:avLst/>
            </a:prstGeom>
            <a:solidFill>
              <a:srgbClr val="80BD41">
                <a:alpha val="100000"/>
              </a:srgbClr>
            </a:solidFill>
          </p:spPr>
          <p:txBody>
            <a:bodyPr/>
            <a:lstStyle/>
            <a:p/>
          </p:txBody>
        </p:sp>
        <p:sp>
          <p:nvSpPr>
            <p:cNvPr id="160" name="rc160"/>
            <p:cNvSpPr/>
            <p:nvPr/>
          </p:nvSpPr>
          <p:spPr>
            <a:xfrm>
              <a:off x="5797329" y="5577228"/>
              <a:ext cx="2014610" cy="119023"/>
            </a:xfrm>
            <a:prstGeom prst="rect">
              <a:avLst/>
            </a:prstGeom>
            <a:solidFill>
              <a:srgbClr val="1CABE2">
                <a:alpha val="100000"/>
              </a:srgbClr>
            </a:solidFill>
          </p:spPr>
          <p:txBody>
            <a:bodyPr/>
            <a:lstStyle/>
            <a:p/>
          </p:txBody>
        </p:sp>
        <p:sp>
          <p:nvSpPr>
            <p:cNvPr id="161" name="rc161"/>
            <p:cNvSpPr/>
            <p:nvPr/>
          </p:nvSpPr>
          <p:spPr>
            <a:xfrm>
              <a:off x="1296454" y="5428449"/>
              <a:ext cx="4685848" cy="119023"/>
            </a:xfrm>
            <a:prstGeom prst="rect">
              <a:avLst/>
            </a:prstGeom>
            <a:solidFill>
              <a:srgbClr val="80BD41">
                <a:alpha val="100000"/>
              </a:srgbClr>
            </a:solidFill>
          </p:spPr>
          <p:txBody>
            <a:bodyPr/>
            <a:lstStyle/>
            <a:p/>
          </p:txBody>
        </p:sp>
        <p:sp>
          <p:nvSpPr>
            <p:cNvPr id="162" name="rc162"/>
            <p:cNvSpPr/>
            <p:nvPr/>
          </p:nvSpPr>
          <p:spPr>
            <a:xfrm>
              <a:off x="5982302" y="5428449"/>
              <a:ext cx="1888566" cy="119023"/>
            </a:xfrm>
            <a:prstGeom prst="rect">
              <a:avLst/>
            </a:prstGeom>
            <a:solidFill>
              <a:srgbClr val="1CABE2">
                <a:alpha val="100000"/>
              </a:srgbClr>
            </a:solidFill>
          </p:spPr>
          <p:txBody>
            <a:bodyPr/>
            <a:lstStyle/>
            <a:p/>
          </p:txBody>
        </p:sp>
        <p:sp>
          <p:nvSpPr>
            <p:cNvPr id="163" name="tx163"/>
            <p:cNvSpPr/>
            <p:nvPr/>
          </p:nvSpPr>
          <p:spPr>
            <a:xfrm>
              <a:off x="3440477" y="5740256"/>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18.6</a:t>
              </a:r>
            </a:p>
          </p:txBody>
        </p:sp>
        <p:sp>
          <p:nvSpPr>
            <p:cNvPr id="164" name="tx164"/>
            <p:cNvSpPr/>
            <p:nvPr/>
          </p:nvSpPr>
          <p:spPr>
            <a:xfrm>
              <a:off x="6570313" y="5740256"/>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6.8</a:t>
              </a:r>
            </a:p>
          </p:txBody>
        </p:sp>
        <p:sp>
          <p:nvSpPr>
            <p:cNvPr id="165" name="tx165"/>
            <p:cNvSpPr/>
            <p:nvPr/>
          </p:nvSpPr>
          <p:spPr>
            <a:xfrm>
              <a:off x="3423859" y="5591477"/>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18.5</a:t>
              </a:r>
            </a:p>
          </p:txBody>
        </p:sp>
        <p:sp>
          <p:nvSpPr>
            <p:cNvPr id="166" name="tx166"/>
            <p:cNvSpPr/>
            <p:nvPr/>
          </p:nvSpPr>
          <p:spPr>
            <a:xfrm>
              <a:off x="6716760" y="5591477"/>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8.3</a:t>
              </a:r>
            </a:p>
          </p:txBody>
        </p:sp>
        <p:sp>
          <p:nvSpPr>
            <p:cNvPr id="167" name="tx167"/>
            <p:cNvSpPr/>
            <p:nvPr/>
          </p:nvSpPr>
          <p:spPr>
            <a:xfrm>
              <a:off x="3516346" y="5442698"/>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19.3</a:t>
              </a:r>
            </a:p>
          </p:txBody>
        </p:sp>
        <p:sp>
          <p:nvSpPr>
            <p:cNvPr id="168" name="tx168"/>
            <p:cNvSpPr/>
            <p:nvPr/>
          </p:nvSpPr>
          <p:spPr>
            <a:xfrm>
              <a:off x="6838711" y="5442698"/>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7.8</a:t>
              </a:r>
            </a:p>
          </p:txBody>
        </p:sp>
        <p:sp>
          <p:nvSpPr>
            <p:cNvPr id="169" name="tx169"/>
            <p:cNvSpPr/>
            <p:nvPr/>
          </p:nvSpPr>
          <p:spPr>
            <a:xfrm>
              <a:off x="7672244" y="5740256"/>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25.4</a:t>
              </a:r>
            </a:p>
          </p:txBody>
        </p:sp>
        <p:sp>
          <p:nvSpPr>
            <p:cNvPr id="170" name="tx170"/>
            <p:cNvSpPr/>
            <p:nvPr/>
          </p:nvSpPr>
          <p:spPr>
            <a:xfrm>
              <a:off x="8014681" y="5591477"/>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26.8</a:t>
              </a:r>
            </a:p>
          </p:txBody>
        </p:sp>
        <p:sp>
          <p:nvSpPr>
            <p:cNvPr id="171" name="tx171"/>
            <p:cNvSpPr/>
            <p:nvPr/>
          </p:nvSpPr>
          <p:spPr>
            <a:xfrm>
              <a:off x="8129272" y="5442698"/>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27</a:t>
              </a:r>
            </a:p>
          </p:txBody>
        </p:sp>
        <p:sp>
          <p:nvSpPr>
            <p:cNvPr id="172" name="tx172"/>
            <p:cNvSpPr/>
            <p:nvPr/>
          </p:nvSpPr>
          <p:spPr>
            <a:xfrm>
              <a:off x="577771" y="573550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73" name="tx173"/>
            <p:cNvSpPr/>
            <p:nvPr/>
          </p:nvSpPr>
          <p:spPr>
            <a:xfrm>
              <a:off x="577771" y="558672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74" name="tx174"/>
            <p:cNvSpPr/>
            <p:nvPr/>
          </p:nvSpPr>
          <p:spPr>
            <a:xfrm>
              <a:off x="577771" y="543794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75" name="tx175"/>
            <p:cNvSpPr/>
            <p:nvPr/>
          </p:nvSpPr>
          <p:spPr>
            <a:xfrm>
              <a:off x="1179959" y="5937416"/>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 M</a:t>
              </a:r>
            </a:p>
          </p:txBody>
        </p:sp>
        <p:sp>
          <p:nvSpPr>
            <p:cNvPr id="176" name="tx176"/>
            <p:cNvSpPr/>
            <p:nvPr/>
          </p:nvSpPr>
          <p:spPr>
            <a:xfrm>
              <a:off x="3573435" y="5937416"/>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 M</a:t>
              </a:r>
            </a:p>
          </p:txBody>
        </p:sp>
        <p:sp>
          <p:nvSpPr>
            <p:cNvPr id="177" name="tx177"/>
            <p:cNvSpPr/>
            <p:nvPr/>
          </p:nvSpPr>
          <p:spPr>
            <a:xfrm>
              <a:off x="6005772" y="5937416"/>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 M</a:t>
              </a:r>
            </a:p>
          </p:txBody>
        </p:sp>
        <p:sp>
          <p:nvSpPr>
            <p:cNvPr id="178" name="tx178"/>
            <p:cNvSpPr/>
            <p:nvPr/>
          </p:nvSpPr>
          <p:spPr>
            <a:xfrm>
              <a:off x="3858905" y="6101690"/>
              <a:ext cx="177823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Number of children (millions)</a:t>
              </a:r>
            </a:p>
          </p:txBody>
        </p:sp>
        <p:sp>
          <p:nvSpPr>
            <p:cNvPr id="179" name="tx179"/>
            <p:cNvSpPr/>
            <p:nvPr/>
          </p:nvSpPr>
          <p:spPr>
            <a:xfrm>
              <a:off x="4382763" y="63007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80" name="tx180"/>
            <p:cNvSpPr/>
            <p:nvPr/>
          </p:nvSpPr>
          <p:spPr>
            <a:xfrm>
              <a:off x="1751485" y="6421459"/>
              <a:ext cx="679326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81" name="tx181"/>
            <p:cNvSpPr/>
            <p:nvPr/>
          </p:nvSpPr>
          <p:spPr>
            <a:xfrm>
              <a:off x="5077432" y="6542159"/>
              <a:ext cx="346731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Unvaccinated includes zero-dose and undervaccinated children.</a:t>
              </a:r>
            </a:p>
          </p:txBody>
        </p:sp>
      </p:grpSp>
      <p:sp>
        <p:nvSpPr>
          <p:cNvPr id="1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DTP3 coverage in 2025 (71%) was lower than in 2019 (73%).
The number of children vaccinated with DTP3 increased 3% from 18.6 million in 2019 to 19.3 million in 2025.
The number of surviving infants increased approximately 6% from 25.4 million in 2019 to 27 million in 2025.
In 2025, 624,000 more children were vaccinated than in 2019.
In 2025, there were 1.6 million more surviving infants (target population) than in 2019.
For vaccine coverage to increase, the number of children vaccinated must increase at a faster rate than the population increases.</a:t>
            </a:r>
          </a:p>
        </p:txBody>
      </p:sp>
      <p:sp>
        <p:nvSpPr>
          <p:cNvPr id="18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DTP3 coverage was 71%: 19.3 million children received three doses of DTP-containing vaccine, but 7.8 million remain un- or under-vaccinated.</a:t>
            </a:r>
          </a:p>
        </p:txBody>
      </p:sp>
      <p:grpSp xmlns:pic="http://schemas.openxmlformats.org/drawingml/2006/picture">
        <p:nvGrpSpPr>
          <p:cNvPr id="184" name=""/>
          <p:cNvGrpSpPr/>
          <p:nvPr/>
        </p:nvGrpSpPr>
        <p:grpSpPr>
          <a:xfrm>
            <a:off x="292608" y="1005840"/>
            <a:ext cx="8595360" cy="28575"/>
            <a:chOff x="292608" y="1005840"/>
            <a:chExt cx="8595360" cy="28575"/>
          </a:xfrm>
        </p:grpSpPr>
        <p:sp>
          <p:nvSpPr>
            <p:cNvPr id="18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6"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algn="ctr" marL="0" marR="0">
              <a:lnSpc>
                <a:spcPct val="100000"/>
              </a:lnSpc>
              <a:spcBef>
                <a:spcPts val="0"/>
              </a:spcBef>
              <a:spcAft>
                <a:spcPts val="0"/>
              </a:spcAft>
              <a:buNone/>
            </a:pPr>
            <a:r>
              <a:rPr cap="none" sz="2800" i="0" b="1" u="none" strike="noStrike">
                <a:solidFill>
                  <a:srgbClr val="FFFFFF">
                    <a:alpha val="100000"/>
                  </a:srgbClr>
                </a:solidFill>
                <a:latin typeface="Aptos (Body)"/>
                <a:cs typeface="Aptos (Body)"/>
                <a:ea typeface="Aptos (Body)"/>
                <a:sym typeface="Aptos (Body)"/>
              </a:rPr>
              <a:t>WHO/UNICEF Estimates of National Immunization Coverage (WUENIC), 2025 revision</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algn="l" marL="0" marR="0">
              <a:lnSpc>
                <a:spcPct val="100000"/>
              </a:lnSpc>
              <a:spcBef>
                <a:spcPts val="0"/>
              </a:spcBef>
              <a:spcAft>
                <a:spcPts val="0"/>
              </a:spcAft>
              <a:buNone/>
            </a:pPr>
            <a:r>
              <a:rPr cap="none" sz="1600" i="0" b="0" u="none" strike="noStrike">
                <a:solidFill>
                  <a:srgbClr val="FFFFFF">
                    <a:alpha val="100000"/>
                  </a:srgbClr>
                </a:solidFill>
                <a:latin typeface="Aptos (Body)"/>
                <a:cs typeface="Aptos (Body)"/>
                <a:ea typeface="Aptos (Body)"/>
                <a:sym typeface="Aptos (Body)"/>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reviewing each country’s data independently, without borrowing from other countries when data are missing. The estimates are not ad hoc adjustments to reported figures and may rely on a single empirical source, typically nationally reported coverage. When no data exist for a specific country-vaccine-year, earlier and later data are interpolated. If sources conflict or vary widely, the most plausible estimate is selected after considering potential biases.
This slide deck presents the latest WUENIC estimates (published 15 July 2026), using UNPD World Population Prospects (WPP 2024) for population-weighted averages and to derive absolute numbers of vaccinated and unvaccinated/zero-dose children.</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FFFF">
                    <a:alpha val="100000"/>
                  </a:srgbClr>
                </a:solidFill>
                <a:latin typeface="Calibri"/>
                <a:cs typeface="Calibri"/>
                <a:ea typeface="Calibri"/>
                <a:sym typeface="Calibri"/>
              </a:rPr>
              <a:t>Methods: </a:t>
            </a:r>
            <a:r>
              <a:rPr cap="none" sz="1300" i="0" b="0" u="none" strike="noStrike">
                <a:solidFill>
                  <a:srgbClr val="FFC000">
                    <a:alpha val="100000"/>
                  </a:srgbClr>
                </a:solidFill>
                <a:latin typeface="Calibri"/>
                <a:cs typeface="Calibri"/>
                <a:ea typeface="Calibri"/>
                <a:sym typeface="Calibri"/>
              </a:rPr>
              <a:t>• </a:t>
            </a:r>
            <a:r>
              <a:rPr cap="none" sz="1300" i="0" b="0" u="sng" strike="noStrike">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C000">
                    <a:alpha val="100000"/>
                  </a:srgbClr>
                </a:solidFill>
                <a:latin typeface="Calibri"/>
                <a:cs typeface="Calibri"/>
                <a:ea typeface="Calibri"/>
                <a:sym typeface="Calibri"/>
              </a:rPr>
              <a:t>• </a:t>
            </a:r>
            <a:r>
              <a:rPr cap="none" sz="1300" i="0" b="0" u="sng" strike="noStrike">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C000">
                    <a:alpha val="100000"/>
                  </a:srgbClr>
                </a:solidFill>
                <a:latin typeface="Calibri"/>
                <a:cs typeface="Calibri"/>
                <a:ea typeface="Calibri"/>
                <a:sym typeface="Calibri"/>
              </a:rPr>
              <a:t>• </a:t>
            </a:r>
            <a:r>
              <a:rPr cap="none" sz="1300" i="0" b="0" u="sng" strike="noStrike">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C000">
                    <a:alpha val="100000"/>
                  </a:srgbClr>
                </a:solidFill>
                <a:latin typeface="Calibri"/>
                <a:cs typeface="Calibri"/>
                <a:ea typeface="Calibri"/>
                <a:sym typeface="Calibri"/>
              </a:rPr>
              <a:t>• </a:t>
            </a:r>
            <a:r>
              <a:rPr cap="none" sz="1300" i="0" b="0" u="sng" strike="noStrike">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120656" y="4454864"/>
              <a:ext cx="254716" cy="179914"/>
            </a:xfrm>
            <a:prstGeom prst="rect">
              <a:avLst/>
            </a:prstGeom>
            <a:solidFill>
              <a:srgbClr val="C41308">
                <a:alpha val="100000"/>
              </a:srgbClr>
            </a:solidFill>
            <a:ln w="2710" cap="flat">
              <a:solidFill>
                <a:srgbClr val="FFFFFF">
                  <a:alpha val="100000"/>
                </a:srgbClr>
              </a:solidFill>
              <a:prstDash val="solid"/>
              <a:miter/>
            </a:ln>
          </p:spPr>
          <p:txBody>
            <a:bodyPr/>
            <a:lstStyle/>
            <a:p/>
          </p:txBody>
        </p:sp>
        <p:sp>
          <p:nvSpPr>
            <p:cNvPr id="5" name="rc5"/>
            <p:cNvSpPr/>
            <p:nvPr/>
          </p:nvSpPr>
          <p:spPr>
            <a:xfrm>
              <a:off x="2375372" y="4454864"/>
              <a:ext cx="254716" cy="179914"/>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6" name="rc6"/>
            <p:cNvSpPr/>
            <p:nvPr/>
          </p:nvSpPr>
          <p:spPr>
            <a:xfrm>
              <a:off x="2630088" y="4454864"/>
              <a:ext cx="254716" cy="179914"/>
            </a:xfrm>
            <a:prstGeom prst="rect">
              <a:avLst/>
            </a:prstGeom>
            <a:solidFill>
              <a:srgbClr val="CC170D">
                <a:alpha val="100000"/>
              </a:srgbClr>
            </a:solidFill>
            <a:ln w="2710" cap="flat">
              <a:solidFill>
                <a:srgbClr val="FFFFFF">
                  <a:alpha val="100000"/>
                </a:srgbClr>
              </a:solidFill>
              <a:prstDash val="solid"/>
              <a:miter/>
            </a:ln>
          </p:spPr>
          <p:txBody>
            <a:bodyPr/>
            <a:lstStyle/>
            <a:p/>
          </p:txBody>
        </p:sp>
        <p:sp>
          <p:nvSpPr>
            <p:cNvPr id="7" name="rc7"/>
            <p:cNvSpPr/>
            <p:nvPr/>
          </p:nvSpPr>
          <p:spPr>
            <a:xfrm>
              <a:off x="2884805" y="4454864"/>
              <a:ext cx="254716" cy="179914"/>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8" name="rc8"/>
            <p:cNvSpPr/>
            <p:nvPr/>
          </p:nvSpPr>
          <p:spPr>
            <a:xfrm>
              <a:off x="3139521" y="4454864"/>
              <a:ext cx="254716" cy="179914"/>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9" name="rc9"/>
            <p:cNvSpPr/>
            <p:nvPr/>
          </p:nvSpPr>
          <p:spPr>
            <a:xfrm>
              <a:off x="3394237" y="4454864"/>
              <a:ext cx="254716" cy="179914"/>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10" name="rc10"/>
            <p:cNvSpPr/>
            <p:nvPr/>
          </p:nvSpPr>
          <p:spPr>
            <a:xfrm>
              <a:off x="3648953" y="4454864"/>
              <a:ext cx="254716" cy="179914"/>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11" name="rc11"/>
            <p:cNvSpPr/>
            <p:nvPr/>
          </p:nvSpPr>
          <p:spPr>
            <a:xfrm>
              <a:off x="3903670" y="4454864"/>
              <a:ext cx="254716" cy="179914"/>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2" name="rc12"/>
            <p:cNvSpPr/>
            <p:nvPr/>
          </p:nvSpPr>
          <p:spPr>
            <a:xfrm>
              <a:off x="4158386" y="4454864"/>
              <a:ext cx="254716" cy="179914"/>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3" name="rc13"/>
            <p:cNvSpPr/>
            <p:nvPr/>
          </p:nvSpPr>
          <p:spPr>
            <a:xfrm>
              <a:off x="4413102" y="4454864"/>
              <a:ext cx="254716" cy="179914"/>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4" name="rc14"/>
            <p:cNvSpPr/>
            <p:nvPr/>
          </p:nvSpPr>
          <p:spPr>
            <a:xfrm>
              <a:off x="4667819" y="4454864"/>
              <a:ext cx="254716" cy="179914"/>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5" name="rc15"/>
            <p:cNvSpPr/>
            <p:nvPr/>
          </p:nvSpPr>
          <p:spPr>
            <a:xfrm>
              <a:off x="4922535" y="4454864"/>
              <a:ext cx="254716" cy="179914"/>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6" name="rc16"/>
            <p:cNvSpPr/>
            <p:nvPr/>
          </p:nvSpPr>
          <p:spPr>
            <a:xfrm>
              <a:off x="5177251" y="4454864"/>
              <a:ext cx="254716" cy="179914"/>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7" name="rc17"/>
            <p:cNvSpPr/>
            <p:nvPr/>
          </p:nvSpPr>
          <p:spPr>
            <a:xfrm>
              <a:off x="5431968" y="4454864"/>
              <a:ext cx="254716" cy="179914"/>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8" name="rc18"/>
            <p:cNvSpPr/>
            <p:nvPr/>
          </p:nvSpPr>
          <p:spPr>
            <a:xfrm>
              <a:off x="5686684" y="4454864"/>
              <a:ext cx="254716" cy="179914"/>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9" name="rc19"/>
            <p:cNvSpPr/>
            <p:nvPr/>
          </p:nvSpPr>
          <p:spPr>
            <a:xfrm>
              <a:off x="5941400" y="4454864"/>
              <a:ext cx="254716" cy="179914"/>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20" name="rc20"/>
            <p:cNvSpPr/>
            <p:nvPr/>
          </p:nvSpPr>
          <p:spPr>
            <a:xfrm>
              <a:off x="6196116" y="4454864"/>
              <a:ext cx="254716" cy="179914"/>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21" name="rc21"/>
            <p:cNvSpPr/>
            <p:nvPr/>
          </p:nvSpPr>
          <p:spPr>
            <a:xfrm>
              <a:off x="6450833" y="4454864"/>
              <a:ext cx="254716" cy="179914"/>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22" name="rc22"/>
            <p:cNvSpPr/>
            <p:nvPr/>
          </p:nvSpPr>
          <p:spPr>
            <a:xfrm>
              <a:off x="6705549" y="4454864"/>
              <a:ext cx="254716" cy="179914"/>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3" name="rc23"/>
            <p:cNvSpPr/>
            <p:nvPr/>
          </p:nvSpPr>
          <p:spPr>
            <a:xfrm>
              <a:off x="6960265" y="4454864"/>
              <a:ext cx="254716" cy="179914"/>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24" name="rc24"/>
            <p:cNvSpPr/>
            <p:nvPr/>
          </p:nvSpPr>
          <p:spPr>
            <a:xfrm>
              <a:off x="7214982" y="4454864"/>
              <a:ext cx="254716" cy="179914"/>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25" name="rc25"/>
            <p:cNvSpPr/>
            <p:nvPr/>
          </p:nvSpPr>
          <p:spPr>
            <a:xfrm>
              <a:off x="7469698" y="4454864"/>
              <a:ext cx="254716" cy="179914"/>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26" name="rc26"/>
            <p:cNvSpPr/>
            <p:nvPr/>
          </p:nvSpPr>
          <p:spPr>
            <a:xfrm>
              <a:off x="7724414" y="4454864"/>
              <a:ext cx="254716" cy="179914"/>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27" name="rc27"/>
            <p:cNvSpPr/>
            <p:nvPr/>
          </p:nvSpPr>
          <p:spPr>
            <a:xfrm>
              <a:off x="7979130" y="4454864"/>
              <a:ext cx="254716" cy="179914"/>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28" name="rc28"/>
            <p:cNvSpPr/>
            <p:nvPr/>
          </p:nvSpPr>
          <p:spPr>
            <a:xfrm>
              <a:off x="8233847" y="4454864"/>
              <a:ext cx="254716" cy="179914"/>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29" name="rc29"/>
            <p:cNvSpPr/>
            <p:nvPr/>
          </p:nvSpPr>
          <p:spPr>
            <a:xfrm>
              <a:off x="8488563" y="4454864"/>
              <a:ext cx="254716" cy="179914"/>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30" name="rc30"/>
            <p:cNvSpPr/>
            <p:nvPr/>
          </p:nvSpPr>
          <p:spPr>
            <a:xfrm>
              <a:off x="2120656" y="1756143"/>
              <a:ext cx="254716" cy="179914"/>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31" name="rc31"/>
            <p:cNvSpPr/>
            <p:nvPr/>
          </p:nvSpPr>
          <p:spPr>
            <a:xfrm>
              <a:off x="2375372" y="1756143"/>
              <a:ext cx="254716" cy="179914"/>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32" name="rc32"/>
            <p:cNvSpPr/>
            <p:nvPr/>
          </p:nvSpPr>
          <p:spPr>
            <a:xfrm>
              <a:off x="2630088" y="1756143"/>
              <a:ext cx="254716" cy="179914"/>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33" name="rc33"/>
            <p:cNvSpPr/>
            <p:nvPr/>
          </p:nvSpPr>
          <p:spPr>
            <a:xfrm>
              <a:off x="2884805" y="1756143"/>
              <a:ext cx="254716" cy="179914"/>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34" name="rc34"/>
            <p:cNvSpPr/>
            <p:nvPr/>
          </p:nvSpPr>
          <p:spPr>
            <a:xfrm>
              <a:off x="3139521" y="1756143"/>
              <a:ext cx="254716" cy="179914"/>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35" name="rc35"/>
            <p:cNvSpPr/>
            <p:nvPr/>
          </p:nvSpPr>
          <p:spPr>
            <a:xfrm>
              <a:off x="3394237" y="1756143"/>
              <a:ext cx="254716" cy="179914"/>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36" name="rc36"/>
            <p:cNvSpPr/>
            <p:nvPr/>
          </p:nvSpPr>
          <p:spPr>
            <a:xfrm>
              <a:off x="3648953" y="1756143"/>
              <a:ext cx="254716" cy="179914"/>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37" name="rc37"/>
            <p:cNvSpPr/>
            <p:nvPr/>
          </p:nvSpPr>
          <p:spPr>
            <a:xfrm>
              <a:off x="3903670" y="1756143"/>
              <a:ext cx="254716" cy="17991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38" name="rc38"/>
            <p:cNvSpPr/>
            <p:nvPr/>
          </p:nvSpPr>
          <p:spPr>
            <a:xfrm>
              <a:off x="4158386" y="1756143"/>
              <a:ext cx="254716" cy="17991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39" name="rc39"/>
            <p:cNvSpPr/>
            <p:nvPr/>
          </p:nvSpPr>
          <p:spPr>
            <a:xfrm>
              <a:off x="4413102" y="1756143"/>
              <a:ext cx="254716" cy="17991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40" name="rc40"/>
            <p:cNvSpPr/>
            <p:nvPr/>
          </p:nvSpPr>
          <p:spPr>
            <a:xfrm>
              <a:off x="4667819" y="1756143"/>
              <a:ext cx="254716" cy="17991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41" name="rc41"/>
            <p:cNvSpPr/>
            <p:nvPr/>
          </p:nvSpPr>
          <p:spPr>
            <a:xfrm>
              <a:off x="4922535" y="1756143"/>
              <a:ext cx="254716" cy="17991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42" name="rc42"/>
            <p:cNvSpPr/>
            <p:nvPr/>
          </p:nvSpPr>
          <p:spPr>
            <a:xfrm>
              <a:off x="5177251" y="1756143"/>
              <a:ext cx="254716" cy="17991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3" name="rc43"/>
            <p:cNvSpPr/>
            <p:nvPr/>
          </p:nvSpPr>
          <p:spPr>
            <a:xfrm>
              <a:off x="5431968" y="1756143"/>
              <a:ext cx="254716" cy="17991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44" name="rc44"/>
            <p:cNvSpPr/>
            <p:nvPr/>
          </p:nvSpPr>
          <p:spPr>
            <a:xfrm>
              <a:off x="5686684" y="1756143"/>
              <a:ext cx="254716" cy="17991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45" name="rc45"/>
            <p:cNvSpPr/>
            <p:nvPr/>
          </p:nvSpPr>
          <p:spPr>
            <a:xfrm>
              <a:off x="5941400" y="1756143"/>
              <a:ext cx="254716" cy="17991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46" name="rc46"/>
            <p:cNvSpPr/>
            <p:nvPr/>
          </p:nvSpPr>
          <p:spPr>
            <a:xfrm>
              <a:off x="6196116" y="1756143"/>
              <a:ext cx="254716" cy="17991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47" name="rc47"/>
            <p:cNvSpPr/>
            <p:nvPr/>
          </p:nvSpPr>
          <p:spPr>
            <a:xfrm>
              <a:off x="6450833" y="1756143"/>
              <a:ext cx="254716" cy="17991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48" name="rc48"/>
            <p:cNvSpPr/>
            <p:nvPr/>
          </p:nvSpPr>
          <p:spPr>
            <a:xfrm>
              <a:off x="6705549" y="1756143"/>
              <a:ext cx="254716" cy="17991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49" name="rc49"/>
            <p:cNvSpPr/>
            <p:nvPr/>
          </p:nvSpPr>
          <p:spPr>
            <a:xfrm>
              <a:off x="6960265" y="1756143"/>
              <a:ext cx="254716" cy="17991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50" name="rc50"/>
            <p:cNvSpPr/>
            <p:nvPr/>
          </p:nvSpPr>
          <p:spPr>
            <a:xfrm>
              <a:off x="7214982" y="1756143"/>
              <a:ext cx="254716" cy="17991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51" name="rc51"/>
            <p:cNvSpPr/>
            <p:nvPr/>
          </p:nvSpPr>
          <p:spPr>
            <a:xfrm>
              <a:off x="7469698" y="1756143"/>
              <a:ext cx="254716" cy="17991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52" name="rc52"/>
            <p:cNvSpPr/>
            <p:nvPr/>
          </p:nvSpPr>
          <p:spPr>
            <a:xfrm>
              <a:off x="7724414" y="1756143"/>
              <a:ext cx="254716" cy="17991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53" name="rc53"/>
            <p:cNvSpPr/>
            <p:nvPr/>
          </p:nvSpPr>
          <p:spPr>
            <a:xfrm>
              <a:off x="7979130" y="1756143"/>
              <a:ext cx="254716" cy="17991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54" name="rc54"/>
            <p:cNvSpPr/>
            <p:nvPr/>
          </p:nvSpPr>
          <p:spPr>
            <a:xfrm>
              <a:off x="8233847" y="1756143"/>
              <a:ext cx="254716" cy="17991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55" name="rc55"/>
            <p:cNvSpPr/>
            <p:nvPr/>
          </p:nvSpPr>
          <p:spPr>
            <a:xfrm>
              <a:off x="8488563" y="1756143"/>
              <a:ext cx="254716" cy="17991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56" name="rc56"/>
            <p:cNvSpPr/>
            <p:nvPr/>
          </p:nvSpPr>
          <p:spPr>
            <a:xfrm>
              <a:off x="2120656" y="2835632"/>
              <a:ext cx="254716" cy="179914"/>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57" name="rc57"/>
            <p:cNvSpPr/>
            <p:nvPr/>
          </p:nvSpPr>
          <p:spPr>
            <a:xfrm>
              <a:off x="2375372" y="2835632"/>
              <a:ext cx="254716" cy="179914"/>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58" name="rc58"/>
            <p:cNvSpPr/>
            <p:nvPr/>
          </p:nvSpPr>
          <p:spPr>
            <a:xfrm>
              <a:off x="2630088" y="2835632"/>
              <a:ext cx="254716" cy="179914"/>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59" name="rc59"/>
            <p:cNvSpPr/>
            <p:nvPr/>
          </p:nvSpPr>
          <p:spPr>
            <a:xfrm>
              <a:off x="2884805" y="2835632"/>
              <a:ext cx="254716" cy="179914"/>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60" name="rc60"/>
            <p:cNvSpPr/>
            <p:nvPr/>
          </p:nvSpPr>
          <p:spPr>
            <a:xfrm>
              <a:off x="3139521" y="2835632"/>
              <a:ext cx="254716" cy="179914"/>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61" name="rc61"/>
            <p:cNvSpPr/>
            <p:nvPr/>
          </p:nvSpPr>
          <p:spPr>
            <a:xfrm>
              <a:off x="3394237" y="2835632"/>
              <a:ext cx="254716" cy="179914"/>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62" name="rc62"/>
            <p:cNvSpPr/>
            <p:nvPr/>
          </p:nvSpPr>
          <p:spPr>
            <a:xfrm>
              <a:off x="3648953" y="2835632"/>
              <a:ext cx="254716" cy="179914"/>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63" name="rc63"/>
            <p:cNvSpPr/>
            <p:nvPr/>
          </p:nvSpPr>
          <p:spPr>
            <a:xfrm>
              <a:off x="3903670" y="2835632"/>
              <a:ext cx="254716" cy="179914"/>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64" name="rc64"/>
            <p:cNvSpPr/>
            <p:nvPr/>
          </p:nvSpPr>
          <p:spPr>
            <a:xfrm>
              <a:off x="4158386" y="2835632"/>
              <a:ext cx="254716" cy="179914"/>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65" name="rc65"/>
            <p:cNvSpPr/>
            <p:nvPr/>
          </p:nvSpPr>
          <p:spPr>
            <a:xfrm>
              <a:off x="4413102" y="2835632"/>
              <a:ext cx="254716" cy="179914"/>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66" name="rc66"/>
            <p:cNvSpPr/>
            <p:nvPr/>
          </p:nvSpPr>
          <p:spPr>
            <a:xfrm>
              <a:off x="4667819" y="2835632"/>
              <a:ext cx="254716" cy="179914"/>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67" name="rc67"/>
            <p:cNvSpPr/>
            <p:nvPr/>
          </p:nvSpPr>
          <p:spPr>
            <a:xfrm>
              <a:off x="4922535" y="2835632"/>
              <a:ext cx="254716" cy="179914"/>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68" name="rc68"/>
            <p:cNvSpPr/>
            <p:nvPr/>
          </p:nvSpPr>
          <p:spPr>
            <a:xfrm>
              <a:off x="5177251" y="2835632"/>
              <a:ext cx="254716" cy="179914"/>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69" name="rc69"/>
            <p:cNvSpPr/>
            <p:nvPr/>
          </p:nvSpPr>
          <p:spPr>
            <a:xfrm>
              <a:off x="5431968" y="2835632"/>
              <a:ext cx="254716" cy="179914"/>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70" name="rc70"/>
            <p:cNvSpPr/>
            <p:nvPr/>
          </p:nvSpPr>
          <p:spPr>
            <a:xfrm>
              <a:off x="5686684" y="2835632"/>
              <a:ext cx="254716" cy="179914"/>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71" name="rc71"/>
            <p:cNvSpPr/>
            <p:nvPr/>
          </p:nvSpPr>
          <p:spPr>
            <a:xfrm>
              <a:off x="5941400" y="2835632"/>
              <a:ext cx="254716" cy="179914"/>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72" name="rc72"/>
            <p:cNvSpPr/>
            <p:nvPr/>
          </p:nvSpPr>
          <p:spPr>
            <a:xfrm>
              <a:off x="6196116" y="2835632"/>
              <a:ext cx="254716" cy="179914"/>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73" name="rc73"/>
            <p:cNvSpPr/>
            <p:nvPr/>
          </p:nvSpPr>
          <p:spPr>
            <a:xfrm>
              <a:off x="6450833" y="2835632"/>
              <a:ext cx="254716" cy="179914"/>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74" name="rc74"/>
            <p:cNvSpPr/>
            <p:nvPr/>
          </p:nvSpPr>
          <p:spPr>
            <a:xfrm>
              <a:off x="6705549" y="2835632"/>
              <a:ext cx="254716" cy="179914"/>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75" name="rc75"/>
            <p:cNvSpPr/>
            <p:nvPr/>
          </p:nvSpPr>
          <p:spPr>
            <a:xfrm>
              <a:off x="6960265" y="2835632"/>
              <a:ext cx="254716" cy="179914"/>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76" name="rc76"/>
            <p:cNvSpPr/>
            <p:nvPr/>
          </p:nvSpPr>
          <p:spPr>
            <a:xfrm>
              <a:off x="7214982" y="2835632"/>
              <a:ext cx="254716" cy="179914"/>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77" name="rc77"/>
            <p:cNvSpPr/>
            <p:nvPr/>
          </p:nvSpPr>
          <p:spPr>
            <a:xfrm>
              <a:off x="7469698" y="2835632"/>
              <a:ext cx="254716" cy="179914"/>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78" name="rc78"/>
            <p:cNvSpPr/>
            <p:nvPr/>
          </p:nvSpPr>
          <p:spPr>
            <a:xfrm>
              <a:off x="7724414" y="2835632"/>
              <a:ext cx="254716" cy="179914"/>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79" name="rc79"/>
            <p:cNvSpPr/>
            <p:nvPr/>
          </p:nvSpPr>
          <p:spPr>
            <a:xfrm>
              <a:off x="7979130" y="2835632"/>
              <a:ext cx="254716" cy="179914"/>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80" name="rc80"/>
            <p:cNvSpPr/>
            <p:nvPr/>
          </p:nvSpPr>
          <p:spPr>
            <a:xfrm>
              <a:off x="8233847" y="2835632"/>
              <a:ext cx="254716" cy="179914"/>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81" name="rc81"/>
            <p:cNvSpPr/>
            <p:nvPr/>
          </p:nvSpPr>
          <p:spPr>
            <a:xfrm>
              <a:off x="8488563" y="2835632"/>
              <a:ext cx="254716" cy="179914"/>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82" name="rc82"/>
            <p:cNvSpPr/>
            <p:nvPr/>
          </p:nvSpPr>
          <p:spPr>
            <a:xfrm>
              <a:off x="2120656" y="5174523"/>
              <a:ext cx="254716" cy="179914"/>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83" name="rc83"/>
            <p:cNvSpPr/>
            <p:nvPr/>
          </p:nvSpPr>
          <p:spPr>
            <a:xfrm>
              <a:off x="2375372" y="5174523"/>
              <a:ext cx="254716" cy="179914"/>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84" name="rc84"/>
            <p:cNvSpPr/>
            <p:nvPr/>
          </p:nvSpPr>
          <p:spPr>
            <a:xfrm>
              <a:off x="2630088" y="5174523"/>
              <a:ext cx="254716" cy="179914"/>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85" name="rc85"/>
            <p:cNvSpPr/>
            <p:nvPr/>
          </p:nvSpPr>
          <p:spPr>
            <a:xfrm>
              <a:off x="2884805" y="5174523"/>
              <a:ext cx="254716" cy="179914"/>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86" name="rc86"/>
            <p:cNvSpPr/>
            <p:nvPr/>
          </p:nvSpPr>
          <p:spPr>
            <a:xfrm>
              <a:off x="3139521" y="5174523"/>
              <a:ext cx="254716" cy="179914"/>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87" name="rc87"/>
            <p:cNvSpPr/>
            <p:nvPr/>
          </p:nvSpPr>
          <p:spPr>
            <a:xfrm>
              <a:off x="3394237" y="5174523"/>
              <a:ext cx="254716" cy="179914"/>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88" name="rc88"/>
            <p:cNvSpPr/>
            <p:nvPr/>
          </p:nvSpPr>
          <p:spPr>
            <a:xfrm>
              <a:off x="3648953" y="5174523"/>
              <a:ext cx="254716" cy="179914"/>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89" name="rc89"/>
            <p:cNvSpPr/>
            <p:nvPr/>
          </p:nvSpPr>
          <p:spPr>
            <a:xfrm>
              <a:off x="3903670" y="5174523"/>
              <a:ext cx="254716" cy="179914"/>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90" name="rc90"/>
            <p:cNvSpPr/>
            <p:nvPr/>
          </p:nvSpPr>
          <p:spPr>
            <a:xfrm>
              <a:off x="4158386" y="5174523"/>
              <a:ext cx="254716" cy="179914"/>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91" name="rc91"/>
            <p:cNvSpPr/>
            <p:nvPr/>
          </p:nvSpPr>
          <p:spPr>
            <a:xfrm>
              <a:off x="4413102" y="5174523"/>
              <a:ext cx="254716" cy="179914"/>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92" name="rc92"/>
            <p:cNvSpPr/>
            <p:nvPr/>
          </p:nvSpPr>
          <p:spPr>
            <a:xfrm>
              <a:off x="4667819" y="5174523"/>
              <a:ext cx="254716" cy="179914"/>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93" name="rc93"/>
            <p:cNvSpPr/>
            <p:nvPr/>
          </p:nvSpPr>
          <p:spPr>
            <a:xfrm>
              <a:off x="4922535" y="5174523"/>
              <a:ext cx="254716" cy="179914"/>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94" name="rc94"/>
            <p:cNvSpPr/>
            <p:nvPr/>
          </p:nvSpPr>
          <p:spPr>
            <a:xfrm>
              <a:off x="5177251" y="5174523"/>
              <a:ext cx="254716" cy="179914"/>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95" name="rc95"/>
            <p:cNvSpPr/>
            <p:nvPr/>
          </p:nvSpPr>
          <p:spPr>
            <a:xfrm>
              <a:off x="5431968" y="5174523"/>
              <a:ext cx="254716" cy="179914"/>
            </a:xfrm>
            <a:prstGeom prst="rect">
              <a:avLst/>
            </a:prstGeom>
            <a:solidFill>
              <a:srgbClr val="C31208">
                <a:alpha val="100000"/>
              </a:srgbClr>
            </a:solidFill>
            <a:ln w="2710" cap="flat">
              <a:solidFill>
                <a:srgbClr val="FFFFFF">
                  <a:alpha val="100000"/>
                </a:srgbClr>
              </a:solidFill>
              <a:prstDash val="solid"/>
              <a:miter/>
            </a:ln>
          </p:spPr>
          <p:txBody>
            <a:bodyPr/>
            <a:lstStyle/>
            <a:p/>
          </p:txBody>
        </p:sp>
        <p:sp>
          <p:nvSpPr>
            <p:cNvPr id="96" name="rc96"/>
            <p:cNvSpPr/>
            <p:nvPr/>
          </p:nvSpPr>
          <p:spPr>
            <a:xfrm>
              <a:off x="5686684" y="5174523"/>
              <a:ext cx="254716" cy="179914"/>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97" name="rc97"/>
            <p:cNvSpPr/>
            <p:nvPr/>
          </p:nvSpPr>
          <p:spPr>
            <a:xfrm>
              <a:off x="5941400" y="5174523"/>
              <a:ext cx="254716" cy="179914"/>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98" name="rc98"/>
            <p:cNvSpPr/>
            <p:nvPr/>
          </p:nvSpPr>
          <p:spPr>
            <a:xfrm>
              <a:off x="6196116" y="5174523"/>
              <a:ext cx="254716" cy="179914"/>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99" name="rc99"/>
            <p:cNvSpPr/>
            <p:nvPr/>
          </p:nvSpPr>
          <p:spPr>
            <a:xfrm>
              <a:off x="6450833" y="5174523"/>
              <a:ext cx="254716" cy="179914"/>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100" name="rc100"/>
            <p:cNvSpPr/>
            <p:nvPr/>
          </p:nvSpPr>
          <p:spPr>
            <a:xfrm>
              <a:off x="6705549" y="5174523"/>
              <a:ext cx="254716" cy="179914"/>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101" name="rc101"/>
            <p:cNvSpPr/>
            <p:nvPr/>
          </p:nvSpPr>
          <p:spPr>
            <a:xfrm>
              <a:off x="6960265" y="5174523"/>
              <a:ext cx="254716" cy="179914"/>
            </a:xfrm>
            <a:prstGeom prst="rect">
              <a:avLst/>
            </a:prstGeom>
            <a:solidFill>
              <a:srgbClr val="CD180E">
                <a:alpha val="100000"/>
              </a:srgbClr>
            </a:solidFill>
            <a:ln w="2710" cap="flat">
              <a:solidFill>
                <a:srgbClr val="FFFFFF">
                  <a:alpha val="100000"/>
                </a:srgbClr>
              </a:solidFill>
              <a:prstDash val="solid"/>
              <a:miter/>
            </a:ln>
          </p:spPr>
          <p:txBody>
            <a:bodyPr/>
            <a:lstStyle/>
            <a:p/>
          </p:txBody>
        </p:sp>
        <p:sp>
          <p:nvSpPr>
            <p:cNvPr id="102" name="rc102"/>
            <p:cNvSpPr/>
            <p:nvPr/>
          </p:nvSpPr>
          <p:spPr>
            <a:xfrm>
              <a:off x="7214982" y="5174523"/>
              <a:ext cx="254716" cy="179914"/>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103" name="rc103"/>
            <p:cNvSpPr/>
            <p:nvPr/>
          </p:nvSpPr>
          <p:spPr>
            <a:xfrm>
              <a:off x="7469698" y="5174523"/>
              <a:ext cx="254716" cy="179914"/>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104" name="rc104"/>
            <p:cNvSpPr/>
            <p:nvPr/>
          </p:nvSpPr>
          <p:spPr>
            <a:xfrm>
              <a:off x="7724414" y="5174523"/>
              <a:ext cx="254716" cy="179914"/>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105" name="rc105"/>
            <p:cNvSpPr/>
            <p:nvPr/>
          </p:nvSpPr>
          <p:spPr>
            <a:xfrm>
              <a:off x="7979130" y="5174523"/>
              <a:ext cx="254716" cy="179914"/>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106" name="rc106"/>
            <p:cNvSpPr/>
            <p:nvPr/>
          </p:nvSpPr>
          <p:spPr>
            <a:xfrm>
              <a:off x="8233847" y="5174523"/>
              <a:ext cx="254716" cy="179914"/>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107" name="rc107"/>
            <p:cNvSpPr/>
            <p:nvPr/>
          </p:nvSpPr>
          <p:spPr>
            <a:xfrm>
              <a:off x="8488563" y="5174523"/>
              <a:ext cx="254716" cy="179914"/>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108" name="rc108"/>
            <p:cNvSpPr/>
            <p:nvPr/>
          </p:nvSpPr>
          <p:spPr>
            <a:xfrm>
              <a:off x="2120656" y="2295887"/>
              <a:ext cx="254716" cy="179914"/>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109" name="rc109"/>
            <p:cNvSpPr/>
            <p:nvPr/>
          </p:nvSpPr>
          <p:spPr>
            <a:xfrm>
              <a:off x="2375372" y="2295887"/>
              <a:ext cx="254716" cy="179914"/>
            </a:xfrm>
            <a:prstGeom prst="rect">
              <a:avLst/>
            </a:prstGeom>
            <a:solidFill>
              <a:srgbClr val="C9150B">
                <a:alpha val="100000"/>
              </a:srgbClr>
            </a:solidFill>
            <a:ln w="2710" cap="flat">
              <a:solidFill>
                <a:srgbClr val="FFFFFF">
                  <a:alpha val="100000"/>
                </a:srgbClr>
              </a:solidFill>
              <a:prstDash val="solid"/>
              <a:miter/>
            </a:ln>
          </p:spPr>
          <p:txBody>
            <a:bodyPr/>
            <a:lstStyle/>
            <a:p/>
          </p:txBody>
        </p:sp>
        <p:sp>
          <p:nvSpPr>
            <p:cNvPr id="110" name="rc110"/>
            <p:cNvSpPr/>
            <p:nvPr/>
          </p:nvSpPr>
          <p:spPr>
            <a:xfrm>
              <a:off x="2630088" y="2295887"/>
              <a:ext cx="254716" cy="179914"/>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111" name="rc111"/>
            <p:cNvSpPr/>
            <p:nvPr/>
          </p:nvSpPr>
          <p:spPr>
            <a:xfrm>
              <a:off x="2884805" y="2295887"/>
              <a:ext cx="254716" cy="179914"/>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12" name="rc112"/>
            <p:cNvSpPr/>
            <p:nvPr/>
          </p:nvSpPr>
          <p:spPr>
            <a:xfrm>
              <a:off x="3139521" y="2295887"/>
              <a:ext cx="254716" cy="179914"/>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13" name="rc113"/>
            <p:cNvSpPr/>
            <p:nvPr/>
          </p:nvSpPr>
          <p:spPr>
            <a:xfrm>
              <a:off x="3394237" y="2295887"/>
              <a:ext cx="254716" cy="179914"/>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14" name="rc114"/>
            <p:cNvSpPr/>
            <p:nvPr/>
          </p:nvSpPr>
          <p:spPr>
            <a:xfrm>
              <a:off x="3648953" y="2295887"/>
              <a:ext cx="254716" cy="179914"/>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15" name="rc115"/>
            <p:cNvSpPr/>
            <p:nvPr/>
          </p:nvSpPr>
          <p:spPr>
            <a:xfrm>
              <a:off x="3903670" y="2295887"/>
              <a:ext cx="254716" cy="179914"/>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16" name="rc116"/>
            <p:cNvSpPr/>
            <p:nvPr/>
          </p:nvSpPr>
          <p:spPr>
            <a:xfrm>
              <a:off x="4158386" y="2295887"/>
              <a:ext cx="254716" cy="179914"/>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17" name="rc117"/>
            <p:cNvSpPr/>
            <p:nvPr/>
          </p:nvSpPr>
          <p:spPr>
            <a:xfrm>
              <a:off x="4413102" y="2295887"/>
              <a:ext cx="254716" cy="179914"/>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18" name="rc118"/>
            <p:cNvSpPr/>
            <p:nvPr/>
          </p:nvSpPr>
          <p:spPr>
            <a:xfrm>
              <a:off x="4667819" y="2295887"/>
              <a:ext cx="254716" cy="179914"/>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19" name="rc119"/>
            <p:cNvSpPr/>
            <p:nvPr/>
          </p:nvSpPr>
          <p:spPr>
            <a:xfrm>
              <a:off x="4922535" y="2295887"/>
              <a:ext cx="254716" cy="179914"/>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20" name="rc120"/>
            <p:cNvSpPr/>
            <p:nvPr/>
          </p:nvSpPr>
          <p:spPr>
            <a:xfrm>
              <a:off x="5177251" y="2295887"/>
              <a:ext cx="254716" cy="179914"/>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21" name="rc121"/>
            <p:cNvSpPr/>
            <p:nvPr/>
          </p:nvSpPr>
          <p:spPr>
            <a:xfrm>
              <a:off x="5431968" y="2295887"/>
              <a:ext cx="254716" cy="179914"/>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22" name="rc122"/>
            <p:cNvSpPr/>
            <p:nvPr/>
          </p:nvSpPr>
          <p:spPr>
            <a:xfrm>
              <a:off x="5686684" y="2295887"/>
              <a:ext cx="254716" cy="17991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23" name="rc123"/>
            <p:cNvSpPr/>
            <p:nvPr/>
          </p:nvSpPr>
          <p:spPr>
            <a:xfrm>
              <a:off x="5941400" y="2295887"/>
              <a:ext cx="254716" cy="179914"/>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24" name="rc124"/>
            <p:cNvSpPr/>
            <p:nvPr/>
          </p:nvSpPr>
          <p:spPr>
            <a:xfrm>
              <a:off x="6196116" y="2295887"/>
              <a:ext cx="254716" cy="179914"/>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25" name="rc125"/>
            <p:cNvSpPr/>
            <p:nvPr/>
          </p:nvSpPr>
          <p:spPr>
            <a:xfrm>
              <a:off x="6450833" y="2295887"/>
              <a:ext cx="254716" cy="179914"/>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26" name="rc126"/>
            <p:cNvSpPr/>
            <p:nvPr/>
          </p:nvSpPr>
          <p:spPr>
            <a:xfrm>
              <a:off x="6705549" y="2295887"/>
              <a:ext cx="254716" cy="179914"/>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27" name="rc127"/>
            <p:cNvSpPr/>
            <p:nvPr/>
          </p:nvSpPr>
          <p:spPr>
            <a:xfrm>
              <a:off x="6960265" y="2295887"/>
              <a:ext cx="254716" cy="179914"/>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28" name="rc128"/>
            <p:cNvSpPr/>
            <p:nvPr/>
          </p:nvSpPr>
          <p:spPr>
            <a:xfrm>
              <a:off x="7214982" y="2295887"/>
              <a:ext cx="254716" cy="179914"/>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29" name="rc129"/>
            <p:cNvSpPr/>
            <p:nvPr/>
          </p:nvSpPr>
          <p:spPr>
            <a:xfrm>
              <a:off x="7469698" y="2295887"/>
              <a:ext cx="254716" cy="179914"/>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30" name="rc130"/>
            <p:cNvSpPr/>
            <p:nvPr/>
          </p:nvSpPr>
          <p:spPr>
            <a:xfrm>
              <a:off x="7724414" y="2295887"/>
              <a:ext cx="254716" cy="179914"/>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31" name="rc131"/>
            <p:cNvSpPr/>
            <p:nvPr/>
          </p:nvSpPr>
          <p:spPr>
            <a:xfrm>
              <a:off x="7979130" y="2295887"/>
              <a:ext cx="254716" cy="179914"/>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32" name="rc132"/>
            <p:cNvSpPr/>
            <p:nvPr/>
          </p:nvSpPr>
          <p:spPr>
            <a:xfrm>
              <a:off x="8233847" y="2295887"/>
              <a:ext cx="254716" cy="179914"/>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33" name="rc133"/>
            <p:cNvSpPr/>
            <p:nvPr/>
          </p:nvSpPr>
          <p:spPr>
            <a:xfrm>
              <a:off x="8488563" y="2295887"/>
              <a:ext cx="254716" cy="179914"/>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34" name="rc134"/>
            <p:cNvSpPr/>
            <p:nvPr/>
          </p:nvSpPr>
          <p:spPr>
            <a:xfrm>
              <a:off x="2120656" y="3015546"/>
              <a:ext cx="254716" cy="179914"/>
            </a:xfrm>
            <a:prstGeom prst="rect">
              <a:avLst/>
            </a:prstGeom>
            <a:solidFill>
              <a:srgbClr val="C8150B">
                <a:alpha val="100000"/>
              </a:srgbClr>
            </a:solidFill>
            <a:ln w="2710" cap="flat">
              <a:solidFill>
                <a:srgbClr val="FFFFFF">
                  <a:alpha val="100000"/>
                </a:srgbClr>
              </a:solidFill>
              <a:prstDash val="solid"/>
              <a:miter/>
            </a:ln>
          </p:spPr>
          <p:txBody>
            <a:bodyPr/>
            <a:lstStyle/>
            <a:p/>
          </p:txBody>
        </p:sp>
        <p:sp>
          <p:nvSpPr>
            <p:cNvPr id="135" name="rc135"/>
            <p:cNvSpPr/>
            <p:nvPr/>
          </p:nvSpPr>
          <p:spPr>
            <a:xfrm>
              <a:off x="2375372" y="3015546"/>
              <a:ext cx="254716" cy="179914"/>
            </a:xfrm>
            <a:prstGeom prst="rect">
              <a:avLst/>
            </a:prstGeom>
            <a:solidFill>
              <a:srgbClr val="C9160B">
                <a:alpha val="100000"/>
              </a:srgbClr>
            </a:solidFill>
            <a:ln w="2710" cap="flat">
              <a:solidFill>
                <a:srgbClr val="FFFFFF">
                  <a:alpha val="100000"/>
                </a:srgbClr>
              </a:solidFill>
              <a:prstDash val="solid"/>
              <a:miter/>
            </a:ln>
          </p:spPr>
          <p:txBody>
            <a:bodyPr/>
            <a:lstStyle/>
            <a:p/>
          </p:txBody>
        </p:sp>
        <p:sp>
          <p:nvSpPr>
            <p:cNvPr id="136" name="rc136"/>
            <p:cNvSpPr/>
            <p:nvPr/>
          </p:nvSpPr>
          <p:spPr>
            <a:xfrm>
              <a:off x="2630088" y="3015546"/>
              <a:ext cx="254716" cy="179914"/>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137" name="rc137"/>
            <p:cNvSpPr/>
            <p:nvPr/>
          </p:nvSpPr>
          <p:spPr>
            <a:xfrm>
              <a:off x="2884805" y="3015546"/>
              <a:ext cx="254716" cy="179914"/>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138" name="rc138"/>
            <p:cNvSpPr/>
            <p:nvPr/>
          </p:nvSpPr>
          <p:spPr>
            <a:xfrm>
              <a:off x="3139521" y="3015546"/>
              <a:ext cx="254716" cy="179914"/>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139" name="rc139"/>
            <p:cNvSpPr/>
            <p:nvPr/>
          </p:nvSpPr>
          <p:spPr>
            <a:xfrm>
              <a:off x="3394237" y="3015546"/>
              <a:ext cx="254716" cy="179914"/>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140" name="rc140"/>
            <p:cNvSpPr/>
            <p:nvPr/>
          </p:nvSpPr>
          <p:spPr>
            <a:xfrm>
              <a:off x="3648953" y="3015546"/>
              <a:ext cx="254716" cy="179914"/>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141" name="rc141"/>
            <p:cNvSpPr/>
            <p:nvPr/>
          </p:nvSpPr>
          <p:spPr>
            <a:xfrm>
              <a:off x="3903670" y="3015546"/>
              <a:ext cx="254716" cy="179914"/>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42" name="rc142"/>
            <p:cNvSpPr/>
            <p:nvPr/>
          </p:nvSpPr>
          <p:spPr>
            <a:xfrm>
              <a:off x="4158386" y="3015546"/>
              <a:ext cx="254716" cy="179914"/>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43" name="rc143"/>
            <p:cNvSpPr/>
            <p:nvPr/>
          </p:nvSpPr>
          <p:spPr>
            <a:xfrm>
              <a:off x="4413102" y="3015546"/>
              <a:ext cx="254716" cy="179914"/>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144" name="rc144"/>
            <p:cNvSpPr/>
            <p:nvPr/>
          </p:nvSpPr>
          <p:spPr>
            <a:xfrm>
              <a:off x="4667819" y="3015546"/>
              <a:ext cx="254716" cy="179914"/>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145" name="rc145"/>
            <p:cNvSpPr/>
            <p:nvPr/>
          </p:nvSpPr>
          <p:spPr>
            <a:xfrm>
              <a:off x="4922535" y="3015546"/>
              <a:ext cx="254716" cy="179914"/>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46" name="rc146"/>
            <p:cNvSpPr/>
            <p:nvPr/>
          </p:nvSpPr>
          <p:spPr>
            <a:xfrm>
              <a:off x="5177251" y="3015546"/>
              <a:ext cx="254716" cy="179914"/>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147" name="rc147"/>
            <p:cNvSpPr/>
            <p:nvPr/>
          </p:nvSpPr>
          <p:spPr>
            <a:xfrm>
              <a:off x="5431968" y="3015546"/>
              <a:ext cx="254716" cy="179914"/>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48" name="rc148"/>
            <p:cNvSpPr/>
            <p:nvPr/>
          </p:nvSpPr>
          <p:spPr>
            <a:xfrm>
              <a:off x="5686684" y="3015546"/>
              <a:ext cx="254716" cy="179914"/>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149" name="rc149"/>
            <p:cNvSpPr/>
            <p:nvPr/>
          </p:nvSpPr>
          <p:spPr>
            <a:xfrm>
              <a:off x="5941400" y="3015546"/>
              <a:ext cx="254716" cy="179914"/>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50" name="rc150"/>
            <p:cNvSpPr/>
            <p:nvPr/>
          </p:nvSpPr>
          <p:spPr>
            <a:xfrm>
              <a:off x="6196116" y="3015546"/>
              <a:ext cx="254716" cy="179914"/>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51" name="rc151"/>
            <p:cNvSpPr/>
            <p:nvPr/>
          </p:nvSpPr>
          <p:spPr>
            <a:xfrm>
              <a:off x="6450833" y="3015546"/>
              <a:ext cx="254716" cy="179914"/>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52" name="rc152"/>
            <p:cNvSpPr/>
            <p:nvPr/>
          </p:nvSpPr>
          <p:spPr>
            <a:xfrm>
              <a:off x="6705549" y="3015546"/>
              <a:ext cx="254716" cy="179914"/>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53" name="rc153"/>
            <p:cNvSpPr/>
            <p:nvPr/>
          </p:nvSpPr>
          <p:spPr>
            <a:xfrm>
              <a:off x="6960265" y="3015546"/>
              <a:ext cx="254716" cy="179914"/>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54" name="rc154"/>
            <p:cNvSpPr/>
            <p:nvPr/>
          </p:nvSpPr>
          <p:spPr>
            <a:xfrm>
              <a:off x="7214982" y="3015546"/>
              <a:ext cx="254716" cy="179914"/>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55" name="rc155"/>
            <p:cNvSpPr/>
            <p:nvPr/>
          </p:nvSpPr>
          <p:spPr>
            <a:xfrm>
              <a:off x="7469698" y="3015546"/>
              <a:ext cx="254716" cy="179914"/>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56" name="rc156"/>
            <p:cNvSpPr/>
            <p:nvPr/>
          </p:nvSpPr>
          <p:spPr>
            <a:xfrm>
              <a:off x="7724414" y="3015546"/>
              <a:ext cx="254716" cy="179914"/>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57" name="rc157"/>
            <p:cNvSpPr/>
            <p:nvPr/>
          </p:nvSpPr>
          <p:spPr>
            <a:xfrm>
              <a:off x="7979130" y="3015546"/>
              <a:ext cx="254716" cy="179914"/>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58" name="rc158"/>
            <p:cNvSpPr/>
            <p:nvPr/>
          </p:nvSpPr>
          <p:spPr>
            <a:xfrm>
              <a:off x="8233847" y="3015546"/>
              <a:ext cx="254716" cy="179914"/>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59" name="rc159"/>
            <p:cNvSpPr/>
            <p:nvPr/>
          </p:nvSpPr>
          <p:spPr>
            <a:xfrm>
              <a:off x="8488563" y="3015546"/>
              <a:ext cx="254716" cy="179914"/>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60" name="rc160"/>
            <p:cNvSpPr/>
            <p:nvPr/>
          </p:nvSpPr>
          <p:spPr>
            <a:xfrm>
              <a:off x="2120656" y="4814694"/>
              <a:ext cx="254716" cy="179914"/>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161" name="rc161"/>
            <p:cNvSpPr/>
            <p:nvPr/>
          </p:nvSpPr>
          <p:spPr>
            <a:xfrm>
              <a:off x="2375372" y="4814694"/>
              <a:ext cx="254716" cy="179914"/>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162" name="rc162"/>
            <p:cNvSpPr/>
            <p:nvPr/>
          </p:nvSpPr>
          <p:spPr>
            <a:xfrm>
              <a:off x="2630088" y="4814694"/>
              <a:ext cx="254716" cy="179914"/>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63" name="rc163"/>
            <p:cNvSpPr/>
            <p:nvPr/>
          </p:nvSpPr>
          <p:spPr>
            <a:xfrm>
              <a:off x="2884805" y="4814694"/>
              <a:ext cx="254716" cy="179914"/>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64" name="rc164"/>
            <p:cNvSpPr/>
            <p:nvPr/>
          </p:nvSpPr>
          <p:spPr>
            <a:xfrm>
              <a:off x="3139521" y="4814694"/>
              <a:ext cx="254716" cy="179914"/>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165" name="rc165"/>
            <p:cNvSpPr/>
            <p:nvPr/>
          </p:nvSpPr>
          <p:spPr>
            <a:xfrm>
              <a:off x="3394237" y="4814694"/>
              <a:ext cx="254716" cy="179914"/>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166" name="rc166"/>
            <p:cNvSpPr/>
            <p:nvPr/>
          </p:nvSpPr>
          <p:spPr>
            <a:xfrm>
              <a:off x="3648953" y="4814694"/>
              <a:ext cx="254716" cy="179914"/>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167" name="rc167"/>
            <p:cNvSpPr/>
            <p:nvPr/>
          </p:nvSpPr>
          <p:spPr>
            <a:xfrm>
              <a:off x="3903670" y="4814694"/>
              <a:ext cx="254716" cy="179914"/>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68" name="rc168"/>
            <p:cNvSpPr/>
            <p:nvPr/>
          </p:nvSpPr>
          <p:spPr>
            <a:xfrm>
              <a:off x="4158386" y="4814694"/>
              <a:ext cx="254716" cy="179914"/>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69" name="rc169"/>
            <p:cNvSpPr/>
            <p:nvPr/>
          </p:nvSpPr>
          <p:spPr>
            <a:xfrm>
              <a:off x="4413102" y="4814694"/>
              <a:ext cx="254716" cy="179914"/>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70" name="rc170"/>
            <p:cNvSpPr/>
            <p:nvPr/>
          </p:nvSpPr>
          <p:spPr>
            <a:xfrm>
              <a:off x="4667819" y="4814694"/>
              <a:ext cx="254716" cy="179914"/>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71" name="rc171"/>
            <p:cNvSpPr/>
            <p:nvPr/>
          </p:nvSpPr>
          <p:spPr>
            <a:xfrm>
              <a:off x="4922535" y="4814694"/>
              <a:ext cx="254716" cy="179914"/>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72" name="rc172"/>
            <p:cNvSpPr/>
            <p:nvPr/>
          </p:nvSpPr>
          <p:spPr>
            <a:xfrm>
              <a:off x="5177251" y="4814694"/>
              <a:ext cx="254716" cy="179914"/>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73" name="rc173"/>
            <p:cNvSpPr/>
            <p:nvPr/>
          </p:nvSpPr>
          <p:spPr>
            <a:xfrm>
              <a:off x="5431968" y="4814694"/>
              <a:ext cx="254716" cy="179914"/>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74" name="rc174"/>
            <p:cNvSpPr/>
            <p:nvPr/>
          </p:nvSpPr>
          <p:spPr>
            <a:xfrm>
              <a:off x="5686684" y="4814694"/>
              <a:ext cx="254716" cy="179914"/>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75" name="rc175"/>
            <p:cNvSpPr/>
            <p:nvPr/>
          </p:nvSpPr>
          <p:spPr>
            <a:xfrm>
              <a:off x="5941400" y="4814694"/>
              <a:ext cx="254716" cy="179914"/>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76" name="rc176"/>
            <p:cNvSpPr/>
            <p:nvPr/>
          </p:nvSpPr>
          <p:spPr>
            <a:xfrm>
              <a:off x="6196116" y="4814694"/>
              <a:ext cx="254716" cy="179914"/>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77" name="rc177"/>
            <p:cNvSpPr/>
            <p:nvPr/>
          </p:nvSpPr>
          <p:spPr>
            <a:xfrm>
              <a:off x="6450833" y="4814694"/>
              <a:ext cx="254716" cy="179914"/>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178" name="rc178"/>
            <p:cNvSpPr/>
            <p:nvPr/>
          </p:nvSpPr>
          <p:spPr>
            <a:xfrm>
              <a:off x="6705549" y="4814694"/>
              <a:ext cx="254716" cy="179914"/>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179" name="rc179"/>
            <p:cNvSpPr/>
            <p:nvPr/>
          </p:nvSpPr>
          <p:spPr>
            <a:xfrm>
              <a:off x="6960265" y="4814694"/>
              <a:ext cx="254716" cy="179914"/>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80" name="rc180"/>
            <p:cNvSpPr/>
            <p:nvPr/>
          </p:nvSpPr>
          <p:spPr>
            <a:xfrm>
              <a:off x="7214982" y="4814694"/>
              <a:ext cx="254716" cy="179914"/>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181" name="rc181"/>
            <p:cNvSpPr/>
            <p:nvPr/>
          </p:nvSpPr>
          <p:spPr>
            <a:xfrm>
              <a:off x="7469698" y="4814694"/>
              <a:ext cx="254716" cy="179914"/>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182" name="rc182"/>
            <p:cNvSpPr/>
            <p:nvPr/>
          </p:nvSpPr>
          <p:spPr>
            <a:xfrm>
              <a:off x="7724414" y="4814694"/>
              <a:ext cx="254716" cy="179914"/>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183" name="rc183"/>
            <p:cNvSpPr/>
            <p:nvPr/>
          </p:nvSpPr>
          <p:spPr>
            <a:xfrm>
              <a:off x="7979130" y="4814694"/>
              <a:ext cx="254716" cy="179914"/>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84" name="rc184"/>
            <p:cNvSpPr/>
            <p:nvPr/>
          </p:nvSpPr>
          <p:spPr>
            <a:xfrm>
              <a:off x="8233847" y="4814694"/>
              <a:ext cx="254716" cy="179914"/>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185" name="rc185"/>
            <p:cNvSpPr/>
            <p:nvPr/>
          </p:nvSpPr>
          <p:spPr>
            <a:xfrm>
              <a:off x="8488563" y="4814694"/>
              <a:ext cx="254716" cy="179914"/>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186" name="rc186"/>
            <p:cNvSpPr/>
            <p:nvPr/>
          </p:nvSpPr>
          <p:spPr>
            <a:xfrm>
              <a:off x="2120656" y="1396313"/>
              <a:ext cx="254716" cy="17991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7" name="rc187"/>
            <p:cNvSpPr/>
            <p:nvPr/>
          </p:nvSpPr>
          <p:spPr>
            <a:xfrm>
              <a:off x="2375372" y="1396313"/>
              <a:ext cx="254716" cy="17991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88" name="rc188"/>
            <p:cNvSpPr/>
            <p:nvPr/>
          </p:nvSpPr>
          <p:spPr>
            <a:xfrm>
              <a:off x="2630088" y="1396313"/>
              <a:ext cx="254716" cy="17991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9" name="rc189"/>
            <p:cNvSpPr/>
            <p:nvPr/>
          </p:nvSpPr>
          <p:spPr>
            <a:xfrm>
              <a:off x="2884805" y="1396313"/>
              <a:ext cx="254716" cy="17991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0" name="rc190"/>
            <p:cNvSpPr/>
            <p:nvPr/>
          </p:nvSpPr>
          <p:spPr>
            <a:xfrm>
              <a:off x="3139521" y="1396313"/>
              <a:ext cx="254716" cy="17991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1" name="rc191"/>
            <p:cNvSpPr/>
            <p:nvPr/>
          </p:nvSpPr>
          <p:spPr>
            <a:xfrm>
              <a:off x="3394237" y="1396313"/>
              <a:ext cx="254716" cy="17991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92" name="rc192"/>
            <p:cNvSpPr/>
            <p:nvPr/>
          </p:nvSpPr>
          <p:spPr>
            <a:xfrm>
              <a:off x="3648953" y="1396313"/>
              <a:ext cx="254716" cy="17991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93" name="rc193"/>
            <p:cNvSpPr/>
            <p:nvPr/>
          </p:nvSpPr>
          <p:spPr>
            <a:xfrm>
              <a:off x="3903670" y="1396313"/>
              <a:ext cx="254716" cy="17991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4" name="rc194"/>
            <p:cNvSpPr/>
            <p:nvPr/>
          </p:nvSpPr>
          <p:spPr>
            <a:xfrm>
              <a:off x="4158386" y="1396313"/>
              <a:ext cx="254716" cy="17991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5" name="rc195"/>
            <p:cNvSpPr/>
            <p:nvPr/>
          </p:nvSpPr>
          <p:spPr>
            <a:xfrm>
              <a:off x="4413102" y="1396313"/>
              <a:ext cx="254716" cy="17991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6" name="rc196"/>
            <p:cNvSpPr/>
            <p:nvPr/>
          </p:nvSpPr>
          <p:spPr>
            <a:xfrm>
              <a:off x="4667819" y="1396313"/>
              <a:ext cx="254716" cy="17991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7" name="rc197"/>
            <p:cNvSpPr/>
            <p:nvPr/>
          </p:nvSpPr>
          <p:spPr>
            <a:xfrm>
              <a:off x="4922535" y="1396313"/>
              <a:ext cx="254716" cy="17991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8" name="rc198"/>
            <p:cNvSpPr/>
            <p:nvPr/>
          </p:nvSpPr>
          <p:spPr>
            <a:xfrm>
              <a:off x="5177251" y="1396313"/>
              <a:ext cx="254716" cy="17991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9" name="rc199"/>
            <p:cNvSpPr/>
            <p:nvPr/>
          </p:nvSpPr>
          <p:spPr>
            <a:xfrm>
              <a:off x="5431968" y="1396313"/>
              <a:ext cx="254716" cy="17991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00" name="rc200"/>
            <p:cNvSpPr/>
            <p:nvPr/>
          </p:nvSpPr>
          <p:spPr>
            <a:xfrm>
              <a:off x="5686684" y="1396313"/>
              <a:ext cx="254716" cy="17991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1" name="rc201"/>
            <p:cNvSpPr/>
            <p:nvPr/>
          </p:nvSpPr>
          <p:spPr>
            <a:xfrm>
              <a:off x="5941400" y="1396313"/>
              <a:ext cx="254716" cy="17991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02" name="rc202"/>
            <p:cNvSpPr/>
            <p:nvPr/>
          </p:nvSpPr>
          <p:spPr>
            <a:xfrm>
              <a:off x="6196116" y="1396313"/>
              <a:ext cx="254716" cy="17991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3" name="rc203"/>
            <p:cNvSpPr/>
            <p:nvPr/>
          </p:nvSpPr>
          <p:spPr>
            <a:xfrm>
              <a:off x="6450833" y="1396313"/>
              <a:ext cx="254716" cy="17991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4" name="rc204"/>
            <p:cNvSpPr/>
            <p:nvPr/>
          </p:nvSpPr>
          <p:spPr>
            <a:xfrm>
              <a:off x="6705549" y="1396313"/>
              <a:ext cx="254716" cy="17991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5" name="rc205"/>
            <p:cNvSpPr/>
            <p:nvPr/>
          </p:nvSpPr>
          <p:spPr>
            <a:xfrm>
              <a:off x="6960265" y="1396313"/>
              <a:ext cx="254716" cy="17991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6" name="rc206"/>
            <p:cNvSpPr/>
            <p:nvPr/>
          </p:nvSpPr>
          <p:spPr>
            <a:xfrm>
              <a:off x="7214982" y="1396313"/>
              <a:ext cx="254716" cy="17991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7" name="rc207"/>
            <p:cNvSpPr/>
            <p:nvPr/>
          </p:nvSpPr>
          <p:spPr>
            <a:xfrm>
              <a:off x="7469698" y="1396313"/>
              <a:ext cx="254716" cy="17991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08" name="rc208"/>
            <p:cNvSpPr/>
            <p:nvPr/>
          </p:nvSpPr>
          <p:spPr>
            <a:xfrm>
              <a:off x="7724414" y="1396313"/>
              <a:ext cx="254716" cy="17991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9" name="rc209"/>
            <p:cNvSpPr/>
            <p:nvPr/>
          </p:nvSpPr>
          <p:spPr>
            <a:xfrm>
              <a:off x="7979130" y="1396313"/>
              <a:ext cx="254716" cy="17991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0" name="rc210"/>
            <p:cNvSpPr/>
            <p:nvPr/>
          </p:nvSpPr>
          <p:spPr>
            <a:xfrm>
              <a:off x="8233847" y="1396313"/>
              <a:ext cx="254716" cy="17991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11" name="rc211"/>
            <p:cNvSpPr/>
            <p:nvPr/>
          </p:nvSpPr>
          <p:spPr>
            <a:xfrm>
              <a:off x="8488563" y="1396313"/>
              <a:ext cx="254716" cy="17991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12" name="rc212"/>
            <p:cNvSpPr/>
            <p:nvPr/>
          </p:nvSpPr>
          <p:spPr>
            <a:xfrm>
              <a:off x="2120656" y="2475802"/>
              <a:ext cx="254716" cy="179914"/>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13" name="rc213"/>
            <p:cNvSpPr/>
            <p:nvPr/>
          </p:nvSpPr>
          <p:spPr>
            <a:xfrm>
              <a:off x="2375372" y="2475802"/>
              <a:ext cx="254716" cy="179914"/>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14" name="rc214"/>
            <p:cNvSpPr/>
            <p:nvPr/>
          </p:nvSpPr>
          <p:spPr>
            <a:xfrm>
              <a:off x="2630088" y="2475802"/>
              <a:ext cx="254716" cy="179914"/>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15" name="rc215"/>
            <p:cNvSpPr/>
            <p:nvPr/>
          </p:nvSpPr>
          <p:spPr>
            <a:xfrm>
              <a:off x="2884805" y="2475802"/>
              <a:ext cx="254716" cy="179914"/>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16" name="rc216"/>
            <p:cNvSpPr/>
            <p:nvPr/>
          </p:nvSpPr>
          <p:spPr>
            <a:xfrm>
              <a:off x="3139521" y="2475802"/>
              <a:ext cx="254716" cy="179914"/>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17" name="rc217"/>
            <p:cNvSpPr/>
            <p:nvPr/>
          </p:nvSpPr>
          <p:spPr>
            <a:xfrm>
              <a:off x="3394237" y="2475802"/>
              <a:ext cx="254716" cy="179914"/>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218" name="rc218"/>
            <p:cNvSpPr/>
            <p:nvPr/>
          </p:nvSpPr>
          <p:spPr>
            <a:xfrm>
              <a:off x="3648953" y="2475802"/>
              <a:ext cx="254716" cy="179914"/>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219" name="rc219"/>
            <p:cNvSpPr/>
            <p:nvPr/>
          </p:nvSpPr>
          <p:spPr>
            <a:xfrm>
              <a:off x="3903670" y="2475802"/>
              <a:ext cx="254716" cy="179914"/>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220" name="rc220"/>
            <p:cNvSpPr/>
            <p:nvPr/>
          </p:nvSpPr>
          <p:spPr>
            <a:xfrm>
              <a:off x="4158386" y="2475802"/>
              <a:ext cx="254716" cy="179914"/>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21" name="rc221"/>
            <p:cNvSpPr/>
            <p:nvPr/>
          </p:nvSpPr>
          <p:spPr>
            <a:xfrm>
              <a:off x="4413102" y="2475802"/>
              <a:ext cx="254716" cy="179914"/>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22" name="rc222"/>
            <p:cNvSpPr/>
            <p:nvPr/>
          </p:nvSpPr>
          <p:spPr>
            <a:xfrm>
              <a:off x="4667819" y="2475802"/>
              <a:ext cx="254716" cy="179914"/>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23" name="rc223"/>
            <p:cNvSpPr/>
            <p:nvPr/>
          </p:nvSpPr>
          <p:spPr>
            <a:xfrm>
              <a:off x="4922535" y="2475802"/>
              <a:ext cx="254716" cy="179914"/>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24" name="rc224"/>
            <p:cNvSpPr/>
            <p:nvPr/>
          </p:nvSpPr>
          <p:spPr>
            <a:xfrm>
              <a:off x="5177251" y="2475802"/>
              <a:ext cx="254716" cy="179914"/>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225" name="rc225"/>
            <p:cNvSpPr/>
            <p:nvPr/>
          </p:nvSpPr>
          <p:spPr>
            <a:xfrm>
              <a:off x="5431968" y="2475802"/>
              <a:ext cx="254716" cy="179914"/>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26" name="rc226"/>
            <p:cNvSpPr/>
            <p:nvPr/>
          </p:nvSpPr>
          <p:spPr>
            <a:xfrm>
              <a:off x="5686684" y="2475802"/>
              <a:ext cx="254716" cy="179914"/>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27" name="rc227"/>
            <p:cNvSpPr/>
            <p:nvPr/>
          </p:nvSpPr>
          <p:spPr>
            <a:xfrm>
              <a:off x="5941400" y="2475802"/>
              <a:ext cx="254716" cy="179914"/>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28" name="rc228"/>
            <p:cNvSpPr/>
            <p:nvPr/>
          </p:nvSpPr>
          <p:spPr>
            <a:xfrm>
              <a:off x="6196116" y="2475802"/>
              <a:ext cx="254716" cy="179914"/>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29" name="rc229"/>
            <p:cNvSpPr/>
            <p:nvPr/>
          </p:nvSpPr>
          <p:spPr>
            <a:xfrm>
              <a:off x="6450833" y="2475802"/>
              <a:ext cx="254716" cy="179914"/>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30" name="rc230"/>
            <p:cNvSpPr/>
            <p:nvPr/>
          </p:nvSpPr>
          <p:spPr>
            <a:xfrm>
              <a:off x="6705549" y="2475802"/>
              <a:ext cx="254716" cy="179914"/>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31" name="rc231"/>
            <p:cNvSpPr/>
            <p:nvPr/>
          </p:nvSpPr>
          <p:spPr>
            <a:xfrm>
              <a:off x="6960265" y="2475802"/>
              <a:ext cx="254716" cy="179914"/>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32" name="rc232"/>
            <p:cNvSpPr/>
            <p:nvPr/>
          </p:nvSpPr>
          <p:spPr>
            <a:xfrm>
              <a:off x="7214982" y="2475802"/>
              <a:ext cx="254716" cy="179914"/>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33" name="rc233"/>
            <p:cNvSpPr/>
            <p:nvPr/>
          </p:nvSpPr>
          <p:spPr>
            <a:xfrm>
              <a:off x="7469698" y="2475802"/>
              <a:ext cx="254716" cy="179914"/>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34" name="rc234"/>
            <p:cNvSpPr/>
            <p:nvPr/>
          </p:nvSpPr>
          <p:spPr>
            <a:xfrm>
              <a:off x="7724414" y="2475802"/>
              <a:ext cx="254716" cy="17991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35" name="rc235"/>
            <p:cNvSpPr/>
            <p:nvPr/>
          </p:nvSpPr>
          <p:spPr>
            <a:xfrm>
              <a:off x="7979130" y="2475802"/>
              <a:ext cx="254716" cy="17991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36" name="rc236"/>
            <p:cNvSpPr/>
            <p:nvPr/>
          </p:nvSpPr>
          <p:spPr>
            <a:xfrm>
              <a:off x="8233847" y="2475802"/>
              <a:ext cx="254716" cy="17991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37" name="rc237"/>
            <p:cNvSpPr/>
            <p:nvPr/>
          </p:nvSpPr>
          <p:spPr>
            <a:xfrm>
              <a:off x="8488563" y="2475802"/>
              <a:ext cx="254716" cy="179914"/>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38" name="rc238"/>
            <p:cNvSpPr/>
            <p:nvPr/>
          </p:nvSpPr>
          <p:spPr>
            <a:xfrm>
              <a:off x="2120656" y="4994609"/>
              <a:ext cx="254716" cy="179914"/>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39" name="rc239"/>
            <p:cNvSpPr/>
            <p:nvPr/>
          </p:nvSpPr>
          <p:spPr>
            <a:xfrm>
              <a:off x="2375372" y="4994609"/>
              <a:ext cx="254716" cy="179914"/>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40" name="rc240"/>
            <p:cNvSpPr/>
            <p:nvPr/>
          </p:nvSpPr>
          <p:spPr>
            <a:xfrm>
              <a:off x="2630088" y="4994609"/>
              <a:ext cx="254716" cy="179914"/>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41" name="rc241"/>
            <p:cNvSpPr/>
            <p:nvPr/>
          </p:nvSpPr>
          <p:spPr>
            <a:xfrm>
              <a:off x="2884805" y="4994609"/>
              <a:ext cx="254716" cy="179914"/>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42" name="rc242"/>
            <p:cNvSpPr/>
            <p:nvPr/>
          </p:nvSpPr>
          <p:spPr>
            <a:xfrm>
              <a:off x="3139521" y="4994609"/>
              <a:ext cx="254716" cy="179914"/>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43" name="rc243"/>
            <p:cNvSpPr/>
            <p:nvPr/>
          </p:nvSpPr>
          <p:spPr>
            <a:xfrm>
              <a:off x="3394237" y="4994609"/>
              <a:ext cx="254716" cy="179914"/>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44" name="rc244"/>
            <p:cNvSpPr/>
            <p:nvPr/>
          </p:nvSpPr>
          <p:spPr>
            <a:xfrm>
              <a:off x="3648953" y="4994609"/>
              <a:ext cx="254716" cy="179914"/>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45" name="rc245"/>
            <p:cNvSpPr/>
            <p:nvPr/>
          </p:nvSpPr>
          <p:spPr>
            <a:xfrm>
              <a:off x="3903670" y="4994609"/>
              <a:ext cx="254716" cy="179914"/>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46" name="rc246"/>
            <p:cNvSpPr/>
            <p:nvPr/>
          </p:nvSpPr>
          <p:spPr>
            <a:xfrm>
              <a:off x="4158386" y="4994609"/>
              <a:ext cx="254716" cy="179914"/>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47" name="rc247"/>
            <p:cNvSpPr/>
            <p:nvPr/>
          </p:nvSpPr>
          <p:spPr>
            <a:xfrm>
              <a:off x="4413102" y="4994609"/>
              <a:ext cx="254716" cy="179914"/>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48" name="rc248"/>
            <p:cNvSpPr/>
            <p:nvPr/>
          </p:nvSpPr>
          <p:spPr>
            <a:xfrm>
              <a:off x="4667819" y="4994609"/>
              <a:ext cx="254716" cy="179914"/>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49" name="rc249"/>
            <p:cNvSpPr/>
            <p:nvPr/>
          </p:nvSpPr>
          <p:spPr>
            <a:xfrm>
              <a:off x="4922535" y="4994609"/>
              <a:ext cx="254716" cy="179914"/>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50" name="rc250"/>
            <p:cNvSpPr/>
            <p:nvPr/>
          </p:nvSpPr>
          <p:spPr>
            <a:xfrm>
              <a:off x="5177251" y="4994609"/>
              <a:ext cx="254716" cy="179914"/>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51" name="rc251"/>
            <p:cNvSpPr/>
            <p:nvPr/>
          </p:nvSpPr>
          <p:spPr>
            <a:xfrm>
              <a:off x="5431968" y="4994609"/>
              <a:ext cx="254716" cy="179914"/>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52" name="rc252"/>
            <p:cNvSpPr/>
            <p:nvPr/>
          </p:nvSpPr>
          <p:spPr>
            <a:xfrm>
              <a:off x="5686684" y="4994609"/>
              <a:ext cx="254716" cy="179914"/>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53" name="rc253"/>
            <p:cNvSpPr/>
            <p:nvPr/>
          </p:nvSpPr>
          <p:spPr>
            <a:xfrm>
              <a:off x="5941400" y="4994609"/>
              <a:ext cx="254716" cy="179914"/>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54" name="rc254"/>
            <p:cNvSpPr/>
            <p:nvPr/>
          </p:nvSpPr>
          <p:spPr>
            <a:xfrm>
              <a:off x="6196116" y="4994609"/>
              <a:ext cx="254716" cy="179914"/>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55" name="rc255"/>
            <p:cNvSpPr/>
            <p:nvPr/>
          </p:nvSpPr>
          <p:spPr>
            <a:xfrm>
              <a:off x="6450833" y="4994609"/>
              <a:ext cx="254716" cy="179914"/>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56" name="rc256"/>
            <p:cNvSpPr/>
            <p:nvPr/>
          </p:nvSpPr>
          <p:spPr>
            <a:xfrm>
              <a:off x="6705549" y="4994609"/>
              <a:ext cx="254716" cy="179914"/>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57" name="rc257"/>
            <p:cNvSpPr/>
            <p:nvPr/>
          </p:nvSpPr>
          <p:spPr>
            <a:xfrm>
              <a:off x="6960265" y="4994609"/>
              <a:ext cx="254716" cy="179914"/>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58" name="rc258"/>
            <p:cNvSpPr/>
            <p:nvPr/>
          </p:nvSpPr>
          <p:spPr>
            <a:xfrm>
              <a:off x="7214982" y="4994609"/>
              <a:ext cx="254716" cy="179914"/>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59" name="rc259"/>
            <p:cNvSpPr/>
            <p:nvPr/>
          </p:nvSpPr>
          <p:spPr>
            <a:xfrm>
              <a:off x="7469698" y="4994609"/>
              <a:ext cx="254716" cy="179914"/>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60" name="rc260"/>
            <p:cNvSpPr/>
            <p:nvPr/>
          </p:nvSpPr>
          <p:spPr>
            <a:xfrm>
              <a:off x="7724414" y="4994609"/>
              <a:ext cx="254716" cy="179914"/>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61" name="rc261"/>
            <p:cNvSpPr/>
            <p:nvPr/>
          </p:nvSpPr>
          <p:spPr>
            <a:xfrm>
              <a:off x="7979130" y="4994609"/>
              <a:ext cx="254716" cy="179914"/>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262" name="rc262"/>
            <p:cNvSpPr/>
            <p:nvPr/>
          </p:nvSpPr>
          <p:spPr>
            <a:xfrm>
              <a:off x="8233847" y="4994609"/>
              <a:ext cx="254716" cy="179914"/>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263" name="rc263"/>
            <p:cNvSpPr/>
            <p:nvPr/>
          </p:nvSpPr>
          <p:spPr>
            <a:xfrm>
              <a:off x="8488563" y="4994609"/>
              <a:ext cx="254716" cy="179914"/>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264" name="rc264"/>
            <p:cNvSpPr/>
            <p:nvPr/>
          </p:nvSpPr>
          <p:spPr>
            <a:xfrm>
              <a:off x="2120656" y="1936058"/>
              <a:ext cx="254716" cy="17991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65" name="rc265"/>
            <p:cNvSpPr/>
            <p:nvPr/>
          </p:nvSpPr>
          <p:spPr>
            <a:xfrm>
              <a:off x="2375372" y="1936058"/>
              <a:ext cx="254716" cy="17991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66" name="rc266"/>
            <p:cNvSpPr/>
            <p:nvPr/>
          </p:nvSpPr>
          <p:spPr>
            <a:xfrm>
              <a:off x="2630088" y="1936058"/>
              <a:ext cx="254716" cy="17991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67" name="rc267"/>
            <p:cNvSpPr/>
            <p:nvPr/>
          </p:nvSpPr>
          <p:spPr>
            <a:xfrm>
              <a:off x="2884805" y="1936058"/>
              <a:ext cx="254716" cy="17991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68" name="rc268"/>
            <p:cNvSpPr/>
            <p:nvPr/>
          </p:nvSpPr>
          <p:spPr>
            <a:xfrm>
              <a:off x="3139521" y="1936058"/>
              <a:ext cx="254716" cy="17991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69" name="rc269"/>
            <p:cNvSpPr/>
            <p:nvPr/>
          </p:nvSpPr>
          <p:spPr>
            <a:xfrm>
              <a:off x="3394237" y="1936058"/>
              <a:ext cx="254716" cy="17991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70" name="rc270"/>
            <p:cNvSpPr/>
            <p:nvPr/>
          </p:nvSpPr>
          <p:spPr>
            <a:xfrm>
              <a:off x="3648953" y="1936058"/>
              <a:ext cx="254716" cy="17991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71" name="rc271"/>
            <p:cNvSpPr/>
            <p:nvPr/>
          </p:nvSpPr>
          <p:spPr>
            <a:xfrm>
              <a:off x="3903670" y="1936058"/>
              <a:ext cx="254716" cy="17991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72" name="rc272"/>
            <p:cNvSpPr/>
            <p:nvPr/>
          </p:nvSpPr>
          <p:spPr>
            <a:xfrm>
              <a:off x="4158386" y="1936058"/>
              <a:ext cx="254716" cy="17991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73" name="rc273"/>
            <p:cNvSpPr/>
            <p:nvPr/>
          </p:nvSpPr>
          <p:spPr>
            <a:xfrm>
              <a:off x="4413102" y="1936058"/>
              <a:ext cx="254716" cy="17991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74" name="rc274"/>
            <p:cNvSpPr/>
            <p:nvPr/>
          </p:nvSpPr>
          <p:spPr>
            <a:xfrm>
              <a:off x="4667819" y="1936058"/>
              <a:ext cx="254716" cy="17991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75" name="rc275"/>
            <p:cNvSpPr/>
            <p:nvPr/>
          </p:nvSpPr>
          <p:spPr>
            <a:xfrm>
              <a:off x="4922535" y="1936058"/>
              <a:ext cx="254716" cy="17991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76" name="rc276"/>
            <p:cNvSpPr/>
            <p:nvPr/>
          </p:nvSpPr>
          <p:spPr>
            <a:xfrm>
              <a:off x="5177251" y="1936058"/>
              <a:ext cx="254716" cy="17991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77" name="rc277"/>
            <p:cNvSpPr/>
            <p:nvPr/>
          </p:nvSpPr>
          <p:spPr>
            <a:xfrm>
              <a:off x="5431968" y="1936058"/>
              <a:ext cx="254716" cy="17991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78" name="rc278"/>
            <p:cNvSpPr/>
            <p:nvPr/>
          </p:nvSpPr>
          <p:spPr>
            <a:xfrm>
              <a:off x="5686684" y="1936058"/>
              <a:ext cx="254716" cy="17991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79" name="rc279"/>
            <p:cNvSpPr/>
            <p:nvPr/>
          </p:nvSpPr>
          <p:spPr>
            <a:xfrm>
              <a:off x="5941400" y="1936058"/>
              <a:ext cx="254716" cy="17991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80" name="rc280"/>
            <p:cNvSpPr/>
            <p:nvPr/>
          </p:nvSpPr>
          <p:spPr>
            <a:xfrm>
              <a:off x="6196116" y="1936058"/>
              <a:ext cx="254716" cy="17991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81" name="rc281"/>
            <p:cNvSpPr/>
            <p:nvPr/>
          </p:nvSpPr>
          <p:spPr>
            <a:xfrm>
              <a:off x="6450833" y="1936058"/>
              <a:ext cx="254716" cy="17991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82" name="rc282"/>
            <p:cNvSpPr/>
            <p:nvPr/>
          </p:nvSpPr>
          <p:spPr>
            <a:xfrm>
              <a:off x="6705549" y="1936058"/>
              <a:ext cx="254716" cy="179914"/>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83" name="rc283"/>
            <p:cNvSpPr/>
            <p:nvPr/>
          </p:nvSpPr>
          <p:spPr>
            <a:xfrm>
              <a:off x="6960265" y="1936058"/>
              <a:ext cx="254716" cy="179914"/>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84" name="rc284"/>
            <p:cNvSpPr/>
            <p:nvPr/>
          </p:nvSpPr>
          <p:spPr>
            <a:xfrm>
              <a:off x="7214982" y="1936058"/>
              <a:ext cx="254716" cy="179914"/>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85" name="rc285"/>
            <p:cNvSpPr/>
            <p:nvPr/>
          </p:nvSpPr>
          <p:spPr>
            <a:xfrm>
              <a:off x="7469698" y="1936058"/>
              <a:ext cx="254716" cy="179914"/>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86" name="rc286"/>
            <p:cNvSpPr/>
            <p:nvPr/>
          </p:nvSpPr>
          <p:spPr>
            <a:xfrm>
              <a:off x="7724414" y="1936058"/>
              <a:ext cx="254716" cy="179914"/>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87" name="rc287"/>
            <p:cNvSpPr/>
            <p:nvPr/>
          </p:nvSpPr>
          <p:spPr>
            <a:xfrm>
              <a:off x="7979130" y="1936058"/>
              <a:ext cx="254716" cy="179914"/>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88" name="rc288"/>
            <p:cNvSpPr/>
            <p:nvPr/>
          </p:nvSpPr>
          <p:spPr>
            <a:xfrm>
              <a:off x="8233847" y="1936058"/>
              <a:ext cx="254716" cy="179914"/>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89" name="rc289"/>
            <p:cNvSpPr/>
            <p:nvPr/>
          </p:nvSpPr>
          <p:spPr>
            <a:xfrm>
              <a:off x="8488563" y="1936058"/>
              <a:ext cx="254716" cy="17991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90" name="rc290"/>
            <p:cNvSpPr/>
            <p:nvPr/>
          </p:nvSpPr>
          <p:spPr>
            <a:xfrm>
              <a:off x="2120656" y="2655717"/>
              <a:ext cx="254716" cy="179914"/>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291" name="rc291"/>
            <p:cNvSpPr/>
            <p:nvPr/>
          </p:nvSpPr>
          <p:spPr>
            <a:xfrm>
              <a:off x="2375372" y="2655717"/>
              <a:ext cx="254716" cy="179914"/>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292" name="rc292"/>
            <p:cNvSpPr/>
            <p:nvPr/>
          </p:nvSpPr>
          <p:spPr>
            <a:xfrm>
              <a:off x="2630088" y="2655717"/>
              <a:ext cx="254716" cy="179914"/>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293" name="rc293"/>
            <p:cNvSpPr/>
            <p:nvPr/>
          </p:nvSpPr>
          <p:spPr>
            <a:xfrm>
              <a:off x="2884805" y="2655717"/>
              <a:ext cx="254716" cy="179914"/>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294" name="rc294"/>
            <p:cNvSpPr/>
            <p:nvPr/>
          </p:nvSpPr>
          <p:spPr>
            <a:xfrm>
              <a:off x="3139521" y="2655717"/>
              <a:ext cx="254716" cy="179914"/>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95" name="rc295"/>
            <p:cNvSpPr/>
            <p:nvPr/>
          </p:nvSpPr>
          <p:spPr>
            <a:xfrm>
              <a:off x="3394237" y="2655717"/>
              <a:ext cx="254716" cy="179914"/>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96" name="rc296"/>
            <p:cNvSpPr/>
            <p:nvPr/>
          </p:nvSpPr>
          <p:spPr>
            <a:xfrm>
              <a:off x="3648953" y="2655717"/>
              <a:ext cx="254716" cy="179914"/>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97" name="rc297"/>
            <p:cNvSpPr/>
            <p:nvPr/>
          </p:nvSpPr>
          <p:spPr>
            <a:xfrm>
              <a:off x="3903670" y="2655717"/>
              <a:ext cx="254716" cy="179914"/>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98" name="rc298"/>
            <p:cNvSpPr/>
            <p:nvPr/>
          </p:nvSpPr>
          <p:spPr>
            <a:xfrm>
              <a:off x="4158386" y="2655717"/>
              <a:ext cx="254716" cy="179914"/>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99" name="rc299"/>
            <p:cNvSpPr/>
            <p:nvPr/>
          </p:nvSpPr>
          <p:spPr>
            <a:xfrm>
              <a:off x="4413102" y="2655717"/>
              <a:ext cx="254716" cy="179914"/>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300" name="rc300"/>
            <p:cNvSpPr/>
            <p:nvPr/>
          </p:nvSpPr>
          <p:spPr>
            <a:xfrm>
              <a:off x="4667819" y="2655717"/>
              <a:ext cx="254716" cy="179914"/>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301" name="rc301"/>
            <p:cNvSpPr/>
            <p:nvPr/>
          </p:nvSpPr>
          <p:spPr>
            <a:xfrm>
              <a:off x="4922535" y="2655717"/>
              <a:ext cx="254716" cy="179914"/>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302" name="rc302"/>
            <p:cNvSpPr/>
            <p:nvPr/>
          </p:nvSpPr>
          <p:spPr>
            <a:xfrm>
              <a:off x="5177251" y="2655717"/>
              <a:ext cx="254716" cy="179914"/>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303" name="rc303"/>
            <p:cNvSpPr/>
            <p:nvPr/>
          </p:nvSpPr>
          <p:spPr>
            <a:xfrm>
              <a:off x="5431968" y="2655717"/>
              <a:ext cx="254716" cy="179914"/>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304" name="rc304"/>
            <p:cNvSpPr/>
            <p:nvPr/>
          </p:nvSpPr>
          <p:spPr>
            <a:xfrm>
              <a:off x="5686684" y="2655717"/>
              <a:ext cx="254716" cy="179914"/>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305" name="rc305"/>
            <p:cNvSpPr/>
            <p:nvPr/>
          </p:nvSpPr>
          <p:spPr>
            <a:xfrm>
              <a:off x="5941400" y="2655717"/>
              <a:ext cx="254716" cy="179914"/>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306" name="rc306"/>
            <p:cNvSpPr/>
            <p:nvPr/>
          </p:nvSpPr>
          <p:spPr>
            <a:xfrm>
              <a:off x="6196116" y="2655717"/>
              <a:ext cx="254716" cy="179914"/>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307" name="rc307"/>
            <p:cNvSpPr/>
            <p:nvPr/>
          </p:nvSpPr>
          <p:spPr>
            <a:xfrm>
              <a:off x="6450833" y="2655717"/>
              <a:ext cx="254716" cy="179914"/>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308" name="rc308"/>
            <p:cNvSpPr/>
            <p:nvPr/>
          </p:nvSpPr>
          <p:spPr>
            <a:xfrm>
              <a:off x="6705549" y="2655717"/>
              <a:ext cx="254716" cy="179914"/>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309" name="rc309"/>
            <p:cNvSpPr/>
            <p:nvPr/>
          </p:nvSpPr>
          <p:spPr>
            <a:xfrm>
              <a:off x="6960265" y="2655717"/>
              <a:ext cx="254716" cy="179914"/>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310" name="rc310"/>
            <p:cNvSpPr/>
            <p:nvPr/>
          </p:nvSpPr>
          <p:spPr>
            <a:xfrm>
              <a:off x="7214982" y="2655717"/>
              <a:ext cx="254716" cy="179914"/>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311" name="rc311"/>
            <p:cNvSpPr/>
            <p:nvPr/>
          </p:nvSpPr>
          <p:spPr>
            <a:xfrm>
              <a:off x="7469698" y="2655717"/>
              <a:ext cx="254716" cy="179914"/>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312" name="rc312"/>
            <p:cNvSpPr/>
            <p:nvPr/>
          </p:nvSpPr>
          <p:spPr>
            <a:xfrm>
              <a:off x="7724414" y="2655717"/>
              <a:ext cx="254716" cy="179914"/>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313" name="rc313"/>
            <p:cNvSpPr/>
            <p:nvPr/>
          </p:nvSpPr>
          <p:spPr>
            <a:xfrm>
              <a:off x="7979130" y="2655717"/>
              <a:ext cx="254716" cy="179914"/>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314" name="rc314"/>
            <p:cNvSpPr/>
            <p:nvPr/>
          </p:nvSpPr>
          <p:spPr>
            <a:xfrm>
              <a:off x="8233847" y="2655717"/>
              <a:ext cx="254716" cy="179914"/>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315" name="rc315"/>
            <p:cNvSpPr/>
            <p:nvPr/>
          </p:nvSpPr>
          <p:spPr>
            <a:xfrm>
              <a:off x="8488563" y="2655717"/>
              <a:ext cx="254716" cy="179914"/>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316" name="rc316"/>
            <p:cNvSpPr/>
            <p:nvPr/>
          </p:nvSpPr>
          <p:spPr>
            <a:xfrm>
              <a:off x="2120656" y="4095035"/>
              <a:ext cx="254716" cy="179914"/>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317" name="rc317"/>
            <p:cNvSpPr/>
            <p:nvPr/>
          </p:nvSpPr>
          <p:spPr>
            <a:xfrm>
              <a:off x="2375372" y="4095035"/>
              <a:ext cx="254716" cy="179914"/>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318" name="rc318"/>
            <p:cNvSpPr/>
            <p:nvPr/>
          </p:nvSpPr>
          <p:spPr>
            <a:xfrm>
              <a:off x="2630088" y="4095035"/>
              <a:ext cx="254716" cy="179914"/>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319" name="rc319"/>
            <p:cNvSpPr/>
            <p:nvPr/>
          </p:nvSpPr>
          <p:spPr>
            <a:xfrm>
              <a:off x="2884805" y="4095035"/>
              <a:ext cx="254716" cy="179914"/>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320" name="rc320"/>
            <p:cNvSpPr/>
            <p:nvPr/>
          </p:nvSpPr>
          <p:spPr>
            <a:xfrm>
              <a:off x="3139521" y="4095035"/>
              <a:ext cx="254716" cy="179914"/>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321" name="rc321"/>
            <p:cNvSpPr/>
            <p:nvPr/>
          </p:nvSpPr>
          <p:spPr>
            <a:xfrm>
              <a:off x="3394237" y="4095035"/>
              <a:ext cx="254716" cy="179914"/>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322" name="rc322"/>
            <p:cNvSpPr/>
            <p:nvPr/>
          </p:nvSpPr>
          <p:spPr>
            <a:xfrm>
              <a:off x="3648953" y="4095035"/>
              <a:ext cx="254716" cy="179914"/>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323" name="rc323"/>
            <p:cNvSpPr/>
            <p:nvPr/>
          </p:nvSpPr>
          <p:spPr>
            <a:xfrm>
              <a:off x="3903670" y="4095035"/>
              <a:ext cx="254716" cy="179914"/>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324" name="rc324"/>
            <p:cNvSpPr/>
            <p:nvPr/>
          </p:nvSpPr>
          <p:spPr>
            <a:xfrm>
              <a:off x="4158386" y="4095035"/>
              <a:ext cx="254716" cy="179914"/>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325" name="rc325"/>
            <p:cNvSpPr/>
            <p:nvPr/>
          </p:nvSpPr>
          <p:spPr>
            <a:xfrm>
              <a:off x="4413102" y="4095035"/>
              <a:ext cx="254716" cy="179914"/>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326" name="rc326"/>
            <p:cNvSpPr/>
            <p:nvPr/>
          </p:nvSpPr>
          <p:spPr>
            <a:xfrm>
              <a:off x="4667819" y="4095035"/>
              <a:ext cx="254716" cy="179914"/>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327" name="rc327"/>
            <p:cNvSpPr/>
            <p:nvPr/>
          </p:nvSpPr>
          <p:spPr>
            <a:xfrm>
              <a:off x="4922535" y="4095035"/>
              <a:ext cx="254716" cy="179914"/>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328" name="rc328"/>
            <p:cNvSpPr/>
            <p:nvPr/>
          </p:nvSpPr>
          <p:spPr>
            <a:xfrm>
              <a:off x="5177251" y="4095035"/>
              <a:ext cx="254716" cy="179914"/>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329" name="rc329"/>
            <p:cNvSpPr/>
            <p:nvPr/>
          </p:nvSpPr>
          <p:spPr>
            <a:xfrm>
              <a:off x="5431968" y="4095035"/>
              <a:ext cx="254716" cy="179914"/>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330" name="rc330"/>
            <p:cNvSpPr/>
            <p:nvPr/>
          </p:nvSpPr>
          <p:spPr>
            <a:xfrm>
              <a:off x="5686684" y="4095035"/>
              <a:ext cx="254716" cy="179914"/>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331" name="rc331"/>
            <p:cNvSpPr/>
            <p:nvPr/>
          </p:nvSpPr>
          <p:spPr>
            <a:xfrm>
              <a:off x="5941400" y="4095035"/>
              <a:ext cx="254716" cy="179914"/>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332" name="rc332"/>
            <p:cNvSpPr/>
            <p:nvPr/>
          </p:nvSpPr>
          <p:spPr>
            <a:xfrm>
              <a:off x="6196116" y="4095035"/>
              <a:ext cx="254716" cy="179914"/>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333" name="rc333"/>
            <p:cNvSpPr/>
            <p:nvPr/>
          </p:nvSpPr>
          <p:spPr>
            <a:xfrm>
              <a:off x="6450833" y="4095035"/>
              <a:ext cx="254716" cy="179914"/>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334" name="rc334"/>
            <p:cNvSpPr/>
            <p:nvPr/>
          </p:nvSpPr>
          <p:spPr>
            <a:xfrm>
              <a:off x="6705549" y="4095035"/>
              <a:ext cx="254716" cy="179914"/>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335" name="rc335"/>
            <p:cNvSpPr/>
            <p:nvPr/>
          </p:nvSpPr>
          <p:spPr>
            <a:xfrm>
              <a:off x="6960265" y="4095035"/>
              <a:ext cx="254716" cy="179914"/>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336" name="rc336"/>
            <p:cNvSpPr/>
            <p:nvPr/>
          </p:nvSpPr>
          <p:spPr>
            <a:xfrm>
              <a:off x="7214982" y="4095035"/>
              <a:ext cx="254716" cy="179914"/>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337" name="rc337"/>
            <p:cNvSpPr/>
            <p:nvPr/>
          </p:nvSpPr>
          <p:spPr>
            <a:xfrm>
              <a:off x="7469698" y="4095035"/>
              <a:ext cx="254716" cy="179914"/>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338" name="rc338"/>
            <p:cNvSpPr/>
            <p:nvPr/>
          </p:nvSpPr>
          <p:spPr>
            <a:xfrm>
              <a:off x="7724414" y="4095035"/>
              <a:ext cx="254716" cy="179914"/>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339" name="rc339"/>
            <p:cNvSpPr/>
            <p:nvPr/>
          </p:nvSpPr>
          <p:spPr>
            <a:xfrm>
              <a:off x="7979130" y="4095035"/>
              <a:ext cx="254716" cy="179914"/>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340" name="rc340"/>
            <p:cNvSpPr/>
            <p:nvPr/>
          </p:nvSpPr>
          <p:spPr>
            <a:xfrm>
              <a:off x="8233847" y="4095035"/>
              <a:ext cx="254716" cy="179914"/>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341" name="rc341"/>
            <p:cNvSpPr/>
            <p:nvPr/>
          </p:nvSpPr>
          <p:spPr>
            <a:xfrm>
              <a:off x="8488563" y="4095035"/>
              <a:ext cx="254716" cy="179914"/>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342" name="rc342"/>
            <p:cNvSpPr/>
            <p:nvPr/>
          </p:nvSpPr>
          <p:spPr>
            <a:xfrm>
              <a:off x="2120656" y="3735205"/>
              <a:ext cx="254716" cy="179914"/>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343" name="rc343"/>
            <p:cNvSpPr/>
            <p:nvPr/>
          </p:nvSpPr>
          <p:spPr>
            <a:xfrm>
              <a:off x="2375372" y="3735205"/>
              <a:ext cx="254716" cy="179914"/>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344" name="rc344"/>
            <p:cNvSpPr/>
            <p:nvPr/>
          </p:nvSpPr>
          <p:spPr>
            <a:xfrm>
              <a:off x="2630088" y="3735205"/>
              <a:ext cx="254716" cy="179914"/>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345" name="rc345"/>
            <p:cNvSpPr/>
            <p:nvPr/>
          </p:nvSpPr>
          <p:spPr>
            <a:xfrm>
              <a:off x="2884805" y="3735205"/>
              <a:ext cx="254716" cy="179914"/>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346" name="rc346"/>
            <p:cNvSpPr/>
            <p:nvPr/>
          </p:nvSpPr>
          <p:spPr>
            <a:xfrm>
              <a:off x="3139521" y="3735205"/>
              <a:ext cx="254716" cy="179914"/>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347" name="rc347"/>
            <p:cNvSpPr/>
            <p:nvPr/>
          </p:nvSpPr>
          <p:spPr>
            <a:xfrm>
              <a:off x="3394237" y="3735205"/>
              <a:ext cx="254716" cy="179914"/>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348" name="rc348"/>
            <p:cNvSpPr/>
            <p:nvPr/>
          </p:nvSpPr>
          <p:spPr>
            <a:xfrm>
              <a:off x="3648953" y="3735205"/>
              <a:ext cx="254716" cy="179914"/>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349" name="rc349"/>
            <p:cNvSpPr/>
            <p:nvPr/>
          </p:nvSpPr>
          <p:spPr>
            <a:xfrm>
              <a:off x="3903670" y="3735205"/>
              <a:ext cx="254716" cy="179914"/>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350" name="rc350"/>
            <p:cNvSpPr/>
            <p:nvPr/>
          </p:nvSpPr>
          <p:spPr>
            <a:xfrm>
              <a:off x="4158386" y="3735205"/>
              <a:ext cx="254716" cy="179914"/>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351" name="rc351"/>
            <p:cNvSpPr/>
            <p:nvPr/>
          </p:nvSpPr>
          <p:spPr>
            <a:xfrm>
              <a:off x="4413102" y="3735205"/>
              <a:ext cx="254716" cy="17991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52" name="rc352"/>
            <p:cNvSpPr/>
            <p:nvPr/>
          </p:nvSpPr>
          <p:spPr>
            <a:xfrm>
              <a:off x="4667819" y="3735205"/>
              <a:ext cx="254716" cy="17991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53" name="rc353"/>
            <p:cNvSpPr/>
            <p:nvPr/>
          </p:nvSpPr>
          <p:spPr>
            <a:xfrm>
              <a:off x="4922535" y="3735205"/>
              <a:ext cx="254716" cy="179914"/>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354" name="rc354"/>
            <p:cNvSpPr/>
            <p:nvPr/>
          </p:nvSpPr>
          <p:spPr>
            <a:xfrm>
              <a:off x="5177251" y="3735205"/>
              <a:ext cx="254716" cy="179914"/>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355" name="rc355"/>
            <p:cNvSpPr/>
            <p:nvPr/>
          </p:nvSpPr>
          <p:spPr>
            <a:xfrm>
              <a:off x="5431968" y="3735205"/>
              <a:ext cx="254716" cy="179914"/>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356" name="rc356"/>
            <p:cNvSpPr/>
            <p:nvPr/>
          </p:nvSpPr>
          <p:spPr>
            <a:xfrm>
              <a:off x="5686684" y="3735205"/>
              <a:ext cx="254716" cy="17991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357" name="rc357"/>
            <p:cNvSpPr/>
            <p:nvPr/>
          </p:nvSpPr>
          <p:spPr>
            <a:xfrm>
              <a:off x="5941400" y="3735205"/>
              <a:ext cx="254716" cy="17991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358" name="rc358"/>
            <p:cNvSpPr/>
            <p:nvPr/>
          </p:nvSpPr>
          <p:spPr>
            <a:xfrm>
              <a:off x="6196116" y="3735205"/>
              <a:ext cx="254716" cy="17991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59" name="rc359"/>
            <p:cNvSpPr/>
            <p:nvPr/>
          </p:nvSpPr>
          <p:spPr>
            <a:xfrm>
              <a:off x="6450833" y="3735205"/>
              <a:ext cx="254716" cy="17991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360" name="rc360"/>
            <p:cNvSpPr/>
            <p:nvPr/>
          </p:nvSpPr>
          <p:spPr>
            <a:xfrm>
              <a:off x="6705549" y="3735205"/>
              <a:ext cx="254716" cy="17991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361" name="rc361"/>
            <p:cNvSpPr/>
            <p:nvPr/>
          </p:nvSpPr>
          <p:spPr>
            <a:xfrm>
              <a:off x="6960265" y="3735205"/>
              <a:ext cx="254716" cy="17991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62" name="rc362"/>
            <p:cNvSpPr/>
            <p:nvPr/>
          </p:nvSpPr>
          <p:spPr>
            <a:xfrm>
              <a:off x="7214982" y="3735205"/>
              <a:ext cx="254716" cy="179914"/>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363" name="rc363"/>
            <p:cNvSpPr/>
            <p:nvPr/>
          </p:nvSpPr>
          <p:spPr>
            <a:xfrm>
              <a:off x="7469698" y="3735205"/>
              <a:ext cx="254716" cy="179914"/>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364" name="rc364"/>
            <p:cNvSpPr/>
            <p:nvPr/>
          </p:nvSpPr>
          <p:spPr>
            <a:xfrm>
              <a:off x="7724414" y="3735205"/>
              <a:ext cx="254716" cy="179914"/>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365" name="rc365"/>
            <p:cNvSpPr/>
            <p:nvPr/>
          </p:nvSpPr>
          <p:spPr>
            <a:xfrm>
              <a:off x="7979130" y="3735205"/>
              <a:ext cx="254716" cy="179914"/>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366" name="rc366"/>
            <p:cNvSpPr/>
            <p:nvPr/>
          </p:nvSpPr>
          <p:spPr>
            <a:xfrm>
              <a:off x="8233847" y="3735205"/>
              <a:ext cx="254716" cy="179914"/>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367" name="rc367"/>
            <p:cNvSpPr/>
            <p:nvPr/>
          </p:nvSpPr>
          <p:spPr>
            <a:xfrm>
              <a:off x="8488563" y="3735205"/>
              <a:ext cx="254716" cy="179914"/>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368" name="rc368"/>
            <p:cNvSpPr/>
            <p:nvPr/>
          </p:nvSpPr>
          <p:spPr>
            <a:xfrm>
              <a:off x="2120656" y="2115972"/>
              <a:ext cx="254716" cy="179914"/>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369" name="rc369"/>
            <p:cNvSpPr/>
            <p:nvPr/>
          </p:nvSpPr>
          <p:spPr>
            <a:xfrm>
              <a:off x="2375372" y="2115972"/>
              <a:ext cx="254716" cy="179914"/>
            </a:xfrm>
            <a:prstGeom prst="rect">
              <a:avLst/>
            </a:prstGeom>
            <a:solidFill>
              <a:srgbClr val="CC170D">
                <a:alpha val="100000"/>
              </a:srgbClr>
            </a:solidFill>
            <a:ln w="2710" cap="flat">
              <a:solidFill>
                <a:srgbClr val="FFFFFF">
                  <a:alpha val="100000"/>
                </a:srgbClr>
              </a:solidFill>
              <a:prstDash val="solid"/>
              <a:miter/>
            </a:ln>
          </p:spPr>
          <p:txBody>
            <a:bodyPr/>
            <a:lstStyle/>
            <a:p/>
          </p:txBody>
        </p:sp>
        <p:sp>
          <p:nvSpPr>
            <p:cNvPr id="370" name="rc370"/>
            <p:cNvSpPr/>
            <p:nvPr/>
          </p:nvSpPr>
          <p:spPr>
            <a:xfrm>
              <a:off x="2630088" y="2115972"/>
              <a:ext cx="254716" cy="179914"/>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371" name="rc371"/>
            <p:cNvSpPr/>
            <p:nvPr/>
          </p:nvSpPr>
          <p:spPr>
            <a:xfrm>
              <a:off x="2884805" y="2115972"/>
              <a:ext cx="254716" cy="179914"/>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372" name="rc372"/>
            <p:cNvSpPr/>
            <p:nvPr/>
          </p:nvSpPr>
          <p:spPr>
            <a:xfrm>
              <a:off x="3139521" y="2115972"/>
              <a:ext cx="254716" cy="179914"/>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373" name="rc373"/>
            <p:cNvSpPr/>
            <p:nvPr/>
          </p:nvSpPr>
          <p:spPr>
            <a:xfrm>
              <a:off x="3394237" y="2115972"/>
              <a:ext cx="254716" cy="179914"/>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374" name="rc374"/>
            <p:cNvSpPr/>
            <p:nvPr/>
          </p:nvSpPr>
          <p:spPr>
            <a:xfrm>
              <a:off x="3648953" y="2115972"/>
              <a:ext cx="254716" cy="179914"/>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375" name="rc375"/>
            <p:cNvSpPr/>
            <p:nvPr/>
          </p:nvSpPr>
          <p:spPr>
            <a:xfrm>
              <a:off x="3903670" y="2115972"/>
              <a:ext cx="254716" cy="179914"/>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376" name="rc376"/>
            <p:cNvSpPr/>
            <p:nvPr/>
          </p:nvSpPr>
          <p:spPr>
            <a:xfrm>
              <a:off x="4158386" y="2115972"/>
              <a:ext cx="254716" cy="179914"/>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377" name="rc377"/>
            <p:cNvSpPr/>
            <p:nvPr/>
          </p:nvSpPr>
          <p:spPr>
            <a:xfrm>
              <a:off x="4413102" y="2115972"/>
              <a:ext cx="254716" cy="179914"/>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378" name="rc378"/>
            <p:cNvSpPr/>
            <p:nvPr/>
          </p:nvSpPr>
          <p:spPr>
            <a:xfrm>
              <a:off x="4667819" y="2115972"/>
              <a:ext cx="254716" cy="179914"/>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379" name="rc379"/>
            <p:cNvSpPr/>
            <p:nvPr/>
          </p:nvSpPr>
          <p:spPr>
            <a:xfrm>
              <a:off x="4922535" y="2115972"/>
              <a:ext cx="254716" cy="179914"/>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380" name="rc380"/>
            <p:cNvSpPr/>
            <p:nvPr/>
          </p:nvSpPr>
          <p:spPr>
            <a:xfrm>
              <a:off x="5177251" y="2115972"/>
              <a:ext cx="254716" cy="179914"/>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381" name="rc381"/>
            <p:cNvSpPr/>
            <p:nvPr/>
          </p:nvSpPr>
          <p:spPr>
            <a:xfrm>
              <a:off x="5431968" y="2115972"/>
              <a:ext cx="254716" cy="179914"/>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382" name="rc382"/>
            <p:cNvSpPr/>
            <p:nvPr/>
          </p:nvSpPr>
          <p:spPr>
            <a:xfrm>
              <a:off x="5686684" y="2115972"/>
              <a:ext cx="254716" cy="179914"/>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383" name="rc383"/>
            <p:cNvSpPr/>
            <p:nvPr/>
          </p:nvSpPr>
          <p:spPr>
            <a:xfrm>
              <a:off x="5941400" y="2115972"/>
              <a:ext cx="254716" cy="179914"/>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384" name="rc384"/>
            <p:cNvSpPr/>
            <p:nvPr/>
          </p:nvSpPr>
          <p:spPr>
            <a:xfrm>
              <a:off x="6196116" y="2115972"/>
              <a:ext cx="254716" cy="179914"/>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385" name="rc385"/>
            <p:cNvSpPr/>
            <p:nvPr/>
          </p:nvSpPr>
          <p:spPr>
            <a:xfrm>
              <a:off x="6450833" y="2115972"/>
              <a:ext cx="254716" cy="179914"/>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386" name="rc386"/>
            <p:cNvSpPr/>
            <p:nvPr/>
          </p:nvSpPr>
          <p:spPr>
            <a:xfrm>
              <a:off x="6705549" y="2115972"/>
              <a:ext cx="254716" cy="179914"/>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387" name="rc387"/>
            <p:cNvSpPr/>
            <p:nvPr/>
          </p:nvSpPr>
          <p:spPr>
            <a:xfrm>
              <a:off x="6960265" y="2115972"/>
              <a:ext cx="254716" cy="179914"/>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388" name="rc388"/>
            <p:cNvSpPr/>
            <p:nvPr/>
          </p:nvSpPr>
          <p:spPr>
            <a:xfrm>
              <a:off x="7214982" y="2115972"/>
              <a:ext cx="254716" cy="179914"/>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389" name="rc389"/>
            <p:cNvSpPr/>
            <p:nvPr/>
          </p:nvSpPr>
          <p:spPr>
            <a:xfrm>
              <a:off x="7469698" y="2115972"/>
              <a:ext cx="254716" cy="179914"/>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390" name="rc390"/>
            <p:cNvSpPr/>
            <p:nvPr/>
          </p:nvSpPr>
          <p:spPr>
            <a:xfrm>
              <a:off x="7724414" y="2115972"/>
              <a:ext cx="254716" cy="179914"/>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391" name="rc391"/>
            <p:cNvSpPr/>
            <p:nvPr/>
          </p:nvSpPr>
          <p:spPr>
            <a:xfrm>
              <a:off x="7979130" y="2115972"/>
              <a:ext cx="254716" cy="179914"/>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392" name="rc392"/>
            <p:cNvSpPr/>
            <p:nvPr/>
          </p:nvSpPr>
          <p:spPr>
            <a:xfrm>
              <a:off x="8233847" y="2115972"/>
              <a:ext cx="254716" cy="179914"/>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393" name="rc393"/>
            <p:cNvSpPr/>
            <p:nvPr/>
          </p:nvSpPr>
          <p:spPr>
            <a:xfrm>
              <a:off x="8488563" y="2115972"/>
              <a:ext cx="254716" cy="179914"/>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394" name="rc394"/>
            <p:cNvSpPr/>
            <p:nvPr/>
          </p:nvSpPr>
          <p:spPr>
            <a:xfrm>
              <a:off x="2120656" y="4274950"/>
              <a:ext cx="254716" cy="179914"/>
            </a:xfrm>
            <a:prstGeom prst="rect">
              <a:avLst/>
            </a:prstGeom>
            <a:solidFill>
              <a:srgbClr val="C7150A">
                <a:alpha val="100000"/>
              </a:srgbClr>
            </a:solidFill>
            <a:ln w="2710" cap="flat">
              <a:solidFill>
                <a:srgbClr val="FFFFFF">
                  <a:alpha val="100000"/>
                </a:srgbClr>
              </a:solidFill>
              <a:prstDash val="solid"/>
              <a:miter/>
            </a:ln>
          </p:spPr>
          <p:txBody>
            <a:bodyPr/>
            <a:lstStyle/>
            <a:p/>
          </p:txBody>
        </p:sp>
        <p:sp>
          <p:nvSpPr>
            <p:cNvPr id="395" name="rc395"/>
            <p:cNvSpPr/>
            <p:nvPr/>
          </p:nvSpPr>
          <p:spPr>
            <a:xfrm>
              <a:off x="2375372" y="4274950"/>
              <a:ext cx="254716" cy="179914"/>
            </a:xfrm>
            <a:prstGeom prst="rect">
              <a:avLst/>
            </a:prstGeom>
            <a:solidFill>
              <a:srgbClr val="C61409">
                <a:alpha val="100000"/>
              </a:srgbClr>
            </a:solidFill>
            <a:ln w="2710" cap="flat">
              <a:solidFill>
                <a:srgbClr val="FFFFFF">
                  <a:alpha val="100000"/>
                </a:srgbClr>
              </a:solidFill>
              <a:prstDash val="solid"/>
              <a:miter/>
            </a:ln>
          </p:spPr>
          <p:txBody>
            <a:bodyPr/>
            <a:lstStyle/>
            <a:p/>
          </p:txBody>
        </p:sp>
        <p:sp>
          <p:nvSpPr>
            <p:cNvPr id="396" name="rc396"/>
            <p:cNvSpPr/>
            <p:nvPr/>
          </p:nvSpPr>
          <p:spPr>
            <a:xfrm>
              <a:off x="2630088" y="4274950"/>
              <a:ext cx="254716" cy="179914"/>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397" name="rc397"/>
            <p:cNvSpPr/>
            <p:nvPr/>
          </p:nvSpPr>
          <p:spPr>
            <a:xfrm>
              <a:off x="2884805" y="4274950"/>
              <a:ext cx="254716" cy="179914"/>
            </a:xfrm>
            <a:prstGeom prst="rect">
              <a:avLst/>
            </a:prstGeom>
            <a:solidFill>
              <a:srgbClr val="C7150A">
                <a:alpha val="100000"/>
              </a:srgbClr>
            </a:solidFill>
            <a:ln w="2710" cap="flat">
              <a:solidFill>
                <a:srgbClr val="FFFFFF">
                  <a:alpha val="100000"/>
                </a:srgbClr>
              </a:solidFill>
              <a:prstDash val="solid"/>
              <a:miter/>
            </a:ln>
          </p:spPr>
          <p:txBody>
            <a:bodyPr/>
            <a:lstStyle/>
            <a:p/>
          </p:txBody>
        </p:sp>
        <p:sp>
          <p:nvSpPr>
            <p:cNvPr id="398" name="rc398"/>
            <p:cNvSpPr/>
            <p:nvPr/>
          </p:nvSpPr>
          <p:spPr>
            <a:xfrm>
              <a:off x="3139521" y="4274950"/>
              <a:ext cx="254716" cy="179914"/>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399" name="rc399"/>
            <p:cNvSpPr/>
            <p:nvPr/>
          </p:nvSpPr>
          <p:spPr>
            <a:xfrm>
              <a:off x="3394237" y="4274950"/>
              <a:ext cx="254716" cy="179914"/>
            </a:xfrm>
            <a:prstGeom prst="rect">
              <a:avLst/>
            </a:prstGeom>
            <a:solidFill>
              <a:srgbClr val="CC170D">
                <a:alpha val="100000"/>
              </a:srgbClr>
            </a:solidFill>
            <a:ln w="2710" cap="flat">
              <a:solidFill>
                <a:srgbClr val="FFFFFF">
                  <a:alpha val="100000"/>
                </a:srgbClr>
              </a:solidFill>
              <a:prstDash val="solid"/>
              <a:miter/>
            </a:ln>
          </p:spPr>
          <p:txBody>
            <a:bodyPr/>
            <a:lstStyle/>
            <a:p/>
          </p:txBody>
        </p:sp>
        <p:sp>
          <p:nvSpPr>
            <p:cNvPr id="400" name="rc400"/>
            <p:cNvSpPr/>
            <p:nvPr/>
          </p:nvSpPr>
          <p:spPr>
            <a:xfrm>
              <a:off x="3648953" y="4274950"/>
              <a:ext cx="254716" cy="179914"/>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401" name="rc401"/>
            <p:cNvSpPr/>
            <p:nvPr/>
          </p:nvSpPr>
          <p:spPr>
            <a:xfrm>
              <a:off x="3903670" y="4274950"/>
              <a:ext cx="254716" cy="179914"/>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402" name="rc402"/>
            <p:cNvSpPr/>
            <p:nvPr/>
          </p:nvSpPr>
          <p:spPr>
            <a:xfrm>
              <a:off x="4158386" y="4274950"/>
              <a:ext cx="254716" cy="179914"/>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403" name="rc403"/>
            <p:cNvSpPr/>
            <p:nvPr/>
          </p:nvSpPr>
          <p:spPr>
            <a:xfrm>
              <a:off x="4413102" y="4274950"/>
              <a:ext cx="254716" cy="179914"/>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404" name="rc404"/>
            <p:cNvSpPr/>
            <p:nvPr/>
          </p:nvSpPr>
          <p:spPr>
            <a:xfrm>
              <a:off x="4667819" y="4274950"/>
              <a:ext cx="254716" cy="179914"/>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405" name="rc405"/>
            <p:cNvSpPr/>
            <p:nvPr/>
          </p:nvSpPr>
          <p:spPr>
            <a:xfrm>
              <a:off x="4922535" y="4274950"/>
              <a:ext cx="254716" cy="179914"/>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406" name="rc406"/>
            <p:cNvSpPr/>
            <p:nvPr/>
          </p:nvSpPr>
          <p:spPr>
            <a:xfrm>
              <a:off x="5177251" y="4274950"/>
              <a:ext cx="254716" cy="179914"/>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407" name="rc407"/>
            <p:cNvSpPr/>
            <p:nvPr/>
          </p:nvSpPr>
          <p:spPr>
            <a:xfrm>
              <a:off x="5431968" y="4274950"/>
              <a:ext cx="254716" cy="179914"/>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408" name="rc408"/>
            <p:cNvSpPr/>
            <p:nvPr/>
          </p:nvSpPr>
          <p:spPr>
            <a:xfrm>
              <a:off x="5686684" y="4274950"/>
              <a:ext cx="254716" cy="179914"/>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409" name="rc409"/>
            <p:cNvSpPr/>
            <p:nvPr/>
          </p:nvSpPr>
          <p:spPr>
            <a:xfrm>
              <a:off x="5941400" y="4274950"/>
              <a:ext cx="254716" cy="179914"/>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410" name="rc410"/>
            <p:cNvSpPr/>
            <p:nvPr/>
          </p:nvSpPr>
          <p:spPr>
            <a:xfrm>
              <a:off x="6196116" y="4274950"/>
              <a:ext cx="254716" cy="179914"/>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411" name="rc411"/>
            <p:cNvSpPr/>
            <p:nvPr/>
          </p:nvSpPr>
          <p:spPr>
            <a:xfrm>
              <a:off x="6450833" y="4274950"/>
              <a:ext cx="254716" cy="179914"/>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412" name="rc412"/>
            <p:cNvSpPr/>
            <p:nvPr/>
          </p:nvSpPr>
          <p:spPr>
            <a:xfrm>
              <a:off x="6705549" y="4274950"/>
              <a:ext cx="254716" cy="179914"/>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413" name="rc413"/>
            <p:cNvSpPr/>
            <p:nvPr/>
          </p:nvSpPr>
          <p:spPr>
            <a:xfrm>
              <a:off x="6960265" y="4274950"/>
              <a:ext cx="254716" cy="179914"/>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414" name="rc414"/>
            <p:cNvSpPr/>
            <p:nvPr/>
          </p:nvSpPr>
          <p:spPr>
            <a:xfrm>
              <a:off x="7214982" y="4274950"/>
              <a:ext cx="254716" cy="179914"/>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415" name="rc415"/>
            <p:cNvSpPr/>
            <p:nvPr/>
          </p:nvSpPr>
          <p:spPr>
            <a:xfrm>
              <a:off x="7469698" y="4274950"/>
              <a:ext cx="254716" cy="179914"/>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416" name="rc416"/>
            <p:cNvSpPr/>
            <p:nvPr/>
          </p:nvSpPr>
          <p:spPr>
            <a:xfrm>
              <a:off x="7724414" y="4274950"/>
              <a:ext cx="254716" cy="179914"/>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417" name="rc417"/>
            <p:cNvSpPr/>
            <p:nvPr/>
          </p:nvSpPr>
          <p:spPr>
            <a:xfrm>
              <a:off x="7979130" y="4274950"/>
              <a:ext cx="254716" cy="179914"/>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418" name="rc418"/>
            <p:cNvSpPr/>
            <p:nvPr/>
          </p:nvSpPr>
          <p:spPr>
            <a:xfrm>
              <a:off x="8233847" y="4274950"/>
              <a:ext cx="254716" cy="179914"/>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419" name="rc419"/>
            <p:cNvSpPr/>
            <p:nvPr/>
          </p:nvSpPr>
          <p:spPr>
            <a:xfrm>
              <a:off x="8488563" y="4274950"/>
              <a:ext cx="254716" cy="179914"/>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420" name="rc420"/>
            <p:cNvSpPr/>
            <p:nvPr/>
          </p:nvSpPr>
          <p:spPr>
            <a:xfrm>
              <a:off x="2120656" y="5354438"/>
              <a:ext cx="254716" cy="179914"/>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421" name="rc421"/>
            <p:cNvSpPr/>
            <p:nvPr/>
          </p:nvSpPr>
          <p:spPr>
            <a:xfrm>
              <a:off x="2375372" y="5354438"/>
              <a:ext cx="254716" cy="179914"/>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422" name="rc422"/>
            <p:cNvSpPr/>
            <p:nvPr/>
          </p:nvSpPr>
          <p:spPr>
            <a:xfrm>
              <a:off x="2630088" y="5354438"/>
              <a:ext cx="254716" cy="179914"/>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423" name="rc423"/>
            <p:cNvSpPr/>
            <p:nvPr/>
          </p:nvSpPr>
          <p:spPr>
            <a:xfrm>
              <a:off x="2884805" y="5354438"/>
              <a:ext cx="254716" cy="179914"/>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424" name="rc424"/>
            <p:cNvSpPr/>
            <p:nvPr/>
          </p:nvSpPr>
          <p:spPr>
            <a:xfrm>
              <a:off x="3139521" y="5354438"/>
              <a:ext cx="254716" cy="179914"/>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425" name="rc425"/>
            <p:cNvSpPr/>
            <p:nvPr/>
          </p:nvSpPr>
          <p:spPr>
            <a:xfrm>
              <a:off x="3394237" y="5354438"/>
              <a:ext cx="254716" cy="179914"/>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426" name="rc426"/>
            <p:cNvSpPr/>
            <p:nvPr/>
          </p:nvSpPr>
          <p:spPr>
            <a:xfrm>
              <a:off x="3648953" y="5354438"/>
              <a:ext cx="254716" cy="179914"/>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427" name="rc427"/>
            <p:cNvSpPr/>
            <p:nvPr/>
          </p:nvSpPr>
          <p:spPr>
            <a:xfrm>
              <a:off x="3903670" y="5354438"/>
              <a:ext cx="254716" cy="179914"/>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428" name="rc428"/>
            <p:cNvSpPr/>
            <p:nvPr/>
          </p:nvSpPr>
          <p:spPr>
            <a:xfrm>
              <a:off x="4158386" y="5354438"/>
              <a:ext cx="254716" cy="179914"/>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429" name="rc429"/>
            <p:cNvSpPr/>
            <p:nvPr/>
          </p:nvSpPr>
          <p:spPr>
            <a:xfrm>
              <a:off x="4413102" y="5354438"/>
              <a:ext cx="254716" cy="179914"/>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430" name="rc430"/>
            <p:cNvSpPr/>
            <p:nvPr/>
          </p:nvSpPr>
          <p:spPr>
            <a:xfrm>
              <a:off x="4667819" y="5354438"/>
              <a:ext cx="254716" cy="179914"/>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431" name="rc431"/>
            <p:cNvSpPr/>
            <p:nvPr/>
          </p:nvSpPr>
          <p:spPr>
            <a:xfrm>
              <a:off x="4922535" y="5354438"/>
              <a:ext cx="254716" cy="179914"/>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432" name="rc432"/>
            <p:cNvSpPr/>
            <p:nvPr/>
          </p:nvSpPr>
          <p:spPr>
            <a:xfrm>
              <a:off x="5177251" y="5354438"/>
              <a:ext cx="254716" cy="179914"/>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433" name="rc433"/>
            <p:cNvSpPr/>
            <p:nvPr/>
          </p:nvSpPr>
          <p:spPr>
            <a:xfrm>
              <a:off x="5431968" y="5354438"/>
              <a:ext cx="254716" cy="179914"/>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434" name="rc434"/>
            <p:cNvSpPr/>
            <p:nvPr/>
          </p:nvSpPr>
          <p:spPr>
            <a:xfrm>
              <a:off x="5686684" y="5354438"/>
              <a:ext cx="254716" cy="179914"/>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435" name="rc435"/>
            <p:cNvSpPr/>
            <p:nvPr/>
          </p:nvSpPr>
          <p:spPr>
            <a:xfrm>
              <a:off x="5941400" y="5354438"/>
              <a:ext cx="254716" cy="179914"/>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436" name="rc436"/>
            <p:cNvSpPr/>
            <p:nvPr/>
          </p:nvSpPr>
          <p:spPr>
            <a:xfrm>
              <a:off x="6196116" y="5354438"/>
              <a:ext cx="254716" cy="179914"/>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437" name="rc437"/>
            <p:cNvSpPr/>
            <p:nvPr/>
          </p:nvSpPr>
          <p:spPr>
            <a:xfrm>
              <a:off x="6450833" y="5354438"/>
              <a:ext cx="254716" cy="179914"/>
            </a:xfrm>
            <a:prstGeom prst="rect">
              <a:avLst/>
            </a:prstGeom>
            <a:solidFill>
              <a:srgbClr val="CC170D">
                <a:alpha val="100000"/>
              </a:srgbClr>
            </a:solidFill>
            <a:ln w="2710" cap="flat">
              <a:solidFill>
                <a:srgbClr val="FFFFFF">
                  <a:alpha val="100000"/>
                </a:srgbClr>
              </a:solidFill>
              <a:prstDash val="solid"/>
              <a:miter/>
            </a:ln>
          </p:spPr>
          <p:txBody>
            <a:bodyPr/>
            <a:lstStyle/>
            <a:p/>
          </p:txBody>
        </p:sp>
        <p:sp>
          <p:nvSpPr>
            <p:cNvPr id="438" name="rc438"/>
            <p:cNvSpPr/>
            <p:nvPr/>
          </p:nvSpPr>
          <p:spPr>
            <a:xfrm>
              <a:off x="6705549" y="5354438"/>
              <a:ext cx="254716" cy="179914"/>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439" name="rc439"/>
            <p:cNvSpPr/>
            <p:nvPr/>
          </p:nvSpPr>
          <p:spPr>
            <a:xfrm>
              <a:off x="6960265" y="5354438"/>
              <a:ext cx="254716" cy="179914"/>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440" name="rc440"/>
            <p:cNvSpPr/>
            <p:nvPr/>
          </p:nvSpPr>
          <p:spPr>
            <a:xfrm>
              <a:off x="7214982" y="5354438"/>
              <a:ext cx="254716" cy="179914"/>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441" name="rc441"/>
            <p:cNvSpPr/>
            <p:nvPr/>
          </p:nvSpPr>
          <p:spPr>
            <a:xfrm>
              <a:off x="7469698" y="5354438"/>
              <a:ext cx="254716" cy="179914"/>
            </a:xfrm>
            <a:prstGeom prst="rect">
              <a:avLst/>
            </a:prstGeom>
            <a:solidFill>
              <a:srgbClr val="C9160B">
                <a:alpha val="100000"/>
              </a:srgbClr>
            </a:solidFill>
            <a:ln w="2710" cap="flat">
              <a:solidFill>
                <a:srgbClr val="FFFFFF">
                  <a:alpha val="100000"/>
                </a:srgbClr>
              </a:solidFill>
              <a:prstDash val="solid"/>
              <a:miter/>
            </a:ln>
          </p:spPr>
          <p:txBody>
            <a:bodyPr/>
            <a:lstStyle/>
            <a:p/>
          </p:txBody>
        </p:sp>
        <p:sp>
          <p:nvSpPr>
            <p:cNvPr id="442" name="rc442"/>
            <p:cNvSpPr/>
            <p:nvPr/>
          </p:nvSpPr>
          <p:spPr>
            <a:xfrm>
              <a:off x="7724414" y="5354438"/>
              <a:ext cx="254716" cy="179914"/>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443" name="rc443"/>
            <p:cNvSpPr/>
            <p:nvPr/>
          </p:nvSpPr>
          <p:spPr>
            <a:xfrm>
              <a:off x="7979130" y="5354438"/>
              <a:ext cx="254716" cy="179914"/>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444" name="rc444"/>
            <p:cNvSpPr/>
            <p:nvPr/>
          </p:nvSpPr>
          <p:spPr>
            <a:xfrm>
              <a:off x="8233847" y="5354438"/>
              <a:ext cx="254716" cy="179914"/>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445" name="rc445"/>
            <p:cNvSpPr/>
            <p:nvPr/>
          </p:nvSpPr>
          <p:spPr>
            <a:xfrm>
              <a:off x="8488563" y="5354438"/>
              <a:ext cx="254716" cy="179914"/>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446" name="rc446"/>
            <p:cNvSpPr/>
            <p:nvPr/>
          </p:nvSpPr>
          <p:spPr>
            <a:xfrm>
              <a:off x="2120656" y="3375376"/>
              <a:ext cx="254716" cy="179914"/>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447" name="rc447"/>
            <p:cNvSpPr/>
            <p:nvPr/>
          </p:nvSpPr>
          <p:spPr>
            <a:xfrm>
              <a:off x="2375372" y="3375376"/>
              <a:ext cx="254716" cy="179914"/>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448" name="rc448"/>
            <p:cNvSpPr/>
            <p:nvPr/>
          </p:nvSpPr>
          <p:spPr>
            <a:xfrm>
              <a:off x="2630088" y="3375376"/>
              <a:ext cx="254716" cy="179914"/>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449" name="rc449"/>
            <p:cNvSpPr/>
            <p:nvPr/>
          </p:nvSpPr>
          <p:spPr>
            <a:xfrm>
              <a:off x="2884805" y="3375376"/>
              <a:ext cx="254716" cy="179914"/>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450" name="rc450"/>
            <p:cNvSpPr/>
            <p:nvPr/>
          </p:nvSpPr>
          <p:spPr>
            <a:xfrm>
              <a:off x="3139521" y="3375376"/>
              <a:ext cx="254716" cy="179914"/>
            </a:xfrm>
            <a:prstGeom prst="rect">
              <a:avLst/>
            </a:prstGeom>
            <a:solidFill>
              <a:srgbClr val="C8150B">
                <a:alpha val="100000"/>
              </a:srgbClr>
            </a:solidFill>
            <a:ln w="2710" cap="flat">
              <a:solidFill>
                <a:srgbClr val="FFFFFF">
                  <a:alpha val="100000"/>
                </a:srgbClr>
              </a:solidFill>
              <a:prstDash val="solid"/>
              <a:miter/>
            </a:ln>
          </p:spPr>
          <p:txBody>
            <a:bodyPr/>
            <a:lstStyle/>
            <a:p/>
          </p:txBody>
        </p:sp>
        <p:sp>
          <p:nvSpPr>
            <p:cNvPr id="451" name="rc451"/>
            <p:cNvSpPr/>
            <p:nvPr/>
          </p:nvSpPr>
          <p:spPr>
            <a:xfrm>
              <a:off x="3394237" y="3375376"/>
              <a:ext cx="254716" cy="179914"/>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452" name="rc452"/>
            <p:cNvSpPr/>
            <p:nvPr/>
          </p:nvSpPr>
          <p:spPr>
            <a:xfrm>
              <a:off x="3648953" y="3375376"/>
              <a:ext cx="254716" cy="179914"/>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453" name="rc453"/>
            <p:cNvSpPr/>
            <p:nvPr/>
          </p:nvSpPr>
          <p:spPr>
            <a:xfrm>
              <a:off x="3903670" y="3375376"/>
              <a:ext cx="254716" cy="179914"/>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454" name="rc454"/>
            <p:cNvSpPr/>
            <p:nvPr/>
          </p:nvSpPr>
          <p:spPr>
            <a:xfrm>
              <a:off x="4158386" y="3375376"/>
              <a:ext cx="254716" cy="179914"/>
            </a:xfrm>
            <a:prstGeom prst="rect">
              <a:avLst/>
            </a:prstGeom>
            <a:solidFill>
              <a:srgbClr val="C9150B">
                <a:alpha val="100000"/>
              </a:srgbClr>
            </a:solidFill>
            <a:ln w="2710" cap="flat">
              <a:solidFill>
                <a:srgbClr val="FFFFFF">
                  <a:alpha val="100000"/>
                </a:srgbClr>
              </a:solidFill>
              <a:prstDash val="solid"/>
              <a:miter/>
            </a:ln>
          </p:spPr>
          <p:txBody>
            <a:bodyPr/>
            <a:lstStyle/>
            <a:p/>
          </p:txBody>
        </p:sp>
        <p:sp>
          <p:nvSpPr>
            <p:cNvPr id="455" name="rc455"/>
            <p:cNvSpPr/>
            <p:nvPr/>
          </p:nvSpPr>
          <p:spPr>
            <a:xfrm>
              <a:off x="4413102" y="3375376"/>
              <a:ext cx="254716" cy="179914"/>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456" name="rc456"/>
            <p:cNvSpPr/>
            <p:nvPr/>
          </p:nvSpPr>
          <p:spPr>
            <a:xfrm>
              <a:off x="4667819" y="3375376"/>
              <a:ext cx="254716" cy="179914"/>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457" name="rc457"/>
            <p:cNvSpPr/>
            <p:nvPr/>
          </p:nvSpPr>
          <p:spPr>
            <a:xfrm>
              <a:off x="4922535" y="3375376"/>
              <a:ext cx="254716" cy="179914"/>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458" name="rc458"/>
            <p:cNvSpPr/>
            <p:nvPr/>
          </p:nvSpPr>
          <p:spPr>
            <a:xfrm>
              <a:off x="5177251" y="3375376"/>
              <a:ext cx="254716" cy="179914"/>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459" name="rc459"/>
            <p:cNvSpPr/>
            <p:nvPr/>
          </p:nvSpPr>
          <p:spPr>
            <a:xfrm>
              <a:off x="5431968" y="3375376"/>
              <a:ext cx="254716" cy="179914"/>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460" name="rc460"/>
            <p:cNvSpPr/>
            <p:nvPr/>
          </p:nvSpPr>
          <p:spPr>
            <a:xfrm>
              <a:off x="5686684" y="3375376"/>
              <a:ext cx="254716" cy="179914"/>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461" name="rc461"/>
            <p:cNvSpPr/>
            <p:nvPr/>
          </p:nvSpPr>
          <p:spPr>
            <a:xfrm>
              <a:off x="5941400" y="3375376"/>
              <a:ext cx="254716" cy="179914"/>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462" name="rc462"/>
            <p:cNvSpPr/>
            <p:nvPr/>
          </p:nvSpPr>
          <p:spPr>
            <a:xfrm>
              <a:off x="6196116" y="3375376"/>
              <a:ext cx="254716" cy="179914"/>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463" name="rc463"/>
            <p:cNvSpPr/>
            <p:nvPr/>
          </p:nvSpPr>
          <p:spPr>
            <a:xfrm>
              <a:off x="6450833" y="3375376"/>
              <a:ext cx="254716" cy="179914"/>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464" name="rc464"/>
            <p:cNvSpPr/>
            <p:nvPr/>
          </p:nvSpPr>
          <p:spPr>
            <a:xfrm>
              <a:off x="6705549" y="3375376"/>
              <a:ext cx="254716" cy="179914"/>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465" name="rc465"/>
            <p:cNvSpPr/>
            <p:nvPr/>
          </p:nvSpPr>
          <p:spPr>
            <a:xfrm>
              <a:off x="6960265" y="3375376"/>
              <a:ext cx="254716" cy="179914"/>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466" name="rc466"/>
            <p:cNvSpPr/>
            <p:nvPr/>
          </p:nvSpPr>
          <p:spPr>
            <a:xfrm>
              <a:off x="7214982" y="3375376"/>
              <a:ext cx="254716" cy="179914"/>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467" name="rc467"/>
            <p:cNvSpPr/>
            <p:nvPr/>
          </p:nvSpPr>
          <p:spPr>
            <a:xfrm>
              <a:off x="7469698" y="3375376"/>
              <a:ext cx="254716" cy="179914"/>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468" name="rc468"/>
            <p:cNvSpPr/>
            <p:nvPr/>
          </p:nvSpPr>
          <p:spPr>
            <a:xfrm>
              <a:off x="7724414" y="3375376"/>
              <a:ext cx="254716" cy="179914"/>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469" name="rc469"/>
            <p:cNvSpPr/>
            <p:nvPr/>
          </p:nvSpPr>
          <p:spPr>
            <a:xfrm>
              <a:off x="7979130" y="3375376"/>
              <a:ext cx="254716" cy="179914"/>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470" name="rc470"/>
            <p:cNvSpPr/>
            <p:nvPr/>
          </p:nvSpPr>
          <p:spPr>
            <a:xfrm>
              <a:off x="8233847" y="3375376"/>
              <a:ext cx="254716" cy="179914"/>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471" name="rc471"/>
            <p:cNvSpPr/>
            <p:nvPr/>
          </p:nvSpPr>
          <p:spPr>
            <a:xfrm>
              <a:off x="8488563" y="3375376"/>
              <a:ext cx="254716" cy="179914"/>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472" name="rc472"/>
            <p:cNvSpPr/>
            <p:nvPr/>
          </p:nvSpPr>
          <p:spPr>
            <a:xfrm>
              <a:off x="4922535" y="3195461"/>
              <a:ext cx="254716" cy="179914"/>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473" name="rc473"/>
            <p:cNvSpPr/>
            <p:nvPr/>
          </p:nvSpPr>
          <p:spPr>
            <a:xfrm>
              <a:off x="5177251" y="3195461"/>
              <a:ext cx="254716" cy="179914"/>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474" name="rc474"/>
            <p:cNvSpPr/>
            <p:nvPr/>
          </p:nvSpPr>
          <p:spPr>
            <a:xfrm>
              <a:off x="5431968" y="3195461"/>
              <a:ext cx="254716" cy="179914"/>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475" name="rc475"/>
            <p:cNvSpPr/>
            <p:nvPr/>
          </p:nvSpPr>
          <p:spPr>
            <a:xfrm>
              <a:off x="5686684" y="3195461"/>
              <a:ext cx="254716" cy="179914"/>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476" name="rc476"/>
            <p:cNvSpPr/>
            <p:nvPr/>
          </p:nvSpPr>
          <p:spPr>
            <a:xfrm>
              <a:off x="5941400" y="3195461"/>
              <a:ext cx="254716" cy="179914"/>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477" name="rc477"/>
            <p:cNvSpPr/>
            <p:nvPr/>
          </p:nvSpPr>
          <p:spPr>
            <a:xfrm>
              <a:off x="6196116" y="3195461"/>
              <a:ext cx="254716" cy="179914"/>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478" name="rc478"/>
            <p:cNvSpPr/>
            <p:nvPr/>
          </p:nvSpPr>
          <p:spPr>
            <a:xfrm>
              <a:off x="6450833" y="3195461"/>
              <a:ext cx="254716" cy="179914"/>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479" name="rc479"/>
            <p:cNvSpPr/>
            <p:nvPr/>
          </p:nvSpPr>
          <p:spPr>
            <a:xfrm>
              <a:off x="6705549" y="3195461"/>
              <a:ext cx="254716" cy="179914"/>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480" name="rc480"/>
            <p:cNvSpPr/>
            <p:nvPr/>
          </p:nvSpPr>
          <p:spPr>
            <a:xfrm>
              <a:off x="6960265" y="3195461"/>
              <a:ext cx="254716" cy="179914"/>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481" name="rc481"/>
            <p:cNvSpPr/>
            <p:nvPr/>
          </p:nvSpPr>
          <p:spPr>
            <a:xfrm>
              <a:off x="7214982" y="3195461"/>
              <a:ext cx="254716" cy="179914"/>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482" name="rc482"/>
            <p:cNvSpPr/>
            <p:nvPr/>
          </p:nvSpPr>
          <p:spPr>
            <a:xfrm>
              <a:off x="7469698" y="3195461"/>
              <a:ext cx="254716" cy="179914"/>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483" name="rc483"/>
            <p:cNvSpPr/>
            <p:nvPr/>
          </p:nvSpPr>
          <p:spPr>
            <a:xfrm>
              <a:off x="7724414" y="3195461"/>
              <a:ext cx="254716" cy="179914"/>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484" name="rc484"/>
            <p:cNvSpPr/>
            <p:nvPr/>
          </p:nvSpPr>
          <p:spPr>
            <a:xfrm>
              <a:off x="7979130" y="3195461"/>
              <a:ext cx="254716" cy="179914"/>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485" name="rc485"/>
            <p:cNvSpPr/>
            <p:nvPr/>
          </p:nvSpPr>
          <p:spPr>
            <a:xfrm>
              <a:off x="8233847" y="3195461"/>
              <a:ext cx="254716" cy="179914"/>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486" name="rc486"/>
            <p:cNvSpPr/>
            <p:nvPr/>
          </p:nvSpPr>
          <p:spPr>
            <a:xfrm>
              <a:off x="8488563" y="3195461"/>
              <a:ext cx="254716" cy="179914"/>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487" name="rc487"/>
            <p:cNvSpPr/>
            <p:nvPr/>
          </p:nvSpPr>
          <p:spPr>
            <a:xfrm>
              <a:off x="2120656" y="1216399"/>
              <a:ext cx="254716" cy="17991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488" name="rc488"/>
            <p:cNvSpPr/>
            <p:nvPr/>
          </p:nvSpPr>
          <p:spPr>
            <a:xfrm>
              <a:off x="2375372" y="1216399"/>
              <a:ext cx="254716" cy="17991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89" name="rc489"/>
            <p:cNvSpPr/>
            <p:nvPr/>
          </p:nvSpPr>
          <p:spPr>
            <a:xfrm>
              <a:off x="2630088" y="1216399"/>
              <a:ext cx="254716" cy="17991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90" name="rc490"/>
            <p:cNvSpPr/>
            <p:nvPr/>
          </p:nvSpPr>
          <p:spPr>
            <a:xfrm>
              <a:off x="2884805" y="1216399"/>
              <a:ext cx="254716" cy="17991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91" name="rc491"/>
            <p:cNvSpPr/>
            <p:nvPr/>
          </p:nvSpPr>
          <p:spPr>
            <a:xfrm>
              <a:off x="3139521" y="1216399"/>
              <a:ext cx="254716" cy="17991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92" name="rc492"/>
            <p:cNvSpPr/>
            <p:nvPr/>
          </p:nvSpPr>
          <p:spPr>
            <a:xfrm>
              <a:off x="3394237" y="1216399"/>
              <a:ext cx="254716" cy="17991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93" name="rc493"/>
            <p:cNvSpPr/>
            <p:nvPr/>
          </p:nvSpPr>
          <p:spPr>
            <a:xfrm>
              <a:off x="3648953" y="1216399"/>
              <a:ext cx="254716" cy="17991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94" name="rc494"/>
            <p:cNvSpPr/>
            <p:nvPr/>
          </p:nvSpPr>
          <p:spPr>
            <a:xfrm>
              <a:off x="3903670" y="1216399"/>
              <a:ext cx="254716" cy="17991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95" name="rc495"/>
            <p:cNvSpPr/>
            <p:nvPr/>
          </p:nvSpPr>
          <p:spPr>
            <a:xfrm>
              <a:off x="4158386" y="1216399"/>
              <a:ext cx="254716" cy="17991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96" name="rc496"/>
            <p:cNvSpPr/>
            <p:nvPr/>
          </p:nvSpPr>
          <p:spPr>
            <a:xfrm>
              <a:off x="4413102" y="1216399"/>
              <a:ext cx="254716" cy="17991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97" name="rc497"/>
            <p:cNvSpPr/>
            <p:nvPr/>
          </p:nvSpPr>
          <p:spPr>
            <a:xfrm>
              <a:off x="4667819" y="1216399"/>
              <a:ext cx="254716" cy="17991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98" name="rc498"/>
            <p:cNvSpPr/>
            <p:nvPr/>
          </p:nvSpPr>
          <p:spPr>
            <a:xfrm>
              <a:off x="4922535" y="1216399"/>
              <a:ext cx="254716" cy="17991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99" name="rc499"/>
            <p:cNvSpPr/>
            <p:nvPr/>
          </p:nvSpPr>
          <p:spPr>
            <a:xfrm>
              <a:off x="5177251" y="1216399"/>
              <a:ext cx="254716" cy="17991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00" name="rc500"/>
            <p:cNvSpPr/>
            <p:nvPr/>
          </p:nvSpPr>
          <p:spPr>
            <a:xfrm>
              <a:off x="5431968" y="1216399"/>
              <a:ext cx="254716" cy="17991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01" name="rc501"/>
            <p:cNvSpPr/>
            <p:nvPr/>
          </p:nvSpPr>
          <p:spPr>
            <a:xfrm>
              <a:off x="5686684" y="1216399"/>
              <a:ext cx="254716" cy="17991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02" name="rc502"/>
            <p:cNvSpPr/>
            <p:nvPr/>
          </p:nvSpPr>
          <p:spPr>
            <a:xfrm>
              <a:off x="5941400" y="1216399"/>
              <a:ext cx="254716" cy="17991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03" name="rc503"/>
            <p:cNvSpPr/>
            <p:nvPr/>
          </p:nvSpPr>
          <p:spPr>
            <a:xfrm>
              <a:off x="6196116" y="1216399"/>
              <a:ext cx="254716" cy="17991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04" name="rc504"/>
            <p:cNvSpPr/>
            <p:nvPr/>
          </p:nvSpPr>
          <p:spPr>
            <a:xfrm>
              <a:off x="6450833" y="1216399"/>
              <a:ext cx="254716" cy="17991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05" name="rc505"/>
            <p:cNvSpPr/>
            <p:nvPr/>
          </p:nvSpPr>
          <p:spPr>
            <a:xfrm>
              <a:off x="6705549" y="1216399"/>
              <a:ext cx="254716" cy="17991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06" name="rc506"/>
            <p:cNvSpPr/>
            <p:nvPr/>
          </p:nvSpPr>
          <p:spPr>
            <a:xfrm>
              <a:off x="6960265" y="1216399"/>
              <a:ext cx="254716" cy="17991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07" name="rc507"/>
            <p:cNvSpPr/>
            <p:nvPr/>
          </p:nvSpPr>
          <p:spPr>
            <a:xfrm>
              <a:off x="7214982" y="1216399"/>
              <a:ext cx="254716" cy="17991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08" name="rc508"/>
            <p:cNvSpPr/>
            <p:nvPr/>
          </p:nvSpPr>
          <p:spPr>
            <a:xfrm>
              <a:off x="7469698" y="1216399"/>
              <a:ext cx="254716" cy="17991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09" name="rc509"/>
            <p:cNvSpPr/>
            <p:nvPr/>
          </p:nvSpPr>
          <p:spPr>
            <a:xfrm>
              <a:off x="7724414" y="1216399"/>
              <a:ext cx="254716" cy="17991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10" name="rc510"/>
            <p:cNvSpPr/>
            <p:nvPr/>
          </p:nvSpPr>
          <p:spPr>
            <a:xfrm>
              <a:off x="7979130" y="1216399"/>
              <a:ext cx="254716" cy="17991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511" name="rc511"/>
            <p:cNvSpPr/>
            <p:nvPr/>
          </p:nvSpPr>
          <p:spPr>
            <a:xfrm>
              <a:off x="8233847" y="1216399"/>
              <a:ext cx="254716" cy="17991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12" name="rc512"/>
            <p:cNvSpPr/>
            <p:nvPr/>
          </p:nvSpPr>
          <p:spPr>
            <a:xfrm>
              <a:off x="8488563" y="1216399"/>
              <a:ext cx="254716" cy="17991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13" name="rc513"/>
            <p:cNvSpPr/>
            <p:nvPr/>
          </p:nvSpPr>
          <p:spPr>
            <a:xfrm>
              <a:off x="2120656" y="3915120"/>
              <a:ext cx="254716" cy="179914"/>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514" name="rc514"/>
            <p:cNvSpPr/>
            <p:nvPr/>
          </p:nvSpPr>
          <p:spPr>
            <a:xfrm>
              <a:off x="2375372" y="3915120"/>
              <a:ext cx="254716" cy="179914"/>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515" name="rc515"/>
            <p:cNvSpPr/>
            <p:nvPr/>
          </p:nvSpPr>
          <p:spPr>
            <a:xfrm>
              <a:off x="2630088" y="3915120"/>
              <a:ext cx="254716" cy="179914"/>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516" name="rc516"/>
            <p:cNvSpPr/>
            <p:nvPr/>
          </p:nvSpPr>
          <p:spPr>
            <a:xfrm>
              <a:off x="2884805" y="3915120"/>
              <a:ext cx="254716" cy="179914"/>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517" name="rc517"/>
            <p:cNvSpPr/>
            <p:nvPr/>
          </p:nvSpPr>
          <p:spPr>
            <a:xfrm>
              <a:off x="3139521" y="3915120"/>
              <a:ext cx="254716" cy="179914"/>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518" name="rc518"/>
            <p:cNvSpPr/>
            <p:nvPr/>
          </p:nvSpPr>
          <p:spPr>
            <a:xfrm>
              <a:off x="3394237" y="3915120"/>
              <a:ext cx="254716" cy="179914"/>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519" name="rc519"/>
            <p:cNvSpPr/>
            <p:nvPr/>
          </p:nvSpPr>
          <p:spPr>
            <a:xfrm>
              <a:off x="3648953" y="3915120"/>
              <a:ext cx="254716" cy="179914"/>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520" name="rc520"/>
            <p:cNvSpPr/>
            <p:nvPr/>
          </p:nvSpPr>
          <p:spPr>
            <a:xfrm>
              <a:off x="3903670" y="3915120"/>
              <a:ext cx="254716" cy="179914"/>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521" name="rc521"/>
            <p:cNvSpPr/>
            <p:nvPr/>
          </p:nvSpPr>
          <p:spPr>
            <a:xfrm>
              <a:off x="4158386" y="3915120"/>
              <a:ext cx="254716" cy="179914"/>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522" name="rc522"/>
            <p:cNvSpPr/>
            <p:nvPr/>
          </p:nvSpPr>
          <p:spPr>
            <a:xfrm>
              <a:off x="4413102" y="3915120"/>
              <a:ext cx="254716" cy="179914"/>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523" name="rc523"/>
            <p:cNvSpPr/>
            <p:nvPr/>
          </p:nvSpPr>
          <p:spPr>
            <a:xfrm>
              <a:off x="4667819" y="3915120"/>
              <a:ext cx="254716" cy="17991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524" name="rc524"/>
            <p:cNvSpPr/>
            <p:nvPr/>
          </p:nvSpPr>
          <p:spPr>
            <a:xfrm>
              <a:off x="4922535" y="3915120"/>
              <a:ext cx="254716" cy="17991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525" name="rc525"/>
            <p:cNvSpPr/>
            <p:nvPr/>
          </p:nvSpPr>
          <p:spPr>
            <a:xfrm>
              <a:off x="5177251" y="3915120"/>
              <a:ext cx="254716" cy="17991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526" name="rc526"/>
            <p:cNvSpPr/>
            <p:nvPr/>
          </p:nvSpPr>
          <p:spPr>
            <a:xfrm>
              <a:off x="5431968" y="3915120"/>
              <a:ext cx="254716" cy="17991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527" name="rc527"/>
            <p:cNvSpPr/>
            <p:nvPr/>
          </p:nvSpPr>
          <p:spPr>
            <a:xfrm>
              <a:off x="5686684" y="3915120"/>
              <a:ext cx="254716" cy="17991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528" name="rc528"/>
            <p:cNvSpPr/>
            <p:nvPr/>
          </p:nvSpPr>
          <p:spPr>
            <a:xfrm>
              <a:off x="5941400" y="3915120"/>
              <a:ext cx="254716" cy="17991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529" name="rc529"/>
            <p:cNvSpPr/>
            <p:nvPr/>
          </p:nvSpPr>
          <p:spPr>
            <a:xfrm>
              <a:off x="6196116" y="3915120"/>
              <a:ext cx="254716" cy="17991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530" name="rc530"/>
            <p:cNvSpPr/>
            <p:nvPr/>
          </p:nvSpPr>
          <p:spPr>
            <a:xfrm>
              <a:off x="6450833" y="3915120"/>
              <a:ext cx="254716" cy="17991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31" name="rc531"/>
            <p:cNvSpPr/>
            <p:nvPr/>
          </p:nvSpPr>
          <p:spPr>
            <a:xfrm>
              <a:off x="6705549" y="3915120"/>
              <a:ext cx="254716" cy="17991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532" name="rc532"/>
            <p:cNvSpPr/>
            <p:nvPr/>
          </p:nvSpPr>
          <p:spPr>
            <a:xfrm>
              <a:off x="6960265" y="3915120"/>
              <a:ext cx="254716" cy="17991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533" name="rc533"/>
            <p:cNvSpPr/>
            <p:nvPr/>
          </p:nvSpPr>
          <p:spPr>
            <a:xfrm>
              <a:off x="7214982" y="3915120"/>
              <a:ext cx="254716" cy="17991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534" name="rc534"/>
            <p:cNvSpPr/>
            <p:nvPr/>
          </p:nvSpPr>
          <p:spPr>
            <a:xfrm>
              <a:off x="7469698" y="3915120"/>
              <a:ext cx="254716" cy="179914"/>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535" name="rc535"/>
            <p:cNvSpPr/>
            <p:nvPr/>
          </p:nvSpPr>
          <p:spPr>
            <a:xfrm>
              <a:off x="7724414" y="3915120"/>
              <a:ext cx="254716" cy="179914"/>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536" name="rc536"/>
            <p:cNvSpPr/>
            <p:nvPr/>
          </p:nvSpPr>
          <p:spPr>
            <a:xfrm>
              <a:off x="7979130" y="3915120"/>
              <a:ext cx="254716" cy="179914"/>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537" name="rc537"/>
            <p:cNvSpPr/>
            <p:nvPr/>
          </p:nvSpPr>
          <p:spPr>
            <a:xfrm>
              <a:off x="8233847" y="3915120"/>
              <a:ext cx="254716" cy="179914"/>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538" name="rc538"/>
            <p:cNvSpPr/>
            <p:nvPr/>
          </p:nvSpPr>
          <p:spPr>
            <a:xfrm>
              <a:off x="8488563" y="3915120"/>
              <a:ext cx="254716" cy="179914"/>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539" name="rc539"/>
            <p:cNvSpPr/>
            <p:nvPr/>
          </p:nvSpPr>
          <p:spPr>
            <a:xfrm>
              <a:off x="2120656" y="4634779"/>
              <a:ext cx="254716" cy="179914"/>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540" name="rc540"/>
            <p:cNvSpPr/>
            <p:nvPr/>
          </p:nvSpPr>
          <p:spPr>
            <a:xfrm>
              <a:off x="2375372" y="4634779"/>
              <a:ext cx="254716" cy="179914"/>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541" name="rc541"/>
            <p:cNvSpPr/>
            <p:nvPr/>
          </p:nvSpPr>
          <p:spPr>
            <a:xfrm>
              <a:off x="2630088" y="4634779"/>
              <a:ext cx="254716" cy="179914"/>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542" name="rc542"/>
            <p:cNvSpPr/>
            <p:nvPr/>
          </p:nvSpPr>
          <p:spPr>
            <a:xfrm>
              <a:off x="2884805" y="4634779"/>
              <a:ext cx="254716" cy="179914"/>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543" name="rc543"/>
            <p:cNvSpPr/>
            <p:nvPr/>
          </p:nvSpPr>
          <p:spPr>
            <a:xfrm>
              <a:off x="3139521" y="4634779"/>
              <a:ext cx="254716" cy="179914"/>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544" name="rc544"/>
            <p:cNvSpPr/>
            <p:nvPr/>
          </p:nvSpPr>
          <p:spPr>
            <a:xfrm>
              <a:off x="3394237" y="4634779"/>
              <a:ext cx="254716" cy="179914"/>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545" name="rc545"/>
            <p:cNvSpPr/>
            <p:nvPr/>
          </p:nvSpPr>
          <p:spPr>
            <a:xfrm>
              <a:off x="3648953" y="4634779"/>
              <a:ext cx="254716" cy="179914"/>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546" name="rc546"/>
            <p:cNvSpPr/>
            <p:nvPr/>
          </p:nvSpPr>
          <p:spPr>
            <a:xfrm>
              <a:off x="3903670" y="4634779"/>
              <a:ext cx="254716" cy="179914"/>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547" name="rc547"/>
            <p:cNvSpPr/>
            <p:nvPr/>
          </p:nvSpPr>
          <p:spPr>
            <a:xfrm>
              <a:off x="4158386" y="4634779"/>
              <a:ext cx="254716" cy="179914"/>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548" name="rc548"/>
            <p:cNvSpPr/>
            <p:nvPr/>
          </p:nvSpPr>
          <p:spPr>
            <a:xfrm>
              <a:off x="4413102" y="4634779"/>
              <a:ext cx="254716" cy="179914"/>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549" name="rc549"/>
            <p:cNvSpPr/>
            <p:nvPr/>
          </p:nvSpPr>
          <p:spPr>
            <a:xfrm>
              <a:off x="4667819" y="4634779"/>
              <a:ext cx="254716" cy="179914"/>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550" name="rc550"/>
            <p:cNvSpPr/>
            <p:nvPr/>
          </p:nvSpPr>
          <p:spPr>
            <a:xfrm>
              <a:off x="4922535" y="4634779"/>
              <a:ext cx="254716" cy="179914"/>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551" name="rc551"/>
            <p:cNvSpPr/>
            <p:nvPr/>
          </p:nvSpPr>
          <p:spPr>
            <a:xfrm>
              <a:off x="5177251" y="4634779"/>
              <a:ext cx="254716" cy="179914"/>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552" name="rc552"/>
            <p:cNvSpPr/>
            <p:nvPr/>
          </p:nvSpPr>
          <p:spPr>
            <a:xfrm>
              <a:off x="5431968" y="4634779"/>
              <a:ext cx="254716" cy="179914"/>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553" name="rc553"/>
            <p:cNvSpPr/>
            <p:nvPr/>
          </p:nvSpPr>
          <p:spPr>
            <a:xfrm>
              <a:off x="5686684" y="4634779"/>
              <a:ext cx="254716" cy="179914"/>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554" name="rc554"/>
            <p:cNvSpPr/>
            <p:nvPr/>
          </p:nvSpPr>
          <p:spPr>
            <a:xfrm>
              <a:off x="5941400" y="4634779"/>
              <a:ext cx="254716" cy="179914"/>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555" name="rc555"/>
            <p:cNvSpPr/>
            <p:nvPr/>
          </p:nvSpPr>
          <p:spPr>
            <a:xfrm>
              <a:off x="6196116" y="4634779"/>
              <a:ext cx="254716" cy="179914"/>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556" name="rc556"/>
            <p:cNvSpPr/>
            <p:nvPr/>
          </p:nvSpPr>
          <p:spPr>
            <a:xfrm>
              <a:off x="6450833" y="4634779"/>
              <a:ext cx="254716" cy="179914"/>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557" name="rc557"/>
            <p:cNvSpPr/>
            <p:nvPr/>
          </p:nvSpPr>
          <p:spPr>
            <a:xfrm>
              <a:off x="6705549" y="4634779"/>
              <a:ext cx="254716" cy="179914"/>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558" name="rc558"/>
            <p:cNvSpPr/>
            <p:nvPr/>
          </p:nvSpPr>
          <p:spPr>
            <a:xfrm>
              <a:off x="6960265" y="4634779"/>
              <a:ext cx="254716" cy="179914"/>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559" name="rc559"/>
            <p:cNvSpPr/>
            <p:nvPr/>
          </p:nvSpPr>
          <p:spPr>
            <a:xfrm>
              <a:off x="7214982" y="4634779"/>
              <a:ext cx="254716" cy="179914"/>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560" name="rc560"/>
            <p:cNvSpPr/>
            <p:nvPr/>
          </p:nvSpPr>
          <p:spPr>
            <a:xfrm>
              <a:off x="7469698" y="4634779"/>
              <a:ext cx="254716" cy="179914"/>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561" name="rc561"/>
            <p:cNvSpPr/>
            <p:nvPr/>
          </p:nvSpPr>
          <p:spPr>
            <a:xfrm>
              <a:off x="7724414" y="4634779"/>
              <a:ext cx="254716" cy="179914"/>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562" name="rc562"/>
            <p:cNvSpPr/>
            <p:nvPr/>
          </p:nvSpPr>
          <p:spPr>
            <a:xfrm>
              <a:off x="7979130" y="4634779"/>
              <a:ext cx="254716" cy="179914"/>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563" name="rc563"/>
            <p:cNvSpPr/>
            <p:nvPr/>
          </p:nvSpPr>
          <p:spPr>
            <a:xfrm>
              <a:off x="8233847" y="4634779"/>
              <a:ext cx="254716" cy="179914"/>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564" name="rc564"/>
            <p:cNvSpPr/>
            <p:nvPr/>
          </p:nvSpPr>
          <p:spPr>
            <a:xfrm>
              <a:off x="8488563" y="4634779"/>
              <a:ext cx="254716" cy="179914"/>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565" name="rc565"/>
            <p:cNvSpPr/>
            <p:nvPr/>
          </p:nvSpPr>
          <p:spPr>
            <a:xfrm>
              <a:off x="2120656" y="1576228"/>
              <a:ext cx="254716" cy="17991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66" name="rc566"/>
            <p:cNvSpPr/>
            <p:nvPr/>
          </p:nvSpPr>
          <p:spPr>
            <a:xfrm>
              <a:off x="2375372" y="1576228"/>
              <a:ext cx="254716" cy="17991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67" name="rc567"/>
            <p:cNvSpPr/>
            <p:nvPr/>
          </p:nvSpPr>
          <p:spPr>
            <a:xfrm>
              <a:off x="2630088" y="1576228"/>
              <a:ext cx="254716" cy="17991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68" name="rc568"/>
            <p:cNvSpPr/>
            <p:nvPr/>
          </p:nvSpPr>
          <p:spPr>
            <a:xfrm>
              <a:off x="2884805" y="1576228"/>
              <a:ext cx="254716" cy="17991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69" name="rc569"/>
            <p:cNvSpPr/>
            <p:nvPr/>
          </p:nvSpPr>
          <p:spPr>
            <a:xfrm>
              <a:off x="3139521" y="1576228"/>
              <a:ext cx="254716" cy="17991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70" name="rc570"/>
            <p:cNvSpPr/>
            <p:nvPr/>
          </p:nvSpPr>
          <p:spPr>
            <a:xfrm>
              <a:off x="3394237" y="1576228"/>
              <a:ext cx="254716" cy="17991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71" name="rc571"/>
            <p:cNvSpPr/>
            <p:nvPr/>
          </p:nvSpPr>
          <p:spPr>
            <a:xfrm>
              <a:off x="3648953" y="1576228"/>
              <a:ext cx="254716" cy="17991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72" name="rc572"/>
            <p:cNvSpPr/>
            <p:nvPr/>
          </p:nvSpPr>
          <p:spPr>
            <a:xfrm>
              <a:off x="3903670" y="1576228"/>
              <a:ext cx="254716" cy="17991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73" name="rc573"/>
            <p:cNvSpPr/>
            <p:nvPr/>
          </p:nvSpPr>
          <p:spPr>
            <a:xfrm>
              <a:off x="4158386" y="1576228"/>
              <a:ext cx="254716" cy="17991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574" name="rc574"/>
            <p:cNvSpPr/>
            <p:nvPr/>
          </p:nvSpPr>
          <p:spPr>
            <a:xfrm>
              <a:off x="4413102" y="1576228"/>
              <a:ext cx="254716" cy="179914"/>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575" name="rc575"/>
            <p:cNvSpPr/>
            <p:nvPr/>
          </p:nvSpPr>
          <p:spPr>
            <a:xfrm>
              <a:off x="4667819" y="1576228"/>
              <a:ext cx="254716" cy="179914"/>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576" name="rc576"/>
            <p:cNvSpPr/>
            <p:nvPr/>
          </p:nvSpPr>
          <p:spPr>
            <a:xfrm>
              <a:off x="4922535" y="1576228"/>
              <a:ext cx="254716" cy="179914"/>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577" name="rc577"/>
            <p:cNvSpPr/>
            <p:nvPr/>
          </p:nvSpPr>
          <p:spPr>
            <a:xfrm>
              <a:off x="5177251" y="1576228"/>
              <a:ext cx="254716" cy="179914"/>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578" name="rc578"/>
            <p:cNvSpPr/>
            <p:nvPr/>
          </p:nvSpPr>
          <p:spPr>
            <a:xfrm>
              <a:off x="5431968" y="1576228"/>
              <a:ext cx="254716" cy="179914"/>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579" name="rc579"/>
            <p:cNvSpPr/>
            <p:nvPr/>
          </p:nvSpPr>
          <p:spPr>
            <a:xfrm>
              <a:off x="5686684" y="1576228"/>
              <a:ext cx="254716" cy="179914"/>
            </a:xfrm>
            <a:prstGeom prst="rect">
              <a:avLst/>
            </a:prstGeom>
            <a:solidFill>
              <a:srgbClr val="C31208">
                <a:alpha val="100000"/>
              </a:srgbClr>
            </a:solidFill>
            <a:ln w="2710" cap="flat">
              <a:solidFill>
                <a:srgbClr val="FFFFFF">
                  <a:alpha val="100000"/>
                </a:srgbClr>
              </a:solidFill>
              <a:prstDash val="solid"/>
              <a:miter/>
            </a:ln>
          </p:spPr>
          <p:txBody>
            <a:bodyPr/>
            <a:lstStyle/>
            <a:p/>
          </p:txBody>
        </p:sp>
        <p:sp>
          <p:nvSpPr>
            <p:cNvPr id="580" name="rc580"/>
            <p:cNvSpPr/>
            <p:nvPr/>
          </p:nvSpPr>
          <p:spPr>
            <a:xfrm>
              <a:off x="5941400" y="1576228"/>
              <a:ext cx="254716" cy="179914"/>
            </a:xfrm>
            <a:prstGeom prst="rect">
              <a:avLst/>
            </a:prstGeom>
            <a:solidFill>
              <a:srgbClr val="C31208">
                <a:alpha val="100000"/>
              </a:srgbClr>
            </a:solidFill>
            <a:ln w="2710" cap="flat">
              <a:solidFill>
                <a:srgbClr val="FFFFFF">
                  <a:alpha val="100000"/>
                </a:srgbClr>
              </a:solidFill>
              <a:prstDash val="solid"/>
              <a:miter/>
            </a:ln>
          </p:spPr>
          <p:txBody>
            <a:bodyPr/>
            <a:lstStyle/>
            <a:p/>
          </p:txBody>
        </p:sp>
        <p:sp>
          <p:nvSpPr>
            <p:cNvPr id="581" name="rc581"/>
            <p:cNvSpPr/>
            <p:nvPr/>
          </p:nvSpPr>
          <p:spPr>
            <a:xfrm>
              <a:off x="6196116" y="1576228"/>
              <a:ext cx="254716" cy="179914"/>
            </a:xfrm>
            <a:prstGeom prst="rect">
              <a:avLst/>
            </a:prstGeom>
            <a:solidFill>
              <a:srgbClr val="C11106">
                <a:alpha val="100000"/>
              </a:srgbClr>
            </a:solidFill>
            <a:ln w="2710" cap="flat">
              <a:solidFill>
                <a:srgbClr val="FFFFFF">
                  <a:alpha val="100000"/>
                </a:srgbClr>
              </a:solidFill>
              <a:prstDash val="solid"/>
              <a:miter/>
            </a:ln>
          </p:spPr>
          <p:txBody>
            <a:bodyPr/>
            <a:lstStyle/>
            <a:p/>
          </p:txBody>
        </p:sp>
        <p:sp>
          <p:nvSpPr>
            <p:cNvPr id="582" name="rc582"/>
            <p:cNvSpPr/>
            <p:nvPr/>
          </p:nvSpPr>
          <p:spPr>
            <a:xfrm>
              <a:off x="6450833" y="1576228"/>
              <a:ext cx="254716" cy="179914"/>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583" name="rc583"/>
            <p:cNvSpPr/>
            <p:nvPr/>
          </p:nvSpPr>
          <p:spPr>
            <a:xfrm>
              <a:off x="6705549" y="1576228"/>
              <a:ext cx="254716" cy="179914"/>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584" name="rc584"/>
            <p:cNvSpPr/>
            <p:nvPr/>
          </p:nvSpPr>
          <p:spPr>
            <a:xfrm>
              <a:off x="6960265" y="1576228"/>
              <a:ext cx="254716" cy="179914"/>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585" name="rc585"/>
            <p:cNvSpPr/>
            <p:nvPr/>
          </p:nvSpPr>
          <p:spPr>
            <a:xfrm>
              <a:off x="7214982" y="1576228"/>
              <a:ext cx="254716" cy="179914"/>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586" name="rc586"/>
            <p:cNvSpPr/>
            <p:nvPr/>
          </p:nvSpPr>
          <p:spPr>
            <a:xfrm>
              <a:off x="7469698" y="1576228"/>
              <a:ext cx="254716" cy="179914"/>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587" name="rc587"/>
            <p:cNvSpPr/>
            <p:nvPr/>
          </p:nvSpPr>
          <p:spPr>
            <a:xfrm>
              <a:off x="7724414" y="1576228"/>
              <a:ext cx="254716" cy="179914"/>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588" name="rc588"/>
            <p:cNvSpPr/>
            <p:nvPr/>
          </p:nvSpPr>
          <p:spPr>
            <a:xfrm>
              <a:off x="7979130" y="1576228"/>
              <a:ext cx="254716" cy="179914"/>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589" name="rc589"/>
            <p:cNvSpPr/>
            <p:nvPr/>
          </p:nvSpPr>
          <p:spPr>
            <a:xfrm>
              <a:off x="8233847" y="1576228"/>
              <a:ext cx="254716" cy="17991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590" name="rc590"/>
            <p:cNvSpPr/>
            <p:nvPr/>
          </p:nvSpPr>
          <p:spPr>
            <a:xfrm>
              <a:off x="8488563" y="1576228"/>
              <a:ext cx="254716" cy="17991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591" name="rc591"/>
            <p:cNvSpPr/>
            <p:nvPr/>
          </p:nvSpPr>
          <p:spPr>
            <a:xfrm>
              <a:off x="2120656" y="5534353"/>
              <a:ext cx="254716" cy="179914"/>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592" name="rc592"/>
            <p:cNvSpPr/>
            <p:nvPr/>
          </p:nvSpPr>
          <p:spPr>
            <a:xfrm>
              <a:off x="2375372" y="5534353"/>
              <a:ext cx="254716" cy="179914"/>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593" name="rc593"/>
            <p:cNvSpPr/>
            <p:nvPr/>
          </p:nvSpPr>
          <p:spPr>
            <a:xfrm>
              <a:off x="2630088" y="5534353"/>
              <a:ext cx="254716" cy="179914"/>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594" name="rc594"/>
            <p:cNvSpPr/>
            <p:nvPr/>
          </p:nvSpPr>
          <p:spPr>
            <a:xfrm>
              <a:off x="2884805" y="5534353"/>
              <a:ext cx="254716" cy="179914"/>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595" name="rc595"/>
            <p:cNvSpPr/>
            <p:nvPr/>
          </p:nvSpPr>
          <p:spPr>
            <a:xfrm>
              <a:off x="3139521" y="5534353"/>
              <a:ext cx="254716" cy="179914"/>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596" name="rc596"/>
            <p:cNvSpPr/>
            <p:nvPr/>
          </p:nvSpPr>
          <p:spPr>
            <a:xfrm>
              <a:off x="3394237" y="5534353"/>
              <a:ext cx="254716" cy="179914"/>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597" name="rc597"/>
            <p:cNvSpPr/>
            <p:nvPr/>
          </p:nvSpPr>
          <p:spPr>
            <a:xfrm>
              <a:off x="3648953" y="5534353"/>
              <a:ext cx="254716" cy="179914"/>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598" name="rc598"/>
            <p:cNvSpPr/>
            <p:nvPr/>
          </p:nvSpPr>
          <p:spPr>
            <a:xfrm>
              <a:off x="3903670" y="5534353"/>
              <a:ext cx="254716" cy="179914"/>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599" name="rc599"/>
            <p:cNvSpPr/>
            <p:nvPr/>
          </p:nvSpPr>
          <p:spPr>
            <a:xfrm>
              <a:off x="4158386" y="5534353"/>
              <a:ext cx="254716" cy="179914"/>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600" name="rc600"/>
            <p:cNvSpPr/>
            <p:nvPr/>
          </p:nvSpPr>
          <p:spPr>
            <a:xfrm>
              <a:off x="4413102" y="5534353"/>
              <a:ext cx="254716" cy="179914"/>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601" name="rc601"/>
            <p:cNvSpPr/>
            <p:nvPr/>
          </p:nvSpPr>
          <p:spPr>
            <a:xfrm>
              <a:off x="4667819" y="5534353"/>
              <a:ext cx="254716" cy="179914"/>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602" name="rc602"/>
            <p:cNvSpPr/>
            <p:nvPr/>
          </p:nvSpPr>
          <p:spPr>
            <a:xfrm>
              <a:off x="4922535" y="5534353"/>
              <a:ext cx="254716" cy="179914"/>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603" name="rc603"/>
            <p:cNvSpPr/>
            <p:nvPr/>
          </p:nvSpPr>
          <p:spPr>
            <a:xfrm>
              <a:off x="5177251" y="5534353"/>
              <a:ext cx="254716" cy="179914"/>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604" name="rc604"/>
            <p:cNvSpPr/>
            <p:nvPr/>
          </p:nvSpPr>
          <p:spPr>
            <a:xfrm>
              <a:off x="5431968" y="5534353"/>
              <a:ext cx="254716" cy="179914"/>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605" name="rc605"/>
            <p:cNvSpPr/>
            <p:nvPr/>
          </p:nvSpPr>
          <p:spPr>
            <a:xfrm>
              <a:off x="5686684" y="5534353"/>
              <a:ext cx="254716" cy="179914"/>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606" name="rc606"/>
            <p:cNvSpPr/>
            <p:nvPr/>
          </p:nvSpPr>
          <p:spPr>
            <a:xfrm>
              <a:off x="5941400" y="5534353"/>
              <a:ext cx="254716" cy="179914"/>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607" name="rc607"/>
            <p:cNvSpPr/>
            <p:nvPr/>
          </p:nvSpPr>
          <p:spPr>
            <a:xfrm>
              <a:off x="6196116" y="5534353"/>
              <a:ext cx="254716" cy="179914"/>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608" name="rc608"/>
            <p:cNvSpPr/>
            <p:nvPr/>
          </p:nvSpPr>
          <p:spPr>
            <a:xfrm>
              <a:off x="6450833" y="5534353"/>
              <a:ext cx="254716" cy="179914"/>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609" name="rc609"/>
            <p:cNvSpPr/>
            <p:nvPr/>
          </p:nvSpPr>
          <p:spPr>
            <a:xfrm>
              <a:off x="6705549" y="5534353"/>
              <a:ext cx="254716" cy="179914"/>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610" name="rc610"/>
            <p:cNvSpPr/>
            <p:nvPr/>
          </p:nvSpPr>
          <p:spPr>
            <a:xfrm>
              <a:off x="6960265" y="5534353"/>
              <a:ext cx="254716" cy="179914"/>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611" name="rc611"/>
            <p:cNvSpPr/>
            <p:nvPr/>
          </p:nvSpPr>
          <p:spPr>
            <a:xfrm>
              <a:off x="7214982" y="5534353"/>
              <a:ext cx="254716" cy="179914"/>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612" name="rc612"/>
            <p:cNvSpPr/>
            <p:nvPr/>
          </p:nvSpPr>
          <p:spPr>
            <a:xfrm>
              <a:off x="7469698" y="5534353"/>
              <a:ext cx="254716" cy="179914"/>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613" name="rc613"/>
            <p:cNvSpPr/>
            <p:nvPr/>
          </p:nvSpPr>
          <p:spPr>
            <a:xfrm>
              <a:off x="7724414" y="5534353"/>
              <a:ext cx="254716" cy="179914"/>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614" name="rc614"/>
            <p:cNvSpPr/>
            <p:nvPr/>
          </p:nvSpPr>
          <p:spPr>
            <a:xfrm>
              <a:off x="7979130" y="5534353"/>
              <a:ext cx="254716" cy="179914"/>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615" name="rc615"/>
            <p:cNvSpPr/>
            <p:nvPr/>
          </p:nvSpPr>
          <p:spPr>
            <a:xfrm>
              <a:off x="8233847" y="5534353"/>
              <a:ext cx="254716" cy="179914"/>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616" name="rc616"/>
            <p:cNvSpPr/>
            <p:nvPr/>
          </p:nvSpPr>
          <p:spPr>
            <a:xfrm>
              <a:off x="8488563" y="5534353"/>
              <a:ext cx="254716" cy="179914"/>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617" name="rc617"/>
            <p:cNvSpPr/>
            <p:nvPr/>
          </p:nvSpPr>
          <p:spPr>
            <a:xfrm>
              <a:off x="2120656" y="3555291"/>
              <a:ext cx="254716" cy="179914"/>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618" name="rc618"/>
            <p:cNvSpPr/>
            <p:nvPr/>
          </p:nvSpPr>
          <p:spPr>
            <a:xfrm>
              <a:off x="2375372" y="3555291"/>
              <a:ext cx="254716" cy="179914"/>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619" name="rc619"/>
            <p:cNvSpPr/>
            <p:nvPr/>
          </p:nvSpPr>
          <p:spPr>
            <a:xfrm>
              <a:off x="2630088" y="3555291"/>
              <a:ext cx="254716" cy="179914"/>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620" name="rc620"/>
            <p:cNvSpPr/>
            <p:nvPr/>
          </p:nvSpPr>
          <p:spPr>
            <a:xfrm>
              <a:off x="2884805" y="3555291"/>
              <a:ext cx="254716" cy="179914"/>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621" name="rc621"/>
            <p:cNvSpPr/>
            <p:nvPr/>
          </p:nvSpPr>
          <p:spPr>
            <a:xfrm>
              <a:off x="3139521" y="3555291"/>
              <a:ext cx="254716" cy="179914"/>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622" name="rc622"/>
            <p:cNvSpPr/>
            <p:nvPr/>
          </p:nvSpPr>
          <p:spPr>
            <a:xfrm>
              <a:off x="3394237" y="3555291"/>
              <a:ext cx="254716" cy="179914"/>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623" name="rc623"/>
            <p:cNvSpPr/>
            <p:nvPr/>
          </p:nvSpPr>
          <p:spPr>
            <a:xfrm>
              <a:off x="3648953" y="3555291"/>
              <a:ext cx="254716" cy="179914"/>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624" name="rc624"/>
            <p:cNvSpPr/>
            <p:nvPr/>
          </p:nvSpPr>
          <p:spPr>
            <a:xfrm>
              <a:off x="3903670" y="3555291"/>
              <a:ext cx="254716" cy="179914"/>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625" name="rc625"/>
            <p:cNvSpPr/>
            <p:nvPr/>
          </p:nvSpPr>
          <p:spPr>
            <a:xfrm>
              <a:off x="4158386" y="3555291"/>
              <a:ext cx="254716" cy="179914"/>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626" name="rc626"/>
            <p:cNvSpPr/>
            <p:nvPr/>
          </p:nvSpPr>
          <p:spPr>
            <a:xfrm>
              <a:off x="4413102" y="3555291"/>
              <a:ext cx="254716" cy="179914"/>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627" name="rc627"/>
            <p:cNvSpPr/>
            <p:nvPr/>
          </p:nvSpPr>
          <p:spPr>
            <a:xfrm>
              <a:off x="4667819" y="3555291"/>
              <a:ext cx="254716" cy="179914"/>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628" name="rc628"/>
            <p:cNvSpPr/>
            <p:nvPr/>
          </p:nvSpPr>
          <p:spPr>
            <a:xfrm>
              <a:off x="4922535" y="3555291"/>
              <a:ext cx="254716" cy="179914"/>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629" name="rc629"/>
            <p:cNvSpPr/>
            <p:nvPr/>
          </p:nvSpPr>
          <p:spPr>
            <a:xfrm>
              <a:off x="5177251" y="3555291"/>
              <a:ext cx="254716" cy="179914"/>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630" name="rc630"/>
            <p:cNvSpPr/>
            <p:nvPr/>
          </p:nvSpPr>
          <p:spPr>
            <a:xfrm>
              <a:off x="5431968" y="3555291"/>
              <a:ext cx="254716" cy="179914"/>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631" name="rc631"/>
            <p:cNvSpPr/>
            <p:nvPr/>
          </p:nvSpPr>
          <p:spPr>
            <a:xfrm>
              <a:off x="5686684" y="3555291"/>
              <a:ext cx="254716" cy="179914"/>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632" name="rc632"/>
            <p:cNvSpPr/>
            <p:nvPr/>
          </p:nvSpPr>
          <p:spPr>
            <a:xfrm>
              <a:off x="5941400" y="3555291"/>
              <a:ext cx="254716" cy="179914"/>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633" name="rc633"/>
            <p:cNvSpPr/>
            <p:nvPr/>
          </p:nvSpPr>
          <p:spPr>
            <a:xfrm>
              <a:off x="6196116" y="3555291"/>
              <a:ext cx="254716" cy="179914"/>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634" name="rc634"/>
            <p:cNvSpPr/>
            <p:nvPr/>
          </p:nvSpPr>
          <p:spPr>
            <a:xfrm>
              <a:off x="6450833" y="3555291"/>
              <a:ext cx="254716" cy="179914"/>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635" name="rc635"/>
            <p:cNvSpPr/>
            <p:nvPr/>
          </p:nvSpPr>
          <p:spPr>
            <a:xfrm>
              <a:off x="6705549" y="3555291"/>
              <a:ext cx="254716" cy="179914"/>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636" name="rc636"/>
            <p:cNvSpPr/>
            <p:nvPr/>
          </p:nvSpPr>
          <p:spPr>
            <a:xfrm>
              <a:off x="6960265" y="3555291"/>
              <a:ext cx="254716" cy="179914"/>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637" name="rc637"/>
            <p:cNvSpPr/>
            <p:nvPr/>
          </p:nvSpPr>
          <p:spPr>
            <a:xfrm>
              <a:off x="7214982" y="3555291"/>
              <a:ext cx="254716" cy="179914"/>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638" name="rc638"/>
            <p:cNvSpPr/>
            <p:nvPr/>
          </p:nvSpPr>
          <p:spPr>
            <a:xfrm>
              <a:off x="7469698" y="3555291"/>
              <a:ext cx="254716" cy="179914"/>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639" name="rc639"/>
            <p:cNvSpPr/>
            <p:nvPr/>
          </p:nvSpPr>
          <p:spPr>
            <a:xfrm>
              <a:off x="7724414" y="3555291"/>
              <a:ext cx="254716" cy="179914"/>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640" name="rc640"/>
            <p:cNvSpPr/>
            <p:nvPr/>
          </p:nvSpPr>
          <p:spPr>
            <a:xfrm>
              <a:off x="7979130" y="3555291"/>
              <a:ext cx="254716" cy="179914"/>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641" name="rc641"/>
            <p:cNvSpPr/>
            <p:nvPr/>
          </p:nvSpPr>
          <p:spPr>
            <a:xfrm>
              <a:off x="8233847" y="3555291"/>
              <a:ext cx="254716" cy="179914"/>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642" name="rc642"/>
            <p:cNvSpPr/>
            <p:nvPr/>
          </p:nvSpPr>
          <p:spPr>
            <a:xfrm>
              <a:off x="8488563" y="3555291"/>
              <a:ext cx="254716" cy="179914"/>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643" name="tx643"/>
            <p:cNvSpPr/>
            <p:nvPr/>
          </p:nvSpPr>
          <p:spPr>
            <a:xfrm>
              <a:off x="3970769" y="45060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644" name="tx644"/>
            <p:cNvSpPr/>
            <p:nvPr/>
          </p:nvSpPr>
          <p:spPr>
            <a:xfrm>
              <a:off x="4225485" y="45060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645" name="tx645"/>
            <p:cNvSpPr/>
            <p:nvPr/>
          </p:nvSpPr>
          <p:spPr>
            <a:xfrm>
              <a:off x="4480202" y="45060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646" name="tx646"/>
            <p:cNvSpPr/>
            <p:nvPr/>
          </p:nvSpPr>
          <p:spPr>
            <a:xfrm>
              <a:off x="4734918" y="45060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647" name="tx647"/>
            <p:cNvSpPr/>
            <p:nvPr/>
          </p:nvSpPr>
          <p:spPr>
            <a:xfrm>
              <a:off x="4989634" y="45060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648" name="tx648"/>
            <p:cNvSpPr/>
            <p:nvPr/>
          </p:nvSpPr>
          <p:spPr>
            <a:xfrm>
              <a:off x="5244350" y="45060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649" name="tx649"/>
            <p:cNvSpPr/>
            <p:nvPr/>
          </p:nvSpPr>
          <p:spPr>
            <a:xfrm>
              <a:off x="5499067" y="45060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650" name="tx650"/>
            <p:cNvSpPr/>
            <p:nvPr/>
          </p:nvSpPr>
          <p:spPr>
            <a:xfrm>
              <a:off x="5753783" y="45060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651" name="tx651"/>
            <p:cNvSpPr/>
            <p:nvPr/>
          </p:nvSpPr>
          <p:spPr>
            <a:xfrm>
              <a:off x="6008499" y="45060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652" name="tx652"/>
            <p:cNvSpPr/>
            <p:nvPr/>
          </p:nvSpPr>
          <p:spPr>
            <a:xfrm>
              <a:off x="6263216" y="45060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653" name="tx653"/>
            <p:cNvSpPr/>
            <p:nvPr/>
          </p:nvSpPr>
          <p:spPr>
            <a:xfrm>
              <a:off x="6517932" y="45060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654" name="tx654"/>
            <p:cNvSpPr/>
            <p:nvPr/>
          </p:nvSpPr>
          <p:spPr>
            <a:xfrm>
              <a:off x="6772648" y="45060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655" name="tx655"/>
            <p:cNvSpPr/>
            <p:nvPr/>
          </p:nvSpPr>
          <p:spPr>
            <a:xfrm>
              <a:off x="7027364" y="45060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656" name="tx656"/>
            <p:cNvSpPr/>
            <p:nvPr/>
          </p:nvSpPr>
          <p:spPr>
            <a:xfrm>
              <a:off x="7282081" y="45060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657" name="tx657"/>
            <p:cNvSpPr/>
            <p:nvPr/>
          </p:nvSpPr>
          <p:spPr>
            <a:xfrm>
              <a:off x="7791513" y="45060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658" name="tx658"/>
            <p:cNvSpPr/>
            <p:nvPr/>
          </p:nvSpPr>
          <p:spPr>
            <a:xfrm>
              <a:off x="8046230" y="45060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659" name="tx659"/>
            <p:cNvSpPr/>
            <p:nvPr/>
          </p:nvSpPr>
          <p:spPr>
            <a:xfrm>
              <a:off x="8300946" y="45060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660" name="tx660"/>
            <p:cNvSpPr/>
            <p:nvPr/>
          </p:nvSpPr>
          <p:spPr>
            <a:xfrm>
              <a:off x="8555662" y="45060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661" name="tx661"/>
            <p:cNvSpPr/>
            <p:nvPr/>
          </p:nvSpPr>
          <p:spPr>
            <a:xfrm>
              <a:off x="2442471"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662" name="tx662"/>
            <p:cNvSpPr/>
            <p:nvPr/>
          </p:nvSpPr>
          <p:spPr>
            <a:xfrm>
              <a:off x="2697188"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663" name="tx663"/>
            <p:cNvSpPr/>
            <p:nvPr/>
          </p:nvSpPr>
          <p:spPr>
            <a:xfrm>
              <a:off x="2951904"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664" name="tx664"/>
            <p:cNvSpPr/>
            <p:nvPr/>
          </p:nvSpPr>
          <p:spPr>
            <a:xfrm>
              <a:off x="3206620"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665" name="tx665"/>
            <p:cNvSpPr/>
            <p:nvPr/>
          </p:nvSpPr>
          <p:spPr>
            <a:xfrm>
              <a:off x="3461336"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666" name="tx666"/>
            <p:cNvSpPr/>
            <p:nvPr/>
          </p:nvSpPr>
          <p:spPr>
            <a:xfrm>
              <a:off x="3716053"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667" name="tx667"/>
            <p:cNvSpPr/>
            <p:nvPr/>
          </p:nvSpPr>
          <p:spPr>
            <a:xfrm>
              <a:off x="3970769"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668" name="tx668"/>
            <p:cNvSpPr/>
            <p:nvPr/>
          </p:nvSpPr>
          <p:spPr>
            <a:xfrm>
              <a:off x="4225485"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669" name="tx669"/>
            <p:cNvSpPr/>
            <p:nvPr/>
          </p:nvSpPr>
          <p:spPr>
            <a:xfrm>
              <a:off x="4480202"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670" name="tx670"/>
            <p:cNvSpPr/>
            <p:nvPr/>
          </p:nvSpPr>
          <p:spPr>
            <a:xfrm>
              <a:off x="4734918"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671" name="tx671"/>
            <p:cNvSpPr/>
            <p:nvPr/>
          </p:nvSpPr>
          <p:spPr>
            <a:xfrm>
              <a:off x="4989634"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672" name="tx672"/>
            <p:cNvSpPr/>
            <p:nvPr/>
          </p:nvSpPr>
          <p:spPr>
            <a:xfrm>
              <a:off x="5244350"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673" name="tx673"/>
            <p:cNvSpPr/>
            <p:nvPr/>
          </p:nvSpPr>
          <p:spPr>
            <a:xfrm>
              <a:off x="5499067"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674" name="tx674"/>
            <p:cNvSpPr/>
            <p:nvPr/>
          </p:nvSpPr>
          <p:spPr>
            <a:xfrm>
              <a:off x="5753783"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675" name="tx675"/>
            <p:cNvSpPr/>
            <p:nvPr/>
          </p:nvSpPr>
          <p:spPr>
            <a:xfrm>
              <a:off x="6008499"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676" name="tx676"/>
            <p:cNvSpPr/>
            <p:nvPr/>
          </p:nvSpPr>
          <p:spPr>
            <a:xfrm>
              <a:off x="6263216"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677" name="tx677"/>
            <p:cNvSpPr/>
            <p:nvPr/>
          </p:nvSpPr>
          <p:spPr>
            <a:xfrm>
              <a:off x="6517932"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678" name="tx678"/>
            <p:cNvSpPr/>
            <p:nvPr/>
          </p:nvSpPr>
          <p:spPr>
            <a:xfrm>
              <a:off x="6772648"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679" name="tx679"/>
            <p:cNvSpPr/>
            <p:nvPr/>
          </p:nvSpPr>
          <p:spPr>
            <a:xfrm>
              <a:off x="7027364"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680" name="tx680"/>
            <p:cNvSpPr/>
            <p:nvPr/>
          </p:nvSpPr>
          <p:spPr>
            <a:xfrm>
              <a:off x="7282081"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681" name="tx681"/>
            <p:cNvSpPr/>
            <p:nvPr/>
          </p:nvSpPr>
          <p:spPr>
            <a:xfrm>
              <a:off x="7536797"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682" name="tx682"/>
            <p:cNvSpPr/>
            <p:nvPr/>
          </p:nvSpPr>
          <p:spPr>
            <a:xfrm>
              <a:off x="7791513"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683" name="tx683"/>
            <p:cNvSpPr/>
            <p:nvPr/>
          </p:nvSpPr>
          <p:spPr>
            <a:xfrm>
              <a:off x="8046230"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684" name="tx684"/>
            <p:cNvSpPr/>
            <p:nvPr/>
          </p:nvSpPr>
          <p:spPr>
            <a:xfrm>
              <a:off x="8300946"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685" name="tx685"/>
            <p:cNvSpPr/>
            <p:nvPr/>
          </p:nvSpPr>
          <p:spPr>
            <a:xfrm>
              <a:off x="8555662"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686" name="tx686"/>
            <p:cNvSpPr/>
            <p:nvPr/>
          </p:nvSpPr>
          <p:spPr>
            <a:xfrm>
              <a:off x="2187755" y="28867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687" name="tx687"/>
            <p:cNvSpPr/>
            <p:nvPr/>
          </p:nvSpPr>
          <p:spPr>
            <a:xfrm>
              <a:off x="2442471" y="28867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688" name="tx688"/>
            <p:cNvSpPr/>
            <p:nvPr/>
          </p:nvSpPr>
          <p:spPr>
            <a:xfrm>
              <a:off x="2697188" y="28867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689" name="tx689"/>
            <p:cNvSpPr/>
            <p:nvPr/>
          </p:nvSpPr>
          <p:spPr>
            <a:xfrm>
              <a:off x="2951904" y="28867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690" name="tx690"/>
            <p:cNvSpPr/>
            <p:nvPr/>
          </p:nvSpPr>
          <p:spPr>
            <a:xfrm>
              <a:off x="3206620" y="28867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691" name="tx691"/>
            <p:cNvSpPr/>
            <p:nvPr/>
          </p:nvSpPr>
          <p:spPr>
            <a:xfrm>
              <a:off x="3461336" y="28867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692" name="tx692"/>
            <p:cNvSpPr/>
            <p:nvPr/>
          </p:nvSpPr>
          <p:spPr>
            <a:xfrm>
              <a:off x="3716053" y="28867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693" name="tx693"/>
            <p:cNvSpPr/>
            <p:nvPr/>
          </p:nvSpPr>
          <p:spPr>
            <a:xfrm>
              <a:off x="3970769" y="28867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694" name="tx694"/>
            <p:cNvSpPr/>
            <p:nvPr/>
          </p:nvSpPr>
          <p:spPr>
            <a:xfrm>
              <a:off x="4225485" y="28867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695" name="tx695"/>
            <p:cNvSpPr/>
            <p:nvPr/>
          </p:nvSpPr>
          <p:spPr>
            <a:xfrm>
              <a:off x="4480202" y="28867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696" name="tx696"/>
            <p:cNvSpPr/>
            <p:nvPr/>
          </p:nvSpPr>
          <p:spPr>
            <a:xfrm>
              <a:off x="4734918" y="28867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697" name="tx697"/>
            <p:cNvSpPr/>
            <p:nvPr/>
          </p:nvSpPr>
          <p:spPr>
            <a:xfrm>
              <a:off x="4989634" y="28867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698" name="tx698"/>
            <p:cNvSpPr/>
            <p:nvPr/>
          </p:nvSpPr>
          <p:spPr>
            <a:xfrm>
              <a:off x="5244350" y="28867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699" name="tx699"/>
            <p:cNvSpPr/>
            <p:nvPr/>
          </p:nvSpPr>
          <p:spPr>
            <a:xfrm>
              <a:off x="5499067" y="28867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700" name="tx700"/>
            <p:cNvSpPr/>
            <p:nvPr/>
          </p:nvSpPr>
          <p:spPr>
            <a:xfrm>
              <a:off x="5753783" y="28867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701" name="tx701"/>
            <p:cNvSpPr/>
            <p:nvPr/>
          </p:nvSpPr>
          <p:spPr>
            <a:xfrm>
              <a:off x="6008499" y="28867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702" name="tx702"/>
            <p:cNvSpPr/>
            <p:nvPr/>
          </p:nvSpPr>
          <p:spPr>
            <a:xfrm>
              <a:off x="6263216" y="28867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703" name="tx703"/>
            <p:cNvSpPr/>
            <p:nvPr/>
          </p:nvSpPr>
          <p:spPr>
            <a:xfrm>
              <a:off x="6517932" y="28867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704" name="tx704"/>
            <p:cNvSpPr/>
            <p:nvPr/>
          </p:nvSpPr>
          <p:spPr>
            <a:xfrm>
              <a:off x="6772648" y="28867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705" name="tx705"/>
            <p:cNvSpPr/>
            <p:nvPr/>
          </p:nvSpPr>
          <p:spPr>
            <a:xfrm>
              <a:off x="7027364" y="28867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706" name="tx706"/>
            <p:cNvSpPr/>
            <p:nvPr/>
          </p:nvSpPr>
          <p:spPr>
            <a:xfrm>
              <a:off x="7282081" y="28867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707" name="tx707"/>
            <p:cNvSpPr/>
            <p:nvPr/>
          </p:nvSpPr>
          <p:spPr>
            <a:xfrm>
              <a:off x="7536797" y="28867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708" name="tx708"/>
            <p:cNvSpPr/>
            <p:nvPr/>
          </p:nvSpPr>
          <p:spPr>
            <a:xfrm>
              <a:off x="7791513" y="28867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709" name="tx709"/>
            <p:cNvSpPr/>
            <p:nvPr/>
          </p:nvSpPr>
          <p:spPr>
            <a:xfrm>
              <a:off x="8046230" y="28867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710" name="tx710"/>
            <p:cNvSpPr/>
            <p:nvPr/>
          </p:nvSpPr>
          <p:spPr>
            <a:xfrm>
              <a:off x="8300946" y="28867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711" name="tx711"/>
            <p:cNvSpPr/>
            <p:nvPr/>
          </p:nvSpPr>
          <p:spPr>
            <a:xfrm>
              <a:off x="8555662" y="28867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712" name="tx712"/>
            <p:cNvSpPr/>
            <p:nvPr/>
          </p:nvSpPr>
          <p:spPr>
            <a:xfrm>
              <a:off x="3206620" y="23470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713" name="tx713"/>
            <p:cNvSpPr/>
            <p:nvPr/>
          </p:nvSpPr>
          <p:spPr>
            <a:xfrm>
              <a:off x="3461336" y="23470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714" name="tx714"/>
            <p:cNvSpPr/>
            <p:nvPr/>
          </p:nvSpPr>
          <p:spPr>
            <a:xfrm>
              <a:off x="3716053" y="23470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715" name="tx715"/>
            <p:cNvSpPr/>
            <p:nvPr/>
          </p:nvSpPr>
          <p:spPr>
            <a:xfrm>
              <a:off x="3970769" y="23470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716" name="tx716"/>
            <p:cNvSpPr/>
            <p:nvPr/>
          </p:nvSpPr>
          <p:spPr>
            <a:xfrm>
              <a:off x="4225485" y="23470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717" name="tx717"/>
            <p:cNvSpPr/>
            <p:nvPr/>
          </p:nvSpPr>
          <p:spPr>
            <a:xfrm>
              <a:off x="4480202" y="23470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718" name="tx718"/>
            <p:cNvSpPr/>
            <p:nvPr/>
          </p:nvSpPr>
          <p:spPr>
            <a:xfrm>
              <a:off x="4734918" y="23470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719" name="tx719"/>
            <p:cNvSpPr/>
            <p:nvPr/>
          </p:nvSpPr>
          <p:spPr>
            <a:xfrm>
              <a:off x="4989634" y="23470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720" name="tx720"/>
            <p:cNvSpPr/>
            <p:nvPr/>
          </p:nvSpPr>
          <p:spPr>
            <a:xfrm>
              <a:off x="5244350" y="23470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721" name="tx721"/>
            <p:cNvSpPr/>
            <p:nvPr/>
          </p:nvSpPr>
          <p:spPr>
            <a:xfrm>
              <a:off x="5499067" y="23470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722" name="tx722"/>
            <p:cNvSpPr/>
            <p:nvPr/>
          </p:nvSpPr>
          <p:spPr>
            <a:xfrm>
              <a:off x="5753783" y="23470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723" name="tx723"/>
            <p:cNvSpPr/>
            <p:nvPr/>
          </p:nvSpPr>
          <p:spPr>
            <a:xfrm>
              <a:off x="6008499" y="23470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724" name="tx724"/>
            <p:cNvSpPr/>
            <p:nvPr/>
          </p:nvSpPr>
          <p:spPr>
            <a:xfrm>
              <a:off x="6263216" y="23470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725" name="tx725"/>
            <p:cNvSpPr/>
            <p:nvPr/>
          </p:nvSpPr>
          <p:spPr>
            <a:xfrm>
              <a:off x="6517932" y="23470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726" name="tx726"/>
            <p:cNvSpPr/>
            <p:nvPr/>
          </p:nvSpPr>
          <p:spPr>
            <a:xfrm>
              <a:off x="6772648" y="23470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727" name="tx727"/>
            <p:cNvSpPr/>
            <p:nvPr/>
          </p:nvSpPr>
          <p:spPr>
            <a:xfrm>
              <a:off x="7027364" y="23470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728" name="tx728"/>
            <p:cNvSpPr/>
            <p:nvPr/>
          </p:nvSpPr>
          <p:spPr>
            <a:xfrm>
              <a:off x="7282081" y="23470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729" name="tx729"/>
            <p:cNvSpPr/>
            <p:nvPr/>
          </p:nvSpPr>
          <p:spPr>
            <a:xfrm>
              <a:off x="7536797" y="23470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730" name="tx730"/>
            <p:cNvSpPr/>
            <p:nvPr/>
          </p:nvSpPr>
          <p:spPr>
            <a:xfrm>
              <a:off x="7791513" y="23470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731" name="tx731"/>
            <p:cNvSpPr/>
            <p:nvPr/>
          </p:nvSpPr>
          <p:spPr>
            <a:xfrm>
              <a:off x="8046230" y="23470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732" name="tx732"/>
            <p:cNvSpPr/>
            <p:nvPr/>
          </p:nvSpPr>
          <p:spPr>
            <a:xfrm>
              <a:off x="8300946" y="23470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733" name="tx733"/>
            <p:cNvSpPr/>
            <p:nvPr/>
          </p:nvSpPr>
          <p:spPr>
            <a:xfrm>
              <a:off x="8555662" y="23470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734" name="tx734"/>
            <p:cNvSpPr/>
            <p:nvPr/>
          </p:nvSpPr>
          <p:spPr>
            <a:xfrm>
              <a:off x="4734918" y="30666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735" name="tx735"/>
            <p:cNvSpPr/>
            <p:nvPr/>
          </p:nvSpPr>
          <p:spPr>
            <a:xfrm>
              <a:off x="4989634" y="30666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736" name="tx736"/>
            <p:cNvSpPr/>
            <p:nvPr/>
          </p:nvSpPr>
          <p:spPr>
            <a:xfrm>
              <a:off x="5244350" y="30666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737" name="tx737"/>
            <p:cNvSpPr/>
            <p:nvPr/>
          </p:nvSpPr>
          <p:spPr>
            <a:xfrm>
              <a:off x="5753783" y="30666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738" name="tx738"/>
            <p:cNvSpPr/>
            <p:nvPr/>
          </p:nvSpPr>
          <p:spPr>
            <a:xfrm>
              <a:off x="6008499" y="30666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739" name="tx739"/>
            <p:cNvSpPr/>
            <p:nvPr/>
          </p:nvSpPr>
          <p:spPr>
            <a:xfrm>
              <a:off x="6263216" y="30666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740" name="tx740"/>
            <p:cNvSpPr/>
            <p:nvPr/>
          </p:nvSpPr>
          <p:spPr>
            <a:xfrm>
              <a:off x="6517932" y="30666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741" name="tx741"/>
            <p:cNvSpPr/>
            <p:nvPr/>
          </p:nvSpPr>
          <p:spPr>
            <a:xfrm>
              <a:off x="6772648" y="30666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742" name="tx742"/>
            <p:cNvSpPr/>
            <p:nvPr/>
          </p:nvSpPr>
          <p:spPr>
            <a:xfrm>
              <a:off x="7027364" y="30666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743" name="tx743"/>
            <p:cNvSpPr/>
            <p:nvPr/>
          </p:nvSpPr>
          <p:spPr>
            <a:xfrm>
              <a:off x="7282081" y="30666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744" name="tx744"/>
            <p:cNvSpPr/>
            <p:nvPr/>
          </p:nvSpPr>
          <p:spPr>
            <a:xfrm>
              <a:off x="7536797" y="30666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745" name="tx745"/>
            <p:cNvSpPr/>
            <p:nvPr/>
          </p:nvSpPr>
          <p:spPr>
            <a:xfrm>
              <a:off x="7791513" y="30666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746" name="tx746"/>
            <p:cNvSpPr/>
            <p:nvPr/>
          </p:nvSpPr>
          <p:spPr>
            <a:xfrm>
              <a:off x="8046230" y="30666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747" name="tx747"/>
            <p:cNvSpPr/>
            <p:nvPr/>
          </p:nvSpPr>
          <p:spPr>
            <a:xfrm>
              <a:off x="8300946" y="30666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748" name="tx748"/>
            <p:cNvSpPr/>
            <p:nvPr/>
          </p:nvSpPr>
          <p:spPr>
            <a:xfrm>
              <a:off x="8555662" y="30666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749" name="tx749"/>
            <p:cNvSpPr/>
            <p:nvPr/>
          </p:nvSpPr>
          <p:spPr>
            <a:xfrm>
              <a:off x="3461336" y="48658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750" name="tx750"/>
            <p:cNvSpPr/>
            <p:nvPr/>
          </p:nvSpPr>
          <p:spPr>
            <a:xfrm>
              <a:off x="3716053" y="48658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751" name="tx751"/>
            <p:cNvSpPr/>
            <p:nvPr/>
          </p:nvSpPr>
          <p:spPr>
            <a:xfrm>
              <a:off x="3970769" y="48658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752" name="tx752"/>
            <p:cNvSpPr/>
            <p:nvPr/>
          </p:nvSpPr>
          <p:spPr>
            <a:xfrm>
              <a:off x="4225485" y="48658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753" name="tx753"/>
            <p:cNvSpPr/>
            <p:nvPr/>
          </p:nvSpPr>
          <p:spPr>
            <a:xfrm>
              <a:off x="4480202" y="48658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754" name="tx754"/>
            <p:cNvSpPr/>
            <p:nvPr/>
          </p:nvSpPr>
          <p:spPr>
            <a:xfrm>
              <a:off x="4734918" y="48658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755" name="tx755"/>
            <p:cNvSpPr/>
            <p:nvPr/>
          </p:nvSpPr>
          <p:spPr>
            <a:xfrm>
              <a:off x="4989634" y="48658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756" name="tx756"/>
            <p:cNvSpPr/>
            <p:nvPr/>
          </p:nvSpPr>
          <p:spPr>
            <a:xfrm>
              <a:off x="5244350" y="48658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757" name="tx757"/>
            <p:cNvSpPr/>
            <p:nvPr/>
          </p:nvSpPr>
          <p:spPr>
            <a:xfrm>
              <a:off x="5499067" y="48658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758" name="tx758"/>
            <p:cNvSpPr/>
            <p:nvPr/>
          </p:nvSpPr>
          <p:spPr>
            <a:xfrm>
              <a:off x="5753783" y="48658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759" name="tx759"/>
            <p:cNvSpPr/>
            <p:nvPr/>
          </p:nvSpPr>
          <p:spPr>
            <a:xfrm>
              <a:off x="6008499" y="48658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760" name="tx760"/>
            <p:cNvSpPr/>
            <p:nvPr/>
          </p:nvSpPr>
          <p:spPr>
            <a:xfrm>
              <a:off x="6517932" y="48658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761" name="tx761"/>
            <p:cNvSpPr/>
            <p:nvPr/>
          </p:nvSpPr>
          <p:spPr>
            <a:xfrm>
              <a:off x="8300946" y="48658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762" name="tx762"/>
            <p:cNvSpPr/>
            <p:nvPr/>
          </p:nvSpPr>
          <p:spPr>
            <a:xfrm>
              <a:off x="2187755" y="1447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63" name="tx763"/>
            <p:cNvSpPr/>
            <p:nvPr/>
          </p:nvSpPr>
          <p:spPr>
            <a:xfrm>
              <a:off x="2442471" y="1447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764" name="tx764"/>
            <p:cNvSpPr/>
            <p:nvPr/>
          </p:nvSpPr>
          <p:spPr>
            <a:xfrm>
              <a:off x="2697188" y="1447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65" name="tx765"/>
            <p:cNvSpPr/>
            <p:nvPr/>
          </p:nvSpPr>
          <p:spPr>
            <a:xfrm>
              <a:off x="2951904" y="1447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66" name="tx766"/>
            <p:cNvSpPr/>
            <p:nvPr/>
          </p:nvSpPr>
          <p:spPr>
            <a:xfrm>
              <a:off x="3206620" y="1447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67" name="tx767"/>
            <p:cNvSpPr/>
            <p:nvPr/>
          </p:nvSpPr>
          <p:spPr>
            <a:xfrm>
              <a:off x="3461336" y="1447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768" name="tx768"/>
            <p:cNvSpPr/>
            <p:nvPr/>
          </p:nvSpPr>
          <p:spPr>
            <a:xfrm>
              <a:off x="3716053" y="1447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769" name="tx769"/>
            <p:cNvSpPr/>
            <p:nvPr/>
          </p:nvSpPr>
          <p:spPr>
            <a:xfrm>
              <a:off x="3970769" y="1447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70" name="tx770"/>
            <p:cNvSpPr/>
            <p:nvPr/>
          </p:nvSpPr>
          <p:spPr>
            <a:xfrm>
              <a:off x="4225485" y="1447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71" name="tx771"/>
            <p:cNvSpPr/>
            <p:nvPr/>
          </p:nvSpPr>
          <p:spPr>
            <a:xfrm>
              <a:off x="4480202" y="1447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72" name="tx772"/>
            <p:cNvSpPr/>
            <p:nvPr/>
          </p:nvSpPr>
          <p:spPr>
            <a:xfrm>
              <a:off x="4734918" y="1447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73" name="tx773"/>
            <p:cNvSpPr/>
            <p:nvPr/>
          </p:nvSpPr>
          <p:spPr>
            <a:xfrm>
              <a:off x="4989634" y="1447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74" name="tx774"/>
            <p:cNvSpPr/>
            <p:nvPr/>
          </p:nvSpPr>
          <p:spPr>
            <a:xfrm>
              <a:off x="5244350" y="1447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75" name="tx775"/>
            <p:cNvSpPr/>
            <p:nvPr/>
          </p:nvSpPr>
          <p:spPr>
            <a:xfrm>
              <a:off x="5499067" y="1447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776" name="tx776"/>
            <p:cNvSpPr/>
            <p:nvPr/>
          </p:nvSpPr>
          <p:spPr>
            <a:xfrm>
              <a:off x="5753783" y="1447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77" name="tx777"/>
            <p:cNvSpPr/>
            <p:nvPr/>
          </p:nvSpPr>
          <p:spPr>
            <a:xfrm>
              <a:off x="6008499" y="1447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778" name="tx778"/>
            <p:cNvSpPr/>
            <p:nvPr/>
          </p:nvSpPr>
          <p:spPr>
            <a:xfrm>
              <a:off x="6263216" y="1447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79" name="tx779"/>
            <p:cNvSpPr/>
            <p:nvPr/>
          </p:nvSpPr>
          <p:spPr>
            <a:xfrm>
              <a:off x="6517932" y="1447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80" name="tx780"/>
            <p:cNvSpPr/>
            <p:nvPr/>
          </p:nvSpPr>
          <p:spPr>
            <a:xfrm>
              <a:off x="6772648" y="1447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81" name="tx781"/>
            <p:cNvSpPr/>
            <p:nvPr/>
          </p:nvSpPr>
          <p:spPr>
            <a:xfrm>
              <a:off x="7027364" y="1447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82" name="tx782"/>
            <p:cNvSpPr/>
            <p:nvPr/>
          </p:nvSpPr>
          <p:spPr>
            <a:xfrm>
              <a:off x="7282081" y="1447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83" name="tx783"/>
            <p:cNvSpPr/>
            <p:nvPr/>
          </p:nvSpPr>
          <p:spPr>
            <a:xfrm>
              <a:off x="7536797" y="1447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784" name="tx784"/>
            <p:cNvSpPr/>
            <p:nvPr/>
          </p:nvSpPr>
          <p:spPr>
            <a:xfrm>
              <a:off x="7791513" y="1447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85" name="tx785"/>
            <p:cNvSpPr/>
            <p:nvPr/>
          </p:nvSpPr>
          <p:spPr>
            <a:xfrm>
              <a:off x="8046230" y="1447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86" name="tx786"/>
            <p:cNvSpPr/>
            <p:nvPr/>
          </p:nvSpPr>
          <p:spPr>
            <a:xfrm>
              <a:off x="8300946" y="1447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787" name="tx787"/>
            <p:cNvSpPr/>
            <p:nvPr/>
          </p:nvSpPr>
          <p:spPr>
            <a:xfrm>
              <a:off x="8555662" y="1447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788" name="tx788"/>
            <p:cNvSpPr/>
            <p:nvPr/>
          </p:nvSpPr>
          <p:spPr>
            <a:xfrm>
              <a:off x="2187755" y="25269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789" name="tx789"/>
            <p:cNvSpPr/>
            <p:nvPr/>
          </p:nvSpPr>
          <p:spPr>
            <a:xfrm>
              <a:off x="2442471" y="25269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790" name="tx790"/>
            <p:cNvSpPr/>
            <p:nvPr/>
          </p:nvSpPr>
          <p:spPr>
            <a:xfrm>
              <a:off x="2697188" y="25269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791" name="tx791"/>
            <p:cNvSpPr/>
            <p:nvPr/>
          </p:nvSpPr>
          <p:spPr>
            <a:xfrm>
              <a:off x="2951904" y="25269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792" name="tx792"/>
            <p:cNvSpPr/>
            <p:nvPr/>
          </p:nvSpPr>
          <p:spPr>
            <a:xfrm>
              <a:off x="3206620" y="25269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793" name="tx793"/>
            <p:cNvSpPr/>
            <p:nvPr/>
          </p:nvSpPr>
          <p:spPr>
            <a:xfrm>
              <a:off x="3461336" y="25269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794" name="tx794"/>
            <p:cNvSpPr/>
            <p:nvPr/>
          </p:nvSpPr>
          <p:spPr>
            <a:xfrm>
              <a:off x="4225485" y="25269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795" name="tx795"/>
            <p:cNvSpPr/>
            <p:nvPr/>
          </p:nvSpPr>
          <p:spPr>
            <a:xfrm>
              <a:off x="4480202" y="25269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796" name="tx796"/>
            <p:cNvSpPr/>
            <p:nvPr/>
          </p:nvSpPr>
          <p:spPr>
            <a:xfrm>
              <a:off x="4734918" y="25269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797" name="tx797"/>
            <p:cNvSpPr/>
            <p:nvPr/>
          </p:nvSpPr>
          <p:spPr>
            <a:xfrm>
              <a:off x="4989634" y="25269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798" name="tx798"/>
            <p:cNvSpPr/>
            <p:nvPr/>
          </p:nvSpPr>
          <p:spPr>
            <a:xfrm>
              <a:off x="5244350" y="25269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799" name="tx799"/>
            <p:cNvSpPr/>
            <p:nvPr/>
          </p:nvSpPr>
          <p:spPr>
            <a:xfrm>
              <a:off x="5499067" y="25269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800" name="tx800"/>
            <p:cNvSpPr/>
            <p:nvPr/>
          </p:nvSpPr>
          <p:spPr>
            <a:xfrm>
              <a:off x="5753783" y="25269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801" name="tx801"/>
            <p:cNvSpPr/>
            <p:nvPr/>
          </p:nvSpPr>
          <p:spPr>
            <a:xfrm>
              <a:off x="6008499" y="25269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802" name="tx802"/>
            <p:cNvSpPr/>
            <p:nvPr/>
          </p:nvSpPr>
          <p:spPr>
            <a:xfrm>
              <a:off x="6263216" y="25269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803" name="tx803"/>
            <p:cNvSpPr/>
            <p:nvPr/>
          </p:nvSpPr>
          <p:spPr>
            <a:xfrm>
              <a:off x="6517932" y="25269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804" name="tx804"/>
            <p:cNvSpPr/>
            <p:nvPr/>
          </p:nvSpPr>
          <p:spPr>
            <a:xfrm>
              <a:off x="6772648" y="25269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805" name="tx805"/>
            <p:cNvSpPr/>
            <p:nvPr/>
          </p:nvSpPr>
          <p:spPr>
            <a:xfrm>
              <a:off x="7027364" y="25269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806" name="tx806"/>
            <p:cNvSpPr/>
            <p:nvPr/>
          </p:nvSpPr>
          <p:spPr>
            <a:xfrm>
              <a:off x="7282081" y="25269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807" name="tx807"/>
            <p:cNvSpPr/>
            <p:nvPr/>
          </p:nvSpPr>
          <p:spPr>
            <a:xfrm>
              <a:off x="7536797" y="25269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808" name="tx808"/>
            <p:cNvSpPr/>
            <p:nvPr/>
          </p:nvSpPr>
          <p:spPr>
            <a:xfrm>
              <a:off x="7791513" y="25269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809" name="tx809"/>
            <p:cNvSpPr/>
            <p:nvPr/>
          </p:nvSpPr>
          <p:spPr>
            <a:xfrm>
              <a:off x="8046230" y="25269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810" name="tx810"/>
            <p:cNvSpPr/>
            <p:nvPr/>
          </p:nvSpPr>
          <p:spPr>
            <a:xfrm>
              <a:off x="8300946" y="25269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811" name="tx811"/>
            <p:cNvSpPr/>
            <p:nvPr/>
          </p:nvSpPr>
          <p:spPr>
            <a:xfrm>
              <a:off x="8555662" y="25269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812" name="tx812"/>
            <p:cNvSpPr/>
            <p:nvPr/>
          </p:nvSpPr>
          <p:spPr>
            <a:xfrm>
              <a:off x="2187755"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813" name="tx813"/>
            <p:cNvSpPr/>
            <p:nvPr/>
          </p:nvSpPr>
          <p:spPr>
            <a:xfrm>
              <a:off x="2442471"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814" name="tx814"/>
            <p:cNvSpPr/>
            <p:nvPr/>
          </p:nvSpPr>
          <p:spPr>
            <a:xfrm>
              <a:off x="2697188"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815" name="tx815"/>
            <p:cNvSpPr/>
            <p:nvPr/>
          </p:nvSpPr>
          <p:spPr>
            <a:xfrm>
              <a:off x="2951904"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816" name="tx816"/>
            <p:cNvSpPr/>
            <p:nvPr/>
          </p:nvSpPr>
          <p:spPr>
            <a:xfrm>
              <a:off x="3206620"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817" name="tx817"/>
            <p:cNvSpPr/>
            <p:nvPr/>
          </p:nvSpPr>
          <p:spPr>
            <a:xfrm>
              <a:off x="3461336"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818" name="tx818"/>
            <p:cNvSpPr/>
            <p:nvPr/>
          </p:nvSpPr>
          <p:spPr>
            <a:xfrm>
              <a:off x="3716053"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819" name="tx819"/>
            <p:cNvSpPr/>
            <p:nvPr/>
          </p:nvSpPr>
          <p:spPr>
            <a:xfrm>
              <a:off x="3970769"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820" name="tx820"/>
            <p:cNvSpPr/>
            <p:nvPr/>
          </p:nvSpPr>
          <p:spPr>
            <a:xfrm>
              <a:off x="4225485"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821" name="tx821"/>
            <p:cNvSpPr/>
            <p:nvPr/>
          </p:nvSpPr>
          <p:spPr>
            <a:xfrm>
              <a:off x="4480202"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822" name="tx822"/>
            <p:cNvSpPr/>
            <p:nvPr/>
          </p:nvSpPr>
          <p:spPr>
            <a:xfrm>
              <a:off x="4734918"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823" name="tx823"/>
            <p:cNvSpPr/>
            <p:nvPr/>
          </p:nvSpPr>
          <p:spPr>
            <a:xfrm>
              <a:off x="4989634"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824" name="tx824"/>
            <p:cNvSpPr/>
            <p:nvPr/>
          </p:nvSpPr>
          <p:spPr>
            <a:xfrm>
              <a:off x="5244350"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825" name="tx825"/>
            <p:cNvSpPr/>
            <p:nvPr/>
          </p:nvSpPr>
          <p:spPr>
            <a:xfrm>
              <a:off x="5499067"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826" name="tx826"/>
            <p:cNvSpPr/>
            <p:nvPr/>
          </p:nvSpPr>
          <p:spPr>
            <a:xfrm>
              <a:off x="5753783"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827" name="tx827"/>
            <p:cNvSpPr/>
            <p:nvPr/>
          </p:nvSpPr>
          <p:spPr>
            <a:xfrm>
              <a:off x="6008499"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828" name="tx828"/>
            <p:cNvSpPr/>
            <p:nvPr/>
          </p:nvSpPr>
          <p:spPr>
            <a:xfrm>
              <a:off x="6263216"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829" name="tx829"/>
            <p:cNvSpPr/>
            <p:nvPr/>
          </p:nvSpPr>
          <p:spPr>
            <a:xfrm>
              <a:off x="6517932"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830" name="tx830"/>
            <p:cNvSpPr/>
            <p:nvPr/>
          </p:nvSpPr>
          <p:spPr>
            <a:xfrm>
              <a:off x="6772648"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831" name="tx831"/>
            <p:cNvSpPr/>
            <p:nvPr/>
          </p:nvSpPr>
          <p:spPr>
            <a:xfrm>
              <a:off x="7027364"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832" name="tx832"/>
            <p:cNvSpPr/>
            <p:nvPr/>
          </p:nvSpPr>
          <p:spPr>
            <a:xfrm>
              <a:off x="7282081"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833" name="tx833"/>
            <p:cNvSpPr/>
            <p:nvPr/>
          </p:nvSpPr>
          <p:spPr>
            <a:xfrm>
              <a:off x="7536797"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834" name="tx834"/>
            <p:cNvSpPr/>
            <p:nvPr/>
          </p:nvSpPr>
          <p:spPr>
            <a:xfrm>
              <a:off x="7791513"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835" name="tx835"/>
            <p:cNvSpPr/>
            <p:nvPr/>
          </p:nvSpPr>
          <p:spPr>
            <a:xfrm>
              <a:off x="2187755" y="19871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836" name="tx836"/>
            <p:cNvSpPr/>
            <p:nvPr/>
          </p:nvSpPr>
          <p:spPr>
            <a:xfrm>
              <a:off x="2442471" y="19871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837" name="tx837"/>
            <p:cNvSpPr/>
            <p:nvPr/>
          </p:nvSpPr>
          <p:spPr>
            <a:xfrm>
              <a:off x="2697188" y="19871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838" name="tx838"/>
            <p:cNvSpPr/>
            <p:nvPr/>
          </p:nvSpPr>
          <p:spPr>
            <a:xfrm>
              <a:off x="2951904" y="19871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839" name="tx839"/>
            <p:cNvSpPr/>
            <p:nvPr/>
          </p:nvSpPr>
          <p:spPr>
            <a:xfrm>
              <a:off x="3206620" y="19871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840" name="tx840"/>
            <p:cNvSpPr/>
            <p:nvPr/>
          </p:nvSpPr>
          <p:spPr>
            <a:xfrm>
              <a:off x="3461336" y="19871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41" name="tx841"/>
            <p:cNvSpPr/>
            <p:nvPr/>
          </p:nvSpPr>
          <p:spPr>
            <a:xfrm>
              <a:off x="3716053" y="19871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42" name="tx842"/>
            <p:cNvSpPr/>
            <p:nvPr/>
          </p:nvSpPr>
          <p:spPr>
            <a:xfrm>
              <a:off x="3970769" y="19871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43" name="tx843"/>
            <p:cNvSpPr/>
            <p:nvPr/>
          </p:nvSpPr>
          <p:spPr>
            <a:xfrm>
              <a:off x="4225485" y="19871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44" name="tx844"/>
            <p:cNvSpPr/>
            <p:nvPr/>
          </p:nvSpPr>
          <p:spPr>
            <a:xfrm>
              <a:off x="4480202" y="19871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45" name="tx845"/>
            <p:cNvSpPr/>
            <p:nvPr/>
          </p:nvSpPr>
          <p:spPr>
            <a:xfrm>
              <a:off x="4734918" y="19871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46" name="tx846"/>
            <p:cNvSpPr/>
            <p:nvPr/>
          </p:nvSpPr>
          <p:spPr>
            <a:xfrm>
              <a:off x="4989634" y="19871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47" name="tx847"/>
            <p:cNvSpPr/>
            <p:nvPr/>
          </p:nvSpPr>
          <p:spPr>
            <a:xfrm>
              <a:off x="5244350" y="19871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48" name="tx848"/>
            <p:cNvSpPr/>
            <p:nvPr/>
          </p:nvSpPr>
          <p:spPr>
            <a:xfrm>
              <a:off x="5499067" y="19871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849" name="tx849"/>
            <p:cNvSpPr/>
            <p:nvPr/>
          </p:nvSpPr>
          <p:spPr>
            <a:xfrm>
              <a:off x="5753783" y="19871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850" name="tx850"/>
            <p:cNvSpPr/>
            <p:nvPr/>
          </p:nvSpPr>
          <p:spPr>
            <a:xfrm>
              <a:off x="6008499" y="19871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851" name="tx851"/>
            <p:cNvSpPr/>
            <p:nvPr/>
          </p:nvSpPr>
          <p:spPr>
            <a:xfrm>
              <a:off x="6263216" y="19871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852" name="tx852"/>
            <p:cNvSpPr/>
            <p:nvPr/>
          </p:nvSpPr>
          <p:spPr>
            <a:xfrm>
              <a:off x="6517932" y="19871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853" name="tx853"/>
            <p:cNvSpPr/>
            <p:nvPr/>
          </p:nvSpPr>
          <p:spPr>
            <a:xfrm>
              <a:off x="6772648" y="19871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854" name="tx854"/>
            <p:cNvSpPr/>
            <p:nvPr/>
          </p:nvSpPr>
          <p:spPr>
            <a:xfrm>
              <a:off x="7027364" y="19871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855" name="tx855"/>
            <p:cNvSpPr/>
            <p:nvPr/>
          </p:nvSpPr>
          <p:spPr>
            <a:xfrm>
              <a:off x="7282081" y="19871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856" name="tx856"/>
            <p:cNvSpPr/>
            <p:nvPr/>
          </p:nvSpPr>
          <p:spPr>
            <a:xfrm>
              <a:off x="7536797" y="19871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857" name="tx857"/>
            <p:cNvSpPr/>
            <p:nvPr/>
          </p:nvSpPr>
          <p:spPr>
            <a:xfrm>
              <a:off x="7791513" y="19871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858" name="tx858"/>
            <p:cNvSpPr/>
            <p:nvPr/>
          </p:nvSpPr>
          <p:spPr>
            <a:xfrm>
              <a:off x="8046230" y="19871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859" name="tx859"/>
            <p:cNvSpPr/>
            <p:nvPr/>
          </p:nvSpPr>
          <p:spPr>
            <a:xfrm>
              <a:off x="8300946" y="19871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860" name="tx860"/>
            <p:cNvSpPr/>
            <p:nvPr/>
          </p:nvSpPr>
          <p:spPr>
            <a:xfrm>
              <a:off x="8555662" y="19871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861" name="tx861"/>
            <p:cNvSpPr/>
            <p:nvPr/>
          </p:nvSpPr>
          <p:spPr>
            <a:xfrm>
              <a:off x="2697188" y="2706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862" name="tx862"/>
            <p:cNvSpPr/>
            <p:nvPr/>
          </p:nvSpPr>
          <p:spPr>
            <a:xfrm>
              <a:off x="2951904" y="2706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863" name="tx863"/>
            <p:cNvSpPr/>
            <p:nvPr/>
          </p:nvSpPr>
          <p:spPr>
            <a:xfrm>
              <a:off x="3206620" y="2706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864" name="tx864"/>
            <p:cNvSpPr/>
            <p:nvPr/>
          </p:nvSpPr>
          <p:spPr>
            <a:xfrm>
              <a:off x="3461336" y="2706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865" name="tx865"/>
            <p:cNvSpPr/>
            <p:nvPr/>
          </p:nvSpPr>
          <p:spPr>
            <a:xfrm>
              <a:off x="3716053" y="2706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866" name="tx866"/>
            <p:cNvSpPr/>
            <p:nvPr/>
          </p:nvSpPr>
          <p:spPr>
            <a:xfrm>
              <a:off x="3970769" y="2706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867" name="tx867"/>
            <p:cNvSpPr/>
            <p:nvPr/>
          </p:nvSpPr>
          <p:spPr>
            <a:xfrm>
              <a:off x="4225485" y="2706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868" name="tx868"/>
            <p:cNvSpPr/>
            <p:nvPr/>
          </p:nvSpPr>
          <p:spPr>
            <a:xfrm>
              <a:off x="4480202" y="2706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869" name="tx869"/>
            <p:cNvSpPr/>
            <p:nvPr/>
          </p:nvSpPr>
          <p:spPr>
            <a:xfrm>
              <a:off x="4734918" y="2706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870" name="tx870"/>
            <p:cNvSpPr/>
            <p:nvPr/>
          </p:nvSpPr>
          <p:spPr>
            <a:xfrm>
              <a:off x="4989634" y="2706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871" name="tx871"/>
            <p:cNvSpPr/>
            <p:nvPr/>
          </p:nvSpPr>
          <p:spPr>
            <a:xfrm>
              <a:off x="5244350" y="2706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872" name="tx872"/>
            <p:cNvSpPr/>
            <p:nvPr/>
          </p:nvSpPr>
          <p:spPr>
            <a:xfrm>
              <a:off x="5499067" y="2706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873" name="tx873"/>
            <p:cNvSpPr/>
            <p:nvPr/>
          </p:nvSpPr>
          <p:spPr>
            <a:xfrm>
              <a:off x="5753783" y="2706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874" name="tx874"/>
            <p:cNvSpPr/>
            <p:nvPr/>
          </p:nvSpPr>
          <p:spPr>
            <a:xfrm>
              <a:off x="6008499" y="2706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875" name="tx875"/>
            <p:cNvSpPr/>
            <p:nvPr/>
          </p:nvSpPr>
          <p:spPr>
            <a:xfrm>
              <a:off x="6263216" y="2706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876" name="tx876"/>
            <p:cNvSpPr/>
            <p:nvPr/>
          </p:nvSpPr>
          <p:spPr>
            <a:xfrm>
              <a:off x="6517932" y="2706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877" name="tx877"/>
            <p:cNvSpPr/>
            <p:nvPr/>
          </p:nvSpPr>
          <p:spPr>
            <a:xfrm>
              <a:off x="6772648" y="2706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878" name="tx878"/>
            <p:cNvSpPr/>
            <p:nvPr/>
          </p:nvSpPr>
          <p:spPr>
            <a:xfrm>
              <a:off x="7027364" y="2706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879" name="tx879"/>
            <p:cNvSpPr/>
            <p:nvPr/>
          </p:nvSpPr>
          <p:spPr>
            <a:xfrm>
              <a:off x="7282081" y="2706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880" name="tx880"/>
            <p:cNvSpPr/>
            <p:nvPr/>
          </p:nvSpPr>
          <p:spPr>
            <a:xfrm>
              <a:off x="7536797" y="2706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881" name="tx881"/>
            <p:cNvSpPr/>
            <p:nvPr/>
          </p:nvSpPr>
          <p:spPr>
            <a:xfrm>
              <a:off x="7791513" y="2706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882" name="tx882"/>
            <p:cNvSpPr/>
            <p:nvPr/>
          </p:nvSpPr>
          <p:spPr>
            <a:xfrm>
              <a:off x="8046230" y="2706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883" name="tx883"/>
            <p:cNvSpPr/>
            <p:nvPr/>
          </p:nvSpPr>
          <p:spPr>
            <a:xfrm>
              <a:off x="8300946" y="2706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884" name="tx884"/>
            <p:cNvSpPr/>
            <p:nvPr/>
          </p:nvSpPr>
          <p:spPr>
            <a:xfrm>
              <a:off x="8555662" y="2706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885" name="tx885"/>
            <p:cNvSpPr/>
            <p:nvPr/>
          </p:nvSpPr>
          <p:spPr>
            <a:xfrm>
              <a:off x="2187755" y="4146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886" name="tx886"/>
            <p:cNvSpPr/>
            <p:nvPr/>
          </p:nvSpPr>
          <p:spPr>
            <a:xfrm>
              <a:off x="2442471" y="4146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887" name="tx887"/>
            <p:cNvSpPr/>
            <p:nvPr/>
          </p:nvSpPr>
          <p:spPr>
            <a:xfrm>
              <a:off x="2697188" y="4146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888" name="tx888"/>
            <p:cNvSpPr/>
            <p:nvPr/>
          </p:nvSpPr>
          <p:spPr>
            <a:xfrm>
              <a:off x="2951904" y="4146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889" name="tx889"/>
            <p:cNvSpPr/>
            <p:nvPr/>
          </p:nvSpPr>
          <p:spPr>
            <a:xfrm>
              <a:off x="3206620" y="4146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890" name="tx890"/>
            <p:cNvSpPr/>
            <p:nvPr/>
          </p:nvSpPr>
          <p:spPr>
            <a:xfrm>
              <a:off x="3461336" y="4146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891" name="tx891"/>
            <p:cNvSpPr/>
            <p:nvPr/>
          </p:nvSpPr>
          <p:spPr>
            <a:xfrm>
              <a:off x="3716053" y="4146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892" name="tx892"/>
            <p:cNvSpPr/>
            <p:nvPr/>
          </p:nvSpPr>
          <p:spPr>
            <a:xfrm>
              <a:off x="3970769" y="4146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893" name="tx893"/>
            <p:cNvSpPr/>
            <p:nvPr/>
          </p:nvSpPr>
          <p:spPr>
            <a:xfrm>
              <a:off x="4225485" y="4146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894" name="tx894"/>
            <p:cNvSpPr/>
            <p:nvPr/>
          </p:nvSpPr>
          <p:spPr>
            <a:xfrm>
              <a:off x="4480202" y="4146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895" name="tx895"/>
            <p:cNvSpPr/>
            <p:nvPr/>
          </p:nvSpPr>
          <p:spPr>
            <a:xfrm>
              <a:off x="4734918" y="4146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896" name="tx896"/>
            <p:cNvSpPr/>
            <p:nvPr/>
          </p:nvSpPr>
          <p:spPr>
            <a:xfrm>
              <a:off x="4989634" y="4146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897" name="tx897"/>
            <p:cNvSpPr/>
            <p:nvPr/>
          </p:nvSpPr>
          <p:spPr>
            <a:xfrm>
              <a:off x="5244350" y="4146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898" name="tx898"/>
            <p:cNvSpPr/>
            <p:nvPr/>
          </p:nvSpPr>
          <p:spPr>
            <a:xfrm>
              <a:off x="5499067" y="4146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899" name="tx899"/>
            <p:cNvSpPr/>
            <p:nvPr/>
          </p:nvSpPr>
          <p:spPr>
            <a:xfrm>
              <a:off x="5753783" y="4146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900" name="tx900"/>
            <p:cNvSpPr/>
            <p:nvPr/>
          </p:nvSpPr>
          <p:spPr>
            <a:xfrm>
              <a:off x="6008499" y="4146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901" name="tx901"/>
            <p:cNvSpPr/>
            <p:nvPr/>
          </p:nvSpPr>
          <p:spPr>
            <a:xfrm>
              <a:off x="6263216" y="4146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902" name="tx902"/>
            <p:cNvSpPr/>
            <p:nvPr/>
          </p:nvSpPr>
          <p:spPr>
            <a:xfrm>
              <a:off x="6517932" y="4146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903" name="tx903"/>
            <p:cNvSpPr/>
            <p:nvPr/>
          </p:nvSpPr>
          <p:spPr>
            <a:xfrm>
              <a:off x="6772648" y="4146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904" name="tx904"/>
            <p:cNvSpPr/>
            <p:nvPr/>
          </p:nvSpPr>
          <p:spPr>
            <a:xfrm>
              <a:off x="7027364" y="4146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905" name="tx905"/>
            <p:cNvSpPr/>
            <p:nvPr/>
          </p:nvSpPr>
          <p:spPr>
            <a:xfrm>
              <a:off x="7282081" y="4146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906" name="tx906"/>
            <p:cNvSpPr/>
            <p:nvPr/>
          </p:nvSpPr>
          <p:spPr>
            <a:xfrm>
              <a:off x="8046230" y="4146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907" name="tx907"/>
            <p:cNvSpPr/>
            <p:nvPr/>
          </p:nvSpPr>
          <p:spPr>
            <a:xfrm>
              <a:off x="8300946" y="4146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908" name="tx908"/>
            <p:cNvSpPr/>
            <p:nvPr/>
          </p:nvSpPr>
          <p:spPr>
            <a:xfrm>
              <a:off x="8555662" y="4146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909" name="tx909"/>
            <p:cNvSpPr/>
            <p:nvPr/>
          </p:nvSpPr>
          <p:spPr>
            <a:xfrm>
              <a:off x="2187755" y="37863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910" name="tx910"/>
            <p:cNvSpPr/>
            <p:nvPr/>
          </p:nvSpPr>
          <p:spPr>
            <a:xfrm>
              <a:off x="2442471" y="37863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911" name="tx911"/>
            <p:cNvSpPr/>
            <p:nvPr/>
          </p:nvSpPr>
          <p:spPr>
            <a:xfrm>
              <a:off x="2697188" y="37863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912" name="tx912"/>
            <p:cNvSpPr/>
            <p:nvPr/>
          </p:nvSpPr>
          <p:spPr>
            <a:xfrm>
              <a:off x="2951904" y="37863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913" name="tx913"/>
            <p:cNvSpPr/>
            <p:nvPr/>
          </p:nvSpPr>
          <p:spPr>
            <a:xfrm>
              <a:off x="3206620" y="37863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914" name="tx914"/>
            <p:cNvSpPr/>
            <p:nvPr/>
          </p:nvSpPr>
          <p:spPr>
            <a:xfrm>
              <a:off x="3461336" y="37863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915" name="tx915"/>
            <p:cNvSpPr/>
            <p:nvPr/>
          </p:nvSpPr>
          <p:spPr>
            <a:xfrm>
              <a:off x="3716053" y="37863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916" name="tx916"/>
            <p:cNvSpPr/>
            <p:nvPr/>
          </p:nvSpPr>
          <p:spPr>
            <a:xfrm>
              <a:off x="3970769" y="37863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917" name="tx917"/>
            <p:cNvSpPr/>
            <p:nvPr/>
          </p:nvSpPr>
          <p:spPr>
            <a:xfrm>
              <a:off x="4225485" y="37863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918" name="tx918"/>
            <p:cNvSpPr/>
            <p:nvPr/>
          </p:nvSpPr>
          <p:spPr>
            <a:xfrm>
              <a:off x="4480202" y="37863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919" name="tx919"/>
            <p:cNvSpPr/>
            <p:nvPr/>
          </p:nvSpPr>
          <p:spPr>
            <a:xfrm>
              <a:off x="4734918" y="37863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920" name="tx920"/>
            <p:cNvSpPr/>
            <p:nvPr/>
          </p:nvSpPr>
          <p:spPr>
            <a:xfrm>
              <a:off x="4989634" y="37863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921" name="tx921"/>
            <p:cNvSpPr/>
            <p:nvPr/>
          </p:nvSpPr>
          <p:spPr>
            <a:xfrm>
              <a:off x="5244350" y="37863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922" name="tx922"/>
            <p:cNvSpPr/>
            <p:nvPr/>
          </p:nvSpPr>
          <p:spPr>
            <a:xfrm>
              <a:off x="5499067" y="37863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923" name="tx923"/>
            <p:cNvSpPr/>
            <p:nvPr/>
          </p:nvSpPr>
          <p:spPr>
            <a:xfrm>
              <a:off x="5753783" y="37863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924" name="tx924"/>
            <p:cNvSpPr/>
            <p:nvPr/>
          </p:nvSpPr>
          <p:spPr>
            <a:xfrm>
              <a:off x="6008499" y="37863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925" name="tx925"/>
            <p:cNvSpPr/>
            <p:nvPr/>
          </p:nvSpPr>
          <p:spPr>
            <a:xfrm>
              <a:off x="6263216" y="37863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926" name="tx926"/>
            <p:cNvSpPr/>
            <p:nvPr/>
          </p:nvSpPr>
          <p:spPr>
            <a:xfrm>
              <a:off x="6517932" y="37863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927" name="tx927"/>
            <p:cNvSpPr/>
            <p:nvPr/>
          </p:nvSpPr>
          <p:spPr>
            <a:xfrm>
              <a:off x="6772648" y="37863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928" name="tx928"/>
            <p:cNvSpPr/>
            <p:nvPr/>
          </p:nvSpPr>
          <p:spPr>
            <a:xfrm>
              <a:off x="7027364" y="37863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929" name="tx929"/>
            <p:cNvSpPr/>
            <p:nvPr/>
          </p:nvSpPr>
          <p:spPr>
            <a:xfrm>
              <a:off x="7282081" y="37863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930" name="tx930"/>
            <p:cNvSpPr/>
            <p:nvPr/>
          </p:nvSpPr>
          <p:spPr>
            <a:xfrm>
              <a:off x="7791513" y="37863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931" name="tx931"/>
            <p:cNvSpPr/>
            <p:nvPr/>
          </p:nvSpPr>
          <p:spPr>
            <a:xfrm>
              <a:off x="8046230" y="37863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932" name="tx932"/>
            <p:cNvSpPr/>
            <p:nvPr/>
          </p:nvSpPr>
          <p:spPr>
            <a:xfrm>
              <a:off x="8300946" y="37863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933" name="tx933"/>
            <p:cNvSpPr/>
            <p:nvPr/>
          </p:nvSpPr>
          <p:spPr>
            <a:xfrm>
              <a:off x="8555662" y="37863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934" name="tx934"/>
            <p:cNvSpPr/>
            <p:nvPr/>
          </p:nvSpPr>
          <p:spPr>
            <a:xfrm>
              <a:off x="4225485"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935" name="tx935"/>
            <p:cNvSpPr/>
            <p:nvPr/>
          </p:nvSpPr>
          <p:spPr>
            <a:xfrm>
              <a:off x="4480202"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936" name="tx936"/>
            <p:cNvSpPr/>
            <p:nvPr/>
          </p:nvSpPr>
          <p:spPr>
            <a:xfrm>
              <a:off x="4734918"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937" name="tx937"/>
            <p:cNvSpPr/>
            <p:nvPr/>
          </p:nvSpPr>
          <p:spPr>
            <a:xfrm>
              <a:off x="4989634"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938" name="tx938"/>
            <p:cNvSpPr/>
            <p:nvPr/>
          </p:nvSpPr>
          <p:spPr>
            <a:xfrm>
              <a:off x="5244350"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939" name="tx939"/>
            <p:cNvSpPr/>
            <p:nvPr/>
          </p:nvSpPr>
          <p:spPr>
            <a:xfrm>
              <a:off x="5499067"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940" name="tx940"/>
            <p:cNvSpPr/>
            <p:nvPr/>
          </p:nvSpPr>
          <p:spPr>
            <a:xfrm>
              <a:off x="5753783"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941" name="tx941"/>
            <p:cNvSpPr/>
            <p:nvPr/>
          </p:nvSpPr>
          <p:spPr>
            <a:xfrm>
              <a:off x="6008499"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942" name="tx942"/>
            <p:cNvSpPr/>
            <p:nvPr/>
          </p:nvSpPr>
          <p:spPr>
            <a:xfrm>
              <a:off x="6263216"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943" name="tx943"/>
            <p:cNvSpPr/>
            <p:nvPr/>
          </p:nvSpPr>
          <p:spPr>
            <a:xfrm>
              <a:off x="6517932"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944" name="tx944"/>
            <p:cNvSpPr/>
            <p:nvPr/>
          </p:nvSpPr>
          <p:spPr>
            <a:xfrm>
              <a:off x="6772648"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945" name="tx945"/>
            <p:cNvSpPr/>
            <p:nvPr/>
          </p:nvSpPr>
          <p:spPr>
            <a:xfrm>
              <a:off x="7027364"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946" name="tx946"/>
            <p:cNvSpPr/>
            <p:nvPr/>
          </p:nvSpPr>
          <p:spPr>
            <a:xfrm>
              <a:off x="7282081"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947" name="tx947"/>
            <p:cNvSpPr/>
            <p:nvPr/>
          </p:nvSpPr>
          <p:spPr>
            <a:xfrm>
              <a:off x="7536797"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948" name="tx948"/>
            <p:cNvSpPr/>
            <p:nvPr/>
          </p:nvSpPr>
          <p:spPr>
            <a:xfrm>
              <a:off x="7791513"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949" name="tx949"/>
            <p:cNvSpPr/>
            <p:nvPr/>
          </p:nvSpPr>
          <p:spPr>
            <a:xfrm>
              <a:off x="8046230"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950" name="tx950"/>
            <p:cNvSpPr/>
            <p:nvPr/>
          </p:nvSpPr>
          <p:spPr>
            <a:xfrm>
              <a:off x="8300946"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951" name="tx951"/>
            <p:cNvSpPr/>
            <p:nvPr/>
          </p:nvSpPr>
          <p:spPr>
            <a:xfrm>
              <a:off x="8555662"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952" name="tx952"/>
            <p:cNvSpPr/>
            <p:nvPr/>
          </p:nvSpPr>
          <p:spPr>
            <a:xfrm>
              <a:off x="4480202" y="43260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953" name="tx953"/>
            <p:cNvSpPr/>
            <p:nvPr/>
          </p:nvSpPr>
          <p:spPr>
            <a:xfrm>
              <a:off x="6772648" y="43260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954" name="tx954"/>
            <p:cNvSpPr/>
            <p:nvPr/>
          </p:nvSpPr>
          <p:spPr>
            <a:xfrm>
              <a:off x="7027364" y="43260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955" name="tx955"/>
            <p:cNvSpPr/>
            <p:nvPr/>
          </p:nvSpPr>
          <p:spPr>
            <a:xfrm>
              <a:off x="7282081" y="43260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956" name="tx956"/>
            <p:cNvSpPr/>
            <p:nvPr/>
          </p:nvSpPr>
          <p:spPr>
            <a:xfrm>
              <a:off x="8046230" y="43260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957" name="tx957"/>
            <p:cNvSpPr/>
            <p:nvPr/>
          </p:nvSpPr>
          <p:spPr>
            <a:xfrm>
              <a:off x="8300946" y="43260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958" name="tx958"/>
            <p:cNvSpPr/>
            <p:nvPr/>
          </p:nvSpPr>
          <p:spPr>
            <a:xfrm>
              <a:off x="8555662" y="43260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959" name="tx959"/>
            <p:cNvSpPr/>
            <p:nvPr/>
          </p:nvSpPr>
          <p:spPr>
            <a:xfrm>
              <a:off x="2697188" y="54055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960" name="tx960"/>
            <p:cNvSpPr/>
            <p:nvPr/>
          </p:nvSpPr>
          <p:spPr>
            <a:xfrm>
              <a:off x="2951904" y="54055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961" name="tx961"/>
            <p:cNvSpPr/>
            <p:nvPr/>
          </p:nvSpPr>
          <p:spPr>
            <a:xfrm>
              <a:off x="3206620" y="54055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962" name="tx962"/>
            <p:cNvSpPr/>
            <p:nvPr/>
          </p:nvSpPr>
          <p:spPr>
            <a:xfrm>
              <a:off x="3461336" y="54055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963" name="tx963"/>
            <p:cNvSpPr/>
            <p:nvPr/>
          </p:nvSpPr>
          <p:spPr>
            <a:xfrm>
              <a:off x="3716053" y="54055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964" name="tx964"/>
            <p:cNvSpPr/>
            <p:nvPr/>
          </p:nvSpPr>
          <p:spPr>
            <a:xfrm>
              <a:off x="3970769" y="54055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965" name="tx965"/>
            <p:cNvSpPr/>
            <p:nvPr/>
          </p:nvSpPr>
          <p:spPr>
            <a:xfrm>
              <a:off x="4480202" y="54055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966" name="tx966"/>
            <p:cNvSpPr/>
            <p:nvPr/>
          </p:nvSpPr>
          <p:spPr>
            <a:xfrm>
              <a:off x="5499067" y="54055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967" name="tx967"/>
            <p:cNvSpPr/>
            <p:nvPr/>
          </p:nvSpPr>
          <p:spPr>
            <a:xfrm>
              <a:off x="7536797"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968" name="tx968"/>
            <p:cNvSpPr/>
            <p:nvPr/>
          </p:nvSpPr>
          <p:spPr>
            <a:xfrm>
              <a:off x="7791513"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969" name="tx969"/>
            <p:cNvSpPr/>
            <p:nvPr/>
          </p:nvSpPr>
          <p:spPr>
            <a:xfrm>
              <a:off x="8046230"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970" name="tx970"/>
            <p:cNvSpPr/>
            <p:nvPr/>
          </p:nvSpPr>
          <p:spPr>
            <a:xfrm>
              <a:off x="8300946"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971" name="tx971"/>
            <p:cNvSpPr/>
            <p:nvPr/>
          </p:nvSpPr>
          <p:spPr>
            <a:xfrm>
              <a:off x="8555662"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972" name="tx972"/>
            <p:cNvSpPr/>
            <p:nvPr/>
          </p:nvSpPr>
          <p:spPr>
            <a:xfrm>
              <a:off x="4989634" y="32466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973" name="tx973"/>
            <p:cNvSpPr/>
            <p:nvPr/>
          </p:nvSpPr>
          <p:spPr>
            <a:xfrm>
              <a:off x="5244350" y="32466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974" name="tx974"/>
            <p:cNvSpPr/>
            <p:nvPr/>
          </p:nvSpPr>
          <p:spPr>
            <a:xfrm>
              <a:off x="7027364" y="32466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975" name="tx975"/>
            <p:cNvSpPr/>
            <p:nvPr/>
          </p:nvSpPr>
          <p:spPr>
            <a:xfrm>
              <a:off x="7282081" y="32466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976" name="tx976"/>
            <p:cNvSpPr/>
            <p:nvPr/>
          </p:nvSpPr>
          <p:spPr>
            <a:xfrm>
              <a:off x="7536797" y="32466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977" name="tx977"/>
            <p:cNvSpPr/>
            <p:nvPr/>
          </p:nvSpPr>
          <p:spPr>
            <a:xfrm>
              <a:off x="7791513" y="32466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978" name="tx978"/>
            <p:cNvSpPr/>
            <p:nvPr/>
          </p:nvSpPr>
          <p:spPr>
            <a:xfrm>
              <a:off x="8046230" y="32466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979" name="tx979"/>
            <p:cNvSpPr/>
            <p:nvPr/>
          </p:nvSpPr>
          <p:spPr>
            <a:xfrm>
              <a:off x="8300946" y="32466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980" name="tx980"/>
            <p:cNvSpPr/>
            <p:nvPr/>
          </p:nvSpPr>
          <p:spPr>
            <a:xfrm>
              <a:off x="8555662" y="32466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981" name="tx981"/>
            <p:cNvSpPr/>
            <p:nvPr/>
          </p:nvSpPr>
          <p:spPr>
            <a:xfrm>
              <a:off x="2187755" y="12675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982" name="tx982"/>
            <p:cNvSpPr/>
            <p:nvPr/>
          </p:nvSpPr>
          <p:spPr>
            <a:xfrm>
              <a:off x="2442471" y="12675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983" name="tx983"/>
            <p:cNvSpPr/>
            <p:nvPr/>
          </p:nvSpPr>
          <p:spPr>
            <a:xfrm>
              <a:off x="2697188" y="12675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984" name="tx984"/>
            <p:cNvSpPr/>
            <p:nvPr/>
          </p:nvSpPr>
          <p:spPr>
            <a:xfrm>
              <a:off x="2951904" y="12675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985" name="tx985"/>
            <p:cNvSpPr/>
            <p:nvPr/>
          </p:nvSpPr>
          <p:spPr>
            <a:xfrm>
              <a:off x="3206620" y="12675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986" name="tx986"/>
            <p:cNvSpPr/>
            <p:nvPr/>
          </p:nvSpPr>
          <p:spPr>
            <a:xfrm>
              <a:off x="3461336" y="12675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987" name="tx987"/>
            <p:cNvSpPr/>
            <p:nvPr/>
          </p:nvSpPr>
          <p:spPr>
            <a:xfrm>
              <a:off x="3716053" y="12675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988" name="tx988"/>
            <p:cNvSpPr/>
            <p:nvPr/>
          </p:nvSpPr>
          <p:spPr>
            <a:xfrm>
              <a:off x="3970769" y="12675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89" name="tx989"/>
            <p:cNvSpPr/>
            <p:nvPr/>
          </p:nvSpPr>
          <p:spPr>
            <a:xfrm>
              <a:off x="4225485" y="12675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990" name="tx990"/>
            <p:cNvSpPr/>
            <p:nvPr/>
          </p:nvSpPr>
          <p:spPr>
            <a:xfrm>
              <a:off x="4480202" y="12675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991" name="tx991"/>
            <p:cNvSpPr/>
            <p:nvPr/>
          </p:nvSpPr>
          <p:spPr>
            <a:xfrm>
              <a:off x="4734918" y="12675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92" name="tx992"/>
            <p:cNvSpPr/>
            <p:nvPr/>
          </p:nvSpPr>
          <p:spPr>
            <a:xfrm>
              <a:off x="4989634" y="12675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93" name="tx993"/>
            <p:cNvSpPr/>
            <p:nvPr/>
          </p:nvSpPr>
          <p:spPr>
            <a:xfrm>
              <a:off x="5244350" y="12675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994" name="tx994"/>
            <p:cNvSpPr/>
            <p:nvPr/>
          </p:nvSpPr>
          <p:spPr>
            <a:xfrm>
              <a:off x="5499067" y="12675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95" name="tx995"/>
            <p:cNvSpPr/>
            <p:nvPr/>
          </p:nvSpPr>
          <p:spPr>
            <a:xfrm>
              <a:off x="5753783" y="12675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96" name="tx996"/>
            <p:cNvSpPr/>
            <p:nvPr/>
          </p:nvSpPr>
          <p:spPr>
            <a:xfrm>
              <a:off x="6008499" y="12675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97" name="tx997"/>
            <p:cNvSpPr/>
            <p:nvPr/>
          </p:nvSpPr>
          <p:spPr>
            <a:xfrm>
              <a:off x="6263216" y="12675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98" name="tx998"/>
            <p:cNvSpPr/>
            <p:nvPr/>
          </p:nvSpPr>
          <p:spPr>
            <a:xfrm>
              <a:off x="6517932" y="12675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99" name="tx999"/>
            <p:cNvSpPr/>
            <p:nvPr/>
          </p:nvSpPr>
          <p:spPr>
            <a:xfrm>
              <a:off x="6772648" y="12675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00" name="tx1000"/>
            <p:cNvSpPr/>
            <p:nvPr/>
          </p:nvSpPr>
          <p:spPr>
            <a:xfrm>
              <a:off x="7027364" y="12675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01" name="tx1001"/>
            <p:cNvSpPr/>
            <p:nvPr/>
          </p:nvSpPr>
          <p:spPr>
            <a:xfrm>
              <a:off x="7282081" y="12675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002" name="tx1002"/>
            <p:cNvSpPr/>
            <p:nvPr/>
          </p:nvSpPr>
          <p:spPr>
            <a:xfrm>
              <a:off x="7536797" y="12675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003" name="tx1003"/>
            <p:cNvSpPr/>
            <p:nvPr/>
          </p:nvSpPr>
          <p:spPr>
            <a:xfrm>
              <a:off x="7791513" y="12675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004" name="tx1004"/>
            <p:cNvSpPr/>
            <p:nvPr/>
          </p:nvSpPr>
          <p:spPr>
            <a:xfrm>
              <a:off x="8046230" y="12675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1005" name="tx1005"/>
            <p:cNvSpPr/>
            <p:nvPr/>
          </p:nvSpPr>
          <p:spPr>
            <a:xfrm>
              <a:off x="8300946" y="12675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06" name="tx1006"/>
            <p:cNvSpPr/>
            <p:nvPr/>
          </p:nvSpPr>
          <p:spPr>
            <a:xfrm>
              <a:off x="8555662" y="12675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07" name="tx1007"/>
            <p:cNvSpPr/>
            <p:nvPr/>
          </p:nvSpPr>
          <p:spPr>
            <a:xfrm>
              <a:off x="2187755" y="39662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1008" name="tx1008"/>
            <p:cNvSpPr/>
            <p:nvPr/>
          </p:nvSpPr>
          <p:spPr>
            <a:xfrm>
              <a:off x="2442471" y="39662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1009" name="tx1009"/>
            <p:cNvSpPr/>
            <p:nvPr/>
          </p:nvSpPr>
          <p:spPr>
            <a:xfrm>
              <a:off x="2697188" y="39662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1010" name="tx1010"/>
            <p:cNvSpPr/>
            <p:nvPr/>
          </p:nvSpPr>
          <p:spPr>
            <a:xfrm>
              <a:off x="2951904" y="39662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1011" name="tx1011"/>
            <p:cNvSpPr/>
            <p:nvPr/>
          </p:nvSpPr>
          <p:spPr>
            <a:xfrm>
              <a:off x="3206620" y="39662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1012" name="tx1012"/>
            <p:cNvSpPr/>
            <p:nvPr/>
          </p:nvSpPr>
          <p:spPr>
            <a:xfrm>
              <a:off x="3461336" y="39662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1013" name="tx1013"/>
            <p:cNvSpPr/>
            <p:nvPr/>
          </p:nvSpPr>
          <p:spPr>
            <a:xfrm>
              <a:off x="3716053" y="39662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1014" name="tx1014"/>
            <p:cNvSpPr/>
            <p:nvPr/>
          </p:nvSpPr>
          <p:spPr>
            <a:xfrm>
              <a:off x="3970769" y="39662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015" name="tx1015"/>
            <p:cNvSpPr/>
            <p:nvPr/>
          </p:nvSpPr>
          <p:spPr>
            <a:xfrm>
              <a:off x="4225485" y="39662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016" name="tx1016"/>
            <p:cNvSpPr/>
            <p:nvPr/>
          </p:nvSpPr>
          <p:spPr>
            <a:xfrm>
              <a:off x="4480202" y="39662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1017" name="tx1017"/>
            <p:cNvSpPr/>
            <p:nvPr/>
          </p:nvSpPr>
          <p:spPr>
            <a:xfrm>
              <a:off x="4734918" y="39662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018" name="tx1018"/>
            <p:cNvSpPr/>
            <p:nvPr/>
          </p:nvSpPr>
          <p:spPr>
            <a:xfrm>
              <a:off x="4989634" y="39662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019" name="tx1019"/>
            <p:cNvSpPr/>
            <p:nvPr/>
          </p:nvSpPr>
          <p:spPr>
            <a:xfrm>
              <a:off x="5244350" y="39662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020" name="tx1020"/>
            <p:cNvSpPr/>
            <p:nvPr/>
          </p:nvSpPr>
          <p:spPr>
            <a:xfrm>
              <a:off x="5499067" y="39662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021" name="tx1021"/>
            <p:cNvSpPr/>
            <p:nvPr/>
          </p:nvSpPr>
          <p:spPr>
            <a:xfrm>
              <a:off x="5753783" y="39662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022" name="tx1022"/>
            <p:cNvSpPr/>
            <p:nvPr/>
          </p:nvSpPr>
          <p:spPr>
            <a:xfrm>
              <a:off x="6008499" y="39662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023" name="tx1023"/>
            <p:cNvSpPr/>
            <p:nvPr/>
          </p:nvSpPr>
          <p:spPr>
            <a:xfrm>
              <a:off x="6263216" y="39662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024" name="tx1024"/>
            <p:cNvSpPr/>
            <p:nvPr/>
          </p:nvSpPr>
          <p:spPr>
            <a:xfrm>
              <a:off x="6517932" y="39662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025" name="tx1025"/>
            <p:cNvSpPr/>
            <p:nvPr/>
          </p:nvSpPr>
          <p:spPr>
            <a:xfrm>
              <a:off x="6772648" y="39662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026" name="tx1026"/>
            <p:cNvSpPr/>
            <p:nvPr/>
          </p:nvSpPr>
          <p:spPr>
            <a:xfrm>
              <a:off x="7027364" y="39662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027" name="tx1027"/>
            <p:cNvSpPr/>
            <p:nvPr/>
          </p:nvSpPr>
          <p:spPr>
            <a:xfrm>
              <a:off x="7282081" y="39662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028" name="tx1028"/>
            <p:cNvSpPr/>
            <p:nvPr/>
          </p:nvSpPr>
          <p:spPr>
            <a:xfrm>
              <a:off x="7536797" y="39662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029" name="tx1029"/>
            <p:cNvSpPr/>
            <p:nvPr/>
          </p:nvSpPr>
          <p:spPr>
            <a:xfrm>
              <a:off x="7791513" y="39662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030" name="tx1030"/>
            <p:cNvSpPr/>
            <p:nvPr/>
          </p:nvSpPr>
          <p:spPr>
            <a:xfrm>
              <a:off x="8555662" y="39662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1031" name="tx1031"/>
            <p:cNvSpPr/>
            <p:nvPr/>
          </p:nvSpPr>
          <p:spPr>
            <a:xfrm>
              <a:off x="2187755"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032" name="tx1032"/>
            <p:cNvSpPr/>
            <p:nvPr/>
          </p:nvSpPr>
          <p:spPr>
            <a:xfrm>
              <a:off x="2442471"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1033" name="tx1033"/>
            <p:cNvSpPr/>
            <p:nvPr/>
          </p:nvSpPr>
          <p:spPr>
            <a:xfrm>
              <a:off x="2697188"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034" name="tx1034"/>
            <p:cNvSpPr/>
            <p:nvPr/>
          </p:nvSpPr>
          <p:spPr>
            <a:xfrm>
              <a:off x="2951904"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1035" name="tx1035"/>
            <p:cNvSpPr/>
            <p:nvPr/>
          </p:nvSpPr>
          <p:spPr>
            <a:xfrm>
              <a:off x="3206620"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036" name="tx1036"/>
            <p:cNvSpPr/>
            <p:nvPr/>
          </p:nvSpPr>
          <p:spPr>
            <a:xfrm>
              <a:off x="3461336"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1037" name="tx1037"/>
            <p:cNvSpPr/>
            <p:nvPr/>
          </p:nvSpPr>
          <p:spPr>
            <a:xfrm>
              <a:off x="3716053"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1038" name="tx1038"/>
            <p:cNvSpPr/>
            <p:nvPr/>
          </p:nvSpPr>
          <p:spPr>
            <a:xfrm>
              <a:off x="3970769"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1039" name="tx1039"/>
            <p:cNvSpPr/>
            <p:nvPr/>
          </p:nvSpPr>
          <p:spPr>
            <a:xfrm>
              <a:off x="4225485"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1040" name="tx1040"/>
            <p:cNvSpPr/>
            <p:nvPr/>
          </p:nvSpPr>
          <p:spPr>
            <a:xfrm>
              <a:off x="4480202"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1041" name="tx1041"/>
            <p:cNvSpPr/>
            <p:nvPr/>
          </p:nvSpPr>
          <p:spPr>
            <a:xfrm>
              <a:off x="4734918"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1042" name="tx1042"/>
            <p:cNvSpPr/>
            <p:nvPr/>
          </p:nvSpPr>
          <p:spPr>
            <a:xfrm>
              <a:off x="4989634"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1043" name="tx1043"/>
            <p:cNvSpPr/>
            <p:nvPr/>
          </p:nvSpPr>
          <p:spPr>
            <a:xfrm>
              <a:off x="6517932"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1044" name="tx1044"/>
            <p:cNvSpPr/>
            <p:nvPr/>
          </p:nvSpPr>
          <p:spPr>
            <a:xfrm>
              <a:off x="6772648"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1045" name="tx1045"/>
            <p:cNvSpPr/>
            <p:nvPr/>
          </p:nvSpPr>
          <p:spPr>
            <a:xfrm>
              <a:off x="7027364"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1046" name="tx1046"/>
            <p:cNvSpPr/>
            <p:nvPr/>
          </p:nvSpPr>
          <p:spPr>
            <a:xfrm>
              <a:off x="7282081"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1047" name="tx1047"/>
            <p:cNvSpPr/>
            <p:nvPr/>
          </p:nvSpPr>
          <p:spPr>
            <a:xfrm>
              <a:off x="7536797"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1048" name="tx1048"/>
            <p:cNvSpPr/>
            <p:nvPr/>
          </p:nvSpPr>
          <p:spPr>
            <a:xfrm>
              <a:off x="8046230"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1049" name="tx1049"/>
            <p:cNvSpPr/>
            <p:nvPr/>
          </p:nvSpPr>
          <p:spPr>
            <a:xfrm>
              <a:off x="8300946"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1050" name="tx1050"/>
            <p:cNvSpPr/>
            <p:nvPr/>
          </p:nvSpPr>
          <p:spPr>
            <a:xfrm>
              <a:off x="8555662"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1051" name="tx1051"/>
            <p:cNvSpPr/>
            <p:nvPr/>
          </p:nvSpPr>
          <p:spPr>
            <a:xfrm>
              <a:off x="2187755" y="16273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52" name="tx1052"/>
            <p:cNvSpPr/>
            <p:nvPr/>
          </p:nvSpPr>
          <p:spPr>
            <a:xfrm>
              <a:off x="2442471" y="16273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53" name="tx1053"/>
            <p:cNvSpPr/>
            <p:nvPr/>
          </p:nvSpPr>
          <p:spPr>
            <a:xfrm>
              <a:off x="2697188" y="16273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54" name="tx1054"/>
            <p:cNvSpPr/>
            <p:nvPr/>
          </p:nvSpPr>
          <p:spPr>
            <a:xfrm>
              <a:off x="2951904" y="16273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055" name="tx1055"/>
            <p:cNvSpPr/>
            <p:nvPr/>
          </p:nvSpPr>
          <p:spPr>
            <a:xfrm>
              <a:off x="3206620" y="16273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56" name="tx1056"/>
            <p:cNvSpPr/>
            <p:nvPr/>
          </p:nvSpPr>
          <p:spPr>
            <a:xfrm>
              <a:off x="3461336" y="16273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057" name="tx1057"/>
            <p:cNvSpPr/>
            <p:nvPr/>
          </p:nvSpPr>
          <p:spPr>
            <a:xfrm>
              <a:off x="3716053" y="16273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058" name="tx1058"/>
            <p:cNvSpPr/>
            <p:nvPr/>
          </p:nvSpPr>
          <p:spPr>
            <a:xfrm>
              <a:off x="3970769" y="16273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059" name="tx1059"/>
            <p:cNvSpPr/>
            <p:nvPr/>
          </p:nvSpPr>
          <p:spPr>
            <a:xfrm>
              <a:off x="4225485" y="16273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060" name="tx1060"/>
            <p:cNvSpPr/>
            <p:nvPr/>
          </p:nvSpPr>
          <p:spPr>
            <a:xfrm>
              <a:off x="4480202" y="16273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1061" name="tx1061"/>
            <p:cNvSpPr/>
            <p:nvPr/>
          </p:nvSpPr>
          <p:spPr>
            <a:xfrm>
              <a:off x="5244350" y="16273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1062" name="tx1062"/>
            <p:cNvSpPr/>
            <p:nvPr/>
          </p:nvSpPr>
          <p:spPr>
            <a:xfrm>
              <a:off x="5499067" y="16273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1063" name="tx1063"/>
            <p:cNvSpPr/>
            <p:nvPr/>
          </p:nvSpPr>
          <p:spPr>
            <a:xfrm>
              <a:off x="6772648" y="16273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1064" name="tx1064"/>
            <p:cNvSpPr/>
            <p:nvPr/>
          </p:nvSpPr>
          <p:spPr>
            <a:xfrm>
              <a:off x="7027364" y="16273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1065" name="tx1065"/>
            <p:cNvSpPr/>
            <p:nvPr/>
          </p:nvSpPr>
          <p:spPr>
            <a:xfrm>
              <a:off x="7282081" y="16273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1066" name="tx1066"/>
            <p:cNvSpPr/>
            <p:nvPr/>
          </p:nvSpPr>
          <p:spPr>
            <a:xfrm>
              <a:off x="7536797" y="16273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1067" name="tx1067"/>
            <p:cNvSpPr/>
            <p:nvPr/>
          </p:nvSpPr>
          <p:spPr>
            <a:xfrm>
              <a:off x="7791513" y="16273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1068" name="tx1068"/>
            <p:cNvSpPr/>
            <p:nvPr/>
          </p:nvSpPr>
          <p:spPr>
            <a:xfrm>
              <a:off x="8046230" y="16273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1069" name="tx1069"/>
            <p:cNvSpPr/>
            <p:nvPr/>
          </p:nvSpPr>
          <p:spPr>
            <a:xfrm>
              <a:off x="8300946" y="16273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1070" name="tx1070"/>
            <p:cNvSpPr/>
            <p:nvPr/>
          </p:nvSpPr>
          <p:spPr>
            <a:xfrm>
              <a:off x="8555662" y="16273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071" name="tx1071"/>
            <p:cNvSpPr/>
            <p:nvPr/>
          </p:nvSpPr>
          <p:spPr>
            <a:xfrm>
              <a:off x="2187755" y="55854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1072" name="tx1072"/>
            <p:cNvSpPr/>
            <p:nvPr/>
          </p:nvSpPr>
          <p:spPr>
            <a:xfrm>
              <a:off x="2442471" y="55854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1073" name="tx1073"/>
            <p:cNvSpPr/>
            <p:nvPr/>
          </p:nvSpPr>
          <p:spPr>
            <a:xfrm>
              <a:off x="2697188" y="55854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1074" name="tx1074"/>
            <p:cNvSpPr/>
            <p:nvPr/>
          </p:nvSpPr>
          <p:spPr>
            <a:xfrm>
              <a:off x="2951904" y="55854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1075" name="tx1075"/>
            <p:cNvSpPr/>
            <p:nvPr/>
          </p:nvSpPr>
          <p:spPr>
            <a:xfrm>
              <a:off x="3206620" y="55854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1076" name="tx1076"/>
            <p:cNvSpPr/>
            <p:nvPr/>
          </p:nvSpPr>
          <p:spPr>
            <a:xfrm>
              <a:off x="3461336" y="55854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1077" name="tx1077"/>
            <p:cNvSpPr/>
            <p:nvPr/>
          </p:nvSpPr>
          <p:spPr>
            <a:xfrm>
              <a:off x="3716053" y="55854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1078" name="tx1078"/>
            <p:cNvSpPr/>
            <p:nvPr/>
          </p:nvSpPr>
          <p:spPr>
            <a:xfrm>
              <a:off x="3970769" y="55854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1079" name="tx1079"/>
            <p:cNvSpPr/>
            <p:nvPr/>
          </p:nvSpPr>
          <p:spPr>
            <a:xfrm>
              <a:off x="4225485" y="55854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1080" name="tx1080"/>
            <p:cNvSpPr/>
            <p:nvPr/>
          </p:nvSpPr>
          <p:spPr>
            <a:xfrm>
              <a:off x="4480202" y="55854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1081" name="tx1081"/>
            <p:cNvSpPr/>
            <p:nvPr/>
          </p:nvSpPr>
          <p:spPr>
            <a:xfrm>
              <a:off x="4734918" y="55854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1082" name="tx1082"/>
            <p:cNvSpPr/>
            <p:nvPr/>
          </p:nvSpPr>
          <p:spPr>
            <a:xfrm>
              <a:off x="4989634" y="55854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1083" name="tx1083"/>
            <p:cNvSpPr/>
            <p:nvPr/>
          </p:nvSpPr>
          <p:spPr>
            <a:xfrm>
              <a:off x="5244350" y="55854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1084" name="tx1084"/>
            <p:cNvSpPr/>
            <p:nvPr/>
          </p:nvSpPr>
          <p:spPr>
            <a:xfrm>
              <a:off x="5499067" y="55854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1085" name="tx1085"/>
            <p:cNvSpPr/>
            <p:nvPr/>
          </p:nvSpPr>
          <p:spPr>
            <a:xfrm>
              <a:off x="5753783" y="55854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1086" name="tx1086"/>
            <p:cNvSpPr/>
            <p:nvPr/>
          </p:nvSpPr>
          <p:spPr>
            <a:xfrm>
              <a:off x="6008499" y="55854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1087" name="tx1087"/>
            <p:cNvSpPr/>
            <p:nvPr/>
          </p:nvSpPr>
          <p:spPr>
            <a:xfrm>
              <a:off x="6263216" y="55854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1088" name="tx1088"/>
            <p:cNvSpPr/>
            <p:nvPr/>
          </p:nvSpPr>
          <p:spPr>
            <a:xfrm>
              <a:off x="7027364" y="55854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1089" name="tx1089"/>
            <p:cNvSpPr/>
            <p:nvPr/>
          </p:nvSpPr>
          <p:spPr>
            <a:xfrm>
              <a:off x="3716053" y="36064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1090" name="tx1090"/>
            <p:cNvSpPr/>
            <p:nvPr/>
          </p:nvSpPr>
          <p:spPr>
            <a:xfrm>
              <a:off x="3970769" y="36064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1091" name="tx1091"/>
            <p:cNvSpPr/>
            <p:nvPr/>
          </p:nvSpPr>
          <p:spPr>
            <a:xfrm>
              <a:off x="4225485" y="36064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1092" name="tx1092"/>
            <p:cNvSpPr/>
            <p:nvPr/>
          </p:nvSpPr>
          <p:spPr>
            <a:xfrm>
              <a:off x="4480202" y="36064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1093" name="tx1093"/>
            <p:cNvSpPr/>
            <p:nvPr/>
          </p:nvSpPr>
          <p:spPr>
            <a:xfrm>
              <a:off x="4734918" y="36064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1094" name="tx1094"/>
            <p:cNvSpPr/>
            <p:nvPr/>
          </p:nvSpPr>
          <p:spPr>
            <a:xfrm>
              <a:off x="4989634" y="36064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1095" name="tx1095"/>
            <p:cNvSpPr/>
            <p:nvPr/>
          </p:nvSpPr>
          <p:spPr>
            <a:xfrm>
              <a:off x="5244350" y="36064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1096" name="tx1096"/>
            <p:cNvSpPr/>
            <p:nvPr/>
          </p:nvSpPr>
          <p:spPr>
            <a:xfrm>
              <a:off x="5499067" y="36064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1097" name="tx1097"/>
            <p:cNvSpPr/>
            <p:nvPr/>
          </p:nvSpPr>
          <p:spPr>
            <a:xfrm>
              <a:off x="5753783" y="36064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1098" name="tx1098"/>
            <p:cNvSpPr/>
            <p:nvPr/>
          </p:nvSpPr>
          <p:spPr>
            <a:xfrm>
              <a:off x="6008499" y="36064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1099" name="tx1099"/>
            <p:cNvSpPr/>
            <p:nvPr/>
          </p:nvSpPr>
          <p:spPr>
            <a:xfrm>
              <a:off x="6263216" y="36064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1100" name="tx1100"/>
            <p:cNvSpPr/>
            <p:nvPr/>
          </p:nvSpPr>
          <p:spPr>
            <a:xfrm>
              <a:off x="6517932" y="36064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1101" name="tx1101"/>
            <p:cNvSpPr/>
            <p:nvPr/>
          </p:nvSpPr>
          <p:spPr>
            <a:xfrm>
              <a:off x="6772648" y="36064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1102" name="tx1102"/>
            <p:cNvSpPr/>
            <p:nvPr/>
          </p:nvSpPr>
          <p:spPr>
            <a:xfrm>
              <a:off x="7027364" y="36064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1103" name="tx1103"/>
            <p:cNvSpPr/>
            <p:nvPr/>
          </p:nvSpPr>
          <p:spPr>
            <a:xfrm>
              <a:off x="7282081" y="36064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1104" name="tx1104"/>
            <p:cNvSpPr/>
            <p:nvPr/>
          </p:nvSpPr>
          <p:spPr>
            <a:xfrm>
              <a:off x="7536797" y="36064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1105" name="tx1105"/>
            <p:cNvSpPr/>
            <p:nvPr/>
          </p:nvSpPr>
          <p:spPr>
            <a:xfrm>
              <a:off x="7791513" y="36064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1106" name="tx1106"/>
            <p:cNvSpPr/>
            <p:nvPr/>
          </p:nvSpPr>
          <p:spPr>
            <a:xfrm>
              <a:off x="8046230" y="36064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1107" name="tx1107"/>
            <p:cNvSpPr/>
            <p:nvPr/>
          </p:nvSpPr>
          <p:spPr>
            <a:xfrm>
              <a:off x="8300946" y="36064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1108" name="tx1108"/>
            <p:cNvSpPr/>
            <p:nvPr/>
          </p:nvSpPr>
          <p:spPr>
            <a:xfrm>
              <a:off x="8555662" y="36064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1109" name="tx1109"/>
            <p:cNvSpPr/>
            <p:nvPr/>
          </p:nvSpPr>
          <p:spPr>
            <a:xfrm>
              <a:off x="2187755" y="45060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24</a:t>
              </a:r>
            </a:p>
          </p:txBody>
        </p:sp>
        <p:sp>
          <p:nvSpPr>
            <p:cNvPr id="1110" name="tx1110"/>
            <p:cNvSpPr/>
            <p:nvPr/>
          </p:nvSpPr>
          <p:spPr>
            <a:xfrm>
              <a:off x="2442471" y="45060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33</a:t>
              </a:r>
            </a:p>
          </p:txBody>
        </p:sp>
        <p:sp>
          <p:nvSpPr>
            <p:cNvPr id="1111" name="tx1111"/>
            <p:cNvSpPr/>
            <p:nvPr/>
          </p:nvSpPr>
          <p:spPr>
            <a:xfrm>
              <a:off x="2697188" y="45060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36</a:t>
              </a:r>
            </a:p>
          </p:txBody>
        </p:sp>
        <p:sp>
          <p:nvSpPr>
            <p:cNvPr id="1112" name="tx1112"/>
            <p:cNvSpPr/>
            <p:nvPr/>
          </p:nvSpPr>
          <p:spPr>
            <a:xfrm>
              <a:off x="2951904" y="45060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41</a:t>
              </a:r>
            </a:p>
          </p:txBody>
        </p:sp>
        <p:sp>
          <p:nvSpPr>
            <p:cNvPr id="1113" name="tx1113"/>
            <p:cNvSpPr/>
            <p:nvPr/>
          </p:nvSpPr>
          <p:spPr>
            <a:xfrm>
              <a:off x="3206620" y="45060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50</a:t>
              </a:r>
            </a:p>
          </p:txBody>
        </p:sp>
        <p:sp>
          <p:nvSpPr>
            <p:cNvPr id="1114" name="tx1114"/>
            <p:cNvSpPr/>
            <p:nvPr/>
          </p:nvSpPr>
          <p:spPr>
            <a:xfrm>
              <a:off x="3461336" y="45060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58</a:t>
              </a:r>
            </a:p>
          </p:txBody>
        </p:sp>
        <p:sp>
          <p:nvSpPr>
            <p:cNvPr id="1115" name="tx1115"/>
            <p:cNvSpPr/>
            <p:nvPr/>
          </p:nvSpPr>
          <p:spPr>
            <a:xfrm>
              <a:off x="3716053" y="45060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58</a:t>
              </a:r>
            </a:p>
          </p:txBody>
        </p:sp>
        <p:sp>
          <p:nvSpPr>
            <p:cNvPr id="1116" name="tx1116"/>
            <p:cNvSpPr/>
            <p:nvPr/>
          </p:nvSpPr>
          <p:spPr>
            <a:xfrm>
              <a:off x="7536797" y="45060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1117" name="tx1117"/>
            <p:cNvSpPr/>
            <p:nvPr/>
          </p:nvSpPr>
          <p:spPr>
            <a:xfrm>
              <a:off x="2187755"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45</a:t>
              </a:r>
            </a:p>
          </p:txBody>
        </p:sp>
        <p:sp>
          <p:nvSpPr>
            <p:cNvPr id="1118" name="tx1118"/>
            <p:cNvSpPr/>
            <p:nvPr/>
          </p:nvSpPr>
          <p:spPr>
            <a:xfrm>
              <a:off x="2187755" y="52256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37</a:t>
              </a:r>
            </a:p>
          </p:txBody>
        </p:sp>
        <p:sp>
          <p:nvSpPr>
            <p:cNvPr id="1119" name="tx1119"/>
            <p:cNvSpPr/>
            <p:nvPr/>
          </p:nvSpPr>
          <p:spPr>
            <a:xfrm>
              <a:off x="2442471" y="52256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40</a:t>
              </a:r>
            </a:p>
          </p:txBody>
        </p:sp>
        <p:sp>
          <p:nvSpPr>
            <p:cNvPr id="1120" name="tx1120"/>
            <p:cNvSpPr/>
            <p:nvPr/>
          </p:nvSpPr>
          <p:spPr>
            <a:xfrm>
              <a:off x="2697188" y="52256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44</a:t>
              </a:r>
            </a:p>
          </p:txBody>
        </p:sp>
        <p:sp>
          <p:nvSpPr>
            <p:cNvPr id="1121" name="tx1121"/>
            <p:cNvSpPr/>
            <p:nvPr/>
          </p:nvSpPr>
          <p:spPr>
            <a:xfrm>
              <a:off x="2951904" y="52256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47</a:t>
              </a:r>
            </a:p>
          </p:txBody>
        </p:sp>
        <p:sp>
          <p:nvSpPr>
            <p:cNvPr id="1122" name="tx1122"/>
            <p:cNvSpPr/>
            <p:nvPr/>
          </p:nvSpPr>
          <p:spPr>
            <a:xfrm>
              <a:off x="3206620" y="52256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51</a:t>
              </a:r>
            </a:p>
          </p:txBody>
        </p:sp>
        <p:sp>
          <p:nvSpPr>
            <p:cNvPr id="1123" name="tx1123"/>
            <p:cNvSpPr/>
            <p:nvPr/>
          </p:nvSpPr>
          <p:spPr>
            <a:xfrm>
              <a:off x="3461336" y="52256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54</a:t>
              </a:r>
            </a:p>
          </p:txBody>
        </p:sp>
        <p:sp>
          <p:nvSpPr>
            <p:cNvPr id="1124" name="tx1124"/>
            <p:cNvSpPr/>
            <p:nvPr/>
          </p:nvSpPr>
          <p:spPr>
            <a:xfrm>
              <a:off x="3716053" y="52256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51</a:t>
              </a:r>
            </a:p>
          </p:txBody>
        </p:sp>
        <p:sp>
          <p:nvSpPr>
            <p:cNvPr id="1125" name="tx1125"/>
            <p:cNvSpPr/>
            <p:nvPr/>
          </p:nvSpPr>
          <p:spPr>
            <a:xfrm>
              <a:off x="3970769" y="52256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48</a:t>
              </a:r>
            </a:p>
          </p:txBody>
        </p:sp>
        <p:sp>
          <p:nvSpPr>
            <p:cNvPr id="1126" name="tx1126"/>
            <p:cNvSpPr/>
            <p:nvPr/>
          </p:nvSpPr>
          <p:spPr>
            <a:xfrm>
              <a:off x="4225485" y="52256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45</a:t>
              </a:r>
            </a:p>
          </p:txBody>
        </p:sp>
        <p:sp>
          <p:nvSpPr>
            <p:cNvPr id="1127" name="tx1127"/>
            <p:cNvSpPr/>
            <p:nvPr/>
          </p:nvSpPr>
          <p:spPr>
            <a:xfrm>
              <a:off x="4480202" y="52256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42</a:t>
              </a:r>
            </a:p>
          </p:txBody>
        </p:sp>
        <p:sp>
          <p:nvSpPr>
            <p:cNvPr id="1128" name="tx1128"/>
            <p:cNvSpPr/>
            <p:nvPr/>
          </p:nvSpPr>
          <p:spPr>
            <a:xfrm>
              <a:off x="4734918" y="52256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45</a:t>
              </a:r>
            </a:p>
          </p:txBody>
        </p:sp>
        <p:sp>
          <p:nvSpPr>
            <p:cNvPr id="1129" name="tx1129"/>
            <p:cNvSpPr/>
            <p:nvPr/>
          </p:nvSpPr>
          <p:spPr>
            <a:xfrm>
              <a:off x="4989634" y="52256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47</a:t>
              </a:r>
            </a:p>
          </p:txBody>
        </p:sp>
        <p:sp>
          <p:nvSpPr>
            <p:cNvPr id="1130" name="tx1130"/>
            <p:cNvSpPr/>
            <p:nvPr/>
          </p:nvSpPr>
          <p:spPr>
            <a:xfrm>
              <a:off x="5244350" y="52256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47</a:t>
              </a:r>
            </a:p>
          </p:txBody>
        </p:sp>
        <p:sp>
          <p:nvSpPr>
            <p:cNvPr id="1131" name="tx1131"/>
            <p:cNvSpPr/>
            <p:nvPr/>
          </p:nvSpPr>
          <p:spPr>
            <a:xfrm>
              <a:off x="5499067" y="52256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23</a:t>
              </a:r>
            </a:p>
          </p:txBody>
        </p:sp>
        <p:sp>
          <p:nvSpPr>
            <p:cNvPr id="1132" name="tx1132"/>
            <p:cNvSpPr/>
            <p:nvPr/>
          </p:nvSpPr>
          <p:spPr>
            <a:xfrm>
              <a:off x="5753783" y="52256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45</a:t>
              </a:r>
            </a:p>
          </p:txBody>
        </p:sp>
        <p:sp>
          <p:nvSpPr>
            <p:cNvPr id="1133" name="tx1133"/>
            <p:cNvSpPr/>
            <p:nvPr/>
          </p:nvSpPr>
          <p:spPr>
            <a:xfrm>
              <a:off x="6008499" y="52256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43</a:t>
              </a:r>
            </a:p>
          </p:txBody>
        </p:sp>
        <p:sp>
          <p:nvSpPr>
            <p:cNvPr id="1134" name="tx1134"/>
            <p:cNvSpPr/>
            <p:nvPr/>
          </p:nvSpPr>
          <p:spPr>
            <a:xfrm>
              <a:off x="6263216" y="52256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42</a:t>
              </a:r>
            </a:p>
          </p:txBody>
        </p:sp>
        <p:sp>
          <p:nvSpPr>
            <p:cNvPr id="1135" name="tx1135"/>
            <p:cNvSpPr/>
            <p:nvPr/>
          </p:nvSpPr>
          <p:spPr>
            <a:xfrm>
              <a:off x="6517932" y="52256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42</a:t>
              </a:r>
            </a:p>
          </p:txBody>
        </p:sp>
        <p:sp>
          <p:nvSpPr>
            <p:cNvPr id="1136" name="tx1136"/>
            <p:cNvSpPr/>
            <p:nvPr/>
          </p:nvSpPr>
          <p:spPr>
            <a:xfrm>
              <a:off x="6772648" y="52256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40</a:t>
              </a:r>
            </a:p>
          </p:txBody>
        </p:sp>
        <p:sp>
          <p:nvSpPr>
            <p:cNvPr id="1137" name="tx1137"/>
            <p:cNvSpPr/>
            <p:nvPr/>
          </p:nvSpPr>
          <p:spPr>
            <a:xfrm>
              <a:off x="7027364" y="52256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38</a:t>
              </a:r>
            </a:p>
          </p:txBody>
        </p:sp>
        <p:sp>
          <p:nvSpPr>
            <p:cNvPr id="1138" name="tx1138"/>
            <p:cNvSpPr/>
            <p:nvPr/>
          </p:nvSpPr>
          <p:spPr>
            <a:xfrm>
              <a:off x="7282081" y="52256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37</a:t>
              </a:r>
            </a:p>
          </p:txBody>
        </p:sp>
        <p:sp>
          <p:nvSpPr>
            <p:cNvPr id="1139" name="tx1139"/>
            <p:cNvSpPr/>
            <p:nvPr/>
          </p:nvSpPr>
          <p:spPr>
            <a:xfrm>
              <a:off x="7536797" y="52256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35</a:t>
              </a:r>
            </a:p>
          </p:txBody>
        </p:sp>
        <p:sp>
          <p:nvSpPr>
            <p:cNvPr id="1140" name="tx1140"/>
            <p:cNvSpPr/>
            <p:nvPr/>
          </p:nvSpPr>
          <p:spPr>
            <a:xfrm>
              <a:off x="7791513" y="52256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33</a:t>
              </a:r>
            </a:p>
          </p:txBody>
        </p:sp>
        <p:sp>
          <p:nvSpPr>
            <p:cNvPr id="1141" name="tx1141"/>
            <p:cNvSpPr/>
            <p:nvPr/>
          </p:nvSpPr>
          <p:spPr>
            <a:xfrm>
              <a:off x="8046230" y="52256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40</a:t>
              </a:r>
            </a:p>
          </p:txBody>
        </p:sp>
        <p:sp>
          <p:nvSpPr>
            <p:cNvPr id="1142" name="tx1142"/>
            <p:cNvSpPr/>
            <p:nvPr/>
          </p:nvSpPr>
          <p:spPr>
            <a:xfrm>
              <a:off x="8300946" y="52256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42</a:t>
              </a:r>
            </a:p>
          </p:txBody>
        </p:sp>
        <p:sp>
          <p:nvSpPr>
            <p:cNvPr id="1143" name="tx1143"/>
            <p:cNvSpPr/>
            <p:nvPr/>
          </p:nvSpPr>
          <p:spPr>
            <a:xfrm>
              <a:off x="8555662" y="52256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46</a:t>
              </a:r>
            </a:p>
          </p:txBody>
        </p:sp>
        <p:sp>
          <p:nvSpPr>
            <p:cNvPr id="1144" name="tx1144"/>
            <p:cNvSpPr/>
            <p:nvPr/>
          </p:nvSpPr>
          <p:spPr>
            <a:xfrm>
              <a:off x="2187755" y="23470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33</a:t>
              </a:r>
            </a:p>
          </p:txBody>
        </p:sp>
        <p:sp>
          <p:nvSpPr>
            <p:cNvPr id="1145" name="tx1145"/>
            <p:cNvSpPr/>
            <p:nvPr/>
          </p:nvSpPr>
          <p:spPr>
            <a:xfrm>
              <a:off x="2442471" y="23470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31</a:t>
              </a:r>
            </a:p>
          </p:txBody>
        </p:sp>
        <p:sp>
          <p:nvSpPr>
            <p:cNvPr id="1146" name="tx1146"/>
            <p:cNvSpPr/>
            <p:nvPr/>
          </p:nvSpPr>
          <p:spPr>
            <a:xfrm>
              <a:off x="2697188" y="23470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41</a:t>
              </a:r>
            </a:p>
          </p:txBody>
        </p:sp>
        <p:sp>
          <p:nvSpPr>
            <p:cNvPr id="1147" name="tx1147"/>
            <p:cNvSpPr/>
            <p:nvPr/>
          </p:nvSpPr>
          <p:spPr>
            <a:xfrm>
              <a:off x="2951904" y="23470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50</a:t>
              </a:r>
            </a:p>
          </p:txBody>
        </p:sp>
        <p:sp>
          <p:nvSpPr>
            <p:cNvPr id="1148" name="tx1148"/>
            <p:cNvSpPr/>
            <p:nvPr/>
          </p:nvSpPr>
          <p:spPr>
            <a:xfrm>
              <a:off x="2187755" y="30666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30</a:t>
              </a:r>
            </a:p>
          </p:txBody>
        </p:sp>
        <p:sp>
          <p:nvSpPr>
            <p:cNvPr id="1149" name="tx1149"/>
            <p:cNvSpPr/>
            <p:nvPr/>
          </p:nvSpPr>
          <p:spPr>
            <a:xfrm>
              <a:off x="2442471" y="30666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32</a:t>
              </a:r>
            </a:p>
          </p:txBody>
        </p:sp>
        <p:sp>
          <p:nvSpPr>
            <p:cNvPr id="1150" name="tx1150"/>
            <p:cNvSpPr/>
            <p:nvPr/>
          </p:nvSpPr>
          <p:spPr>
            <a:xfrm>
              <a:off x="2697188" y="30666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35</a:t>
              </a:r>
            </a:p>
          </p:txBody>
        </p:sp>
        <p:sp>
          <p:nvSpPr>
            <p:cNvPr id="1151" name="tx1151"/>
            <p:cNvSpPr/>
            <p:nvPr/>
          </p:nvSpPr>
          <p:spPr>
            <a:xfrm>
              <a:off x="2951904" y="30666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37</a:t>
              </a:r>
            </a:p>
          </p:txBody>
        </p:sp>
        <p:sp>
          <p:nvSpPr>
            <p:cNvPr id="1152" name="tx1152"/>
            <p:cNvSpPr/>
            <p:nvPr/>
          </p:nvSpPr>
          <p:spPr>
            <a:xfrm>
              <a:off x="3206620" y="30666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39</a:t>
              </a:r>
            </a:p>
          </p:txBody>
        </p:sp>
        <p:sp>
          <p:nvSpPr>
            <p:cNvPr id="1153" name="tx1153"/>
            <p:cNvSpPr/>
            <p:nvPr/>
          </p:nvSpPr>
          <p:spPr>
            <a:xfrm>
              <a:off x="3461336" y="30666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43</a:t>
              </a:r>
            </a:p>
          </p:txBody>
        </p:sp>
        <p:sp>
          <p:nvSpPr>
            <p:cNvPr id="1154" name="tx1154"/>
            <p:cNvSpPr/>
            <p:nvPr/>
          </p:nvSpPr>
          <p:spPr>
            <a:xfrm>
              <a:off x="3716053" y="30666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46</a:t>
              </a:r>
            </a:p>
          </p:txBody>
        </p:sp>
        <p:sp>
          <p:nvSpPr>
            <p:cNvPr id="1155" name="tx1155"/>
            <p:cNvSpPr/>
            <p:nvPr/>
          </p:nvSpPr>
          <p:spPr>
            <a:xfrm>
              <a:off x="3970769" y="30666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50</a:t>
              </a:r>
            </a:p>
          </p:txBody>
        </p:sp>
        <p:sp>
          <p:nvSpPr>
            <p:cNvPr id="1156" name="tx1156"/>
            <p:cNvSpPr/>
            <p:nvPr/>
          </p:nvSpPr>
          <p:spPr>
            <a:xfrm>
              <a:off x="4225485" y="30666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54</a:t>
              </a:r>
            </a:p>
          </p:txBody>
        </p:sp>
        <p:sp>
          <p:nvSpPr>
            <p:cNvPr id="1157" name="tx1157"/>
            <p:cNvSpPr/>
            <p:nvPr/>
          </p:nvSpPr>
          <p:spPr>
            <a:xfrm>
              <a:off x="4480202" y="30666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58</a:t>
              </a:r>
            </a:p>
          </p:txBody>
        </p:sp>
        <p:sp>
          <p:nvSpPr>
            <p:cNvPr id="1158" name="tx1158"/>
            <p:cNvSpPr/>
            <p:nvPr/>
          </p:nvSpPr>
          <p:spPr>
            <a:xfrm>
              <a:off x="5499067" y="30666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1159" name="tx1159"/>
            <p:cNvSpPr/>
            <p:nvPr/>
          </p:nvSpPr>
          <p:spPr>
            <a:xfrm>
              <a:off x="2187755" y="48658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44</a:t>
              </a:r>
            </a:p>
          </p:txBody>
        </p:sp>
        <p:sp>
          <p:nvSpPr>
            <p:cNvPr id="1160" name="tx1160"/>
            <p:cNvSpPr/>
            <p:nvPr/>
          </p:nvSpPr>
          <p:spPr>
            <a:xfrm>
              <a:off x="2442471" y="48658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47</a:t>
              </a:r>
            </a:p>
          </p:txBody>
        </p:sp>
        <p:sp>
          <p:nvSpPr>
            <p:cNvPr id="1161" name="tx1161"/>
            <p:cNvSpPr/>
            <p:nvPr/>
          </p:nvSpPr>
          <p:spPr>
            <a:xfrm>
              <a:off x="2697188" y="48658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51</a:t>
              </a:r>
            </a:p>
          </p:txBody>
        </p:sp>
        <p:sp>
          <p:nvSpPr>
            <p:cNvPr id="1162" name="tx1162"/>
            <p:cNvSpPr/>
            <p:nvPr/>
          </p:nvSpPr>
          <p:spPr>
            <a:xfrm>
              <a:off x="2951904" y="48658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54</a:t>
              </a:r>
            </a:p>
          </p:txBody>
        </p:sp>
        <p:sp>
          <p:nvSpPr>
            <p:cNvPr id="1163" name="tx1163"/>
            <p:cNvSpPr/>
            <p:nvPr/>
          </p:nvSpPr>
          <p:spPr>
            <a:xfrm>
              <a:off x="3206620" y="48658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1164" name="tx1164"/>
            <p:cNvSpPr/>
            <p:nvPr/>
          </p:nvSpPr>
          <p:spPr>
            <a:xfrm>
              <a:off x="6263216" y="48658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1165" name="tx1165"/>
            <p:cNvSpPr/>
            <p:nvPr/>
          </p:nvSpPr>
          <p:spPr>
            <a:xfrm>
              <a:off x="6772648" y="48658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1166" name="tx1166"/>
            <p:cNvSpPr/>
            <p:nvPr/>
          </p:nvSpPr>
          <p:spPr>
            <a:xfrm>
              <a:off x="7027364" y="48658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54</a:t>
              </a:r>
            </a:p>
          </p:txBody>
        </p:sp>
        <p:sp>
          <p:nvSpPr>
            <p:cNvPr id="1167" name="tx1167"/>
            <p:cNvSpPr/>
            <p:nvPr/>
          </p:nvSpPr>
          <p:spPr>
            <a:xfrm>
              <a:off x="7282081" y="48658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58</a:t>
              </a:r>
            </a:p>
          </p:txBody>
        </p:sp>
        <p:sp>
          <p:nvSpPr>
            <p:cNvPr id="1168" name="tx1168"/>
            <p:cNvSpPr/>
            <p:nvPr/>
          </p:nvSpPr>
          <p:spPr>
            <a:xfrm>
              <a:off x="7536797" y="48658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48</a:t>
              </a:r>
            </a:p>
          </p:txBody>
        </p:sp>
        <p:sp>
          <p:nvSpPr>
            <p:cNvPr id="1169" name="tx1169"/>
            <p:cNvSpPr/>
            <p:nvPr/>
          </p:nvSpPr>
          <p:spPr>
            <a:xfrm>
              <a:off x="7791513" y="48658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48</a:t>
              </a:r>
            </a:p>
          </p:txBody>
        </p:sp>
        <p:sp>
          <p:nvSpPr>
            <p:cNvPr id="1170" name="tx1170"/>
            <p:cNvSpPr/>
            <p:nvPr/>
          </p:nvSpPr>
          <p:spPr>
            <a:xfrm>
              <a:off x="8046230" y="48658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54</a:t>
              </a:r>
            </a:p>
          </p:txBody>
        </p:sp>
        <p:sp>
          <p:nvSpPr>
            <p:cNvPr id="1171" name="tx1171"/>
            <p:cNvSpPr/>
            <p:nvPr/>
          </p:nvSpPr>
          <p:spPr>
            <a:xfrm>
              <a:off x="8555662" y="48658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58</a:t>
              </a:r>
            </a:p>
          </p:txBody>
        </p:sp>
        <p:sp>
          <p:nvSpPr>
            <p:cNvPr id="1172" name="tx1172"/>
            <p:cNvSpPr/>
            <p:nvPr/>
          </p:nvSpPr>
          <p:spPr>
            <a:xfrm>
              <a:off x="3716053" y="25269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1173" name="tx1173"/>
            <p:cNvSpPr/>
            <p:nvPr/>
          </p:nvSpPr>
          <p:spPr>
            <a:xfrm>
              <a:off x="3970769" y="25269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1174" name="tx1174"/>
            <p:cNvSpPr/>
            <p:nvPr/>
          </p:nvSpPr>
          <p:spPr>
            <a:xfrm>
              <a:off x="8046230"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53</a:t>
              </a:r>
            </a:p>
          </p:txBody>
        </p:sp>
        <p:sp>
          <p:nvSpPr>
            <p:cNvPr id="1175" name="tx1175"/>
            <p:cNvSpPr/>
            <p:nvPr/>
          </p:nvSpPr>
          <p:spPr>
            <a:xfrm>
              <a:off x="8300946"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49</a:t>
              </a:r>
            </a:p>
          </p:txBody>
        </p:sp>
        <p:sp>
          <p:nvSpPr>
            <p:cNvPr id="1176" name="tx1176"/>
            <p:cNvSpPr/>
            <p:nvPr/>
          </p:nvSpPr>
          <p:spPr>
            <a:xfrm>
              <a:off x="8555662"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52</a:t>
              </a:r>
            </a:p>
          </p:txBody>
        </p:sp>
        <p:sp>
          <p:nvSpPr>
            <p:cNvPr id="1177" name="tx1177"/>
            <p:cNvSpPr/>
            <p:nvPr/>
          </p:nvSpPr>
          <p:spPr>
            <a:xfrm>
              <a:off x="2187755" y="2706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43</a:t>
              </a:r>
            </a:p>
          </p:txBody>
        </p:sp>
        <p:sp>
          <p:nvSpPr>
            <p:cNvPr id="1178" name="tx1178"/>
            <p:cNvSpPr/>
            <p:nvPr/>
          </p:nvSpPr>
          <p:spPr>
            <a:xfrm>
              <a:off x="2442471" y="2706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49</a:t>
              </a:r>
            </a:p>
          </p:txBody>
        </p:sp>
        <p:sp>
          <p:nvSpPr>
            <p:cNvPr id="1179" name="tx1179"/>
            <p:cNvSpPr/>
            <p:nvPr/>
          </p:nvSpPr>
          <p:spPr>
            <a:xfrm>
              <a:off x="7536797" y="4146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a:t>
              </a:r>
            </a:p>
          </p:txBody>
        </p:sp>
        <p:sp>
          <p:nvSpPr>
            <p:cNvPr id="1180" name="tx1180"/>
            <p:cNvSpPr/>
            <p:nvPr/>
          </p:nvSpPr>
          <p:spPr>
            <a:xfrm>
              <a:off x="7791513" y="4146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1181" name="tx1181"/>
            <p:cNvSpPr/>
            <p:nvPr/>
          </p:nvSpPr>
          <p:spPr>
            <a:xfrm>
              <a:off x="7536797" y="37863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37</a:t>
              </a:r>
            </a:p>
          </p:txBody>
        </p:sp>
        <p:sp>
          <p:nvSpPr>
            <p:cNvPr id="1182" name="tx1182"/>
            <p:cNvSpPr/>
            <p:nvPr/>
          </p:nvSpPr>
          <p:spPr>
            <a:xfrm>
              <a:off x="2187755"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34</a:t>
              </a:r>
            </a:p>
          </p:txBody>
        </p:sp>
        <p:sp>
          <p:nvSpPr>
            <p:cNvPr id="1183" name="tx1183"/>
            <p:cNvSpPr/>
            <p:nvPr/>
          </p:nvSpPr>
          <p:spPr>
            <a:xfrm>
              <a:off x="2442471"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36</a:t>
              </a:r>
            </a:p>
          </p:txBody>
        </p:sp>
        <p:sp>
          <p:nvSpPr>
            <p:cNvPr id="1184" name="tx1184"/>
            <p:cNvSpPr/>
            <p:nvPr/>
          </p:nvSpPr>
          <p:spPr>
            <a:xfrm>
              <a:off x="2697188"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39</a:t>
              </a:r>
            </a:p>
          </p:txBody>
        </p:sp>
        <p:sp>
          <p:nvSpPr>
            <p:cNvPr id="1185" name="tx1185"/>
            <p:cNvSpPr/>
            <p:nvPr/>
          </p:nvSpPr>
          <p:spPr>
            <a:xfrm>
              <a:off x="2951904"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41</a:t>
              </a:r>
            </a:p>
          </p:txBody>
        </p:sp>
        <p:sp>
          <p:nvSpPr>
            <p:cNvPr id="1186" name="tx1186"/>
            <p:cNvSpPr/>
            <p:nvPr/>
          </p:nvSpPr>
          <p:spPr>
            <a:xfrm>
              <a:off x="3206620"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43</a:t>
              </a:r>
            </a:p>
          </p:txBody>
        </p:sp>
        <p:sp>
          <p:nvSpPr>
            <p:cNvPr id="1187" name="tx1187"/>
            <p:cNvSpPr/>
            <p:nvPr/>
          </p:nvSpPr>
          <p:spPr>
            <a:xfrm>
              <a:off x="3461336"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45</a:t>
              </a:r>
            </a:p>
          </p:txBody>
        </p:sp>
        <p:sp>
          <p:nvSpPr>
            <p:cNvPr id="1188" name="tx1188"/>
            <p:cNvSpPr/>
            <p:nvPr/>
          </p:nvSpPr>
          <p:spPr>
            <a:xfrm>
              <a:off x="3716053"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52</a:t>
              </a:r>
            </a:p>
          </p:txBody>
        </p:sp>
        <p:sp>
          <p:nvSpPr>
            <p:cNvPr id="1189" name="tx1189"/>
            <p:cNvSpPr/>
            <p:nvPr/>
          </p:nvSpPr>
          <p:spPr>
            <a:xfrm>
              <a:off x="3970769"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58</a:t>
              </a:r>
            </a:p>
          </p:txBody>
        </p:sp>
        <p:sp>
          <p:nvSpPr>
            <p:cNvPr id="1190" name="tx1190"/>
            <p:cNvSpPr/>
            <p:nvPr/>
          </p:nvSpPr>
          <p:spPr>
            <a:xfrm>
              <a:off x="2187755" y="43260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29</a:t>
              </a:r>
            </a:p>
          </p:txBody>
        </p:sp>
        <p:sp>
          <p:nvSpPr>
            <p:cNvPr id="1191" name="tx1191"/>
            <p:cNvSpPr/>
            <p:nvPr/>
          </p:nvSpPr>
          <p:spPr>
            <a:xfrm>
              <a:off x="2442471" y="43260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27</a:t>
              </a:r>
            </a:p>
          </p:txBody>
        </p:sp>
        <p:sp>
          <p:nvSpPr>
            <p:cNvPr id="1192" name="tx1192"/>
            <p:cNvSpPr/>
            <p:nvPr/>
          </p:nvSpPr>
          <p:spPr>
            <a:xfrm>
              <a:off x="2697188" y="43260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25</a:t>
              </a:r>
            </a:p>
          </p:txBody>
        </p:sp>
        <p:sp>
          <p:nvSpPr>
            <p:cNvPr id="1193" name="tx1193"/>
            <p:cNvSpPr/>
            <p:nvPr/>
          </p:nvSpPr>
          <p:spPr>
            <a:xfrm>
              <a:off x="2951904" y="43260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29</a:t>
              </a:r>
            </a:p>
          </p:txBody>
        </p:sp>
        <p:sp>
          <p:nvSpPr>
            <p:cNvPr id="1194" name="tx1194"/>
            <p:cNvSpPr/>
            <p:nvPr/>
          </p:nvSpPr>
          <p:spPr>
            <a:xfrm>
              <a:off x="3206620" y="43260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33</a:t>
              </a:r>
            </a:p>
          </p:txBody>
        </p:sp>
        <p:sp>
          <p:nvSpPr>
            <p:cNvPr id="1195" name="tx1195"/>
            <p:cNvSpPr/>
            <p:nvPr/>
          </p:nvSpPr>
          <p:spPr>
            <a:xfrm>
              <a:off x="3461336" y="43260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36</a:t>
              </a:r>
            </a:p>
          </p:txBody>
        </p:sp>
        <p:sp>
          <p:nvSpPr>
            <p:cNvPr id="1196" name="tx1196"/>
            <p:cNvSpPr/>
            <p:nvPr/>
          </p:nvSpPr>
          <p:spPr>
            <a:xfrm>
              <a:off x="3716053" y="43260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40</a:t>
              </a:r>
            </a:p>
          </p:txBody>
        </p:sp>
        <p:sp>
          <p:nvSpPr>
            <p:cNvPr id="1197" name="tx1197"/>
            <p:cNvSpPr/>
            <p:nvPr/>
          </p:nvSpPr>
          <p:spPr>
            <a:xfrm>
              <a:off x="3970769" y="43260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42</a:t>
              </a:r>
            </a:p>
          </p:txBody>
        </p:sp>
        <p:sp>
          <p:nvSpPr>
            <p:cNvPr id="1198" name="tx1198"/>
            <p:cNvSpPr/>
            <p:nvPr/>
          </p:nvSpPr>
          <p:spPr>
            <a:xfrm>
              <a:off x="4225485" y="43260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53</a:t>
              </a:r>
            </a:p>
          </p:txBody>
        </p:sp>
        <p:sp>
          <p:nvSpPr>
            <p:cNvPr id="1199" name="tx1199"/>
            <p:cNvSpPr/>
            <p:nvPr/>
          </p:nvSpPr>
          <p:spPr>
            <a:xfrm>
              <a:off x="4734918" y="43260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a:t>
              </a:r>
            </a:p>
          </p:txBody>
        </p:sp>
        <p:sp>
          <p:nvSpPr>
            <p:cNvPr id="1200" name="tx1200"/>
            <p:cNvSpPr/>
            <p:nvPr/>
          </p:nvSpPr>
          <p:spPr>
            <a:xfrm>
              <a:off x="4989634" y="43260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49</a:t>
              </a:r>
            </a:p>
          </p:txBody>
        </p:sp>
        <p:sp>
          <p:nvSpPr>
            <p:cNvPr id="1201" name="tx1201"/>
            <p:cNvSpPr/>
            <p:nvPr/>
          </p:nvSpPr>
          <p:spPr>
            <a:xfrm>
              <a:off x="5244350" y="43260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42</a:t>
              </a:r>
            </a:p>
          </p:txBody>
        </p:sp>
        <p:sp>
          <p:nvSpPr>
            <p:cNvPr id="1202" name="tx1202"/>
            <p:cNvSpPr/>
            <p:nvPr/>
          </p:nvSpPr>
          <p:spPr>
            <a:xfrm>
              <a:off x="5499067" y="43260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43</a:t>
              </a:r>
            </a:p>
          </p:txBody>
        </p:sp>
        <p:sp>
          <p:nvSpPr>
            <p:cNvPr id="1203" name="tx1203"/>
            <p:cNvSpPr/>
            <p:nvPr/>
          </p:nvSpPr>
          <p:spPr>
            <a:xfrm>
              <a:off x="5753783" y="43260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43</a:t>
              </a:r>
            </a:p>
          </p:txBody>
        </p:sp>
        <p:sp>
          <p:nvSpPr>
            <p:cNvPr id="1204" name="tx1204"/>
            <p:cNvSpPr/>
            <p:nvPr/>
          </p:nvSpPr>
          <p:spPr>
            <a:xfrm>
              <a:off x="6008499" y="43260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42</a:t>
              </a:r>
            </a:p>
          </p:txBody>
        </p:sp>
        <p:sp>
          <p:nvSpPr>
            <p:cNvPr id="1205" name="tx1205"/>
            <p:cNvSpPr/>
            <p:nvPr/>
          </p:nvSpPr>
          <p:spPr>
            <a:xfrm>
              <a:off x="6263216" y="43260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53</a:t>
              </a:r>
            </a:p>
          </p:txBody>
        </p:sp>
        <p:sp>
          <p:nvSpPr>
            <p:cNvPr id="1206" name="tx1206"/>
            <p:cNvSpPr/>
            <p:nvPr/>
          </p:nvSpPr>
          <p:spPr>
            <a:xfrm>
              <a:off x="6517932" y="43260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1207" name="tx1207"/>
            <p:cNvSpPr/>
            <p:nvPr/>
          </p:nvSpPr>
          <p:spPr>
            <a:xfrm>
              <a:off x="7536797" y="43260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50</a:t>
              </a:r>
            </a:p>
          </p:txBody>
        </p:sp>
        <p:sp>
          <p:nvSpPr>
            <p:cNvPr id="1208" name="tx1208"/>
            <p:cNvSpPr/>
            <p:nvPr/>
          </p:nvSpPr>
          <p:spPr>
            <a:xfrm>
              <a:off x="7791513" y="43260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1209" name="tx1209"/>
            <p:cNvSpPr/>
            <p:nvPr/>
          </p:nvSpPr>
          <p:spPr>
            <a:xfrm>
              <a:off x="2187755" y="54055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1210" name="tx1210"/>
            <p:cNvSpPr/>
            <p:nvPr/>
          </p:nvSpPr>
          <p:spPr>
            <a:xfrm>
              <a:off x="2442471" y="54055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1211" name="tx1211"/>
            <p:cNvSpPr/>
            <p:nvPr/>
          </p:nvSpPr>
          <p:spPr>
            <a:xfrm>
              <a:off x="4225485" y="54055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a:t>
              </a:r>
            </a:p>
          </p:txBody>
        </p:sp>
        <p:sp>
          <p:nvSpPr>
            <p:cNvPr id="1212" name="tx1212"/>
            <p:cNvSpPr/>
            <p:nvPr/>
          </p:nvSpPr>
          <p:spPr>
            <a:xfrm>
              <a:off x="4734918" y="54055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1213" name="tx1213"/>
            <p:cNvSpPr/>
            <p:nvPr/>
          </p:nvSpPr>
          <p:spPr>
            <a:xfrm>
              <a:off x="4989634" y="54055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58</a:t>
              </a:r>
            </a:p>
          </p:txBody>
        </p:sp>
        <p:sp>
          <p:nvSpPr>
            <p:cNvPr id="1214" name="tx1214"/>
            <p:cNvSpPr/>
            <p:nvPr/>
          </p:nvSpPr>
          <p:spPr>
            <a:xfrm>
              <a:off x="5244350" y="54055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1215" name="tx1215"/>
            <p:cNvSpPr/>
            <p:nvPr/>
          </p:nvSpPr>
          <p:spPr>
            <a:xfrm>
              <a:off x="5753783" y="54055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52</a:t>
              </a:r>
            </a:p>
          </p:txBody>
        </p:sp>
        <p:sp>
          <p:nvSpPr>
            <p:cNvPr id="1216" name="tx1216"/>
            <p:cNvSpPr/>
            <p:nvPr/>
          </p:nvSpPr>
          <p:spPr>
            <a:xfrm>
              <a:off x="6008499" y="54055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49</a:t>
              </a:r>
            </a:p>
          </p:txBody>
        </p:sp>
        <p:sp>
          <p:nvSpPr>
            <p:cNvPr id="1217" name="tx1217"/>
            <p:cNvSpPr/>
            <p:nvPr/>
          </p:nvSpPr>
          <p:spPr>
            <a:xfrm>
              <a:off x="6263216" y="54055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46</a:t>
              </a:r>
            </a:p>
          </p:txBody>
        </p:sp>
        <p:sp>
          <p:nvSpPr>
            <p:cNvPr id="1218" name="tx1218"/>
            <p:cNvSpPr/>
            <p:nvPr/>
          </p:nvSpPr>
          <p:spPr>
            <a:xfrm>
              <a:off x="6517932" y="54055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36</a:t>
              </a:r>
            </a:p>
          </p:txBody>
        </p:sp>
        <p:sp>
          <p:nvSpPr>
            <p:cNvPr id="1219" name="tx1219"/>
            <p:cNvSpPr/>
            <p:nvPr/>
          </p:nvSpPr>
          <p:spPr>
            <a:xfrm>
              <a:off x="6772648" y="54055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35</a:t>
              </a:r>
            </a:p>
          </p:txBody>
        </p:sp>
        <p:sp>
          <p:nvSpPr>
            <p:cNvPr id="1220" name="tx1220"/>
            <p:cNvSpPr/>
            <p:nvPr/>
          </p:nvSpPr>
          <p:spPr>
            <a:xfrm>
              <a:off x="7027364" y="54055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35</a:t>
              </a:r>
            </a:p>
          </p:txBody>
        </p:sp>
        <p:sp>
          <p:nvSpPr>
            <p:cNvPr id="1221" name="tx1221"/>
            <p:cNvSpPr/>
            <p:nvPr/>
          </p:nvSpPr>
          <p:spPr>
            <a:xfrm>
              <a:off x="7282081" y="54055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40</a:t>
              </a:r>
            </a:p>
          </p:txBody>
        </p:sp>
        <p:sp>
          <p:nvSpPr>
            <p:cNvPr id="1222" name="tx1222"/>
            <p:cNvSpPr/>
            <p:nvPr/>
          </p:nvSpPr>
          <p:spPr>
            <a:xfrm>
              <a:off x="7536797" y="54055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32</a:t>
              </a:r>
            </a:p>
          </p:txBody>
        </p:sp>
        <p:sp>
          <p:nvSpPr>
            <p:cNvPr id="1223" name="tx1223"/>
            <p:cNvSpPr/>
            <p:nvPr/>
          </p:nvSpPr>
          <p:spPr>
            <a:xfrm>
              <a:off x="7791513" y="54055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37</a:t>
              </a:r>
            </a:p>
          </p:txBody>
        </p:sp>
        <p:sp>
          <p:nvSpPr>
            <p:cNvPr id="1224" name="tx1224"/>
            <p:cNvSpPr/>
            <p:nvPr/>
          </p:nvSpPr>
          <p:spPr>
            <a:xfrm>
              <a:off x="8046230" y="54055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35</a:t>
              </a:r>
            </a:p>
          </p:txBody>
        </p:sp>
        <p:sp>
          <p:nvSpPr>
            <p:cNvPr id="1225" name="tx1225"/>
            <p:cNvSpPr/>
            <p:nvPr/>
          </p:nvSpPr>
          <p:spPr>
            <a:xfrm>
              <a:off x="8300946" y="54055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42</a:t>
              </a:r>
            </a:p>
          </p:txBody>
        </p:sp>
        <p:sp>
          <p:nvSpPr>
            <p:cNvPr id="1226" name="tx1226"/>
            <p:cNvSpPr/>
            <p:nvPr/>
          </p:nvSpPr>
          <p:spPr>
            <a:xfrm>
              <a:off x="8555662" y="54055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43</a:t>
              </a:r>
            </a:p>
          </p:txBody>
        </p:sp>
        <p:sp>
          <p:nvSpPr>
            <p:cNvPr id="1227" name="tx1227"/>
            <p:cNvSpPr/>
            <p:nvPr/>
          </p:nvSpPr>
          <p:spPr>
            <a:xfrm>
              <a:off x="2187755"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33</a:t>
              </a:r>
            </a:p>
          </p:txBody>
        </p:sp>
        <p:sp>
          <p:nvSpPr>
            <p:cNvPr id="1228" name="tx1228"/>
            <p:cNvSpPr/>
            <p:nvPr/>
          </p:nvSpPr>
          <p:spPr>
            <a:xfrm>
              <a:off x="2442471"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33</a:t>
              </a:r>
            </a:p>
          </p:txBody>
        </p:sp>
        <p:sp>
          <p:nvSpPr>
            <p:cNvPr id="1229" name="tx1229"/>
            <p:cNvSpPr/>
            <p:nvPr/>
          </p:nvSpPr>
          <p:spPr>
            <a:xfrm>
              <a:off x="2697188"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40</a:t>
              </a:r>
            </a:p>
          </p:txBody>
        </p:sp>
        <p:sp>
          <p:nvSpPr>
            <p:cNvPr id="1230" name="tx1230"/>
            <p:cNvSpPr/>
            <p:nvPr/>
          </p:nvSpPr>
          <p:spPr>
            <a:xfrm>
              <a:off x="2951904"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40</a:t>
              </a:r>
            </a:p>
          </p:txBody>
        </p:sp>
        <p:sp>
          <p:nvSpPr>
            <p:cNvPr id="1231" name="tx1231"/>
            <p:cNvSpPr/>
            <p:nvPr/>
          </p:nvSpPr>
          <p:spPr>
            <a:xfrm>
              <a:off x="3206620"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30</a:t>
              </a:r>
            </a:p>
          </p:txBody>
        </p:sp>
        <p:sp>
          <p:nvSpPr>
            <p:cNvPr id="1232" name="tx1232"/>
            <p:cNvSpPr/>
            <p:nvPr/>
          </p:nvSpPr>
          <p:spPr>
            <a:xfrm>
              <a:off x="3461336"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35</a:t>
              </a:r>
            </a:p>
          </p:txBody>
        </p:sp>
        <p:sp>
          <p:nvSpPr>
            <p:cNvPr id="1233" name="tx1233"/>
            <p:cNvSpPr/>
            <p:nvPr/>
          </p:nvSpPr>
          <p:spPr>
            <a:xfrm>
              <a:off x="3716053"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26</a:t>
              </a:r>
            </a:p>
          </p:txBody>
        </p:sp>
        <p:sp>
          <p:nvSpPr>
            <p:cNvPr id="1234" name="tx1234"/>
            <p:cNvSpPr/>
            <p:nvPr/>
          </p:nvSpPr>
          <p:spPr>
            <a:xfrm>
              <a:off x="3970769"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40</a:t>
              </a:r>
            </a:p>
          </p:txBody>
        </p:sp>
        <p:sp>
          <p:nvSpPr>
            <p:cNvPr id="1235" name="tx1235"/>
            <p:cNvSpPr/>
            <p:nvPr/>
          </p:nvSpPr>
          <p:spPr>
            <a:xfrm>
              <a:off x="4225485"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31</a:t>
              </a:r>
            </a:p>
          </p:txBody>
        </p:sp>
        <p:sp>
          <p:nvSpPr>
            <p:cNvPr id="1236" name="tx1236"/>
            <p:cNvSpPr/>
            <p:nvPr/>
          </p:nvSpPr>
          <p:spPr>
            <a:xfrm>
              <a:off x="4480202"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42</a:t>
              </a:r>
            </a:p>
          </p:txBody>
        </p:sp>
        <p:sp>
          <p:nvSpPr>
            <p:cNvPr id="1237" name="tx1237"/>
            <p:cNvSpPr/>
            <p:nvPr/>
          </p:nvSpPr>
          <p:spPr>
            <a:xfrm>
              <a:off x="4734918"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45</a:t>
              </a:r>
            </a:p>
          </p:txBody>
        </p:sp>
        <p:sp>
          <p:nvSpPr>
            <p:cNvPr id="1238" name="tx1238"/>
            <p:cNvSpPr/>
            <p:nvPr/>
          </p:nvSpPr>
          <p:spPr>
            <a:xfrm>
              <a:off x="4989634"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41</a:t>
              </a:r>
            </a:p>
          </p:txBody>
        </p:sp>
        <p:sp>
          <p:nvSpPr>
            <p:cNvPr id="1239" name="tx1239"/>
            <p:cNvSpPr/>
            <p:nvPr/>
          </p:nvSpPr>
          <p:spPr>
            <a:xfrm>
              <a:off x="5244350"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42</a:t>
              </a:r>
            </a:p>
          </p:txBody>
        </p:sp>
        <p:sp>
          <p:nvSpPr>
            <p:cNvPr id="1240" name="tx1240"/>
            <p:cNvSpPr/>
            <p:nvPr/>
          </p:nvSpPr>
          <p:spPr>
            <a:xfrm>
              <a:off x="5499067"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44</a:t>
              </a:r>
            </a:p>
          </p:txBody>
        </p:sp>
        <p:sp>
          <p:nvSpPr>
            <p:cNvPr id="1241" name="tx1241"/>
            <p:cNvSpPr/>
            <p:nvPr/>
          </p:nvSpPr>
          <p:spPr>
            <a:xfrm>
              <a:off x="5753783"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46</a:t>
              </a:r>
            </a:p>
          </p:txBody>
        </p:sp>
        <p:sp>
          <p:nvSpPr>
            <p:cNvPr id="1242" name="tx1242"/>
            <p:cNvSpPr/>
            <p:nvPr/>
          </p:nvSpPr>
          <p:spPr>
            <a:xfrm>
              <a:off x="6008499"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48</a:t>
              </a:r>
            </a:p>
          </p:txBody>
        </p:sp>
        <p:sp>
          <p:nvSpPr>
            <p:cNvPr id="1243" name="tx1243"/>
            <p:cNvSpPr/>
            <p:nvPr/>
          </p:nvSpPr>
          <p:spPr>
            <a:xfrm>
              <a:off x="6263216"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49</a:t>
              </a:r>
            </a:p>
          </p:txBody>
        </p:sp>
        <p:sp>
          <p:nvSpPr>
            <p:cNvPr id="1244" name="tx1244"/>
            <p:cNvSpPr/>
            <p:nvPr/>
          </p:nvSpPr>
          <p:spPr>
            <a:xfrm>
              <a:off x="6517932"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51</a:t>
              </a:r>
            </a:p>
          </p:txBody>
        </p:sp>
        <p:sp>
          <p:nvSpPr>
            <p:cNvPr id="1245" name="tx1245"/>
            <p:cNvSpPr/>
            <p:nvPr/>
          </p:nvSpPr>
          <p:spPr>
            <a:xfrm>
              <a:off x="6772648"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53</a:t>
              </a:r>
            </a:p>
          </p:txBody>
        </p:sp>
        <p:sp>
          <p:nvSpPr>
            <p:cNvPr id="1246" name="tx1246"/>
            <p:cNvSpPr/>
            <p:nvPr/>
          </p:nvSpPr>
          <p:spPr>
            <a:xfrm>
              <a:off x="7027364"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1247" name="tx1247"/>
            <p:cNvSpPr/>
            <p:nvPr/>
          </p:nvSpPr>
          <p:spPr>
            <a:xfrm>
              <a:off x="7282081"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1248" name="tx1248"/>
            <p:cNvSpPr/>
            <p:nvPr/>
          </p:nvSpPr>
          <p:spPr>
            <a:xfrm>
              <a:off x="5499067" y="32466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53</a:t>
              </a:r>
            </a:p>
          </p:txBody>
        </p:sp>
        <p:sp>
          <p:nvSpPr>
            <p:cNvPr id="1249" name="tx1249"/>
            <p:cNvSpPr/>
            <p:nvPr/>
          </p:nvSpPr>
          <p:spPr>
            <a:xfrm>
              <a:off x="5753783" y="32466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50</a:t>
              </a:r>
            </a:p>
          </p:txBody>
        </p:sp>
        <p:sp>
          <p:nvSpPr>
            <p:cNvPr id="1250" name="tx1250"/>
            <p:cNvSpPr/>
            <p:nvPr/>
          </p:nvSpPr>
          <p:spPr>
            <a:xfrm>
              <a:off x="6008499" y="32466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46</a:t>
              </a:r>
            </a:p>
          </p:txBody>
        </p:sp>
        <p:sp>
          <p:nvSpPr>
            <p:cNvPr id="1251" name="tx1251"/>
            <p:cNvSpPr/>
            <p:nvPr/>
          </p:nvSpPr>
          <p:spPr>
            <a:xfrm>
              <a:off x="6263216" y="32466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45</a:t>
              </a:r>
            </a:p>
          </p:txBody>
        </p:sp>
        <p:sp>
          <p:nvSpPr>
            <p:cNvPr id="1252" name="tx1252"/>
            <p:cNvSpPr/>
            <p:nvPr/>
          </p:nvSpPr>
          <p:spPr>
            <a:xfrm>
              <a:off x="6517932" y="32466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52</a:t>
              </a:r>
            </a:p>
          </p:txBody>
        </p:sp>
        <p:sp>
          <p:nvSpPr>
            <p:cNvPr id="1253" name="tx1253"/>
            <p:cNvSpPr/>
            <p:nvPr/>
          </p:nvSpPr>
          <p:spPr>
            <a:xfrm>
              <a:off x="6772648" y="32466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1254" name="tx1254"/>
            <p:cNvSpPr/>
            <p:nvPr/>
          </p:nvSpPr>
          <p:spPr>
            <a:xfrm>
              <a:off x="8046230" y="39662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51</a:t>
              </a:r>
            </a:p>
          </p:txBody>
        </p:sp>
        <p:sp>
          <p:nvSpPr>
            <p:cNvPr id="1255" name="tx1255"/>
            <p:cNvSpPr/>
            <p:nvPr/>
          </p:nvSpPr>
          <p:spPr>
            <a:xfrm>
              <a:off x="8300946" y="39662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39</a:t>
              </a:r>
            </a:p>
          </p:txBody>
        </p:sp>
        <p:sp>
          <p:nvSpPr>
            <p:cNvPr id="1256" name="tx1256"/>
            <p:cNvSpPr/>
            <p:nvPr/>
          </p:nvSpPr>
          <p:spPr>
            <a:xfrm>
              <a:off x="5244350"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58</a:t>
              </a:r>
            </a:p>
          </p:txBody>
        </p:sp>
        <p:sp>
          <p:nvSpPr>
            <p:cNvPr id="1257" name="tx1257"/>
            <p:cNvSpPr/>
            <p:nvPr/>
          </p:nvSpPr>
          <p:spPr>
            <a:xfrm>
              <a:off x="5499067"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54</a:t>
              </a:r>
            </a:p>
          </p:txBody>
        </p:sp>
        <p:sp>
          <p:nvSpPr>
            <p:cNvPr id="1258" name="tx1258"/>
            <p:cNvSpPr/>
            <p:nvPr/>
          </p:nvSpPr>
          <p:spPr>
            <a:xfrm>
              <a:off x="5753783"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a:t>
              </a:r>
            </a:p>
          </p:txBody>
        </p:sp>
        <p:sp>
          <p:nvSpPr>
            <p:cNvPr id="1259" name="tx1259"/>
            <p:cNvSpPr/>
            <p:nvPr/>
          </p:nvSpPr>
          <p:spPr>
            <a:xfrm>
              <a:off x="6008499"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54</a:t>
              </a:r>
            </a:p>
          </p:txBody>
        </p:sp>
        <p:sp>
          <p:nvSpPr>
            <p:cNvPr id="1260" name="tx1260"/>
            <p:cNvSpPr/>
            <p:nvPr/>
          </p:nvSpPr>
          <p:spPr>
            <a:xfrm>
              <a:off x="6263216"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1261" name="tx1261"/>
            <p:cNvSpPr/>
            <p:nvPr/>
          </p:nvSpPr>
          <p:spPr>
            <a:xfrm>
              <a:off x="7791513"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1262" name="tx1262"/>
            <p:cNvSpPr/>
            <p:nvPr/>
          </p:nvSpPr>
          <p:spPr>
            <a:xfrm>
              <a:off x="4734918" y="16273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52</a:t>
              </a:r>
            </a:p>
          </p:txBody>
        </p:sp>
        <p:sp>
          <p:nvSpPr>
            <p:cNvPr id="1263" name="tx1263"/>
            <p:cNvSpPr/>
            <p:nvPr/>
          </p:nvSpPr>
          <p:spPr>
            <a:xfrm>
              <a:off x="4989634" y="16273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50</a:t>
              </a:r>
            </a:p>
          </p:txBody>
        </p:sp>
        <p:sp>
          <p:nvSpPr>
            <p:cNvPr id="1264" name="tx1264"/>
            <p:cNvSpPr/>
            <p:nvPr/>
          </p:nvSpPr>
          <p:spPr>
            <a:xfrm>
              <a:off x="5753783" y="16273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23</a:t>
              </a:r>
            </a:p>
          </p:txBody>
        </p:sp>
        <p:sp>
          <p:nvSpPr>
            <p:cNvPr id="1265" name="tx1265"/>
            <p:cNvSpPr/>
            <p:nvPr/>
          </p:nvSpPr>
          <p:spPr>
            <a:xfrm>
              <a:off x="6008499" y="16273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23</a:t>
              </a:r>
            </a:p>
          </p:txBody>
        </p:sp>
        <p:sp>
          <p:nvSpPr>
            <p:cNvPr id="1266" name="tx1266"/>
            <p:cNvSpPr/>
            <p:nvPr/>
          </p:nvSpPr>
          <p:spPr>
            <a:xfrm>
              <a:off x="6263216" y="16273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19</a:t>
              </a:r>
            </a:p>
          </p:txBody>
        </p:sp>
        <p:sp>
          <p:nvSpPr>
            <p:cNvPr id="1267" name="tx1267"/>
            <p:cNvSpPr/>
            <p:nvPr/>
          </p:nvSpPr>
          <p:spPr>
            <a:xfrm>
              <a:off x="6517932" y="16273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50</a:t>
              </a:r>
            </a:p>
          </p:txBody>
        </p:sp>
        <p:sp>
          <p:nvSpPr>
            <p:cNvPr id="1268" name="tx1268"/>
            <p:cNvSpPr/>
            <p:nvPr/>
          </p:nvSpPr>
          <p:spPr>
            <a:xfrm>
              <a:off x="6517932" y="55854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1269" name="tx1269"/>
            <p:cNvSpPr/>
            <p:nvPr/>
          </p:nvSpPr>
          <p:spPr>
            <a:xfrm>
              <a:off x="6772648" y="55854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54</a:t>
              </a:r>
            </a:p>
          </p:txBody>
        </p:sp>
        <p:sp>
          <p:nvSpPr>
            <p:cNvPr id="1270" name="tx1270"/>
            <p:cNvSpPr/>
            <p:nvPr/>
          </p:nvSpPr>
          <p:spPr>
            <a:xfrm>
              <a:off x="7282081" y="55854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1271" name="tx1271"/>
            <p:cNvSpPr/>
            <p:nvPr/>
          </p:nvSpPr>
          <p:spPr>
            <a:xfrm>
              <a:off x="7536797" y="55854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a:t>
              </a:r>
            </a:p>
          </p:txBody>
        </p:sp>
        <p:sp>
          <p:nvSpPr>
            <p:cNvPr id="1272" name="tx1272"/>
            <p:cNvSpPr/>
            <p:nvPr/>
          </p:nvSpPr>
          <p:spPr>
            <a:xfrm>
              <a:off x="7791513" y="55854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58</a:t>
              </a:r>
            </a:p>
          </p:txBody>
        </p:sp>
        <p:sp>
          <p:nvSpPr>
            <p:cNvPr id="1273" name="tx1273"/>
            <p:cNvSpPr/>
            <p:nvPr/>
          </p:nvSpPr>
          <p:spPr>
            <a:xfrm>
              <a:off x="8046230" y="55854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46</a:t>
              </a:r>
            </a:p>
          </p:txBody>
        </p:sp>
        <p:sp>
          <p:nvSpPr>
            <p:cNvPr id="1274" name="tx1274"/>
            <p:cNvSpPr/>
            <p:nvPr/>
          </p:nvSpPr>
          <p:spPr>
            <a:xfrm>
              <a:off x="8300946" y="55854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42</a:t>
              </a:r>
            </a:p>
          </p:txBody>
        </p:sp>
        <p:sp>
          <p:nvSpPr>
            <p:cNvPr id="1275" name="tx1275"/>
            <p:cNvSpPr/>
            <p:nvPr/>
          </p:nvSpPr>
          <p:spPr>
            <a:xfrm>
              <a:off x="8555662" y="55854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39</a:t>
              </a:r>
            </a:p>
          </p:txBody>
        </p:sp>
        <p:sp>
          <p:nvSpPr>
            <p:cNvPr id="1276" name="tx1276"/>
            <p:cNvSpPr/>
            <p:nvPr/>
          </p:nvSpPr>
          <p:spPr>
            <a:xfrm>
              <a:off x="2187755" y="36064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50</a:t>
              </a:r>
            </a:p>
          </p:txBody>
        </p:sp>
        <p:sp>
          <p:nvSpPr>
            <p:cNvPr id="1277" name="tx1277"/>
            <p:cNvSpPr/>
            <p:nvPr/>
          </p:nvSpPr>
          <p:spPr>
            <a:xfrm>
              <a:off x="2442471" y="36064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50</a:t>
              </a:r>
            </a:p>
          </p:txBody>
        </p:sp>
        <p:sp>
          <p:nvSpPr>
            <p:cNvPr id="1278" name="tx1278"/>
            <p:cNvSpPr/>
            <p:nvPr/>
          </p:nvSpPr>
          <p:spPr>
            <a:xfrm>
              <a:off x="2697188" y="36064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51</a:t>
              </a:r>
            </a:p>
          </p:txBody>
        </p:sp>
        <p:sp>
          <p:nvSpPr>
            <p:cNvPr id="1279" name="tx1279"/>
            <p:cNvSpPr/>
            <p:nvPr/>
          </p:nvSpPr>
          <p:spPr>
            <a:xfrm>
              <a:off x="2951904" y="36064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54</a:t>
              </a:r>
            </a:p>
          </p:txBody>
        </p:sp>
        <p:sp>
          <p:nvSpPr>
            <p:cNvPr id="1280" name="tx1280"/>
            <p:cNvSpPr/>
            <p:nvPr/>
          </p:nvSpPr>
          <p:spPr>
            <a:xfrm>
              <a:off x="3206620" y="36064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1281" name="tx1281"/>
            <p:cNvSpPr/>
            <p:nvPr/>
          </p:nvSpPr>
          <p:spPr>
            <a:xfrm>
              <a:off x="3461336" y="36064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1282" name="rc1282"/>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283" name="rc1283"/>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284" name="rc1284"/>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285" name="rc1285"/>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286" name="rc1286"/>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287" name="rc1287"/>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288" name="rc1288"/>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289" name="rc1289"/>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290" name="rc1290"/>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291" name="rc1291"/>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292" name="rc1292"/>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293" name="rc1293"/>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294" name="rc1294"/>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295" name="rc1295"/>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296" name="rc1296"/>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297" name="rc1297"/>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298" name="rc1298"/>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299" name="rc1299"/>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300" name="rc1300"/>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301" name="rc1301"/>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302" name="rc1302"/>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303" name="rc1303"/>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304" name="rc1304"/>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305" name="rc1305"/>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306" name="rc1306"/>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307" name="rc1307"/>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308" name="rc1308"/>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309" name="rc1309"/>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310" name="rc1310"/>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311" name="rc1311"/>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312" name="rc1312"/>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313" name="rc1313"/>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314" name="rc1314"/>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315" name="rc1315"/>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316" name="rc1316"/>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317" name="rc1317"/>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318" name="rc1318"/>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319" name="rc1319"/>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320" name="rc1320"/>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321" name="rc1321"/>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322" name="rc1322"/>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323" name="rc1323"/>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324" name="rc1324"/>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325" name="rc1325"/>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326" name="rc1326"/>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327" name="rc1327"/>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328" name="rc1328"/>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329" name="rc1329"/>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330" name="rc1330"/>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331" name="rc1331"/>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332" name="rc1332"/>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333" name="rc1333"/>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334" name="rc1334"/>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335" name="rc1335"/>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336" name="rc1336"/>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337" name="rc1337"/>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338" name="rc1338"/>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339" name="rc1339"/>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340" name="rc1340"/>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341" name="rc1341"/>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342" name="rc1342"/>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343" name="rc1343"/>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344" name="rc1344"/>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345" name="rc1345"/>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346" name="rc1346"/>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347" name="rc1347"/>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348" name="rc1348"/>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349" name="rc1349"/>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350" name="rc1350"/>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351" name="rc1351"/>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352" name="rc1352"/>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353" name="rc1353"/>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354" name="rc1354"/>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355" name="rc1355"/>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356" name="rc1356"/>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357" name="rc1357"/>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358" name="rc1358"/>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359" name="rc1359"/>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360" name="rc1360"/>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361" name="rc1361"/>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362" name="rc1362"/>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363" name="rc1363"/>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364" name="rc1364"/>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365" name="rc1365"/>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366" name="rc1366"/>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367" name="rc1367"/>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368" name="rc1368"/>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369" name="rc1369"/>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370" name="rc1370"/>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371" name="rc1371"/>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372" name="rc1372"/>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373" name="rc1373"/>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374" name="rc1374"/>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375" name="rc1375"/>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376" name="rc1376"/>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377" name="rc1377"/>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378" name="rc1378"/>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379" name="rc1379"/>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380" name="rc1380"/>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381" name="rc1381"/>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382" name="rc1382"/>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383" name="rc1383"/>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384" name="rc1384"/>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385" name="rc1385"/>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386" name="rc1386"/>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387" name="rc1387"/>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388" name="rc1388"/>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389" name="rc1389"/>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390" name="rc1390"/>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391" name="rc1391"/>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392" name="rc1392"/>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393" name="rc1393"/>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394" name="rc1394"/>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395" name="rc1395"/>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396" name="rc1396"/>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397" name="rc1397"/>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398" name="rc1398"/>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399" name="rc1399"/>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400" name="rc1400"/>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401" name="rc1401"/>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402" name="rc1402"/>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403" name="rc1403"/>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404" name="rc1404"/>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405" name="rc1405"/>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406" name="rc1406"/>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407" name="rc1407"/>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408" name="rc1408"/>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409" name="rc1409"/>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410" name="rc1410"/>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411" name="rc1411"/>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412" name="rc1412"/>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413" name="rc1413"/>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414" name="rc1414"/>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415" name="rc1415"/>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416" name="rc1416"/>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417" name="rc1417"/>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418" name="rc1418"/>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419" name="rc1419"/>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420" name="rc1420"/>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421" name="rc1421"/>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422" name="rc1422"/>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423" name="rc1423"/>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424" name="rc1424"/>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425" name="rc1425"/>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426" name="rc1426"/>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427" name="rc1427"/>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428" name="rc1428"/>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429" name="rc1429"/>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430" name="rc1430"/>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431" name="rc1431"/>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432" name="rc1432"/>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433" name="rc1433"/>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434" name="rc1434"/>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435" name="rc1435"/>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436" name="rc1436"/>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437" name="rc1437"/>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438" name="rc1438"/>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439" name="rc1439"/>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440" name="rc1440"/>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441" name="rc1441"/>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442" name="rc1442"/>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443" name="rc1443"/>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444" name="rc1444"/>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445" name="rc1445"/>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446" name="rc1446"/>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447" name="rc1447"/>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448" name="rc1448"/>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449" name="rc1449"/>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450" name="rc1450"/>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451" name="rc1451"/>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452" name="rc1452"/>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453" name="rc1453"/>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454" name="rc1454"/>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455" name="rc1455"/>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456" name="rc1456"/>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457" name="rc1457"/>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458" name="rc1458"/>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459" name="rc1459"/>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460" name="rc1460"/>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461" name="rc1461"/>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462" name="rc1462"/>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463" name="rc1463"/>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464" name="rc1464"/>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465" name="rc1465"/>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466" name="rc1466"/>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467" name="rc1467"/>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468" name="rc1468"/>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469" name="rc1469"/>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470" name="rc1470"/>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471" name="rc1471"/>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472" name="rc1472"/>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473" name="rc1473"/>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474" name="rc1474"/>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475" name="rc1475"/>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476" name="rc1476"/>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477" name="rc1477"/>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478" name="rc1478"/>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479" name="rc1479"/>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480" name="rc1480"/>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481" name="rc1481"/>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482" name="rc1482"/>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483" name="rc1483"/>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484" name="rc1484"/>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485" name="rc1485"/>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486" name="rc1486"/>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487" name="rc1487"/>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488" name="rc1488"/>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489" name="rc1489"/>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490" name="rc1490"/>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491" name="rc1491"/>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492" name="rc1492"/>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493" name="rc1493"/>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494" name="rc1494"/>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495" name="rc1495"/>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496" name="rc1496"/>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497" name="rc1497"/>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498" name="rc1498"/>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499" name="rc1499"/>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500" name="rc1500"/>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501" name="rc1501"/>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502" name="rc1502"/>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503" name="rc1503"/>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504" name="rc1504"/>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505" name="rc1505"/>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506" name="rc1506"/>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507" name="rc1507"/>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508" name="rc1508"/>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509" name="rc1509"/>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510" name="rc1510"/>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511" name="rc1511"/>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512" name="rc1512"/>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513" name="rc1513"/>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514" name="rc1514"/>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515" name="rc1515"/>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516" name="rc1516"/>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517" name="rc1517"/>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518" name="rc1518"/>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519" name="rc1519"/>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520" name="rc1520"/>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521" name="rc1521"/>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522" name="rc1522"/>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523" name="rc1523"/>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524" name="rc1524"/>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525" name="rc1525"/>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526" name="rc1526"/>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527" name="rc1527"/>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528" name="rc1528"/>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529" name="rc1529"/>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530" name="rc1530"/>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531" name="rc1531"/>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532" name="rc1532"/>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533" name="rc1533"/>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534" name="rc1534"/>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535" name="rc1535"/>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536" name="rc1536"/>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537" name="rc1537"/>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538" name="rc1538"/>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539" name="rc1539"/>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540" name="rc1540"/>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541" name="rc1541"/>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542" name="rc1542"/>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543" name="rc1543"/>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544" name="rc1544"/>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545" name="rc1545"/>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546" name="rc1546"/>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547" name="rc1547"/>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548" name="rc1548"/>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549" name="rc1549"/>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550" name="rc1550"/>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551" name="rc1551"/>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552" name="rc1552"/>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553" name="rc1553"/>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554" name="rc1554"/>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555" name="rc1555"/>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556" name="rc1556"/>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557" name="rc1557"/>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558" name="rc1558"/>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559" name="rc1559"/>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560" name="rc1560"/>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561" name="rc1561"/>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562" name="rc1562"/>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563" name="rc1563"/>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564" name="rc1564"/>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565" name="rc1565"/>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566" name="rc1566"/>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567" name="rc1567"/>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568" name="rc1568"/>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569" name="rc1569"/>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570" name="rc1570"/>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571" name="rc1571"/>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572" name="rc1572"/>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573" name="rc1573"/>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574" name="rc1574"/>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575" name="rc1575"/>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576" name="rc1576"/>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577" name="rc1577"/>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578" name="rc1578"/>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579" name="rc1579"/>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580" name="rc1580"/>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581" name="rc1581"/>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582" name="rc1582"/>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583" name="rc1583"/>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584" name="rc1584"/>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585" name="rc1585"/>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586" name="rc1586"/>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587" name="rc1587"/>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588" name="rc1588"/>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589" name="rc1589"/>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590" name="rc1590"/>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591" name="rc1591"/>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592" name="rc1592"/>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593" name="rc1593"/>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594" name="rc1594"/>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595" name="rc1595"/>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596" name="rc1596"/>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597" name="rc1597"/>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598" name="rc1598"/>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599" name="rc1599"/>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600" name="rc1600"/>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601" name="rc1601"/>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602" name="rc1602"/>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603" name="rc1603"/>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604" name="rc1604"/>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605" name="rc1605"/>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606" name="rc1606"/>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607" name="rc1607"/>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608" name="rc1608"/>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609" name="rc1609"/>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610" name="rc1610"/>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611" name="rc1611"/>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612" name="rc1612"/>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613" name="rc1613"/>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614" name="rc1614"/>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615" name="rc1615"/>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616" name="rc1616"/>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617" name="rc1617"/>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618" name="rc1618"/>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619" name="rc1619"/>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620" name="rc1620"/>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621" name="rc1621"/>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622" name="rc1622"/>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623" name="rc1623"/>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624" name="rc1624"/>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625" name="rc1625"/>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626" name="rc1626"/>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627" name="rc1627"/>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628" name="rc1628"/>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629" name="rc1629"/>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630" name="rc1630"/>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631" name="rc1631"/>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632" name="rc1632"/>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633" name="rc1633"/>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634" name="rc1634"/>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635" name="rc1635"/>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636" name="rc1636"/>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637" name="rc1637"/>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638" name="rc1638"/>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639" name="rc1639"/>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640" name="rc1640"/>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641" name="rc1641"/>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642" name="rc1642"/>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643" name="rc1643"/>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644" name="rc1644"/>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645" name="rc1645"/>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646" name="rc1646"/>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647" name="rc1647"/>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648" name="rc1648"/>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649" name="rc1649"/>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650" name="rc1650"/>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651" name="rc1651"/>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652" name="rc1652"/>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653" name="rc1653"/>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654" name="rc1654"/>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655" name="rc1655"/>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656" name="rc1656"/>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657" name="rc1657"/>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658" name="rc1658"/>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659" name="rc1659"/>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660" name="rc1660"/>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661" name="rc1661"/>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662" name="rc1662"/>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663" name="rc1663"/>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664" name="rc1664"/>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665" name="rc1665"/>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666" name="rc1666"/>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667" name="rc1667"/>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668" name="rc1668"/>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669" name="rc1669"/>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670" name="rc1670"/>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671" name="rc1671"/>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672" name="rc1672"/>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673" name="rc1673"/>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674" name="rc1674"/>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675" name="rc1675"/>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676" name="rc1676"/>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677" name="rc1677"/>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678" name="rc1678"/>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679" name="rc1679"/>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680" name="rc1680"/>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681" name="rc1681"/>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682" name="rc1682"/>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683" name="rc1683"/>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684" name="rc1684"/>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685" name="rc1685"/>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686" name="rc1686"/>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687" name="rc1687"/>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688" name="rc1688"/>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689" name="rc1689"/>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690" name="rc1690"/>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691" name="rc1691"/>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692" name="rc1692"/>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693" name="rc1693"/>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694" name="rc1694"/>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695" name="rc1695"/>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696" name="rc1696"/>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697" name="rc1697"/>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698" name="rc1698"/>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699" name="rc1699"/>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700" name="rc1700"/>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701" name="rc1701"/>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702" name="rc1702"/>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703" name="rc1703"/>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704" name="rc1704"/>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705" name="rc1705"/>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706" name="rc1706"/>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707" name="rc1707"/>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708" name="rc1708"/>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709" name="rc1709"/>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710" name="rc1710"/>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711" name="rc1711"/>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712" name="rc1712"/>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713" name="rc1713"/>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714" name="rc1714"/>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715" name="rc1715"/>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716" name="rc1716"/>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717" name="rc1717"/>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718" name="rc1718"/>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719" name="rc1719"/>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720" name="rc1720"/>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721" name="rc1721"/>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722" name="rc1722"/>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723" name="rc1723"/>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724" name="rc1724"/>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725" name="rc1725"/>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726" name="rc1726"/>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727" name="rc1727"/>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728" name="rc1728"/>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729" name="rc1729"/>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730" name="rc1730"/>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731" name="rc1731"/>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732" name="rc1732"/>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733" name="rc1733"/>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734" name="rc1734"/>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735" name="rc1735"/>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736" name="rc1736"/>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737" name="rc1737"/>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738" name="rc1738"/>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739" name="rc1739"/>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740" name="rc1740"/>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741" name="rc1741"/>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742" name="rc1742"/>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743" name="rc1743"/>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744" name="rc1744"/>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745" name="rc1745"/>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746" name="rc1746"/>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747" name="rc1747"/>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748" name="rc1748"/>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749" name="rc1749"/>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750" name="rc1750"/>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751" name="rc1751"/>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752" name="rc1752"/>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753" name="rc1753"/>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754" name="rc1754"/>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755" name="rc1755"/>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756" name="rc1756"/>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757" name="rc1757"/>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758" name="rc1758"/>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759" name="rc1759"/>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760" name="rc1760"/>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761" name="rc1761"/>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762" name="rc1762"/>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763" name="rc1763"/>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764" name="rc1764"/>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765" name="rc1765"/>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766" name="rc1766"/>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767" name="rc1767"/>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768" name="rc1768"/>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769" name="rc1769"/>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770" name="rc1770"/>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771" name="rc1771"/>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772" name="rc1772"/>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773" name="rc1773"/>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774" name="rc1774"/>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775" name="rc1775"/>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776" name="rc1776"/>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777" name="rc1777"/>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778" name="rc1778"/>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779" name="rc1779"/>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780" name="rc1780"/>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781" name="rc1781"/>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782" name="rc1782"/>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783" name="rc1783"/>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784" name="rc1784"/>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785" name="rc1785"/>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786" name="rc1786"/>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787" name="rc1787"/>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788" name="rc1788"/>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789" name="rc1789"/>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790" name="rc1790"/>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791" name="rc1791"/>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792" name="rc1792"/>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793" name="rc1793"/>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794" name="rc1794"/>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795" name="rc1795"/>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796" name="rc1796"/>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797" name="rc1797"/>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798" name="rc1798"/>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799" name="rc1799"/>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800" name="rc1800"/>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801" name="rc1801"/>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802" name="rc1802"/>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803" name="rc1803"/>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804" name="rc1804"/>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805" name="rc1805"/>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806" name="rc1806"/>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807" name="rc1807"/>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808" name="rc1808"/>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809" name="rc1809"/>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810" name="rc1810"/>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811" name="rc1811"/>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812" name="rc1812"/>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813" name="rc1813"/>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814" name="rc1814"/>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815" name="rc1815"/>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816" name="rc1816"/>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817" name="rc1817"/>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818" name="rc1818"/>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819" name="rc1819"/>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820" name="rc1820"/>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821" name="rc1821"/>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822" name="rc1822"/>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823" name="rc1823"/>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824" name="rc1824"/>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825" name="rc1825"/>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826" name="rc1826"/>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827" name="rc1827"/>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828" name="rc1828"/>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829" name="rc1829"/>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830" name="rc1830"/>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831" name="rc1831"/>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832" name="rc1832"/>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833" name="rc1833"/>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834" name="rc1834"/>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835" name="rc1835"/>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836" name="rc1836"/>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837" name="rc1837"/>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838" name="rc1838"/>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839" name="rc1839"/>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840" name="rc1840"/>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841" name="rc1841"/>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842" name="rc1842"/>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843" name="rc1843"/>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844" name="rc1844"/>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845" name="rc1845"/>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846" name="rc1846"/>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847" name="rc1847"/>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848" name="rc1848"/>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849" name="rc1849"/>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850" name="rc1850"/>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851" name="rc1851"/>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852" name="rc1852"/>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853" name="rc1853"/>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854" name="rc1854"/>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855" name="rc1855"/>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856" name="rc1856"/>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857" name="rc1857"/>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858" name="rc1858"/>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859" name="rc1859"/>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860" name="rc1860"/>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861" name="rc1861"/>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862" name="rc1862"/>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863" name="rc1863"/>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864" name="rc1864"/>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865" name="rc1865"/>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866" name="rc1866"/>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867" name="rc1867"/>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868" name="rc1868"/>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869" name="rc1869"/>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870" name="rc1870"/>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871" name="rc1871"/>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872" name="rc1872"/>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873" name="rc1873"/>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874" name="rc1874"/>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875" name="rc1875"/>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876" name="rc1876"/>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877" name="rc1877"/>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878" name="rc1878"/>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879" name="rc1879"/>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880" name="rc1880"/>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881" name="rc1881"/>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882" name="rc1882"/>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883" name="rc1883"/>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884" name="rc1884"/>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885" name="rc1885"/>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886" name="rc1886"/>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887" name="rc1887"/>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888" name="rc1888"/>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889" name="rc1889"/>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890" name="rc1890"/>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891" name="rc1891"/>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892" name="rc1892"/>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893" name="rc1893"/>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894" name="rc1894"/>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895" name="rc1895"/>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896" name="rc1896"/>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897" name="rc1897"/>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898" name="rc1898"/>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899" name="rc1899"/>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900" name="rc1900"/>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901" name="rc1901"/>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902" name="rc1902"/>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903" name="rc1903"/>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904" name="rc1904"/>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905" name="rc1905"/>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906" name="rc1906"/>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907" name="rc1907"/>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908" name="rc1908"/>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909" name="rc1909"/>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910" name="rc1910"/>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911" name="rc1911"/>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912" name="rc1912"/>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913" name="rc1913"/>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914" name="rc1914"/>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915" name="rc1915"/>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916" name="rc1916"/>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917" name="rc1917"/>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918" name="rc1918"/>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919" name="rc1919"/>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920" name="rc1920"/>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921" name="tx1921"/>
            <p:cNvSpPr/>
            <p:nvPr/>
          </p:nvSpPr>
          <p:spPr>
            <a:xfrm rot="-2700000">
              <a:off x="2167116"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1922" name="tx1922"/>
            <p:cNvSpPr/>
            <p:nvPr/>
          </p:nvSpPr>
          <p:spPr>
            <a:xfrm rot="-2700000">
              <a:off x="2421833"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2001</a:t>
              </a:r>
            </a:p>
          </p:txBody>
        </p:sp>
        <p:sp>
          <p:nvSpPr>
            <p:cNvPr id="1923" name="tx1923"/>
            <p:cNvSpPr/>
            <p:nvPr/>
          </p:nvSpPr>
          <p:spPr>
            <a:xfrm rot="-2700000">
              <a:off x="2676549"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2002</a:t>
              </a:r>
            </a:p>
          </p:txBody>
        </p:sp>
        <p:sp>
          <p:nvSpPr>
            <p:cNvPr id="1924" name="tx1924"/>
            <p:cNvSpPr/>
            <p:nvPr/>
          </p:nvSpPr>
          <p:spPr>
            <a:xfrm rot="-2700000">
              <a:off x="2931265"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2003</a:t>
              </a:r>
            </a:p>
          </p:txBody>
        </p:sp>
        <p:sp>
          <p:nvSpPr>
            <p:cNvPr id="1925" name="tx1925"/>
            <p:cNvSpPr/>
            <p:nvPr/>
          </p:nvSpPr>
          <p:spPr>
            <a:xfrm rot="-2700000">
              <a:off x="3185982"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2004</a:t>
              </a:r>
            </a:p>
          </p:txBody>
        </p:sp>
        <p:sp>
          <p:nvSpPr>
            <p:cNvPr id="1926" name="tx1926"/>
            <p:cNvSpPr/>
            <p:nvPr/>
          </p:nvSpPr>
          <p:spPr>
            <a:xfrm rot="-2700000">
              <a:off x="3440698"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1927" name="tx1927"/>
            <p:cNvSpPr/>
            <p:nvPr/>
          </p:nvSpPr>
          <p:spPr>
            <a:xfrm rot="-2700000">
              <a:off x="3695414"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2006</a:t>
              </a:r>
            </a:p>
          </p:txBody>
        </p:sp>
        <p:sp>
          <p:nvSpPr>
            <p:cNvPr id="1928" name="tx1928"/>
            <p:cNvSpPr/>
            <p:nvPr/>
          </p:nvSpPr>
          <p:spPr>
            <a:xfrm rot="-2700000">
              <a:off x="3950130"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2007</a:t>
              </a:r>
            </a:p>
          </p:txBody>
        </p:sp>
        <p:sp>
          <p:nvSpPr>
            <p:cNvPr id="1929" name="tx1929"/>
            <p:cNvSpPr/>
            <p:nvPr/>
          </p:nvSpPr>
          <p:spPr>
            <a:xfrm rot="-2700000">
              <a:off x="4204847"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2008</a:t>
              </a:r>
            </a:p>
          </p:txBody>
        </p:sp>
        <p:sp>
          <p:nvSpPr>
            <p:cNvPr id="1930" name="tx1930"/>
            <p:cNvSpPr/>
            <p:nvPr/>
          </p:nvSpPr>
          <p:spPr>
            <a:xfrm rot="-2700000">
              <a:off x="4459563"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2009</a:t>
              </a:r>
            </a:p>
          </p:txBody>
        </p:sp>
        <p:sp>
          <p:nvSpPr>
            <p:cNvPr id="1931" name="tx1931"/>
            <p:cNvSpPr/>
            <p:nvPr/>
          </p:nvSpPr>
          <p:spPr>
            <a:xfrm rot="-2700000">
              <a:off x="4714279"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1932" name="tx1932"/>
            <p:cNvSpPr/>
            <p:nvPr/>
          </p:nvSpPr>
          <p:spPr>
            <a:xfrm rot="-2700000">
              <a:off x="4970509" y="944126"/>
              <a:ext cx="30056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2011</a:t>
              </a:r>
            </a:p>
          </p:txBody>
        </p:sp>
        <p:sp>
          <p:nvSpPr>
            <p:cNvPr id="1933" name="tx1933"/>
            <p:cNvSpPr/>
            <p:nvPr/>
          </p:nvSpPr>
          <p:spPr>
            <a:xfrm rot="-2700000">
              <a:off x="5223712"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2012</a:t>
              </a:r>
            </a:p>
          </p:txBody>
        </p:sp>
        <p:sp>
          <p:nvSpPr>
            <p:cNvPr id="1934" name="tx1934"/>
            <p:cNvSpPr/>
            <p:nvPr/>
          </p:nvSpPr>
          <p:spPr>
            <a:xfrm rot="-2700000">
              <a:off x="5478428"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2013</a:t>
              </a:r>
            </a:p>
          </p:txBody>
        </p:sp>
        <p:sp>
          <p:nvSpPr>
            <p:cNvPr id="1935" name="tx1935"/>
            <p:cNvSpPr/>
            <p:nvPr/>
          </p:nvSpPr>
          <p:spPr>
            <a:xfrm rot="-2700000">
              <a:off x="5733144"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2014</a:t>
              </a:r>
            </a:p>
          </p:txBody>
        </p:sp>
        <p:sp>
          <p:nvSpPr>
            <p:cNvPr id="1936" name="tx1936"/>
            <p:cNvSpPr/>
            <p:nvPr/>
          </p:nvSpPr>
          <p:spPr>
            <a:xfrm rot="-2700000">
              <a:off x="5987861"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1937" name="tx1937"/>
            <p:cNvSpPr/>
            <p:nvPr/>
          </p:nvSpPr>
          <p:spPr>
            <a:xfrm rot="-2700000">
              <a:off x="6242577"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2016</a:t>
              </a:r>
            </a:p>
          </p:txBody>
        </p:sp>
        <p:sp>
          <p:nvSpPr>
            <p:cNvPr id="1938" name="tx1938"/>
            <p:cNvSpPr/>
            <p:nvPr/>
          </p:nvSpPr>
          <p:spPr>
            <a:xfrm rot="-2700000">
              <a:off x="6497293"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2017</a:t>
              </a:r>
            </a:p>
          </p:txBody>
        </p:sp>
        <p:sp>
          <p:nvSpPr>
            <p:cNvPr id="1939" name="tx1939"/>
            <p:cNvSpPr/>
            <p:nvPr/>
          </p:nvSpPr>
          <p:spPr>
            <a:xfrm rot="-2700000">
              <a:off x="6752010"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2018</a:t>
              </a:r>
            </a:p>
          </p:txBody>
        </p:sp>
        <p:sp>
          <p:nvSpPr>
            <p:cNvPr id="1940" name="tx1940"/>
            <p:cNvSpPr/>
            <p:nvPr/>
          </p:nvSpPr>
          <p:spPr>
            <a:xfrm rot="-2700000">
              <a:off x="7006726"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941" name="tx1941"/>
            <p:cNvSpPr/>
            <p:nvPr/>
          </p:nvSpPr>
          <p:spPr>
            <a:xfrm rot="-2700000">
              <a:off x="7261442"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1942" name="tx1942"/>
            <p:cNvSpPr/>
            <p:nvPr/>
          </p:nvSpPr>
          <p:spPr>
            <a:xfrm rot="-2700000">
              <a:off x="7516158"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1943" name="tx1943"/>
            <p:cNvSpPr/>
            <p:nvPr/>
          </p:nvSpPr>
          <p:spPr>
            <a:xfrm rot="-2700000">
              <a:off x="7770875"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1944" name="tx1944"/>
            <p:cNvSpPr/>
            <p:nvPr/>
          </p:nvSpPr>
          <p:spPr>
            <a:xfrm rot="-2700000">
              <a:off x="8025591"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1945" name="tx1945"/>
            <p:cNvSpPr/>
            <p:nvPr/>
          </p:nvSpPr>
          <p:spPr>
            <a:xfrm rot="-2700000">
              <a:off x="8280307"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946" name="tx1946"/>
            <p:cNvSpPr/>
            <p:nvPr/>
          </p:nvSpPr>
          <p:spPr>
            <a:xfrm rot="-2700000">
              <a:off x="8535024"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947" name="tx1947"/>
            <p:cNvSpPr/>
            <p:nvPr/>
          </p:nvSpPr>
          <p:spPr>
            <a:xfrm>
              <a:off x="1296944" y="5559571"/>
              <a:ext cx="42995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Yemen</a:t>
              </a:r>
            </a:p>
          </p:txBody>
        </p:sp>
        <p:sp>
          <p:nvSpPr>
            <p:cNvPr id="1948" name="tx1948"/>
            <p:cNvSpPr/>
            <p:nvPr/>
          </p:nvSpPr>
          <p:spPr>
            <a:xfrm>
              <a:off x="515040" y="5379656"/>
              <a:ext cx="4040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Papua</a:t>
              </a:r>
            </a:p>
          </p:txBody>
        </p:sp>
        <p:sp>
          <p:nvSpPr>
            <p:cNvPr id="1949" name="tx1949"/>
            <p:cNvSpPr/>
            <p:nvPr/>
          </p:nvSpPr>
          <p:spPr>
            <a:xfrm>
              <a:off x="957975" y="5379656"/>
              <a:ext cx="27944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New</a:t>
              </a:r>
            </a:p>
          </p:txBody>
        </p:sp>
        <p:sp>
          <p:nvSpPr>
            <p:cNvPr id="1950" name="tx1950"/>
            <p:cNvSpPr/>
            <p:nvPr/>
          </p:nvSpPr>
          <p:spPr>
            <a:xfrm>
              <a:off x="1276278" y="5379656"/>
              <a:ext cx="45061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Guinea</a:t>
              </a:r>
            </a:p>
          </p:txBody>
        </p:sp>
        <p:sp>
          <p:nvSpPr>
            <p:cNvPr id="1951" name="tx1951"/>
            <p:cNvSpPr/>
            <p:nvPr/>
          </p:nvSpPr>
          <p:spPr>
            <a:xfrm>
              <a:off x="1432000" y="5199741"/>
              <a:ext cx="29489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CAR</a:t>
              </a:r>
            </a:p>
          </p:txBody>
        </p:sp>
        <p:sp>
          <p:nvSpPr>
            <p:cNvPr id="1952" name="tx1952"/>
            <p:cNvSpPr/>
            <p:nvPr/>
          </p:nvSpPr>
          <p:spPr>
            <a:xfrm>
              <a:off x="1182826" y="5019827"/>
              <a:ext cx="54406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Lebanon</a:t>
              </a:r>
            </a:p>
          </p:txBody>
        </p:sp>
        <p:sp>
          <p:nvSpPr>
            <p:cNvPr id="1953" name="tx1953"/>
            <p:cNvSpPr/>
            <p:nvPr/>
          </p:nvSpPr>
          <p:spPr>
            <a:xfrm>
              <a:off x="1447454" y="4839912"/>
              <a:ext cx="27944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Haiti</a:t>
              </a:r>
            </a:p>
          </p:txBody>
        </p:sp>
        <p:sp>
          <p:nvSpPr>
            <p:cNvPr id="1954" name="tx1954"/>
            <p:cNvSpPr/>
            <p:nvPr/>
          </p:nvSpPr>
          <p:spPr>
            <a:xfrm>
              <a:off x="1408592" y="4659997"/>
              <a:ext cx="31830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Syria</a:t>
              </a:r>
            </a:p>
          </p:txBody>
        </p:sp>
        <p:sp>
          <p:nvSpPr>
            <p:cNvPr id="1955" name="tx1955"/>
            <p:cNvSpPr/>
            <p:nvPr/>
          </p:nvSpPr>
          <p:spPr>
            <a:xfrm>
              <a:off x="988791" y="4480082"/>
              <a:ext cx="73810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Afghanistan</a:t>
              </a:r>
            </a:p>
          </p:txBody>
        </p:sp>
        <p:sp>
          <p:nvSpPr>
            <p:cNvPr id="1956" name="tx1956"/>
            <p:cNvSpPr/>
            <p:nvPr/>
          </p:nvSpPr>
          <p:spPr>
            <a:xfrm>
              <a:off x="1284325" y="4300168"/>
              <a:ext cx="44256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Nigeria</a:t>
              </a:r>
            </a:p>
          </p:txBody>
        </p:sp>
        <p:sp>
          <p:nvSpPr>
            <p:cNvPr id="1957" name="tx1957"/>
            <p:cNvSpPr/>
            <p:nvPr/>
          </p:nvSpPr>
          <p:spPr>
            <a:xfrm>
              <a:off x="926886" y="4120253"/>
              <a:ext cx="80000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Mozambique</a:t>
              </a:r>
            </a:p>
          </p:txBody>
        </p:sp>
        <p:sp>
          <p:nvSpPr>
            <p:cNvPr id="1958" name="tx1958"/>
            <p:cNvSpPr/>
            <p:nvPr/>
          </p:nvSpPr>
          <p:spPr>
            <a:xfrm>
              <a:off x="1322821" y="3940338"/>
              <a:ext cx="4040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Sudan</a:t>
              </a:r>
            </a:p>
          </p:txBody>
        </p:sp>
        <p:sp>
          <p:nvSpPr>
            <p:cNvPr id="1959" name="tx1959"/>
            <p:cNvSpPr/>
            <p:nvPr/>
          </p:nvSpPr>
          <p:spPr>
            <a:xfrm>
              <a:off x="1144513" y="3760423"/>
              <a:ext cx="58238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Myanmar</a:t>
              </a:r>
            </a:p>
          </p:txBody>
        </p:sp>
        <p:sp>
          <p:nvSpPr>
            <p:cNvPr id="1960" name="tx1960"/>
            <p:cNvSpPr/>
            <p:nvPr/>
          </p:nvSpPr>
          <p:spPr>
            <a:xfrm>
              <a:off x="508182" y="3580508"/>
              <a:ext cx="232714" cy="100035"/>
            </a:xfrm>
            <a:prstGeom prst="rect">
              <a:avLst/>
            </a:prstGeom>
            <a:noFill/>
          </p:spPr>
          <p:txBody>
            <a:bodyPr lIns="0" rIns="0" tIns="0" bIns="0" anchorCtr="1" anchor="ctr" wrap="none"/>
            <a:lstStyle/>
            <a:p>
              <a:pPr algn="l" marL="0" marR="0" indent="0">
                <a:spcBef>
                  <a:spcPts val="0"/>
                </a:spcBef>
                <a:spcAft>
                  <a:spcPts val="0"/>
                </a:spcAft>
              </a:pPr>
              <a:r>
                <a:rPr sz="1100" i="0" b="1">
                  <a:solidFill>
                    <a:srgbClr val="4D4D4D">
                      <a:alpha val="100000"/>
                    </a:srgbClr>
                  </a:solidFill>
                  <a:latin typeface="Arial"/>
                  <a:cs typeface="Arial"/>
                </a:rPr>
                <a:t>WB</a:t>
              </a:r>
            </a:p>
          </p:txBody>
        </p:sp>
        <p:sp>
          <p:nvSpPr>
            <p:cNvPr id="1961" name="tx1961"/>
            <p:cNvSpPr/>
            <p:nvPr/>
          </p:nvSpPr>
          <p:spPr>
            <a:xfrm>
              <a:off x="779759" y="3580508"/>
              <a:ext cx="279349" cy="100035"/>
            </a:xfrm>
            <a:prstGeom prst="rect">
              <a:avLst/>
            </a:prstGeom>
            <a:noFill/>
          </p:spPr>
          <p:txBody>
            <a:bodyPr lIns="0" rIns="0" tIns="0" bIns="0" anchorCtr="1" anchor="ctr" wrap="none"/>
            <a:lstStyle/>
            <a:p>
              <a:pPr algn="l" marL="0" marR="0" indent="0">
                <a:spcBef>
                  <a:spcPts val="0"/>
                </a:spcBef>
                <a:spcAft>
                  <a:spcPts val="0"/>
                </a:spcAft>
              </a:pPr>
              <a:r>
                <a:rPr sz="1100" i="0" b="1">
                  <a:solidFill>
                    <a:srgbClr val="4D4D4D">
                      <a:alpha val="100000"/>
                    </a:srgbClr>
                  </a:solidFill>
                  <a:latin typeface="Arial"/>
                  <a:cs typeface="Arial"/>
                </a:rPr>
                <a:t>FCV</a:t>
              </a:r>
            </a:p>
          </p:txBody>
        </p:sp>
        <p:sp>
          <p:nvSpPr>
            <p:cNvPr id="1962" name="tx1962"/>
            <p:cNvSpPr/>
            <p:nvPr/>
          </p:nvSpPr>
          <p:spPr>
            <a:xfrm>
              <a:off x="1097970" y="3580508"/>
              <a:ext cx="628924" cy="100035"/>
            </a:xfrm>
            <a:prstGeom prst="rect">
              <a:avLst/>
            </a:prstGeom>
            <a:noFill/>
          </p:spPr>
          <p:txBody>
            <a:bodyPr lIns="0" rIns="0" tIns="0" bIns="0" anchorCtr="1" anchor="ctr" wrap="none"/>
            <a:lstStyle/>
            <a:p>
              <a:pPr algn="l" marL="0" marR="0" indent="0">
                <a:spcBef>
                  <a:spcPts val="0"/>
                </a:spcBef>
                <a:spcAft>
                  <a:spcPts val="0"/>
                </a:spcAft>
              </a:pPr>
              <a:r>
                <a:rPr sz="1100" i="0" b="1">
                  <a:solidFill>
                    <a:srgbClr val="4D4D4D">
                      <a:alpha val="100000"/>
                    </a:srgbClr>
                  </a:solidFill>
                  <a:latin typeface="Arial"/>
                  <a:cs typeface="Arial"/>
                </a:rPr>
                <a:t>countries</a:t>
              </a:r>
            </a:p>
          </p:txBody>
        </p:sp>
        <p:sp>
          <p:nvSpPr>
            <p:cNvPr id="1963" name="tx1963"/>
            <p:cNvSpPr/>
            <p:nvPr/>
          </p:nvSpPr>
          <p:spPr>
            <a:xfrm>
              <a:off x="1222146" y="3400594"/>
              <a:ext cx="5047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Somalia</a:t>
              </a:r>
            </a:p>
          </p:txBody>
        </p:sp>
        <p:sp>
          <p:nvSpPr>
            <p:cNvPr id="1964" name="tx1964"/>
            <p:cNvSpPr/>
            <p:nvPr/>
          </p:nvSpPr>
          <p:spPr>
            <a:xfrm>
              <a:off x="918748" y="3220679"/>
              <a:ext cx="36521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South</a:t>
              </a:r>
            </a:p>
          </p:txBody>
        </p:sp>
        <p:sp>
          <p:nvSpPr>
            <p:cNvPr id="1965" name="tx1965"/>
            <p:cNvSpPr/>
            <p:nvPr/>
          </p:nvSpPr>
          <p:spPr>
            <a:xfrm>
              <a:off x="1322821" y="3220679"/>
              <a:ext cx="4040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Sudan</a:t>
              </a:r>
            </a:p>
          </p:txBody>
        </p:sp>
        <p:sp>
          <p:nvSpPr>
            <p:cNvPr id="1966" name="tx1966"/>
            <p:cNvSpPr/>
            <p:nvPr/>
          </p:nvSpPr>
          <p:spPr>
            <a:xfrm>
              <a:off x="1221963" y="3040764"/>
              <a:ext cx="50493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Ethiopia</a:t>
              </a:r>
            </a:p>
          </p:txBody>
        </p:sp>
        <p:sp>
          <p:nvSpPr>
            <p:cNvPr id="1967" name="tx1967"/>
            <p:cNvSpPr/>
            <p:nvPr/>
          </p:nvSpPr>
          <p:spPr>
            <a:xfrm>
              <a:off x="1074470" y="2860849"/>
              <a:ext cx="6524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Cameroon</a:t>
              </a:r>
            </a:p>
          </p:txBody>
        </p:sp>
        <p:sp>
          <p:nvSpPr>
            <p:cNvPr id="1968" name="tx1968"/>
            <p:cNvSpPr/>
            <p:nvPr/>
          </p:nvSpPr>
          <p:spPr>
            <a:xfrm>
              <a:off x="1470771" y="2680935"/>
              <a:ext cx="25612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Mali</a:t>
              </a:r>
            </a:p>
          </p:txBody>
        </p:sp>
        <p:sp>
          <p:nvSpPr>
            <p:cNvPr id="1969" name="tx1969"/>
            <p:cNvSpPr/>
            <p:nvPr/>
          </p:nvSpPr>
          <p:spPr>
            <a:xfrm>
              <a:off x="1486041" y="2501020"/>
              <a:ext cx="24085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Iraq</a:t>
              </a:r>
            </a:p>
          </p:txBody>
        </p:sp>
        <p:sp>
          <p:nvSpPr>
            <p:cNvPr id="1970" name="tx1970"/>
            <p:cNvSpPr/>
            <p:nvPr/>
          </p:nvSpPr>
          <p:spPr>
            <a:xfrm>
              <a:off x="1315140" y="2321105"/>
              <a:ext cx="41175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Congo</a:t>
              </a:r>
            </a:p>
          </p:txBody>
        </p:sp>
        <p:sp>
          <p:nvSpPr>
            <p:cNvPr id="1971" name="tx1971"/>
            <p:cNvSpPr/>
            <p:nvPr/>
          </p:nvSpPr>
          <p:spPr>
            <a:xfrm>
              <a:off x="1393047" y="2141190"/>
              <a:ext cx="33384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Niger</a:t>
              </a:r>
            </a:p>
          </p:txBody>
        </p:sp>
        <p:sp>
          <p:nvSpPr>
            <p:cNvPr id="1972" name="tx1972"/>
            <p:cNvSpPr/>
            <p:nvPr/>
          </p:nvSpPr>
          <p:spPr>
            <a:xfrm>
              <a:off x="1392864" y="1961276"/>
              <a:ext cx="33403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Libya</a:t>
              </a:r>
            </a:p>
          </p:txBody>
        </p:sp>
        <p:sp>
          <p:nvSpPr>
            <p:cNvPr id="1973" name="tx1973"/>
            <p:cNvSpPr/>
            <p:nvPr/>
          </p:nvSpPr>
          <p:spPr>
            <a:xfrm>
              <a:off x="903660" y="1781361"/>
              <a:ext cx="47375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Burkina</a:t>
              </a:r>
            </a:p>
          </p:txBody>
        </p:sp>
        <p:sp>
          <p:nvSpPr>
            <p:cNvPr id="1974" name="tx1974"/>
            <p:cNvSpPr/>
            <p:nvPr/>
          </p:nvSpPr>
          <p:spPr>
            <a:xfrm>
              <a:off x="1416273" y="1781361"/>
              <a:ext cx="31062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Faso</a:t>
              </a:r>
            </a:p>
          </p:txBody>
        </p:sp>
        <p:sp>
          <p:nvSpPr>
            <p:cNvPr id="1975" name="tx1975"/>
            <p:cNvSpPr/>
            <p:nvPr/>
          </p:nvSpPr>
          <p:spPr>
            <a:xfrm>
              <a:off x="1245463" y="1601446"/>
              <a:ext cx="48143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Ukraine</a:t>
              </a:r>
            </a:p>
          </p:txBody>
        </p:sp>
        <p:sp>
          <p:nvSpPr>
            <p:cNvPr id="1976" name="tx1976"/>
            <p:cNvSpPr/>
            <p:nvPr/>
          </p:nvSpPr>
          <p:spPr>
            <a:xfrm>
              <a:off x="1486041" y="1421531"/>
              <a:ext cx="24085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Iran</a:t>
              </a:r>
            </a:p>
          </p:txBody>
        </p:sp>
        <p:sp>
          <p:nvSpPr>
            <p:cNvPr id="1977" name="tx1977"/>
            <p:cNvSpPr/>
            <p:nvPr/>
          </p:nvSpPr>
          <p:spPr>
            <a:xfrm>
              <a:off x="631443" y="1241616"/>
              <a:ext cx="32634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State</a:t>
              </a:r>
            </a:p>
          </p:txBody>
        </p:sp>
        <p:sp>
          <p:nvSpPr>
            <p:cNvPr id="1978" name="tx1978"/>
            <p:cNvSpPr/>
            <p:nvPr/>
          </p:nvSpPr>
          <p:spPr>
            <a:xfrm>
              <a:off x="996655" y="1241616"/>
              <a:ext cx="11658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of</a:t>
              </a:r>
            </a:p>
          </p:txBody>
        </p:sp>
        <p:sp>
          <p:nvSpPr>
            <p:cNvPr id="1979" name="tx1979"/>
            <p:cNvSpPr/>
            <p:nvPr/>
          </p:nvSpPr>
          <p:spPr>
            <a:xfrm>
              <a:off x="1152103" y="1241616"/>
              <a:ext cx="57479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Palestine</a:t>
              </a:r>
            </a:p>
          </p:txBody>
        </p:sp>
        <p:sp>
          <p:nvSpPr>
            <p:cNvPr id="1980" name="tx1980"/>
            <p:cNvSpPr/>
            <p:nvPr/>
          </p:nvSpPr>
          <p:spPr>
            <a:xfrm>
              <a:off x="3526171" y="6087286"/>
              <a:ext cx="158200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Vaccination coverage (%)</a:t>
              </a:r>
            </a:p>
          </p:txBody>
        </p:sp>
        <p:pic>
          <p:nvPicPr>
            <p:cNvPr id="1981" name="pic1981"/>
            <p:cNvPicPr/>
            <p:nvPr/>
          </p:nvPicPr>
          <p:blipFill>
            <a:blip r:embed="rId2" cstate="print"/>
            <a:stretch>
              <a:fillRect/>
            </a:stretch>
          </p:blipFill>
          <p:spPr>
            <a:xfrm>
              <a:off x="5177764" y="5941026"/>
              <a:ext cx="2160000" cy="219455"/>
            </a:xfrm>
            <a:prstGeom prst="rect">
              <a:avLst/>
            </a:prstGeom>
          </p:spPr>
        </p:pic>
        <p:sp>
          <p:nvSpPr>
            <p:cNvPr id="1982" name="pl1982"/>
            <p:cNvSpPr/>
            <p:nvPr/>
          </p:nvSpPr>
          <p:spPr>
            <a:xfrm>
              <a:off x="5181364"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983" name="pl1983"/>
            <p:cNvSpPr/>
            <p:nvPr/>
          </p:nvSpPr>
          <p:spPr>
            <a:xfrm>
              <a:off x="6473044"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984" name="pl1984"/>
            <p:cNvSpPr/>
            <p:nvPr/>
          </p:nvSpPr>
          <p:spPr>
            <a:xfrm>
              <a:off x="6688324"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985" name="pl1985"/>
            <p:cNvSpPr/>
            <p:nvPr/>
          </p:nvSpPr>
          <p:spPr>
            <a:xfrm>
              <a:off x="6903604"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986" name="pl1986"/>
            <p:cNvSpPr/>
            <p:nvPr/>
          </p:nvSpPr>
          <p:spPr>
            <a:xfrm>
              <a:off x="7118884"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987" name="pl1987"/>
            <p:cNvSpPr/>
            <p:nvPr/>
          </p:nvSpPr>
          <p:spPr>
            <a:xfrm>
              <a:off x="7334164"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988" name="pl1988"/>
            <p:cNvSpPr/>
            <p:nvPr/>
          </p:nvSpPr>
          <p:spPr>
            <a:xfrm>
              <a:off x="5181364"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989" name="pl1989"/>
            <p:cNvSpPr/>
            <p:nvPr/>
          </p:nvSpPr>
          <p:spPr>
            <a:xfrm>
              <a:off x="6473044"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990" name="pl1990"/>
            <p:cNvSpPr/>
            <p:nvPr/>
          </p:nvSpPr>
          <p:spPr>
            <a:xfrm>
              <a:off x="6688324"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991" name="pl1991"/>
            <p:cNvSpPr/>
            <p:nvPr/>
          </p:nvSpPr>
          <p:spPr>
            <a:xfrm>
              <a:off x="6903604"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992" name="pl1992"/>
            <p:cNvSpPr/>
            <p:nvPr/>
          </p:nvSpPr>
          <p:spPr>
            <a:xfrm>
              <a:off x="7118884"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993" name="pl1993"/>
            <p:cNvSpPr/>
            <p:nvPr/>
          </p:nvSpPr>
          <p:spPr>
            <a:xfrm>
              <a:off x="7334164"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994" name="tx1994"/>
            <p:cNvSpPr/>
            <p:nvPr/>
          </p:nvSpPr>
          <p:spPr>
            <a:xfrm>
              <a:off x="5150274" y="6230071"/>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0</a:t>
              </a:r>
            </a:p>
          </p:txBody>
        </p:sp>
        <p:sp>
          <p:nvSpPr>
            <p:cNvPr id="1995" name="tx1995"/>
            <p:cNvSpPr/>
            <p:nvPr/>
          </p:nvSpPr>
          <p:spPr>
            <a:xfrm>
              <a:off x="6410865"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60</a:t>
              </a:r>
            </a:p>
          </p:txBody>
        </p:sp>
        <p:sp>
          <p:nvSpPr>
            <p:cNvPr id="1996" name="tx1996"/>
            <p:cNvSpPr/>
            <p:nvPr/>
          </p:nvSpPr>
          <p:spPr>
            <a:xfrm>
              <a:off x="6626145"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70</a:t>
              </a:r>
            </a:p>
          </p:txBody>
        </p:sp>
        <p:sp>
          <p:nvSpPr>
            <p:cNvPr id="1997" name="tx1997"/>
            <p:cNvSpPr/>
            <p:nvPr/>
          </p:nvSpPr>
          <p:spPr>
            <a:xfrm>
              <a:off x="6841425"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80</a:t>
              </a:r>
            </a:p>
          </p:txBody>
        </p:sp>
        <p:sp>
          <p:nvSpPr>
            <p:cNvPr id="1998" name="tx1998"/>
            <p:cNvSpPr/>
            <p:nvPr/>
          </p:nvSpPr>
          <p:spPr>
            <a:xfrm>
              <a:off x="7056705"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90</a:t>
              </a:r>
            </a:p>
          </p:txBody>
        </p:sp>
        <p:sp>
          <p:nvSpPr>
            <p:cNvPr id="1999" name="tx1999"/>
            <p:cNvSpPr/>
            <p:nvPr/>
          </p:nvSpPr>
          <p:spPr>
            <a:xfrm>
              <a:off x="7240895" y="6230071"/>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100</a:t>
              </a:r>
            </a:p>
          </p:txBody>
        </p:sp>
        <p:sp>
          <p:nvSpPr>
            <p:cNvPr id="2000" name="tx2000"/>
            <p:cNvSpPr/>
            <p:nvPr/>
          </p:nvSpPr>
          <p:spPr>
            <a:xfrm>
              <a:off x="1789525" y="435349"/>
              <a:ext cx="4382536"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DTP3 coverage, by country, WB FCV countries, 2000-2025</a:t>
              </a:r>
            </a:p>
          </p:txBody>
        </p:sp>
        <p:sp>
          <p:nvSpPr>
            <p:cNvPr id="2001" name="tx2001"/>
            <p:cNvSpPr/>
            <p:nvPr/>
          </p:nvSpPr>
          <p:spPr>
            <a:xfrm>
              <a:off x="4912427" y="6472760"/>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2002" name="tx2002"/>
            <p:cNvSpPr/>
            <p:nvPr/>
          </p:nvSpPr>
          <p:spPr>
            <a:xfrm>
              <a:off x="5898608" y="6593460"/>
              <a:ext cx="31758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Countries ordered based on descending coverage in 2025</a:t>
              </a:r>
            </a:p>
          </p:txBody>
        </p:sp>
      </p:grpSp>
      <p:sp>
        <p:nvSpPr>
          <p:cNvPr id="200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heatmap shows DTP1 coverage, by region and year. Red indicates low coverage (&lt;60%) and green indicates high coverage (≥90%). The changing colour gradient can be used to tracked changes in coverage over time and recovery from pandemic-related disruptions where applicable.</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79"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11338" y="3767419"/>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6" name="pl6"/>
            <p:cNvSpPr/>
            <p:nvPr/>
          </p:nvSpPr>
          <p:spPr>
            <a:xfrm>
              <a:off x="911338" y="3321309"/>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7" name="pl7"/>
            <p:cNvSpPr/>
            <p:nvPr/>
          </p:nvSpPr>
          <p:spPr>
            <a:xfrm>
              <a:off x="911338" y="2875200"/>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8" name="pl8"/>
            <p:cNvSpPr/>
            <p:nvPr/>
          </p:nvSpPr>
          <p:spPr>
            <a:xfrm>
              <a:off x="911338" y="2429090"/>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9" name="pl9"/>
            <p:cNvSpPr/>
            <p:nvPr/>
          </p:nvSpPr>
          <p:spPr>
            <a:xfrm>
              <a:off x="911338" y="1982980"/>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10" name="pl10"/>
            <p:cNvSpPr/>
            <p:nvPr/>
          </p:nvSpPr>
          <p:spPr>
            <a:xfrm>
              <a:off x="911338" y="3990474"/>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1" name="pl11"/>
            <p:cNvSpPr/>
            <p:nvPr/>
          </p:nvSpPr>
          <p:spPr>
            <a:xfrm>
              <a:off x="911338" y="3544364"/>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2" name="pl12"/>
            <p:cNvSpPr/>
            <p:nvPr/>
          </p:nvSpPr>
          <p:spPr>
            <a:xfrm>
              <a:off x="911338" y="3098254"/>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3" name="pl13"/>
            <p:cNvSpPr/>
            <p:nvPr/>
          </p:nvSpPr>
          <p:spPr>
            <a:xfrm>
              <a:off x="911338" y="2652145"/>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4" name="pl14"/>
            <p:cNvSpPr/>
            <p:nvPr/>
          </p:nvSpPr>
          <p:spPr>
            <a:xfrm>
              <a:off x="911338" y="2206035"/>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5" name="pl15"/>
            <p:cNvSpPr/>
            <p:nvPr/>
          </p:nvSpPr>
          <p:spPr>
            <a:xfrm>
              <a:off x="911338" y="1759925"/>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6" name="pl16"/>
            <p:cNvSpPr/>
            <p:nvPr/>
          </p:nvSpPr>
          <p:spPr>
            <a:xfrm>
              <a:off x="1083054"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769917"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456780"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143643"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693134"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517369"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1083054" y="2206035"/>
              <a:ext cx="3434315" cy="624553"/>
            </a:xfrm>
            <a:custGeom>
              <a:avLst/>
              <a:pathLst>
                <a:path w="3434315" h="624553">
                  <a:moveTo>
                    <a:pt x="0" y="624553"/>
                  </a:moveTo>
                  <a:lnTo>
                    <a:pt x="137372" y="624553"/>
                  </a:lnTo>
                  <a:lnTo>
                    <a:pt x="274745" y="624553"/>
                  </a:lnTo>
                  <a:lnTo>
                    <a:pt x="412117" y="535331"/>
                  </a:lnTo>
                  <a:lnTo>
                    <a:pt x="549490" y="446109"/>
                  </a:lnTo>
                  <a:lnTo>
                    <a:pt x="686863" y="401498"/>
                  </a:lnTo>
                  <a:lnTo>
                    <a:pt x="824235" y="356887"/>
                  </a:lnTo>
                  <a:lnTo>
                    <a:pt x="961608" y="401498"/>
                  </a:lnTo>
                  <a:lnTo>
                    <a:pt x="1098981" y="267665"/>
                  </a:lnTo>
                  <a:lnTo>
                    <a:pt x="1236353" y="223054"/>
                  </a:lnTo>
                  <a:lnTo>
                    <a:pt x="1373726" y="178443"/>
                  </a:lnTo>
                  <a:lnTo>
                    <a:pt x="1511098" y="89221"/>
                  </a:lnTo>
                  <a:lnTo>
                    <a:pt x="1648471" y="89221"/>
                  </a:lnTo>
                  <a:lnTo>
                    <a:pt x="1785844" y="89221"/>
                  </a:lnTo>
                  <a:lnTo>
                    <a:pt x="1923216" y="44610"/>
                  </a:lnTo>
                  <a:lnTo>
                    <a:pt x="2060589" y="44610"/>
                  </a:lnTo>
                  <a:lnTo>
                    <a:pt x="2197962" y="0"/>
                  </a:lnTo>
                  <a:lnTo>
                    <a:pt x="2335334" y="44610"/>
                  </a:lnTo>
                  <a:lnTo>
                    <a:pt x="2472707" y="0"/>
                  </a:lnTo>
                  <a:lnTo>
                    <a:pt x="2610079" y="0"/>
                  </a:lnTo>
                  <a:lnTo>
                    <a:pt x="2747452" y="178443"/>
                  </a:lnTo>
                  <a:lnTo>
                    <a:pt x="2884825" y="223054"/>
                  </a:lnTo>
                  <a:lnTo>
                    <a:pt x="3022197" y="44610"/>
                  </a:lnTo>
                  <a:lnTo>
                    <a:pt x="3159570" y="89221"/>
                  </a:lnTo>
                  <a:lnTo>
                    <a:pt x="3296943" y="89221"/>
                  </a:lnTo>
                  <a:lnTo>
                    <a:pt x="3434315" y="89221"/>
                  </a:lnTo>
                </a:path>
              </a:pathLst>
            </a:custGeom>
            <a:ln w="27101" cap="flat">
              <a:solidFill>
                <a:srgbClr val="6A1E74">
                  <a:alpha val="69803"/>
                </a:srgbClr>
              </a:solidFill>
              <a:prstDash val="solid"/>
              <a:round/>
            </a:ln>
          </p:spPr>
          <p:txBody>
            <a:bodyPr/>
            <a:lstStyle/>
            <a:p/>
          </p:txBody>
        </p:sp>
        <p:sp>
          <p:nvSpPr>
            <p:cNvPr id="23" name="pl23"/>
            <p:cNvSpPr/>
            <p:nvPr/>
          </p:nvSpPr>
          <p:spPr>
            <a:xfrm>
              <a:off x="1083054" y="2964422"/>
              <a:ext cx="3434315" cy="1026052"/>
            </a:xfrm>
            <a:custGeom>
              <a:avLst/>
              <a:pathLst>
                <a:path w="3434315" h="1026052">
                  <a:moveTo>
                    <a:pt x="0" y="1026052"/>
                  </a:moveTo>
                  <a:lnTo>
                    <a:pt x="137372" y="1026052"/>
                  </a:lnTo>
                  <a:lnTo>
                    <a:pt x="274745" y="981441"/>
                  </a:lnTo>
                  <a:lnTo>
                    <a:pt x="412117" y="847608"/>
                  </a:lnTo>
                  <a:lnTo>
                    <a:pt x="549490" y="713775"/>
                  </a:lnTo>
                  <a:lnTo>
                    <a:pt x="686863" y="624553"/>
                  </a:lnTo>
                  <a:lnTo>
                    <a:pt x="824235" y="535331"/>
                  </a:lnTo>
                  <a:lnTo>
                    <a:pt x="961608" y="446109"/>
                  </a:lnTo>
                  <a:lnTo>
                    <a:pt x="1098981" y="223054"/>
                  </a:lnTo>
                  <a:lnTo>
                    <a:pt x="1236353" y="89221"/>
                  </a:lnTo>
                  <a:lnTo>
                    <a:pt x="1373726" y="133832"/>
                  </a:lnTo>
                  <a:lnTo>
                    <a:pt x="1511098" y="223054"/>
                  </a:lnTo>
                  <a:lnTo>
                    <a:pt x="1648471" y="356887"/>
                  </a:lnTo>
                  <a:lnTo>
                    <a:pt x="1785844" y="401498"/>
                  </a:lnTo>
                  <a:lnTo>
                    <a:pt x="1923216" y="401498"/>
                  </a:lnTo>
                  <a:lnTo>
                    <a:pt x="2060589" y="401498"/>
                  </a:lnTo>
                  <a:lnTo>
                    <a:pt x="2197962" y="223054"/>
                  </a:lnTo>
                  <a:lnTo>
                    <a:pt x="2335334" y="178443"/>
                  </a:lnTo>
                  <a:lnTo>
                    <a:pt x="2472707" y="89221"/>
                  </a:lnTo>
                  <a:lnTo>
                    <a:pt x="2610079" y="0"/>
                  </a:lnTo>
                  <a:lnTo>
                    <a:pt x="2747452" y="133832"/>
                  </a:lnTo>
                  <a:lnTo>
                    <a:pt x="2884825" y="401498"/>
                  </a:lnTo>
                  <a:lnTo>
                    <a:pt x="3022197" y="223054"/>
                  </a:lnTo>
                  <a:lnTo>
                    <a:pt x="3159570" y="178443"/>
                  </a:lnTo>
                  <a:lnTo>
                    <a:pt x="3296943" y="178443"/>
                  </a:lnTo>
                  <a:lnTo>
                    <a:pt x="3434315" y="89221"/>
                  </a:lnTo>
                </a:path>
              </a:pathLst>
            </a:custGeom>
            <a:ln w="27101" cap="flat">
              <a:solidFill>
                <a:srgbClr val="F26829">
                  <a:alpha val="69803"/>
                </a:srgbClr>
              </a:solidFill>
              <a:prstDash val="solid"/>
              <a:round/>
            </a:ln>
          </p:spPr>
          <p:txBody>
            <a:bodyPr/>
            <a:lstStyle/>
            <a:p/>
          </p:txBody>
        </p:sp>
        <p:sp>
          <p:nvSpPr>
            <p:cNvPr id="24" name="pl24"/>
            <p:cNvSpPr/>
            <p:nvPr/>
          </p:nvSpPr>
          <p:spPr>
            <a:xfrm>
              <a:off x="1083054" y="2964422"/>
              <a:ext cx="3434315" cy="1026052"/>
            </a:xfrm>
            <a:custGeom>
              <a:avLst/>
              <a:pathLst>
                <a:path w="3434315" h="1026052">
                  <a:moveTo>
                    <a:pt x="0" y="1026052"/>
                  </a:moveTo>
                  <a:lnTo>
                    <a:pt x="137372" y="1026052"/>
                  </a:lnTo>
                  <a:lnTo>
                    <a:pt x="274745" y="981441"/>
                  </a:lnTo>
                  <a:lnTo>
                    <a:pt x="412117" y="847608"/>
                  </a:lnTo>
                  <a:lnTo>
                    <a:pt x="549490" y="713775"/>
                  </a:lnTo>
                  <a:lnTo>
                    <a:pt x="686863" y="624553"/>
                  </a:lnTo>
                  <a:lnTo>
                    <a:pt x="824235" y="535331"/>
                  </a:lnTo>
                  <a:lnTo>
                    <a:pt x="961608" y="446109"/>
                  </a:lnTo>
                  <a:lnTo>
                    <a:pt x="1098981" y="223054"/>
                  </a:lnTo>
                  <a:lnTo>
                    <a:pt x="1236353" y="89221"/>
                  </a:lnTo>
                  <a:lnTo>
                    <a:pt x="1373726" y="133832"/>
                  </a:lnTo>
                  <a:lnTo>
                    <a:pt x="1511098" y="223054"/>
                  </a:lnTo>
                  <a:lnTo>
                    <a:pt x="1648471" y="356887"/>
                  </a:lnTo>
                  <a:lnTo>
                    <a:pt x="1785844" y="401498"/>
                  </a:lnTo>
                  <a:lnTo>
                    <a:pt x="1923216" y="401498"/>
                  </a:lnTo>
                  <a:lnTo>
                    <a:pt x="2060589" y="401498"/>
                  </a:lnTo>
                  <a:lnTo>
                    <a:pt x="2197962" y="223054"/>
                  </a:lnTo>
                  <a:lnTo>
                    <a:pt x="2335334" y="178443"/>
                  </a:lnTo>
                  <a:lnTo>
                    <a:pt x="2472707" y="89221"/>
                  </a:lnTo>
                  <a:lnTo>
                    <a:pt x="2610079" y="0"/>
                  </a:lnTo>
                  <a:lnTo>
                    <a:pt x="2747452" y="133832"/>
                  </a:lnTo>
                  <a:lnTo>
                    <a:pt x="2884825" y="401498"/>
                  </a:lnTo>
                  <a:lnTo>
                    <a:pt x="3022197" y="223054"/>
                  </a:lnTo>
                  <a:lnTo>
                    <a:pt x="3159570" y="178443"/>
                  </a:lnTo>
                  <a:lnTo>
                    <a:pt x="3296943" y="178443"/>
                  </a:lnTo>
                  <a:lnTo>
                    <a:pt x="3434315" y="89221"/>
                  </a:lnTo>
                </a:path>
              </a:pathLst>
            </a:custGeom>
            <a:ln w="65043" cap="flat">
              <a:solidFill>
                <a:srgbClr val="000000">
                  <a:alpha val="100000"/>
                </a:srgbClr>
              </a:solidFill>
              <a:prstDash val="solid"/>
              <a:round/>
            </a:ln>
          </p:spPr>
          <p:txBody>
            <a:bodyPr/>
            <a:lstStyle/>
            <a:p/>
          </p:txBody>
        </p:sp>
        <p:sp>
          <p:nvSpPr>
            <p:cNvPr id="25" name="pl25"/>
            <p:cNvSpPr/>
            <p:nvPr/>
          </p:nvSpPr>
          <p:spPr>
            <a:xfrm>
              <a:off x="1083054" y="2964422"/>
              <a:ext cx="3434315" cy="1026052"/>
            </a:xfrm>
            <a:custGeom>
              <a:avLst/>
              <a:pathLst>
                <a:path w="3434315" h="1026052">
                  <a:moveTo>
                    <a:pt x="0" y="1026052"/>
                  </a:moveTo>
                  <a:lnTo>
                    <a:pt x="137372" y="1026052"/>
                  </a:lnTo>
                  <a:lnTo>
                    <a:pt x="274745" y="981441"/>
                  </a:lnTo>
                  <a:lnTo>
                    <a:pt x="412117" y="847608"/>
                  </a:lnTo>
                  <a:lnTo>
                    <a:pt x="549490" y="713775"/>
                  </a:lnTo>
                  <a:lnTo>
                    <a:pt x="686863" y="624553"/>
                  </a:lnTo>
                  <a:lnTo>
                    <a:pt x="824235" y="535331"/>
                  </a:lnTo>
                  <a:lnTo>
                    <a:pt x="961608" y="446109"/>
                  </a:lnTo>
                  <a:lnTo>
                    <a:pt x="1098981" y="223054"/>
                  </a:lnTo>
                  <a:lnTo>
                    <a:pt x="1236353" y="89221"/>
                  </a:lnTo>
                  <a:lnTo>
                    <a:pt x="1373726" y="133832"/>
                  </a:lnTo>
                  <a:lnTo>
                    <a:pt x="1511098" y="223054"/>
                  </a:lnTo>
                  <a:lnTo>
                    <a:pt x="1648471" y="356887"/>
                  </a:lnTo>
                  <a:lnTo>
                    <a:pt x="1785844" y="401498"/>
                  </a:lnTo>
                  <a:lnTo>
                    <a:pt x="1923216" y="401498"/>
                  </a:lnTo>
                  <a:lnTo>
                    <a:pt x="2060589" y="401498"/>
                  </a:lnTo>
                  <a:lnTo>
                    <a:pt x="2197962" y="223054"/>
                  </a:lnTo>
                  <a:lnTo>
                    <a:pt x="2335334" y="178443"/>
                  </a:lnTo>
                  <a:lnTo>
                    <a:pt x="2472707" y="89221"/>
                  </a:lnTo>
                  <a:lnTo>
                    <a:pt x="2610079" y="0"/>
                  </a:lnTo>
                  <a:lnTo>
                    <a:pt x="2747452" y="133832"/>
                  </a:lnTo>
                  <a:lnTo>
                    <a:pt x="2884825" y="401498"/>
                  </a:lnTo>
                  <a:lnTo>
                    <a:pt x="3022197" y="223054"/>
                  </a:lnTo>
                  <a:lnTo>
                    <a:pt x="3159570" y="178443"/>
                  </a:lnTo>
                  <a:lnTo>
                    <a:pt x="3296943" y="178443"/>
                  </a:lnTo>
                  <a:lnTo>
                    <a:pt x="3434315" y="89221"/>
                  </a:lnTo>
                </a:path>
              </a:pathLst>
            </a:custGeom>
            <a:ln w="40651" cap="flat">
              <a:solidFill>
                <a:srgbClr val="F26829">
                  <a:alpha val="100000"/>
                </a:srgbClr>
              </a:solidFill>
              <a:prstDash val="solid"/>
              <a:round/>
            </a:ln>
          </p:spPr>
          <p:txBody>
            <a:bodyPr/>
            <a:lstStyle/>
            <a:p/>
          </p:txBody>
        </p:sp>
        <p:sp>
          <p:nvSpPr>
            <p:cNvPr id="26" name="tx26"/>
            <p:cNvSpPr/>
            <p:nvPr/>
          </p:nvSpPr>
          <p:spPr>
            <a:xfrm>
              <a:off x="1022795" y="38196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50</a:t>
              </a:r>
            </a:p>
          </p:txBody>
        </p:sp>
        <p:sp>
          <p:nvSpPr>
            <p:cNvPr id="27" name="tx27"/>
            <p:cNvSpPr/>
            <p:nvPr/>
          </p:nvSpPr>
          <p:spPr>
            <a:xfrm>
              <a:off x="1709658" y="34181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59</a:t>
              </a:r>
            </a:p>
          </p:txBody>
        </p:sp>
        <p:sp>
          <p:nvSpPr>
            <p:cNvPr id="28" name="tx28"/>
            <p:cNvSpPr/>
            <p:nvPr/>
          </p:nvSpPr>
          <p:spPr>
            <a:xfrm>
              <a:off x="2396521" y="29274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29" name="tx29"/>
            <p:cNvSpPr/>
            <p:nvPr/>
          </p:nvSpPr>
          <p:spPr>
            <a:xfrm>
              <a:off x="3083384" y="31951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30" name="tx30"/>
            <p:cNvSpPr/>
            <p:nvPr/>
          </p:nvSpPr>
          <p:spPr>
            <a:xfrm>
              <a:off x="3632875" y="27936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31" name="tx31"/>
            <p:cNvSpPr/>
            <p:nvPr/>
          </p:nvSpPr>
          <p:spPr>
            <a:xfrm>
              <a:off x="4457110" y="28828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32" name="tx32"/>
            <p:cNvSpPr/>
            <p:nvPr/>
          </p:nvSpPr>
          <p:spPr>
            <a:xfrm>
              <a:off x="707342" y="3944982"/>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50</a:t>
              </a:r>
            </a:p>
          </p:txBody>
        </p:sp>
        <p:sp>
          <p:nvSpPr>
            <p:cNvPr id="33" name="tx33"/>
            <p:cNvSpPr/>
            <p:nvPr/>
          </p:nvSpPr>
          <p:spPr>
            <a:xfrm>
              <a:off x="707342" y="3498873"/>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60</a:t>
              </a:r>
            </a:p>
          </p:txBody>
        </p:sp>
        <p:sp>
          <p:nvSpPr>
            <p:cNvPr id="34" name="tx34"/>
            <p:cNvSpPr/>
            <p:nvPr/>
          </p:nvSpPr>
          <p:spPr>
            <a:xfrm>
              <a:off x="707342" y="3052763"/>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70</a:t>
              </a:r>
            </a:p>
          </p:txBody>
        </p:sp>
        <p:sp>
          <p:nvSpPr>
            <p:cNvPr id="35" name="tx35"/>
            <p:cNvSpPr/>
            <p:nvPr/>
          </p:nvSpPr>
          <p:spPr>
            <a:xfrm>
              <a:off x="707342" y="2606653"/>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80</a:t>
              </a:r>
            </a:p>
          </p:txBody>
        </p:sp>
        <p:sp>
          <p:nvSpPr>
            <p:cNvPr id="36" name="tx36"/>
            <p:cNvSpPr/>
            <p:nvPr/>
          </p:nvSpPr>
          <p:spPr>
            <a:xfrm>
              <a:off x="707342" y="2160544"/>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90</a:t>
              </a:r>
            </a:p>
          </p:txBody>
        </p:sp>
        <p:sp>
          <p:nvSpPr>
            <p:cNvPr id="37" name="tx37"/>
            <p:cNvSpPr/>
            <p:nvPr/>
          </p:nvSpPr>
          <p:spPr>
            <a:xfrm>
              <a:off x="636659" y="1714434"/>
              <a:ext cx="21204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100</a:t>
              </a:r>
            </a:p>
          </p:txBody>
        </p:sp>
        <p:sp>
          <p:nvSpPr>
            <p:cNvPr id="38" name="tx38"/>
            <p:cNvSpPr/>
            <p:nvPr/>
          </p:nvSpPr>
          <p:spPr>
            <a:xfrm rot="-5400000">
              <a:off x="941688" y="426050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2000</a:t>
              </a:r>
            </a:p>
          </p:txBody>
        </p:sp>
        <p:sp>
          <p:nvSpPr>
            <p:cNvPr id="39" name="tx39"/>
            <p:cNvSpPr/>
            <p:nvPr/>
          </p:nvSpPr>
          <p:spPr>
            <a:xfrm rot="-5400000">
              <a:off x="1628551" y="426050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2005</a:t>
              </a:r>
            </a:p>
          </p:txBody>
        </p:sp>
        <p:sp>
          <p:nvSpPr>
            <p:cNvPr id="40" name="tx40"/>
            <p:cNvSpPr/>
            <p:nvPr/>
          </p:nvSpPr>
          <p:spPr>
            <a:xfrm rot="-5400000">
              <a:off x="2315414" y="426050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2010</a:t>
              </a:r>
            </a:p>
          </p:txBody>
        </p:sp>
        <p:sp>
          <p:nvSpPr>
            <p:cNvPr id="41" name="tx41"/>
            <p:cNvSpPr/>
            <p:nvPr/>
          </p:nvSpPr>
          <p:spPr>
            <a:xfrm rot="-5400000">
              <a:off x="3002277" y="426050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2015</a:t>
              </a:r>
            </a:p>
          </p:txBody>
        </p:sp>
        <p:sp>
          <p:nvSpPr>
            <p:cNvPr id="42" name="tx42"/>
            <p:cNvSpPr/>
            <p:nvPr/>
          </p:nvSpPr>
          <p:spPr>
            <a:xfrm rot="-5400000">
              <a:off x="3551767" y="426050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43" name="tx43"/>
            <p:cNvSpPr/>
            <p:nvPr/>
          </p:nvSpPr>
          <p:spPr>
            <a:xfrm rot="-5400000">
              <a:off x="4376003" y="426050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44" name="tx44"/>
            <p:cNvSpPr/>
            <p:nvPr/>
          </p:nvSpPr>
          <p:spPr>
            <a:xfrm rot="-5400000">
              <a:off x="67031" y="2829708"/>
              <a:ext cx="78391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Coverage (%)</a:t>
              </a:r>
            </a:p>
          </p:txBody>
        </p:sp>
        <p:sp>
          <p:nvSpPr>
            <p:cNvPr id="45" name="pl45"/>
            <p:cNvSpPr/>
            <p:nvPr/>
          </p:nvSpPr>
          <p:spPr>
            <a:xfrm>
              <a:off x="1446255" y="4946500"/>
              <a:ext cx="175564" cy="0"/>
            </a:xfrm>
            <a:custGeom>
              <a:avLst/>
              <a:pathLst>
                <a:path w="175564" h="0">
                  <a:moveTo>
                    <a:pt x="0" y="0"/>
                  </a:moveTo>
                  <a:lnTo>
                    <a:pt x="175564" y="0"/>
                  </a:lnTo>
                </a:path>
              </a:pathLst>
            </a:custGeom>
            <a:ln w="27101" cap="flat">
              <a:solidFill>
                <a:srgbClr val="6A1E74">
                  <a:alpha val="100000"/>
                </a:srgbClr>
              </a:solidFill>
              <a:prstDash val="solid"/>
              <a:round/>
            </a:ln>
          </p:spPr>
          <p:txBody>
            <a:bodyPr/>
            <a:lstStyle/>
            <a:p/>
          </p:txBody>
        </p:sp>
        <p:sp>
          <p:nvSpPr>
            <p:cNvPr id="46" name="pl46"/>
            <p:cNvSpPr/>
            <p:nvPr/>
          </p:nvSpPr>
          <p:spPr>
            <a:xfrm>
              <a:off x="2864221" y="4946500"/>
              <a:ext cx="175564" cy="0"/>
            </a:xfrm>
            <a:custGeom>
              <a:avLst/>
              <a:pathLst>
                <a:path w="175564" h="0">
                  <a:moveTo>
                    <a:pt x="0" y="0"/>
                  </a:moveTo>
                  <a:lnTo>
                    <a:pt x="175564" y="0"/>
                  </a:lnTo>
                </a:path>
              </a:pathLst>
            </a:custGeom>
            <a:ln w="27101" cap="flat">
              <a:solidFill>
                <a:srgbClr val="F26829">
                  <a:alpha val="100000"/>
                </a:srgbClr>
              </a:solidFill>
              <a:prstDash val="solid"/>
              <a:round/>
            </a:ln>
          </p:spPr>
          <p:txBody>
            <a:bodyPr/>
            <a:lstStyle/>
            <a:p/>
          </p:txBody>
        </p:sp>
        <p:sp>
          <p:nvSpPr>
            <p:cNvPr id="47" name="pl47"/>
            <p:cNvSpPr/>
            <p:nvPr/>
          </p:nvSpPr>
          <p:spPr>
            <a:xfrm>
              <a:off x="2864221" y="4946500"/>
              <a:ext cx="175564" cy="0"/>
            </a:xfrm>
            <a:custGeom>
              <a:avLst/>
              <a:pathLst>
                <a:path w="175564" h="0">
                  <a:moveTo>
                    <a:pt x="0" y="0"/>
                  </a:moveTo>
                  <a:lnTo>
                    <a:pt x="175564" y="0"/>
                  </a:lnTo>
                </a:path>
              </a:pathLst>
            </a:custGeom>
            <a:ln w="40651" cap="flat">
              <a:solidFill>
                <a:srgbClr val="F26829">
                  <a:alpha val="100000"/>
                </a:srgbClr>
              </a:solidFill>
              <a:prstDash val="solid"/>
              <a:round/>
            </a:ln>
          </p:spPr>
          <p:txBody>
            <a:bodyPr/>
            <a:lstStyle/>
            <a:p/>
          </p:txBody>
        </p:sp>
        <p:sp>
          <p:nvSpPr>
            <p:cNvPr id="48" name="tx48"/>
            <p:cNvSpPr/>
            <p:nvPr/>
          </p:nvSpPr>
          <p:spPr>
            <a:xfrm>
              <a:off x="1713354" y="4901009"/>
              <a:ext cx="10593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non-FCV countries</a:t>
              </a:r>
            </a:p>
          </p:txBody>
        </p:sp>
        <p:sp>
          <p:nvSpPr>
            <p:cNvPr id="49" name="tx49"/>
            <p:cNvSpPr/>
            <p:nvPr/>
          </p:nvSpPr>
          <p:spPr>
            <a:xfrm>
              <a:off x="3131321" y="4901009"/>
              <a:ext cx="104479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WB FCV countries</a:t>
              </a:r>
            </a:p>
          </p:txBody>
        </p:sp>
        <p:sp>
          <p:nvSpPr>
            <p:cNvPr id="50" name="tx50"/>
            <p:cNvSpPr/>
            <p:nvPr/>
          </p:nvSpPr>
          <p:spPr>
            <a:xfrm>
              <a:off x="1194800" y="1437626"/>
              <a:ext cx="3210824"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DTP3 coverage, WB FCV countries, 2000-2025</a:t>
              </a:r>
            </a:p>
          </p:txBody>
        </p:sp>
        <p:sp>
          <p:nvSpPr>
            <p:cNvPr id="51" name="pl51"/>
            <p:cNvSpPr/>
            <p:nvPr/>
          </p:nvSpPr>
          <p:spPr>
            <a:xfrm>
              <a:off x="5227074" y="3941984"/>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52" name="pl52"/>
            <p:cNvSpPr/>
            <p:nvPr/>
          </p:nvSpPr>
          <p:spPr>
            <a:xfrm>
              <a:off x="5227074" y="3457082"/>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53" name="pl53"/>
            <p:cNvSpPr/>
            <p:nvPr/>
          </p:nvSpPr>
          <p:spPr>
            <a:xfrm>
              <a:off x="5227074" y="2972180"/>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54" name="pl54"/>
            <p:cNvSpPr/>
            <p:nvPr/>
          </p:nvSpPr>
          <p:spPr>
            <a:xfrm>
              <a:off x="5227074" y="2487278"/>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55" name="pl55"/>
            <p:cNvSpPr/>
            <p:nvPr/>
          </p:nvSpPr>
          <p:spPr>
            <a:xfrm>
              <a:off x="5227074" y="2002376"/>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56" name="pl56"/>
            <p:cNvSpPr/>
            <p:nvPr/>
          </p:nvSpPr>
          <p:spPr>
            <a:xfrm>
              <a:off x="5227074" y="3699533"/>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57" name="pl57"/>
            <p:cNvSpPr/>
            <p:nvPr/>
          </p:nvSpPr>
          <p:spPr>
            <a:xfrm>
              <a:off x="5227074" y="3214631"/>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58" name="pl58"/>
            <p:cNvSpPr/>
            <p:nvPr/>
          </p:nvSpPr>
          <p:spPr>
            <a:xfrm>
              <a:off x="5227074" y="2729729"/>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59" name="pl59"/>
            <p:cNvSpPr/>
            <p:nvPr/>
          </p:nvSpPr>
          <p:spPr>
            <a:xfrm>
              <a:off x="5227074" y="2244827"/>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60" name="pl60"/>
            <p:cNvSpPr/>
            <p:nvPr/>
          </p:nvSpPr>
          <p:spPr>
            <a:xfrm>
              <a:off x="5227074" y="1759925"/>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61" name="pl61"/>
            <p:cNvSpPr/>
            <p:nvPr/>
          </p:nvSpPr>
          <p:spPr>
            <a:xfrm>
              <a:off x="5398790"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62" name="pl62"/>
            <p:cNvSpPr/>
            <p:nvPr/>
          </p:nvSpPr>
          <p:spPr>
            <a:xfrm>
              <a:off x="6085653"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63" name="pl63"/>
            <p:cNvSpPr/>
            <p:nvPr/>
          </p:nvSpPr>
          <p:spPr>
            <a:xfrm>
              <a:off x="6772516"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64" name="pl64"/>
            <p:cNvSpPr/>
            <p:nvPr/>
          </p:nvSpPr>
          <p:spPr>
            <a:xfrm>
              <a:off x="7459379"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8008870"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8833106"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5398790" y="1759925"/>
              <a:ext cx="3434315" cy="1357725"/>
            </a:xfrm>
            <a:custGeom>
              <a:avLst/>
              <a:pathLst>
                <a:path w="3434315" h="1357725">
                  <a:moveTo>
                    <a:pt x="0" y="1357725"/>
                  </a:moveTo>
                  <a:lnTo>
                    <a:pt x="137372" y="1357725"/>
                  </a:lnTo>
                  <a:lnTo>
                    <a:pt x="274745" y="1357725"/>
                  </a:lnTo>
                  <a:lnTo>
                    <a:pt x="412117" y="1163764"/>
                  </a:lnTo>
                  <a:lnTo>
                    <a:pt x="549490" y="969803"/>
                  </a:lnTo>
                  <a:lnTo>
                    <a:pt x="686863" y="872823"/>
                  </a:lnTo>
                  <a:lnTo>
                    <a:pt x="824235" y="775842"/>
                  </a:lnTo>
                  <a:lnTo>
                    <a:pt x="961608" y="872823"/>
                  </a:lnTo>
                  <a:lnTo>
                    <a:pt x="1098981" y="581882"/>
                  </a:lnTo>
                  <a:lnTo>
                    <a:pt x="1236353" y="484901"/>
                  </a:lnTo>
                  <a:lnTo>
                    <a:pt x="1373726" y="387921"/>
                  </a:lnTo>
                  <a:lnTo>
                    <a:pt x="1511098" y="193960"/>
                  </a:lnTo>
                  <a:lnTo>
                    <a:pt x="1648471" y="193960"/>
                  </a:lnTo>
                  <a:lnTo>
                    <a:pt x="1785844" y="193960"/>
                  </a:lnTo>
                  <a:lnTo>
                    <a:pt x="1923216" y="96980"/>
                  </a:lnTo>
                  <a:lnTo>
                    <a:pt x="2060589" y="96980"/>
                  </a:lnTo>
                  <a:lnTo>
                    <a:pt x="2197962" y="0"/>
                  </a:lnTo>
                  <a:lnTo>
                    <a:pt x="2335334" y="96980"/>
                  </a:lnTo>
                  <a:lnTo>
                    <a:pt x="2472707" y="0"/>
                  </a:lnTo>
                  <a:lnTo>
                    <a:pt x="2610079" y="0"/>
                  </a:lnTo>
                  <a:lnTo>
                    <a:pt x="2747452" y="387921"/>
                  </a:lnTo>
                  <a:lnTo>
                    <a:pt x="2884825" y="484901"/>
                  </a:lnTo>
                  <a:lnTo>
                    <a:pt x="3022197" y="96980"/>
                  </a:lnTo>
                  <a:lnTo>
                    <a:pt x="3159570" y="193960"/>
                  </a:lnTo>
                  <a:lnTo>
                    <a:pt x="3296943" y="193960"/>
                  </a:lnTo>
                  <a:lnTo>
                    <a:pt x="3434315" y="193960"/>
                  </a:lnTo>
                </a:path>
              </a:pathLst>
            </a:custGeom>
            <a:ln w="27101" cap="flat">
              <a:solidFill>
                <a:srgbClr val="6A1E74">
                  <a:alpha val="69803"/>
                </a:srgbClr>
              </a:solidFill>
              <a:prstDash val="solid"/>
              <a:round/>
            </a:ln>
          </p:spPr>
          <p:txBody>
            <a:bodyPr/>
            <a:lstStyle/>
            <a:p/>
          </p:txBody>
        </p:sp>
        <p:sp>
          <p:nvSpPr>
            <p:cNvPr id="68" name="pl68"/>
            <p:cNvSpPr/>
            <p:nvPr/>
          </p:nvSpPr>
          <p:spPr>
            <a:xfrm>
              <a:off x="5398790" y="1759925"/>
              <a:ext cx="3434315" cy="2230548"/>
            </a:xfrm>
            <a:custGeom>
              <a:avLst/>
              <a:pathLst>
                <a:path w="3434315" h="2230548">
                  <a:moveTo>
                    <a:pt x="0" y="2230548"/>
                  </a:moveTo>
                  <a:lnTo>
                    <a:pt x="137372" y="2230548"/>
                  </a:lnTo>
                  <a:lnTo>
                    <a:pt x="274745" y="2133568"/>
                  </a:lnTo>
                  <a:lnTo>
                    <a:pt x="412117" y="1842626"/>
                  </a:lnTo>
                  <a:lnTo>
                    <a:pt x="549490" y="1551685"/>
                  </a:lnTo>
                  <a:lnTo>
                    <a:pt x="686863" y="1357725"/>
                  </a:lnTo>
                  <a:lnTo>
                    <a:pt x="824235" y="1163764"/>
                  </a:lnTo>
                  <a:lnTo>
                    <a:pt x="961608" y="969803"/>
                  </a:lnTo>
                  <a:lnTo>
                    <a:pt x="1098981" y="484901"/>
                  </a:lnTo>
                  <a:lnTo>
                    <a:pt x="1236353" y="193960"/>
                  </a:lnTo>
                  <a:lnTo>
                    <a:pt x="1373726" y="290941"/>
                  </a:lnTo>
                  <a:lnTo>
                    <a:pt x="1511098" y="484901"/>
                  </a:lnTo>
                  <a:lnTo>
                    <a:pt x="1648471" y="775842"/>
                  </a:lnTo>
                  <a:lnTo>
                    <a:pt x="1785844" y="872823"/>
                  </a:lnTo>
                  <a:lnTo>
                    <a:pt x="1923216" y="872823"/>
                  </a:lnTo>
                  <a:lnTo>
                    <a:pt x="2060589" y="872823"/>
                  </a:lnTo>
                  <a:lnTo>
                    <a:pt x="2197962" y="484901"/>
                  </a:lnTo>
                  <a:lnTo>
                    <a:pt x="2335334" y="387921"/>
                  </a:lnTo>
                  <a:lnTo>
                    <a:pt x="2472707" y="193960"/>
                  </a:lnTo>
                  <a:lnTo>
                    <a:pt x="2610079" y="0"/>
                  </a:lnTo>
                  <a:lnTo>
                    <a:pt x="2747452" y="290941"/>
                  </a:lnTo>
                  <a:lnTo>
                    <a:pt x="2884825" y="872823"/>
                  </a:lnTo>
                  <a:lnTo>
                    <a:pt x="3022197" y="484901"/>
                  </a:lnTo>
                  <a:lnTo>
                    <a:pt x="3159570" y="387921"/>
                  </a:lnTo>
                  <a:lnTo>
                    <a:pt x="3296943" y="387921"/>
                  </a:lnTo>
                  <a:lnTo>
                    <a:pt x="3434315" y="193960"/>
                  </a:lnTo>
                </a:path>
              </a:pathLst>
            </a:custGeom>
            <a:ln w="27101" cap="flat">
              <a:solidFill>
                <a:srgbClr val="F26829">
                  <a:alpha val="69803"/>
                </a:srgbClr>
              </a:solidFill>
              <a:prstDash val="solid"/>
              <a:round/>
            </a:ln>
          </p:spPr>
          <p:txBody>
            <a:bodyPr/>
            <a:lstStyle/>
            <a:p/>
          </p:txBody>
        </p:sp>
        <p:sp>
          <p:nvSpPr>
            <p:cNvPr id="69" name="pl69"/>
            <p:cNvSpPr/>
            <p:nvPr/>
          </p:nvSpPr>
          <p:spPr>
            <a:xfrm>
              <a:off x="5398790" y="1759925"/>
              <a:ext cx="3434315" cy="0"/>
            </a:xfrm>
            <a:custGeom>
              <a:avLst/>
              <a:pathLst>
                <a:path w="3434315" h="0">
                  <a:moveTo>
                    <a:pt x="0" y="0"/>
                  </a:moveTo>
                  <a:lnTo>
                    <a:pt x="0" y="0"/>
                  </a:lnTo>
                  <a:lnTo>
                    <a:pt x="137372" y="0"/>
                  </a:lnTo>
                  <a:lnTo>
                    <a:pt x="137372" y="0"/>
                  </a:lnTo>
                  <a:lnTo>
                    <a:pt x="274745" y="0"/>
                  </a:lnTo>
                  <a:lnTo>
                    <a:pt x="274745" y="0"/>
                  </a:lnTo>
                  <a:lnTo>
                    <a:pt x="412117" y="0"/>
                  </a:lnTo>
                  <a:lnTo>
                    <a:pt x="412117" y="0"/>
                  </a:lnTo>
                  <a:lnTo>
                    <a:pt x="549490" y="0"/>
                  </a:lnTo>
                  <a:lnTo>
                    <a:pt x="549490" y="0"/>
                  </a:lnTo>
                  <a:lnTo>
                    <a:pt x="686863" y="0"/>
                  </a:lnTo>
                  <a:lnTo>
                    <a:pt x="686863" y="0"/>
                  </a:lnTo>
                  <a:lnTo>
                    <a:pt x="824235" y="0"/>
                  </a:lnTo>
                  <a:lnTo>
                    <a:pt x="824235" y="0"/>
                  </a:lnTo>
                  <a:lnTo>
                    <a:pt x="961608" y="0"/>
                  </a:lnTo>
                  <a:lnTo>
                    <a:pt x="961608" y="0"/>
                  </a:lnTo>
                  <a:lnTo>
                    <a:pt x="1098981" y="0"/>
                  </a:lnTo>
                  <a:lnTo>
                    <a:pt x="1098981" y="0"/>
                  </a:lnTo>
                  <a:lnTo>
                    <a:pt x="1236353" y="0"/>
                  </a:lnTo>
                  <a:lnTo>
                    <a:pt x="1236353" y="0"/>
                  </a:lnTo>
                  <a:lnTo>
                    <a:pt x="1373726" y="0"/>
                  </a:lnTo>
                  <a:lnTo>
                    <a:pt x="1373726" y="0"/>
                  </a:lnTo>
                  <a:lnTo>
                    <a:pt x="1511098" y="0"/>
                  </a:lnTo>
                  <a:lnTo>
                    <a:pt x="1511098" y="0"/>
                  </a:lnTo>
                  <a:lnTo>
                    <a:pt x="1648471" y="0"/>
                  </a:lnTo>
                  <a:lnTo>
                    <a:pt x="1648471" y="0"/>
                  </a:lnTo>
                  <a:lnTo>
                    <a:pt x="1785844" y="0"/>
                  </a:lnTo>
                  <a:lnTo>
                    <a:pt x="1785844" y="0"/>
                  </a:lnTo>
                  <a:lnTo>
                    <a:pt x="1923216" y="0"/>
                  </a:lnTo>
                  <a:lnTo>
                    <a:pt x="1923216" y="0"/>
                  </a:lnTo>
                  <a:lnTo>
                    <a:pt x="2060589" y="0"/>
                  </a:lnTo>
                  <a:lnTo>
                    <a:pt x="2060589" y="0"/>
                  </a:lnTo>
                  <a:lnTo>
                    <a:pt x="2197962" y="0"/>
                  </a:lnTo>
                  <a:lnTo>
                    <a:pt x="2197962" y="0"/>
                  </a:lnTo>
                  <a:lnTo>
                    <a:pt x="2335334" y="0"/>
                  </a:lnTo>
                  <a:lnTo>
                    <a:pt x="2335334" y="0"/>
                  </a:lnTo>
                  <a:lnTo>
                    <a:pt x="2472707" y="0"/>
                  </a:lnTo>
                  <a:lnTo>
                    <a:pt x="2472707" y="0"/>
                  </a:lnTo>
                  <a:lnTo>
                    <a:pt x="2610079" y="0"/>
                  </a:lnTo>
                  <a:lnTo>
                    <a:pt x="2610079" y="0"/>
                  </a:lnTo>
                  <a:lnTo>
                    <a:pt x="2747452" y="0"/>
                  </a:lnTo>
                  <a:lnTo>
                    <a:pt x="2747452" y="0"/>
                  </a:lnTo>
                  <a:lnTo>
                    <a:pt x="2884825" y="0"/>
                  </a:lnTo>
                  <a:lnTo>
                    <a:pt x="2884825" y="0"/>
                  </a:lnTo>
                  <a:lnTo>
                    <a:pt x="3022197" y="0"/>
                  </a:lnTo>
                  <a:lnTo>
                    <a:pt x="3022197" y="0"/>
                  </a:lnTo>
                  <a:lnTo>
                    <a:pt x="3159570" y="0"/>
                  </a:lnTo>
                  <a:lnTo>
                    <a:pt x="3159570" y="0"/>
                  </a:lnTo>
                  <a:lnTo>
                    <a:pt x="3296943" y="0"/>
                  </a:lnTo>
                  <a:lnTo>
                    <a:pt x="3296943" y="0"/>
                  </a:lnTo>
                  <a:lnTo>
                    <a:pt x="3434315" y="0"/>
                  </a:lnTo>
                  <a:lnTo>
                    <a:pt x="3434315" y="0"/>
                  </a:lnTo>
                </a:path>
              </a:pathLst>
            </a:custGeom>
            <a:ln w="13550" cap="flat">
              <a:solidFill>
                <a:srgbClr val="000000">
                  <a:alpha val="100000"/>
                </a:srgbClr>
              </a:solidFill>
              <a:prstDash val="dash"/>
              <a:round/>
            </a:ln>
          </p:spPr>
          <p:txBody>
            <a:bodyPr/>
            <a:lstStyle/>
            <a:p/>
          </p:txBody>
        </p:sp>
        <p:sp>
          <p:nvSpPr>
            <p:cNvPr id="70" name="pl70"/>
            <p:cNvSpPr/>
            <p:nvPr/>
          </p:nvSpPr>
          <p:spPr>
            <a:xfrm>
              <a:off x="5398790" y="1759925"/>
              <a:ext cx="3434315" cy="2230548"/>
            </a:xfrm>
            <a:custGeom>
              <a:avLst/>
              <a:pathLst>
                <a:path w="3434315" h="2230548">
                  <a:moveTo>
                    <a:pt x="0" y="2230548"/>
                  </a:moveTo>
                  <a:lnTo>
                    <a:pt x="137372" y="2230548"/>
                  </a:lnTo>
                  <a:lnTo>
                    <a:pt x="274745" y="2133568"/>
                  </a:lnTo>
                  <a:lnTo>
                    <a:pt x="412117" y="1842626"/>
                  </a:lnTo>
                  <a:lnTo>
                    <a:pt x="549490" y="1551685"/>
                  </a:lnTo>
                  <a:lnTo>
                    <a:pt x="686863" y="1357725"/>
                  </a:lnTo>
                  <a:lnTo>
                    <a:pt x="824235" y="1163764"/>
                  </a:lnTo>
                  <a:lnTo>
                    <a:pt x="961608" y="969803"/>
                  </a:lnTo>
                  <a:lnTo>
                    <a:pt x="1098981" y="484901"/>
                  </a:lnTo>
                  <a:lnTo>
                    <a:pt x="1236353" y="193960"/>
                  </a:lnTo>
                  <a:lnTo>
                    <a:pt x="1373726" y="290941"/>
                  </a:lnTo>
                  <a:lnTo>
                    <a:pt x="1511098" y="484901"/>
                  </a:lnTo>
                  <a:lnTo>
                    <a:pt x="1648471" y="775842"/>
                  </a:lnTo>
                  <a:lnTo>
                    <a:pt x="1785844" y="872823"/>
                  </a:lnTo>
                  <a:lnTo>
                    <a:pt x="1923216" y="872823"/>
                  </a:lnTo>
                  <a:lnTo>
                    <a:pt x="2060589" y="872823"/>
                  </a:lnTo>
                  <a:lnTo>
                    <a:pt x="2197962" y="484901"/>
                  </a:lnTo>
                  <a:lnTo>
                    <a:pt x="2335334" y="387921"/>
                  </a:lnTo>
                  <a:lnTo>
                    <a:pt x="2472707" y="193960"/>
                  </a:lnTo>
                  <a:lnTo>
                    <a:pt x="2610079" y="0"/>
                  </a:lnTo>
                  <a:lnTo>
                    <a:pt x="2747452" y="290941"/>
                  </a:lnTo>
                  <a:lnTo>
                    <a:pt x="2884825" y="872823"/>
                  </a:lnTo>
                  <a:lnTo>
                    <a:pt x="3022197" y="484901"/>
                  </a:lnTo>
                  <a:lnTo>
                    <a:pt x="3159570" y="387921"/>
                  </a:lnTo>
                  <a:lnTo>
                    <a:pt x="3296943" y="387921"/>
                  </a:lnTo>
                  <a:lnTo>
                    <a:pt x="3434315" y="193960"/>
                  </a:lnTo>
                </a:path>
              </a:pathLst>
            </a:custGeom>
            <a:ln w="65043" cap="flat">
              <a:solidFill>
                <a:srgbClr val="000000">
                  <a:alpha val="100000"/>
                </a:srgbClr>
              </a:solidFill>
              <a:prstDash val="solid"/>
              <a:round/>
            </a:ln>
          </p:spPr>
          <p:txBody>
            <a:bodyPr/>
            <a:lstStyle/>
            <a:p/>
          </p:txBody>
        </p:sp>
        <p:sp>
          <p:nvSpPr>
            <p:cNvPr id="71" name="pl71"/>
            <p:cNvSpPr/>
            <p:nvPr/>
          </p:nvSpPr>
          <p:spPr>
            <a:xfrm>
              <a:off x="5398790" y="1759925"/>
              <a:ext cx="3434315" cy="2230548"/>
            </a:xfrm>
            <a:custGeom>
              <a:avLst/>
              <a:pathLst>
                <a:path w="3434315" h="2230548">
                  <a:moveTo>
                    <a:pt x="0" y="2230548"/>
                  </a:moveTo>
                  <a:lnTo>
                    <a:pt x="137372" y="2230548"/>
                  </a:lnTo>
                  <a:lnTo>
                    <a:pt x="274745" y="2133568"/>
                  </a:lnTo>
                  <a:lnTo>
                    <a:pt x="412117" y="1842626"/>
                  </a:lnTo>
                  <a:lnTo>
                    <a:pt x="549490" y="1551685"/>
                  </a:lnTo>
                  <a:lnTo>
                    <a:pt x="686863" y="1357725"/>
                  </a:lnTo>
                  <a:lnTo>
                    <a:pt x="824235" y="1163764"/>
                  </a:lnTo>
                  <a:lnTo>
                    <a:pt x="961608" y="969803"/>
                  </a:lnTo>
                  <a:lnTo>
                    <a:pt x="1098981" y="484901"/>
                  </a:lnTo>
                  <a:lnTo>
                    <a:pt x="1236353" y="193960"/>
                  </a:lnTo>
                  <a:lnTo>
                    <a:pt x="1373726" y="290941"/>
                  </a:lnTo>
                  <a:lnTo>
                    <a:pt x="1511098" y="484901"/>
                  </a:lnTo>
                  <a:lnTo>
                    <a:pt x="1648471" y="775842"/>
                  </a:lnTo>
                  <a:lnTo>
                    <a:pt x="1785844" y="872823"/>
                  </a:lnTo>
                  <a:lnTo>
                    <a:pt x="1923216" y="872823"/>
                  </a:lnTo>
                  <a:lnTo>
                    <a:pt x="2060589" y="872823"/>
                  </a:lnTo>
                  <a:lnTo>
                    <a:pt x="2197962" y="484901"/>
                  </a:lnTo>
                  <a:lnTo>
                    <a:pt x="2335334" y="387921"/>
                  </a:lnTo>
                  <a:lnTo>
                    <a:pt x="2472707" y="193960"/>
                  </a:lnTo>
                  <a:lnTo>
                    <a:pt x="2610079" y="0"/>
                  </a:lnTo>
                  <a:lnTo>
                    <a:pt x="2747452" y="290941"/>
                  </a:lnTo>
                  <a:lnTo>
                    <a:pt x="2884825" y="872823"/>
                  </a:lnTo>
                  <a:lnTo>
                    <a:pt x="3022197" y="484901"/>
                  </a:lnTo>
                  <a:lnTo>
                    <a:pt x="3159570" y="387921"/>
                  </a:lnTo>
                  <a:lnTo>
                    <a:pt x="3296943" y="387921"/>
                  </a:lnTo>
                  <a:lnTo>
                    <a:pt x="3434315" y="193960"/>
                  </a:lnTo>
                </a:path>
              </a:pathLst>
            </a:custGeom>
            <a:ln w="40651" cap="flat">
              <a:solidFill>
                <a:srgbClr val="F26829">
                  <a:alpha val="100000"/>
                </a:srgbClr>
              </a:solidFill>
              <a:prstDash val="solid"/>
              <a:round/>
            </a:ln>
          </p:spPr>
          <p:txBody>
            <a:bodyPr/>
            <a:lstStyle/>
            <a:p/>
          </p:txBody>
        </p:sp>
        <p:sp>
          <p:nvSpPr>
            <p:cNvPr id="72" name="tx72"/>
            <p:cNvSpPr/>
            <p:nvPr/>
          </p:nvSpPr>
          <p:spPr>
            <a:xfrm>
              <a:off x="5320472" y="3811919"/>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-23</a:t>
              </a:r>
            </a:p>
          </p:txBody>
        </p:sp>
        <p:sp>
          <p:nvSpPr>
            <p:cNvPr id="73" name="tx73"/>
            <p:cNvSpPr/>
            <p:nvPr/>
          </p:nvSpPr>
          <p:spPr>
            <a:xfrm>
              <a:off x="6007335" y="2939096"/>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a:t>
              </a:r>
            </a:p>
          </p:txBody>
        </p:sp>
        <p:sp>
          <p:nvSpPr>
            <p:cNvPr id="74" name="tx74"/>
            <p:cNvSpPr/>
            <p:nvPr/>
          </p:nvSpPr>
          <p:spPr>
            <a:xfrm>
              <a:off x="6724327" y="187231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75" name="tx75"/>
            <p:cNvSpPr/>
            <p:nvPr/>
          </p:nvSpPr>
          <p:spPr>
            <a:xfrm>
              <a:off x="7411190" y="245419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76" name="tx76"/>
            <p:cNvSpPr/>
            <p:nvPr/>
          </p:nvSpPr>
          <p:spPr>
            <a:xfrm>
              <a:off x="7978740" y="158137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77" name="tx77"/>
            <p:cNvSpPr/>
            <p:nvPr/>
          </p:nvSpPr>
          <p:spPr>
            <a:xfrm>
              <a:off x="8784917" y="177533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78" name="tx78"/>
            <p:cNvSpPr/>
            <p:nvPr/>
          </p:nvSpPr>
          <p:spPr>
            <a:xfrm>
              <a:off x="4980741" y="3654041"/>
              <a:ext cx="18370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a:t>
              </a:r>
            </a:p>
          </p:txBody>
        </p:sp>
        <p:sp>
          <p:nvSpPr>
            <p:cNvPr id="79" name="tx79"/>
            <p:cNvSpPr/>
            <p:nvPr/>
          </p:nvSpPr>
          <p:spPr>
            <a:xfrm>
              <a:off x="4980741" y="3169140"/>
              <a:ext cx="18370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-15</a:t>
              </a:r>
            </a:p>
          </p:txBody>
        </p:sp>
        <p:sp>
          <p:nvSpPr>
            <p:cNvPr id="80" name="tx80"/>
            <p:cNvSpPr/>
            <p:nvPr/>
          </p:nvSpPr>
          <p:spPr>
            <a:xfrm>
              <a:off x="4980741" y="2684238"/>
              <a:ext cx="18370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a:t>
              </a:r>
            </a:p>
          </p:txBody>
        </p:sp>
        <p:sp>
          <p:nvSpPr>
            <p:cNvPr id="81" name="tx81"/>
            <p:cNvSpPr/>
            <p:nvPr/>
          </p:nvSpPr>
          <p:spPr>
            <a:xfrm>
              <a:off x="5051424" y="2199336"/>
              <a:ext cx="11301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-5</a:t>
              </a:r>
            </a:p>
          </p:txBody>
        </p:sp>
        <p:sp>
          <p:nvSpPr>
            <p:cNvPr id="82" name="tx82"/>
            <p:cNvSpPr/>
            <p:nvPr/>
          </p:nvSpPr>
          <p:spPr>
            <a:xfrm>
              <a:off x="5093761" y="1714434"/>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83" name="tx83"/>
            <p:cNvSpPr/>
            <p:nvPr/>
          </p:nvSpPr>
          <p:spPr>
            <a:xfrm rot="-5400000">
              <a:off x="5243342" y="427006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84" name="tx84"/>
            <p:cNvSpPr/>
            <p:nvPr/>
          </p:nvSpPr>
          <p:spPr>
            <a:xfrm rot="-5400000">
              <a:off x="5930205" y="427006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85" name="tx85"/>
            <p:cNvSpPr/>
            <p:nvPr/>
          </p:nvSpPr>
          <p:spPr>
            <a:xfrm rot="-5400000">
              <a:off x="6617068" y="427006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86" name="tx86"/>
            <p:cNvSpPr/>
            <p:nvPr/>
          </p:nvSpPr>
          <p:spPr>
            <a:xfrm rot="-5400000">
              <a:off x="7303931" y="427006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87" name="tx87"/>
            <p:cNvSpPr/>
            <p:nvPr/>
          </p:nvSpPr>
          <p:spPr>
            <a:xfrm rot="-5400000">
              <a:off x="7853422" y="427006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88" name="tx88"/>
            <p:cNvSpPr/>
            <p:nvPr/>
          </p:nvSpPr>
          <p:spPr>
            <a:xfrm rot="-5400000">
              <a:off x="8677658" y="427006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89" name="tx89"/>
            <p:cNvSpPr/>
            <p:nvPr/>
          </p:nvSpPr>
          <p:spPr>
            <a:xfrm rot="-5400000">
              <a:off x="4281635" y="2829708"/>
              <a:ext cx="118423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Difference (% points)</a:t>
              </a:r>
            </a:p>
          </p:txBody>
        </p:sp>
        <p:sp>
          <p:nvSpPr>
            <p:cNvPr id="90" name="pl90"/>
            <p:cNvSpPr/>
            <p:nvPr/>
          </p:nvSpPr>
          <p:spPr>
            <a:xfrm>
              <a:off x="5761991" y="4946500"/>
              <a:ext cx="175564" cy="0"/>
            </a:xfrm>
            <a:custGeom>
              <a:avLst/>
              <a:pathLst>
                <a:path w="175564" h="0">
                  <a:moveTo>
                    <a:pt x="0" y="0"/>
                  </a:moveTo>
                  <a:lnTo>
                    <a:pt x="175564" y="0"/>
                  </a:lnTo>
                </a:path>
              </a:pathLst>
            </a:custGeom>
            <a:ln w="27101" cap="flat">
              <a:solidFill>
                <a:srgbClr val="6A1E74">
                  <a:alpha val="100000"/>
                </a:srgbClr>
              </a:solidFill>
              <a:prstDash val="solid"/>
              <a:round/>
            </a:ln>
          </p:spPr>
          <p:txBody>
            <a:bodyPr/>
            <a:lstStyle/>
            <a:p/>
          </p:txBody>
        </p:sp>
        <p:sp>
          <p:nvSpPr>
            <p:cNvPr id="91" name="pl91"/>
            <p:cNvSpPr/>
            <p:nvPr/>
          </p:nvSpPr>
          <p:spPr>
            <a:xfrm>
              <a:off x="7179957" y="4946500"/>
              <a:ext cx="175564" cy="0"/>
            </a:xfrm>
            <a:custGeom>
              <a:avLst/>
              <a:pathLst>
                <a:path w="175564" h="0">
                  <a:moveTo>
                    <a:pt x="0" y="0"/>
                  </a:moveTo>
                  <a:lnTo>
                    <a:pt x="175564" y="0"/>
                  </a:lnTo>
                </a:path>
              </a:pathLst>
            </a:custGeom>
            <a:ln w="27101" cap="flat">
              <a:solidFill>
                <a:srgbClr val="F26829">
                  <a:alpha val="100000"/>
                </a:srgbClr>
              </a:solidFill>
              <a:prstDash val="solid"/>
              <a:round/>
            </a:ln>
          </p:spPr>
          <p:txBody>
            <a:bodyPr/>
            <a:lstStyle/>
            <a:p/>
          </p:txBody>
        </p:sp>
        <p:sp>
          <p:nvSpPr>
            <p:cNvPr id="92" name="pl92"/>
            <p:cNvSpPr/>
            <p:nvPr/>
          </p:nvSpPr>
          <p:spPr>
            <a:xfrm>
              <a:off x="7179957" y="4946500"/>
              <a:ext cx="175564" cy="0"/>
            </a:xfrm>
            <a:custGeom>
              <a:avLst/>
              <a:pathLst>
                <a:path w="175564" h="0">
                  <a:moveTo>
                    <a:pt x="0" y="0"/>
                  </a:moveTo>
                  <a:lnTo>
                    <a:pt x="175564" y="0"/>
                  </a:lnTo>
                </a:path>
              </a:pathLst>
            </a:custGeom>
            <a:ln w="40651" cap="flat">
              <a:solidFill>
                <a:srgbClr val="F26829">
                  <a:alpha val="100000"/>
                </a:srgbClr>
              </a:solidFill>
              <a:prstDash val="solid"/>
              <a:round/>
            </a:ln>
          </p:spPr>
          <p:txBody>
            <a:bodyPr/>
            <a:lstStyle/>
            <a:p/>
          </p:txBody>
        </p:sp>
        <p:sp>
          <p:nvSpPr>
            <p:cNvPr id="93" name="tx93"/>
            <p:cNvSpPr/>
            <p:nvPr/>
          </p:nvSpPr>
          <p:spPr>
            <a:xfrm>
              <a:off x="6029090" y="4901009"/>
              <a:ext cx="10593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non-FCV countries</a:t>
              </a:r>
            </a:p>
          </p:txBody>
        </p:sp>
        <p:sp>
          <p:nvSpPr>
            <p:cNvPr id="94" name="tx94"/>
            <p:cNvSpPr/>
            <p:nvPr/>
          </p:nvSpPr>
          <p:spPr>
            <a:xfrm>
              <a:off x="7447057" y="4901009"/>
              <a:ext cx="104479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WB FCV countries</a:t>
              </a:r>
            </a:p>
          </p:txBody>
        </p:sp>
        <p:sp>
          <p:nvSpPr>
            <p:cNvPr id="95" name="tx95"/>
            <p:cNvSpPr/>
            <p:nvPr/>
          </p:nvSpPr>
          <p:spPr>
            <a:xfrm>
              <a:off x="5596444" y="1437626"/>
              <a:ext cx="3039008"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DTP3 coverage difference compared to 2019</a:t>
              </a:r>
            </a:p>
          </p:txBody>
        </p:sp>
        <p:sp>
          <p:nvSpPr>
            <p:cNvPr id="96" name="pl96"/>
            <p:cNvSpPr/>
            <p:nvPr/>
          </p:nvSpPr>
          <p:spPr>
            <a:xfrm>
              <a:off x="2165695" y="5475768"/>
              <a:ext cx="0" cy="446109"/>
            </a:xfrm>
            <a:custGeom>
              <a:avLst/>
              <a:pathLst>
                <a:path w="0" h="446109">
                  <a:moveTo>
                    <a:pt x="0" y="446109"/>
                  </a:moveTo>
                  <a:lnTo>
                    <a:pt x="0" y="0"/>
                  </a:lnTo>
                  <a:lnTo>
                    <a:pt x="0" y="0"/>
                  </a:lnTo>
                </a:path>
              </a:pathLst>
            </a:custGeom>
            <a:ln w="6775" cap="flat">
              <a:solidFill>
                <a:srgbClr val="EBEBEB">
                  <a:alpha val="100000"/>
                </a:srgbClr>
              </a:solidFill>
              <a:prstDash val="solid"/>
              <a:round/>
            </a:ln>
          </p:spPr>
          <p:txBody>
            <a:bodyPr/>
            <a:lstStyle/>
            <a:p/>
          </p:txBody>
        </p:sp>
        <p:sp>
          <p:nvSpPr>
            <p:cNvPr id="97" name="pl97"/>
            <p:cNvSpPr/>
            <p:nvPr/>
          </p:nvSpPr>
          <p:spPr>
            <a:xfrm>
              <a:off x="3938638" y="5475768"/>
              <a:ext cx="0" cy="446109"/>
            </a:xfrm>
            <a:custGeom>
              <a:avLst/>
              <a:pathLst>
                <a:path w="0" h="446109">
                  <a:moveTo>
                    <a:pt x="0" y="446109"/>
                  </a:moveTo>
                  <a:lnTo>
                    <a:pt x="0" y="0"/>
                  </a:lnTo>
                  <a:lnTo>
                    <a:pt x="0" y="0"/>
                  </a:lnTo>
                </a:path>
              </a:pathLst>
            </a:custGeom>
            <a:ln w="6775" cap="flat">
              <a:solidFill>
                <a:srgbClr val="EBEBEB">
                  <a:alpha val="100000"/>
                </a:srgbClr>
              </a:solidFill>
              <a:prstDash val="solid"/>
              <a:round/>
            </a:ln>
          </p:spPr>
          <p:txBody>
            <a:bodyPr/>
            <a:lstStyle/>
            <a:p/>
          </p:txBody>
        </p:sp>
        <p:sp>
          <p:nvSpPr>
            <p:cNvPr id="98" name="pl98"/>
            <p:cNvSpPr/>
            <p:nvPr/>
          </p:nvSpPr>
          <p:spPr>
            <a:xfrm>
              <a:off x="5711580" y="5475768"/>
              <a:ext cx="0" cy="446109"/>
            </a:xfrm>
            <a:custGeom>
              <a:avLst/>
              <a:pathLst>
                <a:path w="0" h="446109">
                  <a:moveTo>
                    <a:pt x="0" y="446109"/>
                  </a:moveTo>
                  <a:lnTo>
                    <a:pt x="0" y="0"/>
                  </a:lnTo>
                  <a:lnTo>
                    <a:pt x="0" y="0"/>
                  </a:lnTo>
                </a:path>
              </a:pathLst>
            </a:custGeom>
            <a:ln w="6775" cap="flat">
              <a:solidFill>
                <a:srgbClr val="EBEBEB">
                  <a:alpha val="100000"/>
                </a:srgbClr>
              </a:solidFill>
              <a:prstDash val="solid"/>
              <a:round/>
            </a:ln>
          </p:spPr>
          <p:txBody>
            <a:bodyPr/>
            <a:lstStyle/>
            <a:p/>
          </p:txBody>
        </p:sp>
        <p:sp>
          <p:nvSpPr>
            <p:cNvPr id="99" name="pl99"/>
            <p:cNvSpPr/>
            <p:nvPr/>
          </p:nvSpPr>
          <p:spPr>
            <a:xfrm>
              <a:off x="7484523" y="5475768"/>
              <a:ext cx="0" cy="446109"/>
            </a:xfrm>
            <a:custGeom>
              <a:avLst/>
              <a:pathLst>
                <a:path w="0" h="446109">
                  <a:moveTo>
                    <a:pt x="0" y="446109"/>
                  </a:moveTo>
                  <a:lnTo>
                    <a:pt x="0" y="0"/>
                  </a:lnTo>
                  <a:lnTo>
                    <a:pt x="0" y="0"/>
                  </a:lnTo>
                </a:path>
              </a:pathLst>
            </a:custGeom>
            <a:ln w="6775" cap="flat">
              <a:solidFill>
                <a:srgbClr val="EBEBEB">
                  <a:alpha val="100000"/>
                </a:srgbClr>
              </a:solidFill>
              <a:prstDash val="solid"/>
              <a:round/>
            </a:ln>
          </p:spPr>
          <p:txBody>
            <a:bodyPr/>
            <a:lstStyle/>
            <a:p/>
          </p:txBody>
        </p:sp>
        <p:sp>
          <p:nvSpPr>
            <p:cNvPr id="100" name="pl100"/>
            <p:cNvSpPr/>
            <p:nvPr/>
          </p:nvSpPr>
          <p:spPr>
            <a:xfrm>
              <a:off x="911338" y="5838232"/>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01" name="pl101"/>
            <p:cNvSpPr/>
            <p:nvPr/>
          </p:nvSpPr>
          <p:spPr>
            <a:xfrm>
              <a:off x="911338" y="5698823"/>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02" name="pl102"/>
            <p:cNvSpPr/>
            <p:nvPr/>
          </p:nvSpPr>
          <p:spPr>
            <a:xfrm>
              <a:off x="911338" y="5559413"/>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03" name="pl103"/>
            <p:cNvSpPr/>
            <p:nvPr/>
          </p:nvSpPr>
          <p:spPr>
            <a:xfrm>
              <a:off x="1279224" y="5475768"/>
              <a:ext cx="0" cy="446109"/>
            </a:xfrm>
            <a:custGeom>
              <a:avLst/>
              <a:pathLst>
                <a:path w="0" h="446109">
                  <a:moveTo>
                    <a:pt x="0" y="446109"/>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3052166" y="5475768"/>
              <a:ext cx="0" cy="446109"/>
            </a:xfrm>
            <a:custGeom>
              <a:avLst/>
              <a:pathLst>
                <a:path w="0" h="446109">
                  <a:moveTo>
                    <a:pt x="0" y="446109"/>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4825109" y="5475768"/>
              <a:ext cx="0" cy="446109"/>
            </a:xfrm>
            <a:custGeom>
              <a:avLst/>
              <a:pathLst>
                <a:path w="0" h="446109">
                  <a:moveTo>
                    <a:pt x="0" y="446109"/>
                  </a:moveTo>
                  <a:lnTo>
                    <a:pt x="0" y="0"/>
                  </a:lnTo>
                  <a:lnTo>
                    <a:pt x="0" y="0"/>
                  </a:lnTo>
                </a:path>
              </a:pathLst>
            </a:custGeom>
            <a:ln w="13550" cap="flat">
              <a:solidFill>
                <a:srgbClr val="EBEBEB">
                  <a:alpha val="100000"/>
                </a:srgbClr>
              </a:solidFill>
              <a:prstDash val="solid"/>
              <a:round/>
            </a:ln>
          </p:spPr>
          <p:txBody>
            <a:bodyPr/>
            <a:lstStyle/>
            <a:p/>
          </p:txBody>
        </p:sp>
        <p:sp>
          <p:nvSpPr>
            <p:cNvPr id="106" name="pl106"/>
            <p:cNvSpPr/>
            <p:nvPr/>
          </p:nvSpPr>
          <p:spPr>
            <a:xfrm>
              <a:off x="6598052" y="5475768"/>
              <a:ext cx="0" cy="446109"/>
            </a:xfrm>
            <a:custGeom>
              <a:avLst/>
              <a:pathLst>
                <a:path w="0" h="446109">
                  <a:moveTo>
                    <a:pt x="0" y="446109"/>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8370994" y="5475768"/>
              <a:ext cx="0" cy="446109"/>
            </a:xfrm>
            <a:custGeom>
              <a:avLst/>
              <a:pathLst>
                <a:path w="0" h="446109">
                  <a:moveTo>
                    <a:pt x="0" y="446109"/>
                  </a:moveTo>
                  <a:lnTo>
                    <a:pt x="0" y="0"/>
                  </a:lnTo>
                  <a:lnTo>
                    <a:pt x="0" y="0"/>
                  </a:lnTo>
                </a:path>
              </a:pathLst>
            </a:custGeom>
            <a:ln w="13550" cap="flat">
              <a:solidFill>
                <a:srgbClr val="EBEBEB">
                  <a:alpha val="100000"/>
                </a:srgbClr>
              </a:solidFill>
              <a:prstDash val="solid"/>
              <a:round/>
            </a:ln>
          </p:spPr>
          <p:txBody>
            <a:bodyPr/>
            <a:lstStyle/>
            <a:p/>
          </p:txBody>
        </p:sp>
        <p:sp>
          <p:nvSpPr>
            <p:cNvPr id="108" name="rc108"/>
            <p:cNvSpPr/>
            <p:nvPr/>
          </p:nvSpPr>
          <p:spPr>
            <a:xfrm>
              <a:off x="1279224" y="5782468"/>
              <a:ext cx="6028005" cy="111527"/>
            </a:xfrm>
            <a:prstGeom prst="rect">
              <a:avLst/>
            </a:prstGeom>
            <a:solidFill>
              <a:srgbClr val="F26829">
                <a:alpha val="80000"/>
              </a:srgbClr>
            </a:solidFill>
          </p:spPr>
          <p:txBody>
            <a:bodyPr/>
            <a:lstStyle/>
            <a:p/>
          </p:txBody>
        </p:sp>
        <p:sp>
          <p:nvSpPr>
            <p:cNvPr id="109" name="rc109"/>
            <p:cNvSpPr/>
            <p:nvPr/>
          </p:nvSpPr>
          <p:spPr>
            <a:xfrm>
              <a:off x="1279224" y="5643059"/>
              <a:ext cx="7357712" cy="111527"/>
            </a:xfrm>
            <a:prstGeom prst="rect">
              <a:avLst/>
            </a:prstGeom>
            <a:solidFill>
              <a:srgbClr val="F26829">
                <a:alpha val="80000"/>
              </a:srgbClr>
            </a:solidFill>
          </p:spPr>
          <p:txBody>
            <a:bodyPr/>
            <a:lstStyle/>
            <a:p/>
          </p:txBody>
        </p:sp>
        <p:sp>
          <p:nvSpPr>
            <p:cNvPr id="110" name="rc110"/>
            <p:cNvSpPr/>
            <p:nvPr/>
          </p:nvSpPr>
          <p:spPr>
            <a:xfrm>
              <a:off x="1279224" y="5503650"/>
              <a:ext cx="6914476" cy="111527"/>
            </a:xfrm>
            <a:prstGeom prst="rect">
              <a:avLst/>
            </a:prstGeom>
            <a:solidFill>
              <a:srgbClr val="F26829">
                <a:alpha val="80000"/>
              </a:srgbClr>
            </a:solidFill>
          </p:spPr>
          <p:txBody>
            <a:bodyPr/>
            <a:lstStyle/>
            <a:p/>
          </p:txBody>
        </p:sp>
        <p:sp>
          <p:nvSpPr>
            <p:cNvPr id="111" name="tx111"/>
            <p:cNvSpPr/>
            <p:nvPr/>
          </p:nvSpPr>
          <p:spPr>
            <a:xfrm>
              <a:off x="7382530" y="579941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112" name="tx112"/>
            <p:cNvSpPr/>
            <p:nvPr/>
          </p:nvSpPr>
          <p:spPr>
            <a:xfrm>
              <a:off x="8712237" y="566000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113" name="tx113"/>
            <p:cNvSpPr/>
            <p:nvPr/>
          </p:nvSpPr>
          <p:spPr>
            <a:xfrm>
              <a:off x="8269001" y="552059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114" name="tx114"/>
            <p:cNvSpPr/>
            <p:nvPr/>
          </p:nvSpPr>
          <p:spPr>
            <a:xfrm>
              <a:off x="565975" y="5792741"/>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115" name="tx115"/>
            <p:cNvSpPr/>
            <p:nvPr/>
          </p:nvSpPr>
          <p:spPr>
            <a:xfrm>
              <a:off x="565975" y="5653331"/>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116" name="tx116"/>
            <p:cNvSpPr/>
            <p:nvPr/>
          </p:nvSpPr>
          <p:spPr>
            <a:xfrm>
              <a:off x="565975" y="5513922"/>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117" name="tx117"/>
            <p:cNvSpPr/>
            <p:nvPr/>
          </p:nvSpPr>
          <p:spPr>
            <a:xfrm>
              <a:off x="1208540"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118" name="tx118"/>
            <p:cNvSpPr/>
            <p:nvPr/>
          </p:nvSpPr>
          <p:spPr>
            <a:xfrm>
              <a:off x="2981483"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a:t>
              </a:r>
            </a:p>
          </p:txBody>
        </p:sp>
        <p:sp>
          <p:nvSpPr>
            <p:cNvPr id="119" name="tx119"/>
            <p:cNvSpPr/>
            <p:nvPr/>
          </p:nvSpPr>
          <p:spPr>
            <a:xfrm>
              <a:off x="4754426"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4</a:t>
              </a:r>
            </a:p>
          </p:txBody>
        </p:sp>
        <p:sp>
          <p:nvSpPr>
            <p:cNvPr id="120" name="tx120"/>
            <p:cNvSpPr/>
            <p:nvPr/>
          </p:nvSpPr>
          <p:spPr>
            <a:xfrm>
              <a:off x="6527369"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6</a:t>
              </a:r>
            </a:p>
          </p:txBody>
        </p:sp>
        <p:sp>
          <p:nvSpPr>
            <p:cNvPr id="121" name="tx121"/>
            <p:cNvSpPr/>
            <p:nvPr/>
          </p:nvSpPr>
          <p:spPr>
            <a:xfrm>
              <a:off x="8300311"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8</a:t>
              </a:r>
            </a:p>
          </p:txBody>
        </p:sp>
        <p:sp>
          <p:nvSpPr>
            <p:cNvPr id="122" name="tx122"/>
            <p:cNvSpPr/>
            <p:nvPr/>
          </p:nvSpPr>
          <p:spPr>
            <a:xfrm>
              <a:off x="4167352" y="6136985"/>
              <a:ext cx="1581454"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000000">
                      <a:alpha val="100000"/>
                    </a:srgbClr>
                  </a:solidFill>
                  <a:latin typeface="Arial"/>
                  <a:cs typeface="Arial"/>
                </a:rPr>
                <a:t>Undervaccinated children (millions)</a:t>
              </a:r>
            </a:p>
          </p:txBody>
        </p:sp>
        <p:sp>
          <p:nvSpPr>
            <p:cNvPr id="123" name="tx123"/>
            <p:cNvSpPr/>
            <p:nvPr/>
          </p:nvSpPr>
          <p:spPr>
            <a:xfrm>
              <a:off x="911338" y="5264995"/>
              <a:ext cx="4346051"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Number of un- and undervaccinated children, WB FCV countries</a:t>
              </a:r>
            </a:p>
          </p:txBody>
        </p:sp>
        <p:sp>
          <p:nvSpPr>
            <p:cNvPr id="124" name="tx124"/>
            <p:cNvSpPr/>
            <p:nvPr/>
          </p:nvSpPr>
          <p:spPr>
            <a:xfrm>
              <a:off x="4842838" y="63007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25" name="tx125"/>
            <p:cNvSpPr/>
            <p:nvPr/>
          </p:nvSpPr>
          <p:spPr>
            <a:xfrm>
              <a:off x="840875" y="6421459"/>
              <a:ext cx="81639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sp>
          <p:nvSpPr>
            <p:cNvPr id="126" name="tx126"/>
            <p:cNvSpPr/>
            <p:nvPr/>
          </p:nvSpPr>
          <p:spPr>
            <a:xfrm>
              <a:off x="4630789" y="6542159"/>
              <a:ext cx="43740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There may be discrepancies in total Undervaccinated children (millions) due to rounding.</a:t>
              </a:r>
            </a:p>
          </p:txBody>
        </p:sp>
      </p:grpSp>
      <p:sp>
        <p:nvSpPr>
          <p:cNvPr id="12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WB FCV countries ranked number 2 out of 2 WB_FCV regions, with DTP3 coverage of 71%.
DTP3 coverage (71%) was 2 percentage points lower than in 2019 (73%).
This equates to 7.8 million undervaccinated children in 2025 compared to 6.8 million undervaccinated children in 2019.</a:t>
            </a:r>
          </a:p>
        </p:txBody>
      </p:sp>
      <p:sp>
        <p:nvSpPr>
          <p:cNvPr id="12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DTP3 coverage has improved since 2000 in all regions and exceeded pre-pandemic levels in some regions, but progress is uneven and gaps in undervaccinated children persist.</a:t>
            </a:r>
          </a:p>
        </p:txBody>
      </p:sp>
      <p:grpSp xmlns:pic="http://schemas.openxmlformats.org/drawingml/2006/picture">
        <p:nvGrpSpPr>
          <p:cNvPr id="129" name=""/>
          <p:cNvGrpSpPr/>
          <p:nvPr/>
        </p:nvGrpSpPr>
        <p:grpSpPr>
          <a:xfrm>
            <a:off x="292608" y="1005840"/>
            <a:ext cx="8595360" cy="28575"/>
            <a:chOff x="292608" y="1005840"/>
            <a:chExt cx="8595360" cy="28575"/>
          </a:xfrm>
        </p:grpSpPr>
        <p:sp>
          <p:nvSpPr>
            <p:cNvPr id="130"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1"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79"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11338" y="3731695"/>
              <a:ext cx="3760099" cy="0"/>
            </a:xfrm>
            <a:custGeom>
              <a:avLst/>
              <a:pathLst>
                <a:path w="3760099" h="0">
                  <a:moveTo>
                    <a:pt x="0" y="0"/>
                  </a:moveTo>
                  <a:lnTo>
                    <a:pt x="3760099" y="0"/>
                  </a:lnTo>
                  <a:lnTo>
                    <a:pt x="3760099" y="0"/>
                  </a:lnTo>
                </a:path>
              </a:pathLst>
            </a:custGeom>
            <a:ln w="6775" cap="flat">
              <a:solidFill>
                <a:srgbClr val="EBEBEB">
                  <a:alpha val="100000"/>
                </a:srgbClr>
              </a:solidFill>
              <a:prstDash val="solid"/>
              <a:round/>
            </a:ln>
          </p:spPr>
          <p:txBody>
            <a:bodyPr/>
            <a:lstStyle/>
            <a:p/>
          </p:txBody>
        </p:sp>
        <p:sp>
          <p:nvSpPr>
            <p:cNvPr id="6" name="pl6"/>
            <p:cNvSpPr/>
            <p:nvPr/>
          </p:nvSpPr>
          <p:spPr>
            <a:xfrm>
              <a:off x="911338" y="3168642"/>
              <a:ext cx="3760099" cy="0"/>
            </a:xfrm>
            <a:custGeom>
              <a:avLst/>
              <a:pathLst>
                <a:path w="3760099" h="0">
                  <a:moveTo>
                    <a:pt x="0" y="0"/>
                  </a:moveTo>
                  <a:lnTo>
                    <a:pt x="3760099" y="0"/>
                  </a:lnTo>
                  <a:lnTo>
                    <a:pt x="3760099" y="0"/>
                  </a:lnTo>
                </a:path>
              </a:pathLst>
            </a:custGeom>
            <a:ln w="6775" cap="flat">
              <a:solidFill>
                <a:srgbClr val="EBEBEB">
                  <a:alpha val="100000"/>
                </a:srgbClr>
              </a:solidFill>
              <a:prstDash val="solid"/>
              <a:round/>
            </a:ln>
          </p:spPr>
          <p:txBody>
            <a:bodyPr/>
            <a:lstStyle/>
            <a:p/>
          </p:txBody>
        </p:sp>
        <p:sp>
          <p:nvSpPr>
            <p:cNvPr id="7" name="pl7"/>
            <p:cNvSpPr/>
            <p:nvPr/>
          </p:nvSpPr>
          <p:spPr>
            <a:xfrm>
              <a:off x="911338" y="2605588"/>
              <a:ext cx="3760099" cy="0"/>
            </a:xfrm>
            <a:custGeom>
              <a:avLst/>
              <a:pathLst>
                <a:path w="3760099" h="0">
                  <a:moveTo>
                    <a:pt x="0" y="0"/>
                  </a:moveTo>
                  <a:lnTo>
                    <a:pt x="3760099" y="0"/>
                  </a:lnTo>
                  <a:lnTo>
                    <a:pt x="3760099" y="0"/>
                  </a:lnTo>
                </a:path>
              </a:pathLst>
            </a:custGeom>
            <a:ln w="6775" cap="flat">
              <a:solidFill>
                <a:srgbClr val="EBEBEB">
                  <a:alpha val="100000"/>
                </a:srgbClr>
              </a:solidFill>
              <a:prstDash val="solid"/>
              <a:round/>
            </a:ln>
          </p:spPr>
          <p:txBody>
            <a:bodyPr/>
            <a:lstStyle/>
            <a:p/>
          </p:txBody>
        </p:sp>
        <p:sp>
          <p:nvSpPr>
            <p:cNvPr id="8" name="pl8"/>
            <p:cNvSpPr/>
            <p:nvPr/>
          </p:nvSpPr>
          <p:spPr>
            <a:xfrm>
              <a:off x="911338" y="2042535"/>
              <a:ext cx="3760099" cy="0"/>
            </a:xfrm>
            <a:custGeom>
              <a:avLst/>
              <a:pathLst>
                <a:path w="3760099" h="0">
                  <a:moveTo>
                    <a:pt x="0" y="0"/>
                  </a:moveTo>
                  <a:lnTo>
                    <a:pt x="3760099" y="0"/>
                  </a:lnTo>
                  <a:lnTo>
                    <a:pt x="3760099" y="0"/>
                  </a:lnTo>
                </a:path>
              </a:pathLst>
            </a:custGeom>
            <a:ln w="6775" cap="flat">
              <a:solidFill>
                <a:srgbClr val="EBEBEB">
                  <a:alpha val="100000"/>
                </a:srgbClr>
              </a:solidFill>
              <a:prstDash val="solid"/>
              <a:round/>
            </a:ln>
          </p:spPr>
          <p:txBody>
            <a:bodyPr/>
            <a:lstStyle/>
            <a:p/>
          </p:txBody>
        </p:sp>
        <p:sp>
          <p:nvSpPr>
            <p:cNvPr id="9" name="pl9"/>
            <p:cNvSpPr/>
            <p:nvPr/>
          </p:nvSpPr>
          <p:spPr>
            <a:xfrm>
              <a:off x="911338" y="4013221"/>
              <a:ext cx="3760099" cy="0"/>
            </a:xfrm>
            <a:custGeom>
              <a:avLst/>
              <a:pathLst>
                <a:path w="3760099" h="0">
                  <a:moveTo>
                    <a:pt x="0" y="0"/>
                  </a:moveTo>
                  <a:lnTo>
                    <a:pt x="3760099" y="0"/>
                  </a:lnTo>
                  <a:lnTo>
                    <a:pt x="3760099" y="0"/>
                  </a:lnTo>
                </a:path>
              </a:pathLst>
            </a:custGeom>
            <a:ln w="13550" cap="flat">
              <a:solidFill>
                <a:srgbClr val="EBEBEB">
                  <a:alpha val="100000"/>
                </a:srgbClr>
              </a:solidFill>
              <a:prstDash val="solid"/>
              <a:round/>
            </a:ln>
          </p:spPr>
          <p:txBody>
            <a:bodyPr/>
            <a:lstStyle/>
            <a:p/>
          </p:txBody>
        </p:sp>
        <p:sp>
          <p:nvSpPr>
            <p:cNvPr id="10" name="pl10"/>
            <p:cNvSpPr/>
            <p:nvPr/>
          </p:nvSpPr>
          <p:spPr>
            <a:xfrm>
              <a:off x="911338" y="3450168"/>
              <a:ext cx="3760099" cy="0"/>
            </a:xfrm>
            <a:custGeom>
              <a:avLst/>
              <a:pathLst>
                <a:path w="3760099" h="0">
                  <a:moveTo>
                    <a:pt x="0" y="0"/>
                  </a:moveTo>
                  <a:lnTo>
                    <a:pt x="3760099" y="0"/>
                  </a:lnTo>
                  <a:lnTo>
                    <a:pt x="3760099" y="0"/>
                  </a:lnTo>
                </a:path>
              </a:pathLst>
            </a:custGeom>
            <a:ln w="13550" cap="flat">
              <a:solidFill>
                <a:srgbClr val="EBEBEB">
                  <a:alpha val="100000"/>
                </a:srgbClr>
              </a:solidFill>
              <a:prstDash val="solid"/>
              <a:round/>
            </a:ln>
          </p:spPr>
          <p:txBody>
            <a:bodyPr/>
            <a:lstStyle/>
            <a:p/>
          </p:txBody>
        </p:sp>
        <p:sp>
          <p:nvSpPr>
            <p:cNvPr id="11" name="pl11"/>
            <p:cNvSpPr/>
            <p:nvPr/>
          </p:nvSpPr>
          <p:spPr>
            <a:xfrm>
              <a:off x="911338" y="2887115"/>
              <a:ext cx="3760099" cy="0"/>
            </a:xfrm>
            <a:custGeom>
              <a:avLst/>
              <a:pathLst>
                <a:path w="3760099" h="0">
                  <a:moveTo>
                    <a:pt x="0" y="0"/>
                  </a:moveTo>
                  <a:lnTo>
                    <a:pt x="3760099" y="0"/>
                  </a:lnTo>
                  <a:lnTo>
                    <a:pt x="3760099" y="0"/>
                  </a:lnTo>
                </a:path>
              </a:pathLst>
            </a:custGeom>
            <a:ln w="13550" cap="flat">
              <a:solidFill>
                <a:srgbClr val="EBEBEB">
                  <a:alpha val="100000"/>
                </a:srgbClr>
              </a:solidFill>
              <a:prstDash val="solid"/>
              <a:round/>
            </a:ln>
          </p:spPr>
          <p:txBody>
            <a:bodyPr/>
            <a:lstStyle/>
            <a:p/>
          </p:txBody>
        </p:sp>
        <p:sp>
          <p:nvSpPr>
            <p:cNvPr id="12" name="pl12"/>
            <p:cNvSpPr/>
            <p:nvPr/>
          </p:nvSpPr>
          <p:spPr>
            <a:xfrm>
              <a:off x="911338" y="2324062"/>
              <a:ext cx="3760099" cy="0"/>
            </a:xfrm>
            <a:custGeom>
              <a:avLst/>
              <a:pathLst>
                <a:path w="3760099" h="0">
                  <a:moveTo>
                    <a:pt x="0" y="0"/>
                  </a:moveTo>
                  <a:lnTo>
                    <a:pt x="3760099" y="0"/>
                  </a:lnTo>
                  <a:lnTo>
                    <a:pt x="3760099" y="0"/>
                  </a:lnTo>
                </a:path>
              </a:pathLst>
            </a:custGeom>
            <a:ln w="13550" cap="flat">
              <a:solidFill>
                <a:srgbClr val="EBEBEB">
                  <a:alpha val="100000"/>
                </a:srgbClr>
              </a:solidFill>
              <a:prstDash val="solid"/>
              <a:round/>
            </a:ln>
          </p:spPr>
          <p:txBody>
            <a:bodyPr/>
            <a:lstStyle/>
            <a:p/>
          </p:txBody>
        </p:sp>
        <p:sp>
          <p:nvSpPr>
            <p:cNvPr id="13" name="pl13"/>
            <p:cNvSpPr/>
            <p:nvPr/>
          </p:nvSpPr>
          <p:spPr>
            <a:xfrm>
              <a:off x="911338" y="1761009"/>
              <a:ext cx="3760099" cy="0"/>
            </a:xfrm>
            <a:custGeom>
              <a:avLst/>
              <a:pathLst>
                <a:path w="3760099" h="0">
                  <a:moveTo>
                    <a:pt x="0" y="0"/>
                  </a:moveTo>
                  <a:lnTo>
                    <a:pt x="3760099" y="0"/>
                  </a:lnTo>
                  <a:lnTo>
                    <a:pt x="3760099" y="0"/>
                  </a:lnTo>
                </a:path>
              </a:pathLst>
            </a:custGeom>
            <a:ln w="13550" cap="flat">
              <a:solidFill>
                <a:srgbClr val="EBEBEB">
                  <a:alpha val="100000"/>
                </a:srgbClr>
              </a:solidFill>
              <a:prstDash val="solid"/>
              <a:round/>
            </a:ln>
          </p:spPr>
          <p:txBody>
            <a:bodyPr/>
            <a:lstStyle/>
            <a:p/>
          </p:txBody>
        </p:sp>
        <p:sp>
          <p:nvSpPr>
            <p:cNvPr id="14" name="pl14"/>
            <p:cNvSpPr/>
            <p:nvPr/>
          </p:nvSpPr>
          <p:spPr>
            <a:xfrm>
              <a:off x="1082252"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058901"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035550"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012199"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082252" y="2324062"/>
              <a:ext cx="3418272" cy="281526"/>
            </a:xfrm>
            <a:custGeom>
              <a:avLst/>
              <a:pathLst>
                <a:path w="3418272" h="281526">
                  <a:moveTo>
                    <a:pt x="0" y="0"/>
                  </a:moveTo>
                  <a:lnTo>
                    <a:pt x="488324" y="0"/>
                  </a:lnTo>
                  <a:lnTo>
                    <a:pt x="976649" y="225221"/>
                  </a:lnTo>
                  <a:lnTo>
                    <a:pt x="1464973" y="281526"/>
                  </a:lnTo>
                  <a:lnTo>
                    <a:pt x="1953298" y="56305"/>
                  </a:lnTo>
                  <a:lnTo>
                    <a:pt x="2441622" y="112610"/>
                  </a:lnTo>
                  <a:lnTo>
                    <a:pt x="2929947" y="112610"/>
                  </a:lnTo>
                  <a:lnTo>
                    <a:pt x="3418272" y="112610"/>
                  </a:lnTo>
                </a:path>
              </a:pathLst>
            </a:custGeom>
            <a:ln w="27101" cap="flat">
              <a:solidFill>
                <a:srgbClr val="6A1E74">
                  <a:alpha val="69803"/>
                </a:srgbClr>
              </a:solidFill>
              <a:prstDash val="solid"/>
              <a:round/>
            </a:ln>
          </p:spPr>
          <p:txBody>
            <a:bodyPr/>
            <a:lstStyle/>
            <a:p/>
          </p:txBody>
        </p:sp>
        <p:sp>
          <p:nvSpPr>
            <p:cNvPr id="19" name="pl19"/>
            <p:cNvSpPr/>
            <p:nvPr/>
          </p:nvSpPr>
          <p:spPr>
            <a:xfrm>
              <a:off x="1082252" y="3281252"/>
              <a:ext cx="3418272" cy="506747"/>
            </a:xfrm>
            <a:custGeom>
              <a:avLst/>
              <a:pathLst>
                <a:path w="3418272" h="506747">
                  <a:moveTo>
                    <a:pt x="0" y="112610"/>
                  </a:moveTo>
                  <a:lnTo>
                    <a:pt x="488324" y="0"/>
                  </a:lnTo>
                  <a:lnTo>
                    <a:pt x="976649" y="168915"/>
                  </a:lnTo>
                  <a:lnTo>
                    <a:pt x="1464973" y="506747"/>
                  </a:lnTo>
                  <a:lnTo>
                    <a:pt x="1953298" y="281526"/>
                  </a:lnTo>
                  <a:lnTo>
                    <a:pt x="2441622" y="225221"/>
                  </a:lnTo>
                  <a:lnTo>
                    <a:pt x="2929947" y="225221"/>
                  </a:lnTo>
                  <a:lnTo>
                    <a:pt x="3418272" y="112610"/>
                  </a:lnTo>
                </a:path>
              </a:pathLst>
            </a:custGeom>
            <a:ln w="27101" cap="flat">
              <a:solidFill>
                <a:srgbClr val="F26829">
                  <a:alpha val="69803"/>
                </a:srgbClr>
              </a:solidFill>
              <a:prstDash val="solid"/>
              <a:round/>
            </a:ln>
          </p:spPr>
          <p:txBody>
            <a:bodyPr/>
            <a:lstStyle/>
            <a:p/>
          </p:txBody>
        </p:sp>
        <p:sp>
          <p:nvSpPr>
            <p:cNvPr id="20" name="pl20"/>
            <p:cNvSpPr/>
            <p:nvPr/>
          </p:nvSpPr>
          <p:spPr>
            <a:xfrm>
              <a:off x="1082252" y="3281252"/>
              <a:ext cx="3418272" cy="506747"/>
            </a:xfrm>
            <a:custGeom>
              <a:avLst/>
              <a:pathLst>
                <a:path w="3418272" h="506747">
                  <a:moveTo>
                    <a:pt x="0" y="112610"/>
                  </a:moveTo>
                  <a:lnTo>
                    <a:pt x="488324" y="0"/>
                  </a:lnTo>
                  <a:lnTo>
                    <a:pt x="976649" y="168915"/>
                  </a:lnTo>
                  <a:lnTo>
                    <a:pt x="1464973" y="506747"/>
                  </a:lnTo>
                  <a:lnTo>
                    <a:pt x="1953298" y="281526"/>
                  </a:lnTo>
                  <a:lnTo>
                    <a:pt x="2441622" y="225221"/>
                  </a:lnTo>
                  <a:lnTo>
                    <a:pt x="2929947" y="225221"/>
                  </a:lnTo>
                  <a:lnTo>
                    <a:pt x="3418272" y="112610"/>
                  </a:lnTo>
                </a:path>
              </a:pathLst>
            </a:custGeom>
            <a:ln w="65043" cap="flat">
              <a:solidFill>
                <a:srgbClr val="000000">
                  <a:alpha val="100000"/>
                </a:srgbClr>
              </a:solidFill>
              <a:prstDash val="solid"/>
              <a:round/>
            </a:ln>
          </p:spPr>
          <p:txBody>
            <a:bodyPr/>
            <a:lstStyle/>
            <a:p/>
          </p:txBody>
        </p:sp>
        <p:sp>
          <p:nvSpPr>
            <p:cNvPr id="21" name="pl21"/>
            <p:cNvSpPr/>
            <p:nvPr/>
          </p:nvSpPr>
          <p:spPr>
            <a:xfrm>
              <a:off x="1082252" y="3281252"/>
              <a:ext cx="3418272" cy="506747"/>
            </a:xfrm>
            <a:custGeom>
              <a:avLst/>
              <a:pathLst>
                <a:path w="3418272" h="506747">
                  <a:moveTo>
                    <a:pt x="0" y="112610"/>
                  </a:moveTo>
                  <a:lnTo>
                    <a:pt x="488324" y="0"/>
                  </a:lnTo>
                  <a:lnTo>
                    <a:pt x="976649" y="168915"/>
                  </a:lnTo>
                  <a:lnTo>
                    <a:pt x="1464973" y="506747"/>
                  </a:lnTo>
                  <a:lnTo>
                    <a:pt x="1953298" y="281526"/>
                  </a:lnTo>
                  <a:lnTo>
                    <a:pt x="2441622" y="225221"/>
                  </a:lnTo>
                  <a:lnTo>
                    <a:pt x="2929947" y="225221"/>
                  </a:lnTo>
                  <a:lnTo>
                    <a:pt x="3418272" y="112610"/>
                  </a:lnTo>
                </a:path>
              </a:pathLst>
            </a:custGeom>
            <a:ln w="40651" cap="flat">
              <a:solidFill>
                <a:srgbClr val="F26829">
                  <a:alpha val="100000"/>
                </a:srgbClr>
              </a:solidFill>
              <a:prstDash val="solid"/>
              <a:round/>
            </a:ln>
          </p:spPr>
          <p:txBody>
            <a:bodyPr/>
            <a:lstStyle/>
            <a:p/>
          </p:txBody>
        </p:sp>
        <p:sp>
          <p:nvSpPr>
            <p:cNvPr id="22" name="tx22"/>
            <p:cNvSpPr/>
            <p:nvPr/>
          </p:nvSpPr>
          <p:spPr>
            <a:xfrm>
              <a:off x="1021993" y="32230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23" name="tx23"/>
            <p:cNvSpPr/>
            <p:nvPr/>
          </p:nvSpPr>
          <p:spPr>
            <a:xfrm>
              <a:off x="1510317" y="31104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24" name="tx24"/>
            <p:cNvSpPr/>
            <p:nvPr/>
          </p:nvSpPr>
          <p:spPr>
            <a:xfrm>
              <a:off x="1998642" y="327937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25" name="tx25"/>
            <p:cNvSpPr/>
            <p:nvPr/>
          </p:nvSpPr>
          <p:spPr>
            <a:xfrm>
              <a:off x="2486966" y="36172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26" name="tx26"/>
            <p:cNvSpPr/>
            <p:nvPr/>
          </p:nvSpPr>
          <p:spPr>
            <a:xfrm>
              <a:off x="2975291" y="33919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27" name="tx27"/>
            <p:cNvSpPr/>
            <p:nvPr/>
          </p:nvSpPr>
          <p:spPr>
            <a:xfrm>
              <a:off x="3463616" y="33356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28" name="tx28"/>
            <p:cNvSpPr/>
            <p:nvPr/>
          </p:nvSpPr>
          <p:spPr>
            <a:xfrm>
              <a:off x="3951940" y="33356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29" name="tx29"/>
            <p:cNvSpPr/>
            <p:nvPr/>
          </p:nvSpPr>
          <p:spPr>
            <a:xfrm>
              <a:off x="4440265" y="32230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30" name="tx30"/>
            <p:cNvSpPr/>
            <p:nvPr/>
          </p:nvSpPr>
          <p:spPr>
            <a:xfrm>
              <a:off x="707342" y="3967730"/>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60</a:t>
              </a:r>
            </a:p>
          </p:txBody>
        </p:sp>
        <p:sp>
          <p:nvSpPr>
            <p:cNvPr id="31" name="tx31"/>
            <p:cNvSpPr/>
            <p:nvPr/>
          </p:nvSpPr>
          <p:spPr>
            <a:xfrm>
              <a:off x="707342" y="3404677"/>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70</a:t>
              </a:r>
            </a:p>
          </p:txBody>
        </p:sp>
        <p:sp>
          <p:nvSpPr>
            <p:cNvPr id="32" name="tx32"/>
            <p:cNvSpPr/>
            <p:nvPr/>
          </p:nvSpPr>
          <p:spPr>
            <a:xfrm>
              <a:off x="707342" y="2841624"/>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80</a:t>
              </a:r>
            </a:p>
          </p:txBody>
        </p:sp>
        <p:sp>
          <p:nvSpPr>
            <p:cNvPr id="33" name="tx33"/>
            <p:cNvSpPr/>
            <p:nvPr/>
          </p:nvSpPr>
          <p:spPr>
            <a:xfrm>
              <a:off x="707342" y="2278570"/>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90</a:t>
              </a:r>
            </a:p>
          </p:txBody>
        </p:sp>
        <p:sp>
          <p:nvSpPr>
            <p:cNvPr id="34" name="tx34"/>
            <p:cNvSpPr/>
            <p:nvPr/>
          </p:nvSpPr>
          <p:spPr>
            <a:xfrm>
              <a:off x="636659" y="1715517"/>
              <a:ext cx="21204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100</a:t>
              </a:r>
            </a:p>
          </p:txBody>
        </p:sp>
        <p:sp>
          <p:nvSpPr>
            <p:cNvPr id="35" name="tx35"/>
            <p:cNvSpPr/>
            <p:nvPr/>
          </p:nvSpPr>
          <p:spPr>
            <a:xfrm rot="-5400000">
              <a:off x="940885"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a:t>
              </a:r>
            </a:p>
          </p:txBody>
        </p:sp>
        <p:sp>
          <p:nvSpPr>
            <p:cNvPr id="36" name="tx36"/>
            <p:cNvSpPr/>
            <p:nvPr/>
          </p:nvSpPr>
          <p:spPr>
            <a:xfrm rot="-5400000">
              <a:off x="1917535"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a:t>
              </a:r>
            </a:p>
          </p:txBody>
        </p:sp>
        <p:sp>
          <p:nvSpPr>
            <p:cNvPr id="37" name="tx37"/>
            <p:cNvSpPr/>
            <p:nvPr/>
          </p:nvSpPr>
          <p:spPr>
            <a:xfrm rot="-5400000">
              <a:off x="2894184"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a:t>
              </a:r>
            </a:p>
          </p:txBody>
        </p:sp>
        <p:sp>
          <p:nvSpPr>
            <p:cNvPr id="38" name="tx38"/>
            <p:cNvSpPr/>
            <p:nvPr/>
          </p:nvSpPr>
          <p:spPr>
            <a:xfrm rot="-5400000">
              <a:off x="3870833"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39" name="tx39"/>
            <p:cNvSpPr/>
            <p:nvPr/>
          </p:nvSpPr>
          <p:spPr>
            <a:xfrm rot="-5400000">
              <a:off x="67031" y="2841624"/>
              <a:ext cx="78391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Coverage (%)</a:t>
              </a:r>
            </a:p>
          </p:txBody>
        </p:sp>
        <p:sp>
          <p:nvSpPr>
            <p:cNvPr id="40" name="pl40"/>
            <p:cNvSpPr/>
            <p:nvPr/>
          </p:nvSpPr>
          <p:spPr>
            <a:xfrm>
              <a:off x="1437431" y="4942167"/>
              <a:ext cx="175564" cy="0"/>
            </a:xfrm>
            <a:custGeom>
              <a:avLst/>
              <a:pathLst>
                <a:path w="175564" h="0">
                  <a:moveTo>
                    <a:pt x="0" y="0"/>
                  </a:moveTo>
                  <a:lnTo>
                    <a:pt x="175564" y="0"/>
                  </a:lnTo>
                </a:path>
              </a:pathLst>
            </a:custGeom>
            <a:ln w="27101" cap="flat">
              <a:solidFill>
                <a:srgbClr val="6A1E74">
                  <a:alpha val="100000"/>
                </a:srgbClr>
              </a:solidFill>
              <a:prstDash val="solid"/>
              <a:round/>
            </a:ln>
          </p:spPr>
          <p:txBody>
            <a:bodyPr/>
            <a:lstStyle/>
            <a:p/>
          </p:txBody>
        </p:sp>
        <p:sp>
          <p:nvSpPr>
            <p:cNvPr id="41" name="pl41"/>
            <p:cNvSpPr/>
            <p:nvPr/>
          </p:nvSpPr>
          <p:spPr>
            <a:xfrm>
              <a:off x="2855397" y="4942167"/>
              <a:ext cx="175564" cy="0"/>
            </a:xfrm>
            <a:custGeom>
              <a:avLst/>
              <a:pathLst>
                <a:path w="175564" h="0">
                  <a:moveTo>
                    <a:pt x="0" y="0"/>
                  </a:moveTo>
                  <a:lnTo>
                    <a:pt x="175564" y="0"/>
                  </a:lnTo>
                </a:path>
              </a:pathLst>
            </a:custGeom>
            <a:ln w="27101" cap="flat">
              <a:solidFill>
                <a:srgbClr val="F26829">
                  <a:alpha val="100000"/>
                </a:srgbClr>
              </a:solidFill>
              <a:prstDash val="solid"/>
              <a:round/>
            </a:ln>
          </p:spPr>
          <p:txBody>
            <a:bodyPr/>
            <a:lstStyle/>
            <a:p/>
          </p:txBody>
        </p:sp>
        <p:sp>
          <p:nvSpPr>
            <p:cNvPr id="42" name="pl42"/>
            <p:cNvSpPr/>
            <p:nvPr/>
          </p:nvSpPr>
          <p:spPr>
            <a:xfrm>
              <a:off x="2855397" y="4942167"/>
              <a:ext cx="175564" cy="0"/>
            </a:xfrm>
            <a:custGeom>
              <a:avLst/>
              <a:pathLst>
                <a:path w="175564" h="0">
                  <a:moveTo>
                    <a:pt x="0" y="0"/>
                  </a:moveTo>
                  <a:lnTo>
                    <a:pt x="175564" y="0"/>
                  </a:lnTo>
                </a:path>
              </a:pathLst>
            </a:custGeom>
            <a:ln w="40651" cap="flat">
              <a:solidFill>
                <a:srgbClr val="F26829">
                  <a:alpha val="100000"/>
                </a:srgbClr>
              </a:solidFill>
              <a:prstDash val="solid"/>
              <a:round/>
            </a:ln>
          </p:spPr>
          <p:txBody>
            <a:bodyPr/>
            <a:lstStyle/>
            <a:p/>
          </p:txBody>
        </p:sp>
        <p:sp>
          <p:nvSpPr>
            <p:cNvPr id="43" name="tx43"/>
            <p:cNvSpPr/>
            <p:nvPr/>
          </p:nvSpPr>
          <p:spPr>
            <a:xfrm>
              <a:off x="1704530" y="4896676"/>
              <a:ext cx="10593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non-FCV countries</a:t>
              </a:r>
            </a:p>
          </p:txBody>
        </p:sp>
        <p:sp>
          <p:nvSpPr>
            <p:cNvPr id="44" name="tx44"/>
            <p:cNvSpPr/>
            <p:nvPr/>
          </p:nvSpPr>
          <p:spPr>
            <a:xfrm>
              <a:off x="3122497" y="4896676"/>
              <a:ext cx="104479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WB FCV countries</a:t>
              </a:r>
            </a:p>
          </p:txBody>
        </p:sp>
        <p:sp>
          <p:nvSpPr>
            <p:cNvPr id="45" name="tx45"/>
            <p:cNvSpPr/>
            <p:nvPr/>
          </p:nvSpPr>
          <p:spPr>
            <a:xfrm>
              <a:off x="1185976" y="1437626"/>
              <a:ext cx="3210824"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DTP3 coverage, WB FCV countries, 2018-2025</a:t>
              </a:r>
            </a:p>
          </p:txBody>
        </p:sp>
        <p:sp>
          <p:nvSpPr>
            <p:cNvPr id="46" name="pl46"/>
            <p:cNvSpPr/>
            <p:nvPr/>
          </p:nvSpPr>
          <p:spPr>
            <a:xfrm>
              <a:off x="5244722" y="3950660"/>
              <a:ext cx="3760099" cy="0"/>
            </a:xfrm>
            <a:custGeom>
              <a:avLst/>
              <a:pathLst>
                <a:path w="3760099" h="0">
                  <a:moveTo>
                    <a:pt x="0" y="0"/>
                  </a:moveTo>
                  <a:lnTo>
                    <a:pt x="3760099" y="0"/>
                  </a:lnTo>
                  <a:lnTo>
                    <a:pt x="3760099" y="0"/>
                  </a:lnTo>
                </a:path>
              </a:pathLst>
            </a:custGeom>
            <a:ln w="6775" cap="flat">
              <a:solidFill>
                <a:srgbClr val="EBEBEB">
                  <a:alpha val="100000"/>
                </a:srgbClr>
              </a:solidFill>
              <a:prstDash val="solid"/>
              <a:round/>
            </a:ln>
          </p:spPr>
          <p:txBody>
            <a:bodyPr/>
            <a:lstStyle/>
            <a:p/>
          </p:txBody>
        </p:sp>
        <p:sp>
          <p:nvSpPr>
            <p:cNvPr id="47" name="pl47"/>
            <p:cNvSpPr/>
            <p:nvPr/>
          </p:nvSpPr>
          <p:spPr>
            <a:xfrm>
              <a:off x="5244722" y="3325045"/>
              <a:ext cx="3760099" cy="0"/>
            </a:xfrm>
            <a:custGeom>
              <a:avLst/>
              <a:pathLst>
                <a:path w="3760099" h="0">
                  <a:moveTo>
                    <a:pt x="0" y="0"/>
                  </a:moveTo>
                  <a:lnTo>
                    <a:pt x="3760099" y="0"/>
                  </a:lnTo>
                  <a:lnTo>
                    <a:pt x="3760099" y="0"/>
                  </a:lnTo>
                </a:path>
              </a:pathLst>
            </a:custGeom>
            <a:ln w="6775" cap="flat">
              <a:solidFill>
                <a:srgbClr val="EBEBEB">
                  <a:alpha val="100000"/>
                </a:srgbClr>
              </a:solidFill>
              <a:prstDash val="solid"/>
              <a:round/>
            </a:ln>
          </p:spPr>
          <p:txBody>
            <a:bodyPr/>
            <a:lstStyle/>
            <a:p/>
          </p:txBody>
        </p:sp>
        <p:sp>
          <p:nvSpPr>
            <p:cNvPr id="48" name="pl48"/>
            <p:cNvSpPr/>
            <p:nvPr/>
          </p:nvSpPr>
          <p:spPr>
            <a:xfrm>
              <a:off x="5244722" y="2699431"/>
              <a:ext cx="3760099" cy="0"/>
            </a:xfrm>
            <a:custGeom>
              <a:avLst/>
              <a:pathLst>
                <a:path w="3760099" h="0">
                  <a:moveTo>
                    <a:pt x="0" y="0"/>
                  </a:moveTo>
                  <a:lnTo>
                    <a:pt x="3760099" y="0"/>
                  </a:lnTo>
                  <a:lnTo>
                    <a:pt x="3760099" y="0"/>
                  </a:lnTo>
                </a:path>
              </a:pathLst>
            </a:custGeom>
            <a:ln w="6775" cap="flat">
              <a:solidFill>
                <a:srgbClr val="EBEBEB">
                  <a:alpha val="100000"/>
                </a:srgbClr>
              </a:solidFill>
              <a:prstDash val="solid"/>
              <a:round/>
            </a:ln>
          </p:spPr>
          <p:txBody>
            <a:bodyPr/>
            <a:lstStyle/>
            <a:p/>
          </p:txBody>
        </p:sp>
        <p:sp>
          <p:nvSpPr>
            <p:cNvPr id="49" name="pl49"/>
            <p:cNvSpPr/>
            <p:nvPr/>
          </p:nvSpPr>
          <p:spPr>
            <a:xfrm>
              <a:off x="5244722" y="2073816"/>
              <a:ext cx="3760099" cy="0"/>
            </a:xfrm>
            <a:custGeom>
              <a:avLst/>
              <a:pathLst>
                <a:path w="3760099" h="0">
                  <a:moveTo>
                    <a:pt x="0" y="0"/>
                  </a:moveTo>
                  <a:lnTo>
                    <a:pt x="3760099" y="0"/>
                  </a:lnTo>
                  <a:lnTo>
                    <a:pt x="3760099" y="0"/>
                  </a:lnTo>
                </a:path>
              </a:pathLst>
            </a:custGeom>
            <a:ln w="6775" cap="flat">
              <a:solidFill>
                <a:srgbClr val="EBEBEB">
                  <a:alpha val="100000"/>
                </a:srgbClr>
              </a:solidFill>
              <a:prstDash val="solid"/>
              <a:round/>
            </a:ln>
          </p:spPr>
          <p:txBody>
            <a:bodyPr/>
            <a:lstStyle/>
            <a:p/>
          </p:txBody>
        </p:sp>
        <p:sp>
          <p:nvSpPr>
            <p:cNvPr id="50" name="pl50"/>
            <p:cNvSpPr/>
            <p:nvPr/>
          </p:nvSpPr>
          <p:spPr>
            <a:xfrm>
              <a:off x="5244722" y="3637853"/>
              <a:ext cx="3760099" cy="0"/>
            </a:xfrm>
            <a:custGeom>
              <a:avLst/>
              <a:pathLst>
                <a:path w="3760099" h="0">
                  <a:moveTo>
                    <a:pt x="0" y="0"/>
                  </a:moveTo>
                  <a:lnTo>
                    <a:pt x="3760099" y="0"/>
                  </a:lnTo>
                  <a:lnTo>
                    <a:pt x="3760099" y="0"/>
                  </a:lnTo>
                </a:path>
              </a:pathLst>
            </a:custGeom>
            <a:ln w="13550" cap="flat">
              <a:solidFill>
                <a:srgbClr val="EBEBEB">
                  <a:alpha val="100000"/>
                </a:srgbClr>
              </a:solidFill>
              <a:prstDash val="solid"/>
              <a:round/>
            </a:ln>
          </p:spPr>
          <p:txBody>
            <a:bodyPr/>
            <a:lstStyle/>
            <a:p/>
          </p:txBody>
        </p:sp>
        <p:sp>
          <p:nvSpPr>
            <p:cNvPr id="51" name="pl51"/>
            <p:cNvSpPr/>
            <p:nvPr/>
          </p:nvSpPr>
          <p:spPr>
            <a:xfrm>
              <a:off x="5244722" y="3012238"/>
              <a:ext cx="3760099" cy="0"/>
            </a:xfrm>
            <a:custGeom>
              <a:avLst/>
              <a:pathLst>
                <a:path w="3760099" h="0">
                  <a:moveTo>
                    <a:pt x="0" y="0"/>
                  </a:moveTo>
                  <a:lnTo>
                    <a:pt x="3760099" y="0"/>
                  </a:lnTo>
                  <a:lnTo>
                    <a:pt x="3760099" y="0"/>
                  </a:lnTo>
                </a:path>
              </a:pathLst>
            </a:custGeom>
            <a:ln w="13550" cap="flat">
              <a:solidFill>
                <a:srgbClr val="EBEBEB">
                  <a:alpha val="100000"/>
                </a:srgbClr>
              </a:solidFill>
              <a:prstDash val="solid"/>
              <a:round/>
            </a:ln>
          </p:spPr>
          <p:txBody>
            <a:bodyPr/>
            <a:lstStyle/>
            <a:p/>
          </p:txBody>
        </p:sp>
        <p:sp>
          <p:nvSpPr>
            <p:cNvPr id="52" name="pl52"/>
            <p:cNvSpPr/>
            <p:nvPr/>
          </p:nvSpPr>
          <p:spPr>
            <a:xfrm>
              <a:off x="5244722" y="2386623"/>
              <a:ext cx="3760099" cy="0"/>
            </a:xfrm>
            <a:custGeom>
              <a:avLst/>
              <a:pathLst>
                <a:path w="3760099" h="0">
                  <a:moveTo>
                    <a:pt x="0" y="0"/>
                  </a:moveTo>
                  <a:lnTo>
                    <a:pt x="3760099" y="0"/>
                  </a:lnTo>
                  <a:lnTo>
                    <a:pt x="3760099" y="0"/>
                  </a:lnTo>
                </a:path>
              </a:pathLst>
            </a:custGeom>
            <a:ln w="13550" cap="flat">
              <a:solidFill>
                <a:srgbClr val="EBEBEB">
                  <a:alpha val="100000"/>
                </a:srgbClr>
              </a:solidFill>
              <a:prstDash val="solid"/>
              <a:round/>
            </a:ln>
          </p:spPr>
          <p:txBody>
            <a:bodyPr/>
            <a:lstStyle/>
            <a:p/>
          </p:txBody>
        </p:sp>
        <p:sp>
          <p:nvSpPr>
            <p:cNvPr id="53" name="pl53"/>
            <p:cNvSpPr/>
            <p:nvPr/>
          </p:nvSpPr>
          <p:spPr>
            <a:xfrm>
              <a:off x="5244722" y="1761009"/>
              <a:ext cx="3760099" cy="0"/>
            </a:xfrm>
            <a:custGeom>
              <a:avLst/>
              <a:pathLst>
                <a:path w="3760099" h="0">
                  <a:moveTo>
                    <a:pt x="0" y="0"/>
                  </a:moveTo>
                  <a:lnTo>
                    <a:pt x="3760099" y="0"/>
                  </a:lnTo>
                  <a:lnTo>
                    <a:pt x="3760099" y="0"/>
                  </a:lnTo>
                </a:path>
              </a:pathLst>
            </a:custGeom>
            <a:ln w="13550" cap="flat">
              <a:solidFill>
                <a:srgbClr val="EBEBEB">
                  <a:alpha val="100000"/>
                </a:srgbClr>
              </a:solidFill>
              <a:prstDash val="solid"/>
              <a:round/>
            </a:ln>
          </p:spPr>
          <p:txBody>
            <a:bodyPr/>
            <a:lstStyle/>
            <a:p/>
          </p:txBody>
        </p:sp>
        <p:sp>
          <p:nvSpPr>
            <p:cNvPr id="54" name="pl54"/>
            <p:cNvSpPr/>
            <p:nvPr/>
          </p:nvSpPr>
          <p:spPr>
            <a:xfrm>
              <a:off x="5415636"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55" name="pl55"/>
            <p:cNvSpPr/>
            <p:nvPr/>
          </p:nvSpPr>
          <p:spPr>
            <a:xfrm>
              <a:off x="6392285"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56" name="pl56"/>
            <p:cNvSpPr/>
            <p:nvPr/>
          </p:nvSpPr>
          <p:spPr>
            <a:xfrm>
              <a:off x="7368934"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57" name="pl57"/>
            <p:cNvSpPr/>
            <p:nvPr/>
          </p:nvSpPr>
          <p:spPr>
            <a:xfrm>
              <a:off x="8345583"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58" name="pl58"/>
            <p:cNvSpPr/>
            <p:nvPr/>
          </p:nvSpPr>
          <p:spPr>
            <a:xfrm>
              <a:off x="5415636" y="1761009"/>
              <a:ext cx="3418272" cy="1251229"/>
            </a:xfrm>
            <a:custGeom>
              <a:avLst/>
              <a:pathLst>
                <a:path w="3418272" h="1251229">
                  <a:moveTo>
                    <a:pt x="0" y="0"/>
                  </a:moveTo>
                  <a:lnTo>
                    <a:pt x="488324" y="0"/>
                  </a:lnTo>
                  <a:lnTo>
                    <a:pt x="976649" y="1000983"/>
                  </a:lnTo>
                  <a:lnTo>
                    <a:pt x="1464973" y="1251229"/>
                  </a:lnTo>
                  <a:lnTo>
                    <a:pt x="1953298" y="250245"/>
                  </a:lnTo>
                  <a:lnTo>
                    <a:pt x="2441622" y="500491"/>
                  </a:lnTo>
                  <a:lnTo>
                    <a:pt x="2929947" y="500491"/>
                  </a:lnTo>
                  <a:lnTo>
                    <a:pt x="3418272" y="500491"/>
                  </a:lnTo>
                </a:path>
              </a:pathLst>
            </a:custGeom>
            <a:ln w="27101" cap="flat">
              <a:solidFill>
                <a:srgbClr val="6A1E74">
                  <a:alpha val="69803"/>
                </a:srgbClr>
              </a:solidFill>
              <a:prstDash val="solid"/>
              <a:round/>
            </a:ln>
          </p:spPr>
          <p:txBody>
            <a:bodyPr/>
            <a:lstStyle/>
            <a:p/>
          </p:txBody>
        </p:sp>
        <p:sp>
          <p:nvSpPr>
            <p:cNvPr id="59" name="pl59"/>
            <p:cNvSpPr/>
            <p:nvPr/>
          </p:nvSpPr>
          <p:spPr>
            <a:xfrm>
              <a:off x="5415636" y="1761009"/>
              <a:ext cx="3418272" cy="2252212"/>
            </a:xfrm>
            <a:custGeom>
              <a:avLst/>
              <a:pathLst>
                <a:path w="3418272" h="2252212">
                  <a:moveTo>
                    <a:pt x="0" y="500491"/>
                  </a:moveTo>
                  <a:lnTo>
                    <a:pt x="488324" y="0"/>
                  </a:lnTo>
                  <a:lnTo>
                    <a:pt x="976649" y="750737"/>
                  </a:lnTo>
                  <a:lnTo>
                    <a:pt x="1464973" y="2252212"/>
                  </a:lnTo>
                  <a:lnTo>
                    <a:pt x="1953298" y="1251229"/>
                  </a:lnTo>
                  <a:lnTo>
                    <a:pt x="2441622" y="1000983"/>
                  </a:lnTo>
                  <a:lnTo>
                    <a:pt x="2929947" y="1000983"/>
                  </a:lnTo>
                  <a:lnTo>
                    <a:pt x="3418272" y="500491"/>
                  </a:lnTo>
                </a:path>
              </a:pathLst>
            </a:custGeom>
            <a:ln w="27101" cap="flat">
              <a:solidFill>
                <a:srgbClr val="F26829">
                  <a:alpha val="69803"/>
                </a:srgbClr>
              </a:solidFill>
              <a:prstDash val="solid"/>
              <a:round/>
            </a:ln>
          </p:spPr>
          <p:txBody>
            <a:bodyPr/>
            <a:lstStyle/>
            <a:p/>
          </p:txBody>
        </p:sp>
        <p:sp>
          <p:nvSpPr>
            <p:cNvPr id="60" name="pl60"/>
            <p:cNvSpPr/>
            <p:nvPr/>
          </p:nvSpPr>
          <p:spPr>
            <a:xfrm>
              <a:off x="5415636" y="1761009"/>
              <a:ext cx="3418272" cy="0"/>
            </a:xfrm>
            <a:custGeom>
              <a:avLst/>
              <a:pathLst>
                <a:path w="3418272" h="0">
                  <a:moveTo>
                    <a:pt x="0" y="0"/>
                  </a:moveTo>
                  <a:lnTo>
                    <a:pt x="0" y="0"/>
                  </a:lnTo>
                  <a:lnTo>
                    <a:pt x="488324" y="0"/>
                  </a:lnTo>
                  <a:lnTo>
                    <a:pt x="488324" y="0"/>
                  </a:lnTo>
                  <a:lnTo>
                    <a:pt x="976649" y="0"/>
                  </a:lnTo>
                  <a:lnTo>
                    <a:pt x="976649" y="0"/>
                  </a:lnTo>
                  <a:lnTo>
                    <a:pt x="1464973" y="0"/>
                  </a:lnTo>
                  <a:lnTo>
                    <a:pt x="1464973" y="0"/>
                  </a:lnTo>
                  <a:lnTo>
                    <a:pt x="1953298" y="0"/>
                  </a:lnTo>
                  <a:lnTo>
                    <a:pt x="1953298" y="0"/>
                  </a:lnTo>
                  <a:lnTo>
                    <a:pt x="2441622" y="0"/>
                  </a:lnTo>
                  <a:lnTo>
                    <a:pt x="2441622" y="0"/>
                  </a:lnTo>
                  <a:lnTo>
                    <a:pt x="2929947" y="0"/>
                  </a:lnTo>
                  <a:lnTo>
                    <a:pt x="2929947" y="0"/>
                  </a:lnTo>
                  <a:lnTo>
                    <a:pt x="3418272" y="0"/>
                  </a:lnTo>
                  <a:lnTo>
                    <a:pt x="3418272" y="0"/>
                  </a:lnTo>
                </a:path>
              </a:pathLst>
            </a:custGeom>
            <a:ln w="13550" cap="flat">
              <a:solidFill>
                <a:srgbClr val="000000">
                  <a:alpha val="100000"/>
                </a:srgbClr>
              </a:solidFill>
              <a:prstDash val="dash"/>
              <a:round/>
            </a:ln>
          </p:spPr>
          <p:txBody>
            <a:bodyPr/>
            <a:lstStyle/>
            <a:p/>
          </p:txBody>
        </p:sp>
        <p:sp>
          <p:nvSpPr>
            <p:cNvPr id="61" name="pl61"/>
            <p:cNvSpPr/>
            <p:nvPr/>
          </p:nvSpPr>
          <p:spPr>
            <a:xfrm>
              <a:off x="5415636" y="1761009"/>
              <a:ext cx="3418272" cy="2252212"/>
            </a:xfrm>
            <a:custGeom>
              <a:avLst/>
              <a:pathLst>
                <a:path w="3418272" h="2252212">
                  <a:moveTo>
                    <a:pt x="0" y="500491"/>
                  </a:moveTo>
                  <a:lnTo>
                    <a:pt x="488324" y="0"/>
                  </a:lnTo>
                  <a:lnTo>
                    <a:pt x="976649" y="750737"/>
                  </a:lnTo>
                  <a:lnTo>
                    <a:pt x="1464973" y="2252212"/>
                  </a:lnTo>
                  <a:lnTo>
                    <a:pt x="1953298" y="1251229"/>
                  </a:lnTo>
                  <a:lnTo>
                    <a:pt x="2441622" y="1000983"/>
                  </a:lnTo>
                  <a:lnTo>
                    <a:pt x="2929947" y="1000983"/>
                  </a:lnTo>
                  <a:lnTo>
                    <a:pt x="3418272" y="500491"/>
                  </a:lnTo>
                </a:path>
              </a:pathLst>
            </a:custGeom>
            <a:ln w="65043" cap="flat">
              <a:solidFill>
                <a:srgbClr val="000000">
                  <a:alpha val="100000"/>
                </a:srgbClr>
              </a:solidFill>
              <a:prstDash val="solid"/>
              <a:round/>
            </a:ln>
          </p:spPr>
          <p:txBody>
            <a:bodyPr/>
            <a:lstStyle/>
            <a:p/>
          </p:txBody>
        </p:sp>
        <p:sp>
          <p:nvSpPr>
            <p:cNvPr id="62" name="pl62"/>
            <p:cNvSpPr/>
            <p:nvPr/>
          </p:nvSpPr>
          <p:spPr>
            <a:xfrm>
              <a:off x="5415636" y="1761009"/>
              <a:ext cx="3418272" cy="2252212"/>
            </a:xfrm>
            <a:custGeom>
              <a:avLst/>
              <a:pathLst>
                <a:path w="3418272" h="2252212">
                  <a:moveTo>
                    <a:pt x="0" y="500491"/>
                  </a:moveTo>
                  <a:lnTo>
                    <a:pt x="488324" y="0"/>
                  </a:lnTo>
                  <a:lnTo>
                    <a:pt x="976649" y="750737"/>
                  </a:lnTo>
                  <a:lnTo>
                    <a:pt x="1464973" y="2252212"/>
                  </a:lnTo>
                  <a:lnTo>
                    <a:pt x="1953298" y="1251229"/>
                  </a:lnTo>
                  <a:lnTo>
                    <a:pt x="2441622" y="1000983"/>
                  </a:lnTo>
                  <a:lnTo>
                    <a:pt x="2929947" y="1000983"/>
                  </a:lnTo>
                  <a:lnTo>
                    <a:pt x="3418272" y="500491"/>
                  </a:lnTo>
                </a:path>
              </a:pathLst>
            </a:custGeom>
            <a:ln w="40651" cap="flat">
              <a:solidFill>
                <a:srgbClr val="F26829">
                  <a:alpha val="100000"/>
                </a:srgbClr>
              </a:solidFill>
              <a:prstDash val="solid"/>
              <a:round/>
            </a:ln>
          </p:spPr>
          <p:txBody>
            <a:bodyPr/>
            <a:lstStyle/>
            <a:p/>
          </p:txBody>
        </p:sp>
        <p:sp>
          <p:nvSpPr>
            <p:cNvPr id="63" name="tx63"/>
            <p:cNvSpPr/>
            <p:nvPr/>
          </p:nvSpPr>
          <p:spPr>
            <a:xfrm>
              <a:off x="5367447" y="208294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64" name="tx64"/>
            <p:cNvSpPr/>
            <p:nvPr/>
          </p:nvSpPr>
          <p:spPr>
            <a:xfrm>
              <a:off x="5873831" y="15824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65" name="tx65"/>
            <p:cNvSpPr/>
            <p:nvPr/>
          </p:nvSpPr>
          <p:spPr>
            <a:xfrm>
              <a:off x="6344096" y="233319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66" name="tx66"/>
            <p:cNvSpPr/>
            <p:nvPr/>
          </p:nvSpPr>
          <p:spPr>
            <a:xfrm>
              <a:off x="6832421" y="383466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67" name="tx67"/>
            <p:cNvSpPr/>
            <p:nvPr/>
          </p:nvSpPr>
          <p:spPr>
            <a:xfrm>
              <a:off x="7320745" y="283368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68" name="tx68"/>
            <p:cNvSpPr/>
            <p:nvPr/>
          </p:nvSpPr>
          <p:spPr>
            <a:xfrm>
              <a:off x="7809070" y="258343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69" name="tx69"/>
            <p:cNvSpPr/>
            <p:nvPr/>
          </p:nvSpPr>
          <p:spPr>
            <a:xfrm>
              <a:off x="8297394" y="258343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70" name="tx70"/>
            <p:cNvSpPr/>
            <p:nvPr/>
          </p:nvSpPr>
          <p:spPr>
            <a:xfrm>
              <a:off x="8785719" y="208294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71" name="tx71"/>
            <p:cNvSpPr/>
            <p:nvPr/>
          </p:nvSpPr>
          <p:spPr>
            <a:xfrm>
              <a:off x="4963093" y="3592361"/>
              <a:ext cx="21899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-7.5</a:t>
              </a:r>
            </a:p>
          </p:txBody>
        </p:sp>
        <p:sp>
          <p:nvSpPr>
            <p:cNvPr id="72" name="tx72"/>
            <p:cNvSpPr/>
            <p:nvPr/>
          </p:nvSpPr>
          <p:spPr>
            <a:xfrm>
              <a:off x="4963093" y="2966746"/>
              <a:ext cx="21899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-5.0</a:t>
              </a:r>
            </a:p>
          </p:txBody>
        </p:sp>
        <p:sp>
          <p:nvSpPr>
            <p:cNvPr id="73" name="tx73"/>
            <p:cNvSpPr/>
            <p:nvPr/>
          </p:nvSpPr>
          <p:spPr>
            <a:xfrm>
              <a:off x="4963093" y="2341132"/>
              <a:ext cx="21899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-2.5</a:t>
              </a:r>
            </a:p>
          </p:txBody>
        </p:sp>
        <p:sp>
          <p:nvSpPr>
            <p:cNvPr id="74" name="tx74"/>
            <p:cNvSpPr/>
            <p:nvPr/>
          </p:nvSpPr>
          <p:spPr>
            <a:xfrm>
              <a:off x="5005430" y="1715517"/>
              <a:ext cx="17666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0.0</a:t>
              </a:r>
            </a:p>
          </p:txBody>
        </p:sp>
        <p:sp>
          <p:nvSpPr>
            <p:cNvPr id="75" name="tx75"/>
            <p:cNvSpPr/>
            <p:nvPr/>
          </p:nvSpPr>
          <p:spPr>
            <a:xfrm rot="-5400000">
              <a:off x="5274269"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a:t>
              </a:r>
            </a:p>
          </p:txBody>
        </p:sp>
        <p:sp>
          <p:nvSpPr>
            <p:cNvPr id="76" name="tx76"/>
            <p:cNvSpPr/>
            <p:nvPr/>
          </p:nvSpPr>
          <p:spPr>
            <a:xfrm rot="-5400000">
              <a:off x="6250919"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a:t>
              </a:r>
            </a:p>
          </p:txBody>
        </p:sp>
        <p:sp>
          <p:nvSpPr>
            <p:cNvPr id="77" name="tx77"/>
            <p:cNvSpPr/>
            <p:nvPr/>
          </p:nvSpPr>
          <p:spPr>
            <a:xfrm rot="-5400000">
              <a:off x="7227568"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a:t>
              </a:r>
            </a:p>
          </p:txBody>
        </p:sp>
        <p:sp>
          <p:nvSpPr>
            <p:cNvPr id="78" name="tx78"/>
            <p:cNvSpPr/>
            <p:nvPr/>
          </p:nvSpPr>
          <p:spPr>
            <a:xfrm rot="-5400000">
              <a:off x="8204217"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79" name="tx79"/>
            <p:cNvSpPr/>
            <p:nvPr/>
          </p:nvSpPr>
          <p:spPr>
            <a:xfrm rot="-5400000">
              <a:off x="4263987" y="2841624"/>
              <a:ext cx="118423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Difference (% points)</a:t>
              </a:r>
            </a:p>
          </p:txBody>
        </p:sp>
        <p:sp>
          <p:nvSpPr>
            <p:cNvPr id="80" name="pl80"/>
            <p:cNvSpPr/>
            <p:nvPr/>
          </p:nvSpPr>
          <p:spPr>
            <a:xfrm>
              <a:off x="5770815" y="4942167"/>
              <a:ext cx="175564" cy="0"/>
            </a:xfrm>
            <a:custGeom>
              <a:avLst/>
              <a:pathLst>
                <a:path w="175564" h="0">
                  <a:moveTo>
                    <a:pt x="0" y="0"/>
                  </a:moveTo>
                  <a:lnTo>
                    <a:pt x="175564" y="0"/>
                  </a:lnTo>
                </a:path>
              </a:pathLst>
            </a:custGeom>
            <a:ln w="27101" cap="flat">
              <a:solidFill>
                <a:srgbClr val="6A1E74">
                  <a:alpha val="100000"/>
                </a:srgbClr>
              </a:solidFill>
              <a:prstDash val="solid"/>
              <a:round/>
            </a:ln>
          </p:spPr>
          <p:txBody>
            <a:bodyPr/>
            <a:lstStyle/>
            <a:p/>
          </p:txBody>
        </p:sp>
        <p:sp>
          <p:nvSpPr>
            <p:cNvPr id="81" name="pl81"/>
            <p:cNvSpPr/>
            <p:nvPr/>
          </p:nvSpPr>
          <p:spPr>
            <a:xfrm>
              <a:off x="7188781" y="4942167"/>
              <a:ext cx="175564" cy="0"/>
            </a:xfrm>
            <a:custGeom>
              <a:avLst/>
              <a:pathLst>
                <a:path w="175564" h="0">
                  <a:moveTo>
                    <a:pt x="0" y="0"/>
                  </a:moveTo>
                  <a:lnTo>
                    <a:pt x="175564" y="0"/>
                  </a:lnTo>
                </a:path>
              </a:pathLst>
            </a:custGeom>
            <a:ln w="27101" cap="flat">
              <a:solidFill>
                <a:srgbClr val="F26829">
                  <a:alpha val="100000"/>
                </a:srgbClr>
              </a:solidFill>
              <a:prstDash val="solid"/>
              <a:round/>
            </a:ln>
          </p:spPr>
          <p:txBody>
            <a:bodyPr/>
            <a:lstStyle/>
            <a:p/>
          </p:txBody>
        </p:sp>
        <p:sp>
          <p:nvSpPr>
            <p:cNvPr id="82" name="pl82"/>
            <p:cNvSpPr/>
            <p:nvPr/>
          </p:nvSpPr>
          <p:spPr>
            <a:xfrm>
              <a:off x="7188781" y="4942167"/>
              <a:ext cx="175564" cy="0"/>
            </a:xfrm>
            <a:custGeom>
              <a:avLst/>
              <a:pathLst>
                <a:path w="175564" h="0">
                  <a:moveTo>
                    <a:pt x="0" y="0"/>
                  </a:moveTo>
                  <a:lnTo>
                    <a:pt x="175564" y="0"/>
                  </a:lnTo>
                </a:path>
              </a:pathLst>
            </a:custGeom>
            <a:ln w="40651" cap="flat">
              <a:solidFill>
                <a:srgbClr val="F26829">
                  <a:alpha val="100000"/>
                </a:srgbClr>
              </a:solidFill>
              <a:prstDash val="solid"/>
              <a:round/>
            </a:ln>
          </p:spPr>
          <p:txBody>
            <a:bodyPr/>
            <a:lstStyle/>
            <a:p/>
          </p:txBody>
        </p:sp>
        <p:sp>
          <p:nvSpPr>
            <p:cNvPr id="83" name="tx83"/>
            <p:cNvSpPr/>
            <p:nvPr/>
          </p:nvSpPr>
          <p:spPr>
            <a:xfrm>
              <a:off x="6037914" y="4896676"/>
              <a:ext cx="10593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non-FCV countries</a:t>
              </a:r>
            </a:p>
          </p:txBody>
        </p:sp>
        <p:sp>
          <p:nvSpPr>
            <p:cNvPr id="84" name="tx84"/>
            <p:cNvSpPr/>
            <p:nvPr/>
          </p:nvSpPr>
          <p:spPr>
            <a:xfrm>
              <a:off x="7455881" y="4896676"/>
              <a:ext cx="104479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WB FCV countries</a:t>
              </a:r>
            </a:p>
          </p:txBody>
        </p:sp>
        <p:sp>
          <p:nvSpPr>
            <p:cNvPr id="85" name="tx85"/>
            <p:cNvSpPr/>
            <p:nvPr/>
          </p:nvSpPr>
          <p:spPr>
            <a:xfrm>
              <a:off x="5605268" y="1437626"/>
              <a:ext cx="3039008"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DTP3 coverage difference compared to 2019</a:t>
              </a:r>
            </a:p>
          </p:txBody>
        </p:sp>
        <p:sp>
          <p:nvSpPr>
            <p:cNvPr id="86" name="pl86"/>
            <p:cNvSpPr/>
            <p:nvPr/>
          </p:nvSpPr>
          <p:spPr>
            <a:xfrm>
              <a:off x="2165695" y="5471435"/>
              <a:ext cx="0" cy="450442"/>
            </a:xfrm>
            <a:custGeom>
              <a:avLst/>
              <a:pathLst>
                <a:path w="0" h="450442">
                  <a:moveTo>
                    <a:pt x="0" y="450442"/>
                  </a:moveTo>
                  <a:lnTo>
                    <a:pt x="0" y="0"/>
                  </a:lnTo>
                  <a:lnTo>
                    <a:pt x="0" y="0"/>
                  </a:lnTo>
                </a:path>
              </a:pathLst>
            </a:custGeom>
            <a:ln w="6775" cap="flat">
              <a:solidFill>
                <a:srgbClr val="EBEBEB">
                  <a:alpha val="100000"/>
                </a:srgbClr>
              </a:solidFill>
              <a:prstDash val="solid"/>
              <a:round/>
            </a:ln>
          </p:spPr>
          <p:txBody>
            <a:bodyPr/>
            <a:lstStyle/>
            <a:p/>
          </p:txBody>
        </p:sp>
        <p:sp>
          <p:nvSpPr>
            <p:cNvPr id="87" name="pl87"/>
            <p:cNvSpPr/>
            <p:nvPr/>
          </p:nvSpPr>
          <p:spPr>
            <a:xfrm>
              <a:off x="3938638" y="5471435"/>
              <a:ext cx="0" cy="450442"/>
            </a:xfrm>
            <a:custGeom>
              <a:avLst/>
              <a:pathLst>
                <a:path w="0" h="450442">
                  <a:moveTo>
                    <a:pt x="0" y="450442"/>
                  </a:moveTo>
                  <a:lnTo>
                    <a:pt x="0" y="0"/>
                  </a:lnTo>
                  <a:lnTo>
                    <a:pt x="0" y="0"/>
                  </a:lnTo>
                </a:path>
              </a:pathLst>
            </a:custGeom>
            <a:ln w="6775" cap="flat">
              <a:solidFill>
                <a:srgbClr val="EBEBEB">
                  <a:alpha val="100000"/>
                </a:srgbClr>
              </a:solidFill>
              <a:prstDash val="solid"/>
              <a:round/>
            </a:ln>
          </p:spPr>
          <p:txBody>
            <a:bodyPr/>
            <a:lstStyle/>
            <a:p/>
          </p:txBody>
        </p:sp>
        <p:sp>
          <p:nvSpPr>
            <p:cNvPr id="88" name="pl88"/>
            <p:cNvSpPr/>
            <p:nvPr/>
          </p:nvSpPr>
          <p:spPr>
            <a:xfrm>
              <a:off x="5711580" y="5471435"/>
              <a:ext cx="0" cy="450442"/>
            </a:xfrm>
            <a:custGeom>
              <a:avLst/>
              <a:pathLst>
                <a:path w="0" h="450442">
                  <a:moveTo>
                    <a:pt x="0" y="450442"/>
                  </a:moveTo>
                  <a:lnTo>
                    <a:pt x="0" y="0"/>
                  </a:lnTo>
                  <a:lnTo>
                    <a:pt x="0" y="0"/>
                  </a:lnTo>
                </a:path>
              </a:pathLst>
            </a:custGeom>
            <a:ln w="6775" cap="flat">
              <a:solidFill>
                <a:srgbClr val="EBEBEB">
                  <a:alpha val="100000"/>
                </a:srgbClr>
              </a:solidFill>
              <a:prstDash val="solid"/>
              <a:round/>
            </a:ln>
          </p:spPr>
          <p:txBody>
            <a:bodyPr/>
            <a:lstStyle/>
            <a:p/>
          </p:txBody>
        </p:sp>
        <p:sp>
          <p:nvSpPr>
            <p:cNvPr id="89" name="pl89"/>
            <p:cNvSpPr/>
            <p:nvPr/>
          </p:nvSpPr>
          <p:spPr>
            <a:xfrm>
              <a:off x="7484523" y="5471435"/>
              <a:ext cx="0" cy="450442"/>
            </a:xfrm>
            <a:custGeom>
              <a:avLst/>
              <a:pathLst>
                <a:path w="0" h="450442">
                  <a:moveTo>
                    <a:pt x="0" y="450442"/>
                  </a:moveTo>
                  <a:lnTo>
                    <a:pt x="0" y="0"/>
                  </a:lnTo>
                  <a:lnTo>
                    <a:pt x="0" y="0"/>
                  </a:lnTo>
                </a:path>
              </a:pathLst>
            </a:custGeom>
            <a:ln w="6775" cap="flat">
              <a:solidFill>
                <a:srgbClr val="EBEBEB">
                  <a:alpha val="100000"/>
                </a:srgbClr>
              </a:solidFill>
              <a:prstDash val="solid"/>
              <a:round/>
            </a:ln>
          </p:spPr>
          <p:txBody>
            <a:bodyPr/>
            <a:lstStyle/>
            <a:p/>
          </p:txBody>
        </p:sp>
        <p:sp>
          <p:nvSpPr>
            <p:cNvPr id="90" name="pl90"/>
            <p:cNvSpPr/>
            <p:nvPr/>
          </p:nvSpPr>
          <p:spPr>
            <a:xfrm>
              <a:off x="911338" y="5837420"/>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91" name="pl91"/>
            <p:cNvSpPr/>
            <p:nvPr/>
          </p:nvSpPr>
          <p:spPr>
            <a:xfrm>
              <a:off x="911338" y="5696656"/>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92" name="pl92"/>
            <p:cNvSpPr/>
            <p:nvPr/>
          </p:nvSpPr>
          <p:spPr>
            <a:xfrm>
              <a:off x="911338" y="5555893"/>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93" name="pl93"/>
            <p:cNvSpPr/>
            <p:nvPr/>
          </p:nvSpPr>
          <p:spPr>
            <a:xfrm>
              <a:off x="1279224" y="5471435"/>
              <a:ext cx="0" cy="450442"/>
            </a:xfrm>
            <a:custGeom>
              <a:avLst/>
              <a:pathLst>
                <a:path w="0" h="450442">
                  <a:moveTo>
                    <a:pt x="0" y="450442"/>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3052166" y="5471435"/>
              <a:ext cx="0" cy="450442"/>
            </a:xfrm>
            <a:custGeom>
              <a:avLst/>
              <a:pathLst>
                <a:path w="0" h="450442">
                  <a:moveTo>
                    <a:pt x="0" y="450442"/>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4825109" y="5471435"/>
              <a:ext cx="0" cy="450442"/>
            </a:xfrm>
            <a:custGeom>
              <a:avLst/>
              <a:pathLst>
                <a:path w="0" h="450442">
                  <a:moveTo>
                    <a:pt x="0" y="450442"/>
                  </a:moveTo>
                  <a:lnTo>
                    <a:pt x="0" y="0"/>
                  </a:lnTo>
                  <a:lnTo>
                    <a:pt x="0" y="0"/>
                  </a:lnTo>
                </a:path>
              </a:pathLst>
            </a:custGeom>
            <a:ln w="13550" cap="flat">
              <a:solidFill>
                <a:srgbClr val="EBEBEB">
                  <a:alpha val="100000"/>
                </a:srgbClr>
              </a:solidFill>
              <a:prstDash val="solid"/>
              <a:round/>
            </a:ln>
          </p:spPr>
          <p:txBody>
            <a:bodyPr/>
            <a:lstStyle/>
            <a:p/>
          </p:txBody>
        </p:sp>
        <p:sp>
          <p:nvSpPr>
            <p:cNvPr id="96" name="pl96"/>
            <p:cNvSpPr/>
            <p:nvPr/>
          </p:nvSpPr>
          <p:spPr>
            <a:xfrm>
              <a:off x="6598052" y="5471435"/>
              <a:ext cx="0" cy="450442"/>
            </a:xfrm>
            <a:custGeom>
              <a:avLst/>
              <a:pathLst>
                <a:path w="0" h="450442">
                  <a:moveTo>
                    <a:pt x="0" y="450442"/>
                  </a:moveTo>
                  <a:lnTo>
                    <a:pt x="0" y="0"/>
                  </a:lnTo>
                  <a:lnTo>
                    <a:pt x="0" y="0"/>
                  </a:lnTo>
                </a:path>
              </a:pathLst>
            </a:custGeom>
            <a:ln w="13550" cap="flat">
              <a:solidFill>
                <a:srgbClr val="EBEBEB">
                  <a:alpha val="100000"/>
                </a:srgbClr>
              </a:solidFill>
              <a:prstDash val="solid"/>
              <a:round/>
            </a:ln>
          </p:spPr>
          <p:txBody>
            <a:bodyPr/>
            <a:lstStyle/>
            <a:p/>
          </p:txBody>
        </p:sp>
        <p:sp>
          <p:nvSpPr>
            <p:cNvPr id="97" name="pl97"/>
            <p:cNvSpPr/>
            <p:nvPr/>
          </p:nvSpPr>
          <p:spPr>
            <a:xfrm>
              <a:off x="8370994" y="5471435"/>
              <a:ext cx="0" cy="450442"/>
            </a:xfrm>
            <a:custGeom>
              <a:avLst/>
              <a:pathLst>
                <a:path w="0" h="450442">
                  <a:moveTo>
                    <a:pt x="0" y="450442"/>
                  </a:moveTo>
                  <a:lnTo>
                    <a:pt x="0" y="0"/>
                  </a:lnTo>
                  <a:lnTo>
                    <a:pt x="0" y="0"/>
                  </a:lnTo>
                </a:path>
              </a:pathLst>
            </a:custGeom>
            <a:ln w="13550" cap="flat">
              <a:solidFill>
                <a:srgbClr val="EBEBEB">
                  <a:alpha val="100000"/>
                </a:srgbClr>
              </a:solidFill>
              <a:prstDash val="solid"/>
              <a:round/>
            </a:ln>
          </p:spPr>
          <p:txBody>
            <a:bodyPr/>
            <a:lstStyle/>
            <a:p/>
          </p:txBody>
        </p:sp>
        <p:sp>
          <p:nvSpPr>
            <p:cNvPr id="98" name="rc98"/>
            <p:cNvSpPr/>
            <p:nvPr/>
          </p:nvSpPr>
          <p:spPr>
            <a:xfrm>
              <a:off x="1279224" y="5781114"/>
              <a:ext cx="6028005" cy="112610"/>
            </a:xfrm>
            <a:prstGeom prst="rect">
              <a:avLst/>
            </a:prstGeom>
            <a:solidFill>
              <a:srgbClr val="F26829">
                <a:alpha val="80000"/>
              </a:srgbClr>
            </a:solidFill>
          </p:spPr>
          <p:txBody>
            <a:bodyPr/>
            <a:lstStyle/>
            <a:p/>
          </p:txBody>
        </p:sp>
        <p:sp>
          <p:nvSpPr>
            <p:cNvPr id="99" name="rc99"/>
            <p:cNvSpPr/>
            <p:nvPr/>
          </p:nvSpPr>
          <p:spPr>
            <a:xfrm>
              <a:off x="1279224" y="5640351"/>
              <a:ext cx="7357712" cy="112610"/>
            </a:xfrm>
            <a:prstGeom prst="rect">
              <a:avLst/>
            </a:prstGeom>
            <a:solidFill>
              <a:srgbClr val="F26829">
                <a:alpha val="80000"/>
              </a:srgbClr>
            </a:solidFill>
          </p:spPr>
          <p:txBody>
            <a:bodyPr/>
            <a:lstStyle/>
            <a:p/>
          </p:txBody>
        </p:sp>
        <p:sp>
          <p:nvSpPr>
            <p:cNvPr id="100" name="rc100"/>
            <p:cNvSpPr/>
            <p:nvPr/>
          </p:nvSpPr>
          <p:spPr>
            <a:xfrm>
              <a:off x="1279224" y="5499588"/>
              <a:ext cx="6914476" cy="112610"/>
            </a:xfrm>
            <a:prstGeom prst="rect">
              <a:avLst/>
            </a:prstGeom>
            <a:solidFill>
              <a:srgbClr val="F26829">
                <a:alpha val="80000"/>
              </a:srgbClr>
            </a:solidFill>
          </p:spPr>
          <p:txBody>
            <a:bodyPr/>
            <a:lstStyle/>
            <a:p/>
          </p:txBody>
        </p:sp>
        <p:sp>
          <p:nvSpPr>
            <p:cNvPr id="101" name="tx101"/>
            <p:cNvSpPr/>
            <p:nvPr/>
          </p:nvSpPr>
          <p:spPr>
            <a:xfrm>
              <a:off x="7382530" y="579860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102" name="tx102"/>
            <p:cNvSpPr/>
            <p:nvPr/>
          </p:nvSpPr>
          <p:spPr>
            <a:xfrm>
              <a:off x="8712237" y="565784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103" name="tx103"/>
            <p:cNvSpPr/>
            <p:nvPr/>
          </p:nvSpPr>
          <p:spPr>
            <a:xfrm>
              <a:off x="8269001" y="551707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104" name="tx104"/>
            <p:cNvSpPr/>
            <p:nvPr/>
          </p:nvSpPr>
          <p:spPr>
            <a:xfrm>
              <a:off x="565975" y="579192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105" name="tx105"/>
            <p:cNvSpPr/>
            <p:nvPr/>
          </p:nvSpPr>
          <p:spPr>
            <a:xfrm>
              <a:off x="565975" y="5651165"/>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106" name="tx106"/>
            <p:cNvSpPr/>
            <p:nvPr/>
          </p:nvSpPr>
          <p:spPr>
            <a:xfrm>
              <a:off x="565975" y="5510402"/>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107" name="tx107"/>
            <p:cNvSpPr/>
            <p:nvPr/>
          </p:nvSpPr>
          <p:spPr>
            <a:xfrm>
              <a:off x="1208540"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108" name="tx108"/>
            <p:cNvSpPr/>
            <p:nvPr/>
          </p:nvSpPr>
          <p:spPr>
            <a:xfrm>
              <a:off x="2981483"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a:t>
              </a:r>
            </a:p>
          </p:txBody>
        </p:sp>
        <p:sp>
          <p:nvSpPr>
            <p:cNvPr id="109" name="tx109"/>
            <p:cNvSpPr/>
            <p:nvPr/>
          </p:nvSpPr>
          <p:spPr>
            <a:xfrm>
              <a:off x="4754426"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4</a:t>
              </a:r>
            </a:p>
          </p:txBody>
        </p:sp>
        <p:sp>
          <p:nvSpPr>
            <p:cNvPr id="110" name="tx110"/>
            <p:cNvSpPr/>
            <p:nvPr/>
          </p:nvSpPr>
          <p:spPr>
            <a:xfrm>
              <a:off x="6527369"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6</a:t>
              </a:r>
            </a:p>
          </p:txBody>
        </p:sp>
        <p:sp>
          <p:nvSpPr>
            <p:cNvPr id="111" name="tx111"/>
            <p:cNvSpPr/>
            <p:nvPr/>
          </p:nvSpPr>
          <p:spPr>
            <a:xfrm>
              <a:off x="8300311"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8</a:t>
              </a:r>
            </a:p>
          </p:txBody>
        </p:sp>
        <p:sp>
          <p:nvSpPr>
            <p:cNvPr id="112" name="tx112"/>
            <p:cNvSpPr/>
            <p:nvPr/>
          </p:nvSpPr>
          <p:spPr>
            <a:xfrm>
              <a:off x="4167352" y="6136985"/>
              <a:ext cx="1581454"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000000">
                      <a:alpha val="100000"/>
                    </a:srgbClr>
                  </a:solidFill>
                  <a:latin typeface="Arial"/>
                  <a:cs typeface="Arial"/>
                </a:rPr>
                <a:t>Undervaccinated children (millions)</a:t>
              </a:r>
            </a:p>
          </p:txBody>
        </p:sp>
        <p:sp>
          <p:nvSpPr>
            <p:cNvPr id="113" name="tx113"/>
            <p:cNvSpPr/>
            <p:nvPr/>
          </p:nvSpPr>
          <p:spPr>
            <a:xfrm>
              <a:off x="911338" y="5260663"/>
              <a:ext cx="4346051"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Number of un- and undervaccinated children, WB FCV countries</a:t>
              </a:r>
            </a:p>
          </p:txBody>
        </p:sp>
        <p:sp>
          <p:nvSpPr>
            <p:cNvPr id="114" name="tx114"/>
            <p:cNvSpPr/>
            <p:nvPr/>
          </p:nvSpPr>
          <p:spPr>
            <a:xfrm>
              <a:off x="4842838" y="63007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15" name="tx115"/>
            <p:cNvSpPr/>
            <p:nvPr/>
          </p:nvSpPr>
          <p:spPr>
            <a:xfrm>
              <a:off x="840875" y="6421459"/>
              <a:ext cx="81639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sp>
          <p:nvSpPr>
            <p:cNvPr id="116" name="tx116"/>
            <p:cNvSpPr/>
            <p:nvPr/>
          </p:nvSpPr>
          <p:spPr>
            <a:xfrm>
              <a:off x="4630789" y="6542159"/>
              <a:ext cx="43740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There may be discrepancies in total Undervaccinated children (millions) due to rounding.</a:t>
              </a:r>
            </a:p>
          </p:txBody>
        </p:sp>
      </p:grpSp>
      <p:sp>
        <p:nvSpPr>
          <p:cNvPr id="11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WB FCV countries ranked number 2 out of 2 WB_FCV regions, with DTP3 coverage of 71%.
DTP3 coverage (71%) was 2 percentage points lower than in 2019 (73%).
This equates to 7.8 million undervaccinated children in 2025 compared to 6.8 million undervaccinated children in 2019.</a:t>
            </a:r>
          </a:p>
        </p:txBody>
      </p:sp>
      <p:sp>
        <p:nvSpPr>
          <p:cNvPr id="11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DTP3 coverage improved between 2024 and 2025 in some regions and exceeded pre-pandemic levels in some regions, but progress is uneven and gaps in undervaccinated children persist.</a:t>
            </a:r>
          </a:p>
        </p:txBody>
      </p:sp>
      <p:grpSp xmlns:pic="http://schemas.openxmlformats.org/drawingml/2006/picture">
        <p:nvGrpSpPr>
          <p:cNvPr id="119" name=""/>
          <p:cNvGrpSpPr/>
          <p:nvPr/>
        </p:nvGrpSpPr>
        <p:grpSpPr>
          <a:xfrm>
            <a:off x="292608" y="1005840"/>
            <a:ext cx="8595360" cy="28575"/>
            <a:chOff x="292608" y="1005840"/>
            <a:chExt cx="8595360" cy="28575"/>
          </a:xfrm>
        </p:grpSpPr>
        <p:sp>
          <p:nvSpPr>
            <p:cNvPr id="120"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1"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005840"/>
            <a:ext cx="8869680" cy="576072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WB FCV countries, 8 out of 24 (33%) countries had DTP3 coverage below 70% in 2025. These are Afghanistan, CAR, Haiti, Lebanon, Nigeria, Papua New Guinea, Syria, and Yemen.
These countries account for approximately 11.5 million (42%) of the total annual cohort of surviving infants in the region.
There were 5 (21%) countries that achieved DTP3 of 90% or higher, accounting for 2.3 million (9%) of the total cohort.</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5 countries achieved at least 90% DTP3 coverage, while 8 had coverage below 70%.</a:t>
            </a:r>
          </a:p>
        </p:txBody>
      </p:sp>
      <p:grpSp xmlns:pic="http://schemas.openxmlformats.org/drawingml/2006/picture">
        <p:nvGrpSpPr>
          <p:cNvPr id="5" name=""/>
          <p:cNvGrpSpPr/>
          <p:nvPr/>
        </p:nvGrpSpPr>
        <p:grpSpPr>
          <a:xfrm>
            <a:off x="292608" y="822960"/>
            <a:ext cx="8595360" cy="28575"/>
            <a:chOff x="292608" y="822960"/>
            <a:chExt cx="8595360" cy="28575"/>
          </a:xfrm>
        </p:grpSpPr>
        <p:sp>
          <p:nvSpPr>
            <p:cNvPr id="6" name="rc3"/>
            <p:cNvSpPr/>
            <p:nvPr/>
          </p:nvSpPr>
          <p:spPr>
            <a:xfrm>
              <a:off x="292608" y="8229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822960"/>
              <a:ext cx="8595360" cy="28575"/>
            </a:xfrm>
            <a:prstGeom prst="rect">
              <a:avLst/>
            </a:prstGeom>
            <a:solidFill>
              <a:srgbClr val="000000">
                <a:alpha val="100000"/>
              </a:srgbClr>
            </a:solidFill>
          </p:spPr>
          <p:txBody>
            <a:bodyPr/>
            <a:lstStyle/>
            <a:p/>
          </p:txBody>
        </p:sp>
      </p:gr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rc5"/>
            <p:cNvSpPr/>
            <p:nvPr/>
          </p:nvSpPr>
          <p:spPr>
            <a:xfrm>
              <a:off x="757350" y="1074032"/>
              <a:ext cx="1607740" cy="1000048"/>
            </a:xfrm>
            <a:prstGeom prst="rect">
              <a:avLst/>
            </a:prstGeom>
            <a:solidFill>
              <a:srgbClr val="EBEBEB">
                <a:alpha val="100000"/>
              </a:srgbClr>
            </a:solidFill>
          </p:spPr>
          <p:txBody>
            <a:bodyPr/>
            <a:lstStyle/>
            <a:p/>
          </p:txBody>
        </p:sp>
        <p:sp>
          <p:nvSpPr>
            <p:cNvPr id="6" name="pl6"/>
            <p:cNvSpPr/>
            <p:nvPr/>
          </p:nvSpPr>
          <p:spPr>
            <a:xfrm>
              <a:off x="757350" y="197485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7" name="pl7"/>
            <p:cNvSpPr/>
            <p:nvPr/>
          </p:nvSpPr>
          <p:spPr>
            <a:xfrm>
              <a:off x="757350" y="173046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8" name="pl8"/>
            <p:cNvSpPr/>
            <p:nvPr/>
          </p:nvSpPr>
          <p:spPr>
            <a:xfrm>
              <a:off x="757350" y="148607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9" name="pl9"/>
            <p:cNvSpPr/>
            <p:nvPr/>
          </p:nvSpPr>
          <p:spPr>
            <a:xfrm>
              <a:off x="757350" y="124168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0" name="pl10"/>
            <p:cNvSpPr/>
            <p:nvPr/>
          </p:nvSpPr>
          <p:spPr>
            <a:xfrm>
              <a:off x="757350" y="111948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1" name="pl11"/>
            <p:cNvSpPr/>
            <p:nvPr/>
          </p:nvSpPr>
          <p:spPr>
            <a:xfrm>
              <a:off x="757350" y="185266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2" name="pl12"/>
            <p:cNvSpPr/>
            <p:nvPr/>
          </p:nvSpPr>
          <p:spPr>
            <a:xfrm>
              <a:off x="757350" y="160827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3" name="pl13"/>
            <p:cNvSpPr/>
            <p:nvPr/>
          </p:nvSpPr>
          <p:spPr>
            <a:xfrm>
              <a:off x="757350" y="136388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4" name="pl14"/>
            <p:cNvSpPr/>
            <p:nvPr/>
          </p:nvSpPr>
          <p:spPr>
            <a:xfrm>
              <a:off x="83042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5" name="pl15"/>
            <p:cNvSpPr/>
            <p:nvPr/>
          </p:nvSpPr>
          <p:spPr>
            <a:xfrm>
              <a:off x="103922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6" name="pl16"/>
            <p:cNvSpPr/>
            <p:nvPr/>
          </p:nvSpPr>
          <p:spPr>
            <a:xfrm>
              <a:off x="124802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7" name="pl17"/>
            <p:cNvSpPr/>
            <p:nvPr/>
          </p:nvSpPr>
          <p:spPr>
            <a:xfrm>
              <a:off x="1456822"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8" name="pl18"/>
            <p:cNvSpPr/>
            <p:nvPr/>
          </p:nvSpPr>
          <p:spPr>
            <a:xfrm>
              <a:off x="166561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9" name="pl19"/>
            <p:cNvSpPr/>
            <p:nvPr/>
          </p:nvSpPr>
          <p:spPr>
            <a:xfrm>
              <a:off x="1874417"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0" name="pl20"/>
            <p:cNvSpPr/>
            <p:nvPr/>
          </p:nvSpPr>
          <p:spPr>
            <a:xfrm>
              <a:off x="208321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1" name="pl21"/>
            <p:cNvSpPr/>
            <p:nvPr/>
          </p:nvSpPr>
          <p:spPr>
            <a:xfrm>
              <a:off x="2292012"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2" name="pl22"/>
            <p:cNvSpPr/>
            <p:nvPr/>
          </p:nvSpPr>
          <p:spPr>
            <a:xfrm>
              <a:off x="830429" y="1627822"/>
              <a:ext cx="1461582" cy="87980"/>
            </a:xfrm>
            <a:custGeom>
              <a:avLst/>
              <a:pathLst>
                <a:path w="1461582" h="87980">
                  <a:moveTo>
                    <a:pt x="0" y="19551"/>
                  </a:moveTo>
                  <a:lnTo>
                    <a:pt x="208797" y="0"/>
                  </a:lnTo>
                  <a:lnTo>
                    <a:pt x="417595" y="29326"/>
                  </a:lnTo>
                  <a:lnTo>
                    <a:pt x="626392" y="87980"/>
                  </a:lnTo>
                  <a:lnTo>
                    <a:pt x="835190" y="48878"/>
                  </a:lnTo>
                  <a:lnTo>
                    <a:pt x="1043987" y="39102"/>
                  </a:lnTo>
                  <a:lnTo>
                    <a:pt x="1252785" y="39102"/>
                  </a:lnTo>
                  <a:lnTo>
                    <a:pt x="1461582" y="19551"/>
                  </a:lnTo>
                </a:path>
              </a:pathLst>
            </a:custGeom>
            <a:ln w="20325" cap="flat">
              <a:solidFill>
                <a:srgbClr val="BEBEBE">
                  <a:alpha val="69803"/>
                </a:srgbClr>
              </a:solidFill>
              <a:prstDash val="solid"/>
              <a:round/>
            </a:ln>
          </p:spPr>
          <p:txBody>
            <a:bodyPr/>
            <a:lstStyle/>
            <a:p/>
          </p:txBody>
        </p:sp>
        <p:sp>
          <p:nvSpPr>
            <p:cNvPr id="23" name="pl23"/>
            <p:cNvSpPr/>
            <p:nvPr/>
          </p:nvSpPr>
          <p:spPr>
            <a:xfrm>
              <a:off x="830429" y="1676700"/>
              <a:ext cx="1461582" cy="127083"/>
            </a:xfrm>
            <a:custGeom>
              <a:avLst/>
              <a:pathLst>
                <a:path w="1461582" h="127083">
                  <a:moveTo>
                    <a:pt x="0" y="0"/>
                  </a:moveTo>
                  <a:lnTo>
                    <a:pt x="208797" y="29326"/>
                  </a:lnTo>
                  <a:lnTo>
                    <a:pt x="417595" y="68429"/>
                  </a:lnTo>
                  <a:lnTo>
                    <a:pt x="626392" y="127083"/>
                  </a:lnTo>
                  <a:lnTo>
                    <a:pt x="835190" y="78205"/>
                  </a:lnTo>
                  <a:lnTo>
                    <a:pt x="1043987" y="58653"/>
                  </a:lnTo>
                  <a:lnTo>
                    <a:pt x="1252785" y="48878"/>
                  </a:lnTo>
                  <a:lnTo>
                    <a:pt x="1461582" y="68429"/>
                  </a:lnTo>
                </a:path>
              </a:pathLst>
            </a:custGeom>
            <a:ln w="40651" cap="flat">
              <a:solidFill>
                <a:srgbClr val="BEBEBE">
                  <a:alpha val="69803"/>
                </a:srgbClr>
              </a:solidFill>
              <a:prstDash val="solid"/>
              <a:round/>
            </a:ln>
          </p:spPr>
          <p:txBody>
            <a:bodyPr/>
            <a:lstStyle/>
            <a:p/>
          </p:txBody>
        </p:sp>
        <p:sp>
          <p:nvSpPr>
            <p:cNvPr id="24" name="pl24"/>
            <p:cNvSpPr/>
            <p:nvPr/>
          </p:nvSpPr>
          <p:spPr>
            <a:xfrm>
              <a:off x="830429" y="1676700"/>
              <a:ext cx="1461582" cy="127083"/>
            </a:xfrm>
            <a:custGeom>
              <a:avLst/>
              <a:pathLst>
                <a:path w="1461582" h="127083">
                  <a:moveTo>
                    <a:pt x="0" y="0"/>
                  </a:moveTo>
                  <a:lnTo>
                    <a:pt x="208797" y="29326"/>
                  </a:lnTo>
                  <a:lnTo>
                    <a:pt x="417595" y="68429"/>
                  </a:lnTo>
                  <a:lnTo>
                    <a:pt x="626392" y="127083"/>
                  </a:lnTo>
                  <a:lnTo>
                    <a:pt x="835190" y="78205"/>
                  </a:lnTo>
                  <a:lnTo>
                    <a:pt x="1043987" y="58653"/>
                  </a:lnTo>
                  <a:lnTo>
                    <a:pt x="1252785" y="48878"/>
                  </a:lnTo>
                  <a:lnTo>
                    <a:pt x="1461582" y="68429"/>
                  </a:lnTo>
                </a:path>
              </a:pathLst>
            </a:custGeom>
            <a:ln w="35231" cap="flat">
              <a:solidFill>
                <a:srgbClr val="BEBEBE">
                  <a:alpha val="69803"/>
                </a:srgbClr>
              </a:solidFill>
              <a:prstDash val="solid"/>
              <a:round/>
            </a:ln>
          </p:spPr>
          <p:txBody>
            <a:bodyPr/>
            <a:lstStyle/>
            <a:p/>
          </p:txBody>
        </p:sp>
        <p:sp>
          <p:nvSpPr>
            <p:cNvPr id="25" name="pl25"/>
            <p:cNvSpPr/>
            <p:nvPr/>
          </p:nvSpPr>
          <p:spPr>
            <a:xfrm>
              <a:off x="830429" y="1627822"/>
              <a:ext cx="1461582" cy="87980"/>
            </a:xfrm>
            <a:custGeom>
              <a:avLst/>
              <a:pathLst>
                <a:path w="1461582" h="87980">
                  <a:moveTo>
                    <a:pt x="0" y="19551"/>
                  </a:moveTo>
                  <a:lnTo>
                    <a:pt x="208797" y="0"/>
                  </a:lnTo>
                  <a:lnTo>
                    <a:pt x="417595" y="29326"/>
                  </a:lnTo>
                  <a:lnTo>
                    <a:pt x="626392" y="87980"/>
                  </a:lnTo>
                  <a:lnTo>
                    <a:pt x="835190" y="48878"/>
                  </a:lnTo>
                  <a:lnTo>
                    <a:pt x="1043987" y="39102"/>
                  </a:lnTo>
                  <a:lnTo>
                    <a:pt x="1252785" y="39102"/>
                  </a:lnTo>
                  <a:lnTo>
                    <a:pt x="1461582" y="19551"/>
                  </a:lnTo>
                </a:path>
              </a:pathLst>
            </a:custGeom>
            <a:ln w="20325" cap="flat">
              <a:solidFill>
                <a:srgbClr val="6B6B6B">
                  <a:alpha val="100000"/>
                </a:srgbClr>
              </a:solidFill>
              <a:prstDash val="solid"/>
              <a:round/>
            </a:ln>
          </p:spPr>
          <p:txBody>
            <a:bodyPr/>
            <a:lstStyle/>
            <a:p/>
          </p:txBody>
        </p:sp>
        <p:sp>
          <p:nvSpPr>
            <p:cNvPr id="26" name="pl26"/>
            <p:cNvSpPr/>
            <p:nvPr/>
          </p:nvSpPr>
          <p:spPr>
            <a:xfrm>
              <a:off x="830429" y="1676700"/>
              <a:ext cx="1461582" cy="127083"/>
            </a:xfrm>
            <a:custGeom>
              <a:avLst/>
              <a:pathLst>
                <a:path w="1461582" h="127083">
                  <a:moveTo>
                    <a:pt x="0" y="0"/>
                  </a:moveTo>
                  <a:lnTo>
                    <a:pt x="208797" y="29326"/>
                  </a:lnTo>
                  <a:lnTo>
                    <a:pt x="417595" y="68429"/>
                  </a:lnTo>
                  <a:lnTo>
                    <a:pt x="626392" y="127083"/>
                  </a:lnTo>
                  <a:lnTo>
                    <a:pt x="835190" y="78205"/>
                  </a:lnTo>
                  <a:lnTo>
                    <a:pt x="1043987" y="58653"/>
                  </a:lnTo>
                  <a:lnTo>
                    <a:pt x="1252785" y="48878"/>
                  </a:lnTo>
                  <a:lnTo>
                    <a:pt x="1461582" y="68429"/>
                  </a:lnTo>
                </a:path>
              </a:pathLst>
            </a:custGeom>
            <a:ln w="40651" cap="flat">
              <a:solidFill>
                <a:srgbClr val="000000">
                  <a:alpha val="100000"/>
                </a:srgbClr>
              </a:solidFill>
              <a:prstDash val="solid"/>
              <a:round/>
            </a:ln>
          </p:spPr>
          <p:txBody>
            <a:bodyPr/>
            <a:lstStyle/>
            <a:p/>
          </p:txBody>
        </p:sp>
        <p:sp>
          <p:nvSpPr>
            <p:cNvPr id="27" name="pl27"/>
            <p:cNvSpPr/>
            <p:nvPr/>
          </p:nvSpPr>
          <p:spPr>
            <a:xfrm>
              <a:off x="830429" y="1676700"/>
              <a:ext cx="1461582" cy="127083"/>
            </a:xfrm>
            <a:custGeom>
              <a:avLst/>
              <a:pathLst>
                <a:path w="1461582" h="127083">
                  <a:moveTo>
                    <a:pt x="0" y="0"/>
                  </a:moveTo>
                  <a:lnTo>
                    <a:pt x="208797" y="29326"/>
                  </a:lnTo>
                  <a:lnTo>
                    <a:pt x="417595" y="68429"/>
                  </a:lnTo>
                  <a:lnTo>
                    <a:pt x="626392" y="127083"/>
                  </a:lnTo>
                  <a:lnTo>
                    <a:pt x="835190" y="78205"/>
                  </a:lnTo>
                  <a:lnTo>
                    <a:pt x="1043987" y="58653"/>
                  </a:lnTo>
                  <a:lnTo>
                    <a:pt x="1252785" y="48878"/>
                  </a:lnTo>
                  <a:lnTo>
                    <a:pt x="1461582" y="68429"/>
                  </a:lnTo>
                </a:path>
              </a:pathLst>
            </a:custGeom>
            <a:ln w="35231" cap="flat">
              <a:solidFill>
                <a:srgbClr val="1CABE2">
                  <a:alpha val="100000"/>
                </a:srgbClr>
              </a:solidFill>
              <a:prstDash val="solid"/>
              <a:round/>
            </a:ln>
          </p:spPr>
          <p:txBody>
            <a:bodyPr/>
            <a:lstStyle/>
            <a:p/>
          </p:txBody>
        </p:sp>
        <p:sp>
          <p:nvSpPr>
            <p:cNvPr id="28" name="tx28"/>
            <p:cNvSpPr/>
            <p:nvPr/>
          </p:nvSpPr>
          <p:spPr>
            <a:xfrm>
              <a:off x="770170" y="149814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29" name="tx29"/>
            <p:cNvSpPr/>
            <p:nvPr/>
          </p:nvSpPr>
          <p:spPr>
            <a:xfrm>
              <a:off x="978968" y="152747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30" name="tx30"/>
            <p:cNvSpPr/>
            <p:nvPr/>
          </p:nvSpPr>
          <p:spPr>
            <a:xfrm>
              <a:off x="1187765" y="15665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31" name="tx31"/>
            <p:cNvSpPr/>
            <p:nvPr/>
          </p:nvSpPr>
          <p:spPr>
            <a:xfrm>
              <a:off x="1396563" y="16252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55</a:t>
              </a:r>
            </a:p>
          </p:txBody>
        </p:sp>
        <p:sp>
          <p:nvSpPr>
            <p:cNvPr id="32" name="tx32"/>
            <p:cNvSpPr/>
            <p:nvPr/>
          </p:nvSpPr>
          <p:spPr>
            <a:xfrm>
              <a:off x="1605360" y="15763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33" name="tx33"/>
            <p:cNvSpPr/>
            <p:nvPr/>
          </p:nvSpPr>
          <p:spPr>
            <a:xfrm>
              <a:off x="1814158" y="1556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34" name="tx34"/>
            <p:cNvSpPr/>
            <p:nvPr/>
          </p:nvSpPr>
          <p:spPr>
            <a:xfrm>
              <a:off x="2022955" y="15470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35" name="tx35"/>
            <p:cNvSpPr/>
            <p:nvPr/>
          </p:nvSpPr>
          <p:spPr>
            <a:xfrm>
              <a:off x="2231753" y="15665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36" name="rc36"/>
            <p:cNvSpPr/>
            <p:nvPr/>
          </p:nvSpPr>
          <p:spPr>
            <a:xfrm>
              <a:off x="757350" y="2358522"/>
              <a:ext cx="1607740" cy="1000048"/>
            </a:xfrm>
            <a:prstGeom prst="rect">
              <a:avLst/>
            </a:prstGeom>
            <a:solidFill>
              <a:srgbClr val="EBEBEB">
                <a:alpha val="100000"/>
              </a:srgbClr>
            </a:solidFill>
          </p:spPr>
          <p:txBody>
            <a:bodyPr/>
            <a:lstStyle/>
            <a:p/>
          </p:txBody>
        </p:sp>
        <p:sp>
          <p:nvSpPr>
            <p:cNvPr id="37" name="pl37"/>
            <p:cNvSpPr/>
            <p:nvPr/>
          </p:nvSpPr>
          <p:spPr>
            <a:xfrm>
              <a:off x="757350" y="325934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8" name="pl38"/>
            <p:cNvSpPr/>
            <p:nvPr/>
          </p:nvSpPr>
          <p:spPr>
            <a:xfrm>
              <a:off x="757350" y="301495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9" name="pl39"/>
            <p:cNvSpPr/>
            <p:nvPr/>
          </p:nvSpPr>
          <p:spPr>
            <a:xfrm>
              <a:off x="757350" y="277056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0" name="pl40"/>
            <p:cNvSpPr/>
            <p:nvPr/>
          </p:nvSpPr>
          <p:spPr>
            <a:xfrm>
              <a:off x="757350" y="252617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1" name="pl41"/>
            <p:cNvSpPr/>
            <p:nvPr/>
          </p:nvSpPr>
          <p:spPr>
            <a:xfrm>
              <a:off x="757350" y="240397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2" name="pl42"/>
            <p:cNvSpPr/>
            <p:nvPr/>
          </p:nvSpPr>
          <p:spPr>
            <a:xfrm>
              <a:off x="757350" y="313715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3" name="pl43"/>
            <p:cNvSpPr/>
            <p:nvPr/>
          </p:nvSpPr>
          <p:spPr>
            <a:xfrm>
              <a:off x="757350" y="289276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4" name="pl44"/>
            <p:cNvSpPr/>
            <p:nvPr/>
          </p:nvSpPr>
          <p:spPr>
            <a:xfrm>
              <a:off x="757350" y="264837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5" name="pl45"/>
            <p:cNvSpPr/>
            <p:nvPr/>
          </p:nvSpPr>
          <p:spPr>
            <a:xfrm>
              <a:off x="83042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6" name="pl46"/>
            <p:cNvSpPr/>
            <p:nvPr/>
          </p:nvSpPr>
          <p:spPr>
            <a:xfrm>
              <a:off x="103922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7" name="pl47"/>
            <p:cNvSpPr/>
            <p:nvPr/>
          </p:nvSpPr>
          <p:spPr>
            <a:xfrm>
              <a:off x="124802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8" name="pl48"/>
            <p:cNvSpPr/>
            <p:nvPr/>
          </p:nvSpPr>
          <p:spPr>
            <a:xfrm>
              <a:off x="1456822"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9" name="pl49"/>
            <p:cNvSpPr/>
            <p:nvPr/>
          </p:nvSpPr>
          <p:spPr>
            <a:xfrm>
              <a:off x="166561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0" name="pl50"/>
            <p:cNvSpPr/>
            <p:nvPr/>
          </p:nvSpPr>
          <p:spPr>
            <a:xfrm>
              <a:off x="1874417"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1" name="pl51"/>
            <p:cNvSpPr/>
            <p:nvPr/>
          </p:nvSpPr>
          <p:spPr>
            <a:xfrm>
              <a:off x="208321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2" name="pl52"/>
            <p:cNvSpPr/>
            <p:nvPr/>
          </p:nvSpPr>
          <p:spPr>
            <a:xfrm>
              <a:off x="2292012"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3" name="pl53"/>
            <p:cNvSpPr/>
            <p:nvPr/>
          </p:nvSpPr>
          <p:spPr>
            <a:xfrm>
              <a:off x="830429" y="2912312"/>
              <a:ext cx="1461582" cy="87980"/>
            </a:xfrm>
            <a:custGeom>
              <a:avLst/>
              <a:pathLst>
                <a:path w="1461582" h="87980">
                  <a:moveTo>
                    <a:pt x="0" y="19551"/>
                  </a:moveTo>
                  <a:lnTo>
                    <a:pt x="208797" y="0"/>
                  </a:lnTo>
                  <a:lnTo>
                    <a:pt x="417595" y="29326"/>
                  </a:lnTo>
                  <a:lnTo>
                    <a:pt x="626392" y="87980"/>
                  </a:lnTo>
                  <a:lnTo>
                    <a:pt x="835190" y="48878"/>
                  </a:lnTo>
                  <a:lnTo>
                    <a:pt x="1043987" y="39102"/>
                  </a:lnTo>
                  <a:lnTo>
                    <a:pt x="1252785" y="39102"/>
                  </a:lnTo>
                  <a:lnTo>
                    <a:pt x="1461582" y="19551"/>
                  </a:lnTo>
                </a:path>
              </a:pathLst>
            </a:custGeom>
            <a:ln w="20325" cap="flat">
              <a:solidFill>
                <a:srgbClr val="BEBEBE">
                  <a:alpha val="69803"/>
                </a:srgbClr>
              </a:solidFill>
              <a:prstDash val="solid"/>
              <a:round/>
            </a:ln>
          </p:spPr>
          <p:txBody>
            <a:bodyPr/>
            <a:lstStyle/>
            <a:p/>
          </p:txBody>
        </p:sp>
        <p:sp>
          <p:nvSpPr>
            <p:cNvPr id="54" name="pl54"/>
            <p:cNvSpPr/>
            <p:nvPr/>
          </p:nvSpPr>
          <p:spPr>
            <a:xfrm>
              <a:off x="830429" y="3039395"/>
              <a:ext cx="1461582" cy="117307"/>
            </a:xfrm>
            <a:custGeom>
              <a:avLst/>
              <a:pathLst>
                <a:path w="1461582" h="117307">
                  <a:moveTo>
                    <a:pt x="0" y="29326"/>
                  </a:moveTo>
                  <a:lnTo>
                    <a:pt x="208797" y="58653"/>
                  </a:lnTo>
                  <a:lnTo>
                    <a:pt x="417595" y="19551"/>
                  </a:lnTo>
                  <a:lnTo>
                    <a:pt x="626392" y="117307"/>
                  </a:lnTo>
                  <a:lnTo>
                    <a:pt x="835190" y="117307"/>
                  </a:lnTo>
                  <a:lnTo>
                    <a:pt x="1043987" y="58653"/>
                  </a:lnTo>
                  <a:lnTo>
                    <a:pt x="1252785" y="0"/>
                  </a:lnTo>
                  <a:lnTo>
                    <a:pt x="1461582" y="19551"/>
                  </a:lnTo>
                </a:path>
              </a:pathLst>
            </a:custGeom>
            <a:ln w="40651" cap="flat">
              <a:solidFill>
                <a:srgbClr val="BEBEBE">
                  <a:alpha val="69803"/>
                </a:srgbClr>
              </a:solidFill>
              <a:prstDash val="solid"/>
              <a:round/>
            </a:ln>
          </p:spPr>
          <p:txBody>
            <a:bodyPr/>
            <a:lstStyle/>
            <a:p/>
          </p:txBody>
        </p:sp>
        <p:sp>
          <p:nvSpPr>
            <p:cNvPr id="55" name="pl55"/>
            <p:cNvSpPr/>
            <p:nvPr/>
          </p:nvSpPr>
          <p:spPr>
            <a:xfrm>
              <a:off x="830429" y="3039395"/>
              <a:ext cx="1461582" cy="117307"/>
            </a:xfrm>
            <a:custGeom>
              <a:avLst/>
              <a:pathLst>
                <a:path w="1461582" h="117307">
                  <a:moveTo>
                    <a:pt x="0" y="29326"/>
                  </a:moveTo>
                  <a:lnTo>
                    <a:pt x="208797" y="58653"/>
                  </a:lnTo>
                  <a:lnTo>
                    <a:pt x="417595" y="19551"/>
                  </a:lnTo>
                  <a:lnTo>
                    <a:pt x="626392" y="117307"/>
                  </a:lnTo>
                  <a:lnTo>
                    <a:pt x="835190" y="117307"/>
                  </a:lnTo>
                  <a:lnTo>
                    <a:pt x="1043987" y="58653"/>
                  </a:lnTo>
                  <a:lnTo>
                    <a:pt x="1252785" y="0"/>
                  </a:lnTo>
                  <a:lnTo>
                    <a:pt x="1461582" y="19551"/>
                  </a:lnTo>
                </a:path>
              </a:pathLst>
            </a:custGeom>
            <a:ln w="35231" cap="flat">
              <a:solidFill>
                <a:srgbClr val="BEBEBE">
                  <a:alpha val="69803"/>
                </a:srgbClr>
              </a:solidFill>
              <a:prstDash val="solid"/>
              <a:round/>
            </a:ln>
          </p:spPr>
          <p:txBody>
            <a:bodyPr/>
            <a:lstStyle/>
            <a:p/>
          </p:txBody>
        </p:sp>
        <p:sp>
          <p:nvSpPr>
            <p:cNvPr id="56" name="pl56"/>
            <p:cNvSpPr/>
            <p:nvPr/>
          </p:nvSpPr>
          <p:spPr>
            <a:xfrm>
              <a:off x="830429" y="2912312"/>
              <a:ext cx="1461582" cy="87980"/>
            </a:xfrm>
            <a:custGeom>
              <a:avLst/>
              <a:pathLst>
                <a:path w="1461582" h="87980">
                  <a:moveTo>
                    <a:pt x="0" y="19551"/>
                  </a:moveTo>
                  <a:lnTo>
                    <a:pt x="208797" y="0"/>
                  </a:lnTo>
                  <a:lnTo>
                    <a:pt x="417595" y="29326"/>
                  </a:lnTo>
                  <a:lnTo>
                    <a:pt x="626392" y="87980"/>
                  </a:lnTo>
                  <a:lnTo>
                    <a:pt x="835190" y="48878"/>
                  </a:lnTo>
                  <a:lnTo>
                    <a:pt x="1043987" y="39102"/>
                  </a:lnTo>
                  <a:lnTo>
                    <a:pt x="1252785" y="39102"/>
                  </a:lnTo>
                  <a:lnTo>
                    <a:pt x="1461582" y="19551"/>
                  </a:lnTo>
                </a:path>
              </a:pathLst>
            </a:custGeom>
            <a:ln w="20325" cap="flat">
              <a:solidFill>
                <a:srgbClr val="6B6B6B">
                  <a:alpha val="100000"/>
                </a:srgbClr>
              </a:solidFill>
              <a:prstDash val="solid"/>
              <a:round/>
            </a:ln>
          </p:spPr>
          <p:txBody>
            <a:bodyPr/>
            <a:lstStyle/>
            <a:p/>
          </p:txBody>
        </p:sp>
        <p:sp>
          <p:nvSpPr>
            <p:cNvPr id="57" name="pl57"/>
            <p:cNvSpPr/>
            <p:nvPr/>
          </p:nvSpPr>
          <p:spPr>
            <a:xfrm>
              <a:off x="830429" y="3039395"/>
              <a:ext cx="1461582" cy="117307"/>
            </a:xfrm>
            <a:custGeom>
              <a:avLst/>
              <a:pathLst>
                <a:path w="1461582" h="117307">
                  <a:moveTo>
                    <a:pt x="0" y="29326"/>
                  </a:moveTo>
                  <a:lnTo>
                    <a:pt x="208797" y="58653"/>
                  </a:lnTo>
                  <a:lnTo>
                    <a:pt x="417595" y="19551"/>
                  </a:lnTo>
                  <a:lnTo>
                    <a:pt x="626392" y="117307"/>
                  </a:lnTo>
                  <a:lnTo>
                    <a:pt x="835190" y="117307"/>
                  </a:lnTo>
                  <a:lnTo>
                    <a:pt x="1043987" y="58653"/>
                  </a:lnTo>
                  <a:lnTo>
                    <a:pt x="1252785" y="0"/>
                  </a:lnTo>
                  <a:lnTo>
                    <a:pt x="1461582" y="19551"/>
                  </a:lnTo>
                </a:path>
              </a:pathLst>
            </a:custGeom>
            <a:ln w="40651" cap="flat">
              <a:solidFill>
                <a:srgbClr val="000000">
                  <a:alpha val="100000"/>
                </a:srgbClr>
              </a:solidFill>
              <a:prstDash val="solid"/>
              <a:round/>
            </a:ln>
          </p:spPr>
          <p:txBody>
            <a:bodyPr/>
            <a:lstStyle/>
            <a:p/>
          </p:txBody>
        </p:sp>
        <p:sp>
          <p:nvSpPr>
            <p:cNvPr id="58" name="pl58"/>
            <p:cNvSpPr/>
            <p:nvPr/>
          </p:nvSpPr>
          <p:spPr>
            <a:xfrm>
              <a:off x="830429" y="3039395"/>
              <a:ext cx="1461582" cy="117307"/>
            </a:xfrm>
            <a:custGeom>
              <a:avLst/>
              <a:pathLst>
                <a:path w="1461582" h="117307">
                  <a:moveTo>
                    <a:pt x="0" y="29326"/>
                  </a:moveTo>
                  <a:lnTo>
                    <a:pt x="208797" y="58653"/>
                  </a:lnTo>
                  <a:lnTo>
                    <a:pt x="417595" y="19551"/>
                  </a:lnTo>
                  <a:lnTo>
                    <a:pt x="626392" y="117307"/>
                  </a:lnTo>
                  <a:lnTo>
                    <a:pt x="835190" y="117307"/>
                  </a:lnTo>
                  <a:lnTo>
                    <a:pt x="1043987" y="58653"/>
                  </a:lnTo>
                  <a:lnTo>
                    <a:pt x="1252785" y="0"/>
                  </a:lnTo>
                  <a:lnTo>
                    <a:pt x="1461582" y="19551"/>
                  </a:lnTo>
                </a:path>
              </a:pathLst>
            </a:custGeom>
            <a:ln w="35231" cap="flat">
              <a:solidFill>
                <a:srgbClr val="1CABE2">
                  <a:alpha val="100000"/>
                </a:srgbClr>
              </a:solidFill>
              <a:prstDash val="solid"/>
              <a:round/>
            </a:ln>
          </p:spPr>
          <p:txBody>
            <a:bodyPr/>
            <a:lstStyle/>
            <a:p/>
          </p:txBody>
        </p:sp>
        <p:sp>
          <p:nvSpPr>
            <p:cNvPr id="59" name="tx59"/>
            <p:cNvSpPr/>
            <p:nvPr/>
          </p:nvSpPr>
          <p:spPr>
            <a:xfrm>
              <a:off x="770170" y="28901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57</a:t>
              </a:r>
            </a:p>
          </p:txBody>
        </p:sp>
        <p:sp>
          <p:nvSpPr>
            <p:cNvPr id="60" name="tx60"/>
            <p:cNvSpPr/>
            <p:nvPr/>
          </p:nvSpPr>
          <p:spPr>
            <a:xfrm>
              <a:off x="978968" y="29194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54</a:t>
              </a:r>
            </a:p>
          </p:txBody>
        </p:sp>
        <p:sp>
          <p:nvSpPr>
            <p:cNvPr id="61" name="tx61"/>
            <p:cNvSpPr/>
            <p:nvPr/>
          </p:nvSpPr>
          <p:spPr>
            <a:xfrm>
              <a:off x="1187765" y="28803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58</a:t>
              </a:r>
            </a:p>
          </p:txBody>
        </p:sp>
        <p:sp>
          <p:nvSpPr>
            <p:cNvPr id="62" name="tx62"/>
            <p:cNvSpPr/>
            <p:nvPr/>
          </p:nvSpPr>
          <p:spPr>
            <a:xfrm>
              <a:off x="1396563" y="29781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48</a:t>
              </a:r>
            </a:p>
          </p:txBody>
        </p:sp>
        <p:sp>
          <p:nvSpPr>
            <p:cNvPr id="63" name="tx63"/>
            <p:cNvSpPr/>
            <p:nvPr/>
          </p:nvSpPr>
          <p:spPr>
            <a:xfrm>
              <a:off x="1605360" y="29781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48</a:t>
              </a:r>
            </a:p>
          </p:txBody>
        </p:sp>
        <p:sp>
          <p:nvSpPr>
            <p:cNvPr id="64" name="tx64"/>
            <p:cNvSpPr/>
            <p:nvPr/>
          </p:nvSpPr>
          <p:spPr>
            <a:xfrm>
              <a:off x="1814158" y="29194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54</a:t>
              </a:r>
            </a:p>
          </p:txBody>
        </p:sp>
        <p:sp>
          <p:nvSpPr>
            <p:cNvPr id="65" name="tx65"/>
            <p:cNvSpPr/>
            <p:nvPr/>
          </p:nvSpPr>
          <p:spPr>
            <a:xfrm>
              <a:off x="2022955" y="28608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66" name="tx66"/>
            <p:cNvSpPr/>
            <p:nvPr/>
          </p:nvSpPr>
          <p:spPr>
            <a:xfrm>
              <a:off x="2231753" y="28803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58</a:t>
              </a:r>
            </a:p>
          </p:txBody>
        </p:sp>
        <p:sp>
          <p:nvSpPr>
            <p:cNvPr id="67" name="rc67"/>
            <p:cNvSpPr/>
            <p:nvPr/>
          </p:nvSpPr>
          <p:spPr>
            <a:xfrm>
              <a:off x="757350" y="3643012"/>
              <a:ext cx="1607740" cy="1000048"/>
            </a:xfrm>
            <a:prstGeom prst="rect">
              <a:avLst/>
            </a:prstGeom>
            <a:solidFill>
              <a:srgbClr val="EBEBEB">
                <a:alpha val="100000"/>
              </a:srgbClr>
            </a:solidFill>
          </p:spPr>
          <p:txBody>
            <a:bodyPr/>
            <a:lstStyle/>
            <a:p/>
          </p:txBody>
        </p:sp>
        <p:sp>
          <p:nvSpPr>
            <p:cNvPr id="68" name="pl68"/>
            <p:cNvSpPr/>
            <p:nvPr/>
          </p:nvSpPr>
          <p:spPr>
            <a:xfrm>
              <a:off x="757350" y="454383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69" name="pl69"/>
            <p:cNvSpPr/>
            <p:nvPr/>
          </p:nvSpPr>
          <p:spPr>
            <a:xfrm>
              <a:off x="757350" y="429944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70" name="pl70"/>
            <p:cNvSpPr/>
            <p:nvPr/>
          </p:nvSpPr>
          <p:spPr>
            <a:xfrm>
              <a:off x="757350" y="405505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71" name="pl71"/>
            <p:cNvSpPr/>
            <p:nvPr/>
          </p:nvSpPr>
          <p:spPr>
            <a:xfrm>
              <a:off x="757350" y="381066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72" name="pl72"/>
            <p:cNvSpPr/>
            <p:nvPr/>
          </p:nvSpPr>
          <p:spPr>
            <a:xfrm>
              <a:off x="757350" y="368846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73" name="pl73"/>
            <p:cNvSpPr/>
            <p:nvPr/>
          </p:nvSpPr>
          <p:spPr>
            <a:xfrm>
              <a:off x="757350" y="442164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74" name="pl74"/>
            <p:cNvSpPr/>
            <p:nvPr/>
          </p:nvSpPr>
          <p:spPr>
            <a:xfrm>
              <a:off x="757350" y="417725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75" name="pl75"/>
            <p:cNvSpPr/>
            <p:nvPr/>
          </p:nvSpPr>
          <p:spPr>
            <a:xfrm>
              <a:off x="757350" y="393286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76" name="pl76"/>
            <p:cNvSpPr/>
            <p:nvPr/>
          </p:nvSpPr>
          <p:spPr>
            <a:xfrm>
              <a:off x="83042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77" name="pl77"/>
            <p:cNvSpPr/>
            <p:nvPr/>
          </p:nvSpPr>
          <p:spPr>
            <a:xfrm>
              <a:off x="103922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78" name="pl78"/>
            <p:cNvSpPr/>
            <p:nvPr/>
          </p:nvSpPr>
          <p:spPr>
            <a:xfrm>
              <a:off x="124802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79" name="pl79"/>
            <p:cNvSpPr/>
            <p:nvPr/>
          </p:nvSpPr>
          <p:spPr>
            <a:xfrm>
              <a:off x="1456822"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80" name="pl80"/>
            <p:cNvSpPr/>
            <p:nvPr/>
          </p:nvSpPr>
          <p:spPr>
            <a:xfrm>
              <a:off x="166561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81" name="pl81"/>
            <p:cNvSpPr/>
            <p:nvPr/>
          </p:nvSpPr>
          <p:spPr>
            <a:xfrm>
              <a:off x="1874417"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82" name="pl82"/>
            <p:cNvSpPr/>
            <p:nvPr/>
          </p:nvSpPr>
          <p:spPr>
            <a:xfrm>
              <a:off x="208321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83" name="pl83"/>
            <p:cNvSpPr/>
            <p:nvPr/>
          </p:nvSpPr>
          <p:spPr>
            <a:xfrm>
              <a:off x="2292012"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84" name="pl84"/>
            <p:cNvSpPr/>
            <p:nvPr/>
          </p:nvSpPr>
          <p:spPr>
            <a:xfrm>
              <a:off x="830429" y="4196802"/>
              <a:ext cx="1461582" cy="87980"/>
            </a:xfrm>
            <a:custGeom>
              <a:avLst/>
              <a:pathLst>
                <a:path w="1461582" h="87980">
                  <a:moveTo>
                    <a:pt x="0" y="19551"/>
                  </a:moveTo>
                  <a:lnTo>
                    <a:pt x="208797" y="0"/>
                  </a:lnTo>
                  <a:lnTo>
                    <a:pt x="417595" y="29326"/>
                  </a:lnTo>
                  <a:lnTo>
                    <a:pt x="626392" y="87980"/>
                  </a:lnTo>
                  <a:lnTo>
                    <a:pt x="835190" y="48878"/>
                  </a:lnTo>
                  <a:lnTo>
                    <a:pt x="1043987" y="39102"/>
                  </a:lnTo>
                  <a:lnTo>
                    <a:pt x="1252785" y="39102"/>
                  </a:lnTo>
                  <a:lnTo>
                    <a:pt x="1461582" y="19551"/>
                  </a:lnTo>
                </a:path>
              </a:pathLst>
            </a:custGeom>
            <a:ln w="20325" cap="flat">
              <a:solidFill>
                <a:srgbClr val="BEBEBE">
                  <a:alpha val="69803"/>
                </a:srgbClr>
              </a:solidFill>
              <a:prstDash val="solid"/>
              <a:round/>
            </a:ln>
          </p:spPr>
          <p:txBody>
            <a:bodyPr/>
            <a:lstStyle/>
            <a:p/>
          </p:txBody>
        </p:sp>
        <p:sp>
          <p:nvSpPr>
            <p:cNvPr id="85" name="pl85"/>
            <p:cNvSpPr/>
            <p:nvPr/>
          </p:nvSpPr>
          <p:spPr>
            <a:xfrm>
              <a:off x="830429" y="4079494"/>
              <a:ext cx="1461582" cy="293269"/>
            </a:xfrm>
            <a:custGeom>
              <a:avLst/>
              <a:pathLst>
                <a:path w="1461582" h="293269">
                  <a:moveTo>
                    <a:pt x="0" y="0"/>
                  </a:moveTo>
                  <a:lnTo>
                    <a:pt x="208797" y="0"/>
                  </a:lnTo>
                  <a:lnTo>
                    <a:pt x="417595" y="136859"/>
                  </a:lnTo>
                  <a:lnTo>
                    <a:pt x="626392" y="283493"/>
                  </a:lnTo>
                  <a:lnTo>
                    <a:pt x="835190" y="293269"/>
                  </a:lnTo>
                  <a:lnTo>
                    <a:pt x="1043987" y="146634"/>
                  </a:lnTo>
                  <a:lnTo>
                    <a:pt x="1252785" y="146634"/>
                  </a:lnTo>
                  <a:lnTo>
                    <a:pt x="1461582" y="146634"/>
                  </a:lnTo>
                </a:path>
              </a:pathLst>
            </a:custGeom>
            <a:ln w="40651" cap="flat">
              <a:solidFill>
                <a:srgbClr val="BEBEBE">
                  <a:alpha val="69803"/>
                </a:srgbClr>
              </a:solidFill>
              <a:prstDash val="solid"/>
              <a:round/>
            </a:ln>
          </p:spPr>
          <p:txBody>
            <a:bodyPr/>
            <a:lstStyle/>
            <a:p/>
          </p:txBody>
        </p:sp>
        <p:sp>
          <p:nvSpPr>
            <p:cNvPr id="86" name="pl86"/>
            <p:cNvSpPr/>
            <p:nvPr/>
          </p:nvSpPr>
          <p:spPr>
            <a:xfrm>
              <a:off x="830429" y="4079494"/>
              <a:ext cx="1461582" cy="293269"/>
            </a:xfrm>
            <a:custGeom>
              <a:avLst/>
              <a:pathLst>
                <a:path w="1461582" h="293269">
                  <a:moveTo>
                    <a:pt x="0" y="0"/>
                  </a:moveTo>
                  <a:lnTo>
                    <a:pt x="208797" y="0"/>
                  </a:lnTo>
                  <a:lnTo>
                    <a:pt x="417595" y="136859"/>
                  </a:lnTo>
                  <a:lnTo>
                    <a:pt x="626392" y="283493"/>
                  </a:lnTo>
                  <a:lnTo>
                    <a:pt x="835190" y="293269"/>
                  </a:lnTo>
                  <a:lnTo>
                    <a:pt x="1043987" y="146634"/>
                  </a:lnTo>
                  <a:lnTo>
                    <a:pt x="1252785" y="146634"/>
                  </a:lnTo>
                  <a:lnTo>
                    <a:pt x="1461582" y="146634"/>
                  </a:lnTo>
                </a:path>
              </a:pathLst>
            </a:custGeom>
            <a:ln w="35231" cap="flat">
              <a:solidFill>
                <a:srgbClr val="BEBEBE">
                  <a:alpha val="69803"/>
                </a:srgbClr>
              </a:solidFill>
              <a:prstDash val="solid"/>
              <a:round/>
            </a:ln>
          </p:spPr>
          <p:txBody>
            <a:bodyPr/>
            <a:lstStyle/>
            <a:p/>
          </p:txBody>
        </p:sp>
        <p:sp>
          <p:nvSpPr>
            <p:cNvPr id="87" name="pl87"/>
            <p:cNvSpPr/>
            <p:nvPr/>
          </p:nvSpPr>
          <p:spPr>
            <a:xfrm>
              <a:off x="830429" y="4196802"/>
              <a:ext cx="1461582" cy="87980"/>
            </a:xfrm>
            <a:custGeom>
              <a:avLst/>
              <a:pathLst>
                <a:path w="1461582" h="87980">
                  <a:moveTo>
                    <a:pt x="0" y="19551"/>
                  </a:moveTo>
                  <a:lnTo>
                    <a:pt x="208797" y="0"/>
                  </a:lnTo>
                  <a:lnTo>
                    <a:pt x="417595" y="29326"/>
                  </a:lnTo>
                  <a:lnTo>
                    <a:pt x="626392" y="87980"/>
                  </a:lnTo>
                  <a:lnTo>
                    <a:pt x="835190" y="48878"/>
                  </a:lnTo>
                  <a:lnTo>
                    <a:pt x="1043987" y="39102"/>
                  </a:lnTo>
                  <a:lnTo>
                    <a:pt x="1252785" y="39102"/>
                  </a:lnTo>
                  <a:lnTo>
                    <a:pt x="1461582" y="19551"/>
                  </a:lnTo>
                </a:path>
              </a:pathLst>
            </a:custGeom>
            <a:ln w="20325" cap="flat">
              <a:solidFill>
                <a:srgbClr val="6B6B6B">
                  <a:alpha val="100000"/>
                </a:srgbClr>
              </a:solidFill>
              <a:prstDash val="solid"/>
              <a:round/>
            </a:ln>
          </p:spPr>
          <p:txBody>
            <a:bodyPr/>
            <a:lstStyle/>
            <a:p/>
          </p:txBody>
        </p:sp>
        <p:sp>
          <p:nvSpPr>
            <p:cNvPr id="88" name="pl88"/>
            <p:cNvSpPr/>
            <p:nvPr/>
          </p:nvSpPr>
          <p:spPr>
            <a:xfrm>
              <a:off x="830429" y="4079494"/>
              <a:ext cx="1461582" cy="293269"/>
            </a:xfrm>
            <a:custGeom>
              <a:avLst/>
              <a:pathLst>
                <a:path w="1461582" h="293269">
                  <a:moveTo>
                    <a:pt x="0" y="0"/>
                  </a:moveTo>
                  <a:lnTo>
                    <a:pt x="208797" y="0"/>
                  </a:lnTo>
                  <a:lnTo>
                    <a:pt x="417595" y="136859"/>
                  </a:lnTo>
                  <a:lnTo>
                    <a:pt x="626392" y="283493"/>
                  </a:lnTo>
                  <a:lnTo>
                    <a:pt x="835190" y="293269"/>
                  </a:lnTo>
                  <a:lnTo>
                    <a:pt x="1043987" y="146634"/>
                  </a:lnTo>
                  <a:lnTo>
                    <a:pt x="1252785" y="146634"/>
                  </a:lnTo>
                  <a:lnTo>
                    <a:pt x="1461582" y="146634"/>
                  </a:lnTo>
                </a:path>
              </a:pathLst>
            </a:custGeom>
            <a:ln w="40651" cap="flat">
              <a:solidFill>
                <a:srgbClr val="000000">
                  <a:alpha val="100000"/>
                </a:srgbClr>
              </a:solidFill>
              <a:prstDash val="solid"/>
              <a:round/>
            </a:ln>
          </p:spPr>
          <p:txBody>
            <a:bodyPr/>
            <a:lstStyle/>
            <a:p/>
          </p:txBody>
        </p:sp>
        <p:sp>
          <p:nvSpPr>
            <p:cNvPr id="89" name="pl89"/>
            <p:cNvSpPr/>
            <p:nvPr/>
          </p:nvSpPr>
          <p:spPr>
            <a:xfrm>
              <a:off x="830429" y="4079494"/>
              <a:ext cx="1461582" cy="293269"/>
            </a:xfrm>
            <a:custGeom>
              <a:avLst/>
              <a:pathLst>
                <a:path w="1461582" h="293269">
                  <a:moveTo>
                    <a:pt x="0" y="0"/>
                  </a:moveTo>
                  <a:lnTo>
                    <a:pt x="208797" y="0"/>
                  </a:lnTo>
                  <a:lnTo>
                    <a:pt x="417595" y="136859"/>
                  </a:lnTo>
                  <a:lnTo>
                    <a:pt x="626392" y="283493"/>
                  </a:lnTo>
                  <a:lnTo>
                    <a:pt x="835190" y="293269"/>
                  </a:lnTo>
                  <a:lnTo>
                    <a:pt x="1043987" y="146634"/>
                  </a:lnTo>
                  <a:lnTo>
                    <a:pt x="1252785" y="146634"/>
                  </a:lnTo>
                  <a:lnTo>
                    <a:pt x="1461582" y="146634"/>
                  </a:lnTo>
                </a:path>
              </a:pathLst>
            </a:custGeom>
            <a:ln w="35231" cap="flat">
              <a:solidFill>
                <a:srgbClr val="1CABE2">
                  <a:alpha val="100000"/>
                </a:srgbClr>
              </a:solidFill>
              <a:prstDash val="solid"/>
              <a:round/>
            </a:ln>
          </p:spPr>
          <p:txBody>
            <a:bodyPr/>
            <a:lstStyle/>
            <a:p/>
          </p:txBody>
        </p:sp>
        <p:sp>
          <p:nvSpPr>
            <p:cNvPr id="90" name="tx90"/>
            <p:cNvSpPr/>
            <p:nvPr/>
          </p:nvSpPr>
          <p:spPr>
            <a:xfrm>
              <a:off x="770170" y="39009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91" name="tx91"/>
            <p:cNvSpPr/>
            <p:nvPr/>
          </p:nvSpPr>
          <p:spPr>
            <a:xfrm>
              <a:off x="978968" y="39009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92" name="tx92"/>
            <p:cNvSpPr/>
            <p:nvPr/>
          </p:nvSpPr>
          <p:spPr>
            <a:xfrm>
              <a:off x="1187765" y="403779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93" name="tx93"/>
            <p:cNvSpPr/>
            <p:nvPr/>
          </p:nvSpPr>
          <p:spPr>
            <a:xfrm>
              <a:off x="1396563" y="41844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56</a:t>
              </a:r>
            </a:p>
          </p:txBody>
        </p:sp>
        <p:sp>
          <p:nvSpPr>
            <p:cNvPr id="94" name="tx94"/>
            <p:cNvSpPr/>
            <p:nvPr/>
          </p:nvSpPr>
          <p:spPr>
            <a:xfrm>
              <a:off x="1605360" y="41942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55</a:t>
              </a:r>
            </a:p>
          </p:txBody>
        </p:sp>
        <p:sp>
          <p:nvSpPr>
            <p:cNvPr id="95" name="tx95"/>
            <p:cNvSpPr/>
            <p:nvPr/>
          </p:nvSpPr>
          <p:spPr>
            <a:xfrm>
              <a:off x="1814158" y="40475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96" name="tx96"/>
            <p:cNvSpPr/>
            <p:nvPr/>
          </p:nvSpPr>
          <p:spPr>
            <a:xfrm>
              <a:off x="2022955" y="40475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97" name="tx97"/>
            <p:cNvSpPr/>
            <p:nvPr/>
          </p:nvSpPr>
          <p:spPr>
            <a:xfrm>
              <a:off x="2231753" y="40475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98" name="rc98"/>
            <p:cNvSpPr/>
            <p:nvPr/>
          </p:nvSpPr>
          <p:spPr>
            <a:xfrm>
              <a:off x="757350" y="4927502"/>
              <a:ext cx="1607740" cy="1000048"/>
            </a:xfrm>
            <a:prstGeom prst="rect">
              <a:avLst/>
            </a:prstGeom>
            <a:solidFill>
              <a:srgbClr val="EBEBEB">
                <a:alpha val="100000"/>
              </a:srgbClr>
            </a:solidFill>
          </p:spPr>
          <p:txBody>
            <a:bodyPr/>
            <a:lstStyle/>
            <a:p/>
          </p:txBody>
        </p:sp>
        <p:sp>
          <p:nvSpPr>
            <p:cNvPr id="99" name="pl99"/>
            <p:cNvSpPr/>
            <p:nvPr/>
          </p:nvSpPr>
          <p:spPr>
            <a:xfrm>
              <a:off x="757350" y="582832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00" name="pl100"/>
            <p:cNvSpPr/>
            <p:nvPr/>
          </p:nvSpPr>
          <p:spPr>
            <a:xfrm>
              <a:off x="757350" y="558393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01" name="pl101"/>
            <p:cNvSpPr/>
            <p:nvPr/>
          </p:nvSpPr>
          <p:spPr>
            <a:xfrm>
              <a:off x="757350" y="533954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02" name="pl102"/>
            <p:cNvSpPr/>
            <p:nvPr/>
          </p:nvSpPr>
          <p:spPr>
            <a:xfrm>
              <a:off x="757350" y="509515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03" name="pl103"/>
            <p:cNvSpPr/>
            <p:nvPr/>
          </p:nvSpPr>
          <p:spPr>
            <a:xfrm>
              <a:off x="757350" y="497295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04" name="pl104"/>
            <p:cNvSpPr/>
            <p:nvPr/>
          </p:nvSpPr>
          <p:spPr>
            <a:xfrm>
              <a:off x="757350" y="570613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05" name="pl105"/>
            <p:cNvSpPr/>
            <p:nvPr/>
          </p:nvSpPr>
          <p:spPr>
            <a:xfrm>
              <a:off x="757350" y="546174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06" name="pl106"/>
            <p:cNvSpPr/>
            <p:nvPr/>
          </p:nvSpPr>
          <p:spPr>
            <a:xfrm>
              <a:off x="757350" y="521735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07" name="pl107"/>
            <p:cNvSpPr/>
            <p:nvPr/>
          </p:nvSpPr>
          <p:spPr>
            <a:xfrm>
              <a:off x="83042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08" name="pl108"/>
            <p:cNvSpPr/>
            <p:nvPr/>
          </p:nvSpPr>
          <p:spPr>
            <a:xfrm>
              <a:off x="103922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09" name="pl109"/>
            <p:cNvSpPr/>
            <p:nvPr/>
          </p:nvSpPr>
          <p:spPr>
            <a:xfrm>
              <a:off x="124802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10" name="pl110"/>
            <p:cNvSpPr/>
            <p:nvPr/>
          </p:nvSpPr>
          <p:spPr>
            <a:xfrm>
              <a:off x="1456822"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11" name="pl111"/>
            <p:cNvSpPr/>
            <p:nvPr/>
          </p:nvSpPr>
          <p:spPr>
            <a:xfrm>
              <a:off x="166561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12" name="pl112"/>
            <p:cNvSpPr/>
            <p:nvPr/>
          </p:nvSpPr>
          <p:spPr>
            <a:xfrm>
              <a:off x="1874417"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13" name="pl113"/>
            <p:cNvSpPr/>
            <p:nvPr/>
          </p:nvSpPr>
          <p:spPr>
            <a:xfrm>
              <a:off x="208321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14" name="pl114"/>
            <p:cNvSpPr/>
            <p:nvPr/>
          </p:nvSpPr>
          <p:spPr>
            <a:xfrm>
              <a:off x="2292012"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15" name="pl115"/>
            <p:cNvSpPr/>
            <p:nvPr/>
          </p:nvSpPr>
          <p:spPr>
            <a:xfrm>
              <a:off x="830429" y="5481292"/>
              <a:ext cx="1461582" cy="87980"/>
            </a:xfrm>
            <a:custGeom>
              <a:avLst/>
              <a:pathLst>
                <a:path w="1461582" h="87980">
                  <a:moveTo>
                    <a:pt x="0" y="19551"/>
                  </a:moveTo>
                  <a:lnTo>
                    <a:pt x="208797" y="0"/>
                  </a:lnTo>
                  <a:lnTo>
                    <a:pt x="417595" y="29326"/>
                  </a:lnTo>
                  <a:lnTo>
                    <a:pt x="626392" y="87980"/>
                  </a:lnTo>
                  <a:lnTo>
                    <a:pt x="835190" y="48878"/>
                  </a:lnTo>
                  <a:lnTo>
                    <a:pt x="1043987" y="39102"/>
                  </a:lnTo>
                  <a:lnTo>
                    <a:pt x="1252785" y="39102"/>
                  </a:lnTo>
                  <a:lnTo>
                    <a:pt x="1461582" y="19551"/>
                  </a:lnTo>
                </a:path>
              </a:pathLst>
            </a:custGeom>
            <a:ln w="20325" cap="flat">
              <a:solidFill>
                <a:srgbClr val="BEBEBE">
                  <a:alpha val="69803"/>
                </a:srgbClr>
              </a:solidFill>
              <a:prstDash val="solid"/>
              <a:round/>
            </a:ln>
          </p:spPr>
          <p:txBody>
            <a:bodyPr/>
            <a:lstStyle/>
            <a:p/>
          </p:txBody>
        </p:sp>
        <p:sp>
          <p:nvSpPr>
            <p:cNvPr id="116" name="pl116"/>
            <p:cNvSpPr/>
            <p:nvPr/>
          </p:nvSpPr>
          <p:spPr>
            <a:xfrm>
              <a:off x="830429" y="5491068"/>
              <a:ext cx="1461582" cy="185737"/>
            </a:xfrm>
            <a:custGeom>
              <a:avLst/>
              <a:pathLst>
                <a:path w="1461582" h="185737">
                  <a:moveTo>
                    <a:pt x="0" y="185737"/>
                  </a:moveTo>
                  <a:lnTo>
                    <a:pt x="208797" y="146634"/>
                  </a:lnTo>
                  <a:lnTo>
                    <a:pt x="417595" y="166185"/>
                  </a:lnTo>
                  <a:lnTo>
                    <a:pt x="626392" y="97756"/>
                  </a:lnTo>
                  <a:lnTo>
                    <a:pt x="835190" y="9775"/>
                  </a:lnTo>
                  <a:lnTo>
                    <a:pt x="1043987" y="29326"/>
                  </a:lnTo>
                  <a:lnTo>
                    <a:pt x="1252785" y="19551"/>
                  </a:lnTo>
                  <a:lnTo>
                    <a:pt x="1461582" y="0"/>
                  </a:lnTo>
                </a:path>
              </a:pathLst>
            </a:custGeom>
            <a:ln w="40651" cap="flat">
              <a:solidFill>
                <a:srgbClr val="BEBEBE">
                  <a:alpha val="69803"/>
                </a:srgbClr>
              </a:solidFill>
              <a:prstDash val="solid"/>
              <a:round/>
            </a:ln>
          </p:spPr>
          <p:txBody>
            <a:bodyPr/>
            <a:lstStyle/>
            <a:p/>
          </p:txBody>
        </p:sp>
        <p:sp>
          <p:nvSpPr>
            <p:cNvPr id="117" name="pl117"/>
            <p:cNvSpPr/>
            <p:nvPr/>
          </p:nvSpPr>
          <p:spPr>
            <a:xfrm>
              <a:off x="830429" y="5491068"/>
              <a:ext cx="1461582" cy="185737"/>
            </a:xfrm>
            <a:custGeom>
              <a:avLst/>
              <a:pathLst>
                <a:path w="1461582" h="185737">
                  <a:moveTo>
                    <a:pt x="0" y="185737"/>
                  </a:moveTo>
                  <a:lnTo>
                    <a:pt x="208797" y="146634"/>
                  </a:lnTo>
                  <a:lnTo>
                    <a:pt x="417595" y="166185"/>
                  </a:lnTo>
                  <a:lnTo>
                    <a:pt x="626392" y="97756"/>
                  </a:lnTo>
                  <a:lnTo>
                    <a:pt x="835190" y="9775"/>
                  </a:lnTo>
                  <a:lnTo>
                    <a:pt x="1043987" y="29326"/>
                  </a:lnTo>
                  <a:lnTo>
                    <a:pt x="1252785" y="19551"/>
                  </a:lnTo>
                  <a:lnTo>
                    <a:pt x="1461582" y="0"/>
                  </a:lnTo>
                </a:path>
              </a:pathLst>
            </a:custGeom>
            <a:ln w="35231" cap="flat">
              <a:solidFill>
                <a:srgbClr val="BEBEBE">
                  <a:alpha val="69803"/>
                </a:srgbClr>
              </a:solidFill>
              <a:prstDash val="solid"/>
              <a:round/>
            </a:ln>
          </p:spPr>
          <p:txBody>
            <a:bodyPr/>
            <a:lstStyle/>
            <a:p/>
          </p:txBody>
        </p:sp>
        <p:sp>
          <p:nvSpPr>
            <p:cNvPr id="118" name="pl118"/>
            <p:cNvSpPr/>
            <p:nvPr/>
          </p:nvSpPr>
          <p:spPr>
            <a:xfrm>
              <a:off x="830429" y="5481292"/>
              <a:ext cx="1461582" cy="87980"/>
            </a:xfrm>
            <a:custGeom>
              <a:avLst/>
              <a:pathLst>
                <a:path w="1461582" h="87980">
                  <a:moveTo>
                    <a:pt x="0" y="19551"/>
                  </a:moveTo>
                  <a:lnTo>
                    <a:pt x="208797" y="0"/>
                  </a:lnTo>
                  <a:lnTo>
                    <a:pt x="417595" y="29326"/>
                  </a:lnTo>
                  <a:lnTo>
                    <a:pt x="626392" y="87980"/>
                  </a:lnTo>
                  <a:lnTo>
                    <a:pt x="835190" y="48878"/>
                  </a:lnTo>
                  <a:lnTo>
                    <a:pt x="1043987" y="39102"/>
                  </a:lnTo>
                  <a:lnTo>
                    <a:pt x="1252785" y="39102"/>
                  </a:lnTo>
                  <a:lnTo>
                    <a:pt x="1461582" y="19551"/>
                  </a:lnTo>
                </a:path>
              </a:pathLst>
            </a:custGeom>
            <a:ln w="20325" cap="flat">
              <a:solidFill>
                <a:srgbClr val="6B6B6B">
                  <a:alpha val="100000"/>
                </a:srgbClr>
              </a:solidFill>
              <a:prstDash val="solid"/>
              <a:round/>
            </a:ln>
          </p:spPr>
          <p:txBody>
            <a:bodyPr/>
            <a:lstStyle/>
            <a:p/>
          </p:txBody>
        </p:sp>
        <p:sp>
          <p:nvSpPr>
            <p:cNvPr id="119" name="pl119"/>
            <p:cNvSpPr/>
            <p:nvPr/>
          </p:nvSpPr>
          <p:spPr>
            <a:xfrm>
              <a:off x="830429" y="5491068"/>
              <a:ext cx="1461582" cy="185737"/>
            </a:xfrm>
            <a:custGeom>
              <a:avLst/>
              <a:pathLst>
                <a:path w="1461582" h="185737">
                  <a:moveTo>
                    <a:pt x="0" y="185737"/>
                  </a:moveTo>
                  <a:lnTo>
                    <a:pt x="208797" y="146634"/>
                  </a:lnTo>
                  <a:lnTo>
                    <a:pt x="417595" y="166185"/>
                  </a:lnTo>
                  <a:lnTo>
                    <a:pt x="626392" y="97756"/>
                  </a:lnTo>
                  <a:lnTo>
                    <a:pt x="835190" y="9775"/>
                  </a:lnTo>
                  <a:lnTo>
                    <a:pt x="1043987" y="29326"/>
                  </a:lnTo>
                  <a:lnTo>
                    <a:pt x="1252785" y="19551"/>
                  </a:lnTo>
                  <a:lnTo>
                    <a:pt x="1461582" y="0"/>
                  </a:lnTo>
                </a:path>
              </a:pathLst>
            </a:custGeom>
            <a:ln w="40651" cap="flat">
              <a:solidFill>
                <a:srgbClr val="000000">
                  <a:alpha val="100000"/>
                </a:srgbClr>
              </a:solidFill>
              <a:prstDash val="solid"/>
              <a:round/>
            </a:ln>
          </p:spPr>
          <p:txBody>
            <a:bodyPr/>
            <a:lstStyle/>
            <a:p/>
          </p:txBody>
        </p:sp>
        <p:sp>
          <p:nvSpPr>
            <p:cNvPr id="120" name="pl120"/>
            <p:cNvSpPr/>
            <p:nvPr/>
          </p:nvSpPr>
          <p:spPr>
            <a:xfrm>
              <a:off x="830429" y="5491068"/>
              <a:ext cx="1461582" cy="185737"/>
            </a:xfrm>
            <a:custGeom>
              <a:avLst/>
              <a:pathLst>
                <a:path w="1461582" h="185737">
                  <a:moveTo>
                    <a:pt x="0" y="185737"/>
                  </a:moveTo>
                  <a:lnTo>
                    <a:pt x="208797" y="146634"/>
                  </a:lnTo>
                  <a:lnTo>
                    <a:pt x="417595" y="166185"/>
                  </a:lnTo>
                  <a:lnTo>
                    <a:pt x="626392" y="97756"/>
                  </a:lnTo>
                  <a:lnTo>
                    <a:pt x="835190" y="9775"/>
                  </a:lnTo>
                  <a:lnTo>
                    <a:pt x="1043987" y="29326"/>
                  </a:lnTo>
                  <a:lnTo>
                    <a:pt x="1252785" y="19551"/>
                  </a:lnTo>
                  <a:lnTo>
                    <a:pt x="1461582" y="0"/>
                  </a:lnTo>
                </a:path>
              </a:pathLst>
            </a:custGeom>
            <a:ln w="35231" cap="flat">
              <a:solidFill>
                <a:srgbClr val="1CABE2">
                  <a:alpha val="100000"/>
                </a:srgbClr>
              </a:solidFill>
              <a:prstDash val="solid"/>
              <a:round/>
            </a:ln>
          </p:spPr>
          <p:txBody>
            <a:bodyPr/>
            <a:lstStyle/>
            <a:p/>
          </p:txBody>
        </p:sp>
        <p:sp>
          <p:nvSpPr>
            <p:cNvPr id="121" name="tx121"/>
            <p:cNvSpPr/>
            <p:nvPr/>
          </p:nvSpPr>
          <p:spPr>
            <a:xfrm>
              <a:off x="770170" y="5498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53</a:t>
              </a:r>
            </a:p>
          </p:txBody>
        </p:sp>
        <p:sp>
          <p:nvSpPr>
            <p:cNvPr id="122" name="tx122"/>
            <p:cNvSpPr/>
            <p:nvPr/>
          </p:nvSpPr>
          <p:spPr>
            <a:xfrm>
              <a:off x="978968" y="545914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57</a:t>
              </a:r>
            </a:p>
          </p:txBody>
        </p:sp>
        <p:sp>
          <p:nvSpPr>
            <p:cNvPr id="123" name="tx123"/>
            <p:cNvSpPr/>
            <p:nvPr/>
          </p:nvSpPr>
          <p:spPr>
            <a:xfrm>
              <a:off x="1187765" y="54786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55</a:t>
              </a:r>
            </a:p>
          </p:txBody>
        </p:sp>
        <p:sp>
          <p:nvSpPr>
            <p:cNvPr id="124" name="tx124"/>
            <p:cNvSpPr/>
            <p:nvPr/>
          </p:nvSpPr>
          <p:spPr>
            <a:xfrm>
              <a:off x="1396563" y="54102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125" name="tx125"/>
            <p:cNvSpPr/>
            <p:nvPr/>
          </p:nvSpPr>
          <p:spPr>
            <a:xfrm>
              <a:off x="1605360" y="53222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126" name="tx126"/>
            <p:cNvSpPr/>
            <p:nvPr/>
          </p:nvSpPr>
          <p:spPr>
            <a:xfrm>
              <a:off x="1814158" y="53418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127" name="tx127"/>
            <p:cNvSpPr/>
            <p:nvPr/>
          </p:nvSpPr>
          <p:spPr>
            <a:xfrm>
              <a:off x="2022955" y="53320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128" name="tx128"/>
            <p:cNvSpPr/>
            <p:nvPr/>
          </p:nvSpPr>
          <p:spPr>
            <a:xfrm>
              <a:off x="2231753" y="53125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129" name="rc129"/>
            <p:cNvSpPr/>
            <p:nvPr/>
          </p:nvSpPr>
          <p:spPr>
            <a:xfrm>
              <a:off x="2434680" y="1074032"/>
              <a:ext cx="1607740" cy="1000048"/>
            </a:xfrm>
            <a:prstGeom prst="rect">
              <a:avLst/>
            </a:prstGeom>
            <a:solidFill>
              <a:srgbClr val="EBEBEB">
                <a:alpha val="100000"/>
              </a:srgbClr>
            </a:solidFill>
          </p:spPr>
          <p:txBody>
            <a:bodyPr/>
            <a:lstStyle/>
            <a:p/>
          </p:txBody>
        </p:sp>
        <p:sp>
          <p:nvSpPr>
            <p:cNvPr id="130" name="pl130"/>
            <p:cNvSpPr/>
            <p:nvPr/>
          </p:nvSpPr>
          <p:spPr>
            <a:xfrm>
              <a:off x="2434680" y="197485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31" name="pl131"/>
            <p:cNvSpPr/>
            <p:nvPr/>
          </p:nvSpPr>
          <p:spPr>
            <a:xfrm>
              <a:off x="2434680" y="173046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32" name="pl132"/>
            <p:cNvSpPr/>
            <p:nvPr/>
          </p:nvSpPr>
          <p:spPr>
            <a:xfrm>
              <a:off x="2434680" y="148607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33" name="pl133"/>
            <p:cNvSpPr/>
            <p:nvPr/>
          </p:nvSpPr>
          <p:spPr>
            <a:xfrm>
              <a:off x="2434680" y="124168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34" name="pl134"/>
            <p:cNvSpPr/>
            <p:nvPr/>
          </p:nvSpPr>
          <p:spPr>
            <a:xfrm>
              <a:off x="2434680" y="111948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35" name="pl135"/>
            <p:cNvSpPr/>
            <p:nvPr/>
          </p:nvSpPr>
          <p:spPr>
            <a:xfrm>
              <a:off x="2434680" y="185266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36" name="pl136"/>
            <p:cNvSpPr/>
            <p:nvPr/>
          </p:nvSpPr>
          <p:spPr>
            <a:xfrm>
              <a:off x="2434680" y="160827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37" name="pl137"/>
            <p:cNvSpPr/>
            <p:nvPr/>
          </p:nvSpPr>
          <p:spPr>
            <a:xfrm>
              <a:off x="2434680" y="136388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38" name="pl138"/>
            <p:cNvSpPr/>
            <p:nvPr/>
          </p:nvSpPr>
          <p:spPr>
            <a:xfrm>
              <a:off x="250775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39" name="pl139"/>
            <p:cNvSpPr/>
            <p:nvPr/>
          </p:nvSpPr>
          <p:spPr>
            <a:xfrm>
              <a:off x="271655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40" name="pl140"/>
            <p:cNvSpPr/>
            <p:nvPr/>
          </p:nvSpPr>
          <p:spPr>
            <a:xfrm>
              <a:off x="292535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41" name="pl141"/>
            <p:cNvSpPr/>
            <p:nvPr/>
          </p:nvSpPr>
          <p:spPr>
            <a:xfrm>
              <a:off x="3134151"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42" name="pl142"/>
            <p:cNvSpPr/>
            <p:nvPr/>
          </p:nvSpPr>
          <p:spPr>
            <a:xfrm>
              <a:off x="334294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43" name="pl143"/>
            <p:cNvSpPr/>
            <p:nvPr/>
          </p:nvSpPr>
          <p:spPr>
            <a:xfrm>
              <a:off x="355174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44" name="pl144"/>
            <p:cNvSpPr/>
            <p:nvPr/>
          </p:nvSpPr>
          <p:spPr>
            <a:xfrm>
              <a:off x="376054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45" name="pl145"/>
            <p:cNvSpPr/>
            <p:nvPr/>
          </p:nvSpPr>
          <p:spPr>
            <a:xfrm>
              <a:off x="3969342"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46" name="pl146"/>
            <p:cNvSpPr/>
            <p:nvPr/>
          </p:nvSpPr>
          <p:spPr>
            <a:xfrm>
              <a:off x="2507759" y="1627822"/>
              <a:ext cx="1461582" cy="87980"/>
            </a:xfrm>
            <a:custGeom>
              <a:avLst/>
              <a:pathLst>
                <a:path w="1461582" h="87980">
                  <a:moveTo>
                    <a:pt x="0" y="19551"/>
                  </a:moveTo>
                  <a:lnTo>
                    <a:pt x="208797" y="0"/>
                  </a:lnTo>
                  <a:lnTo>
                    <a:pt x="417595" y="29326"/>
                  </a:lnTo>
                  <a:lnTo>
                    <a:pt x="626392" y="87980"/>
                  </a:lnTo>
                  <a:lnTo>
                    <a:pt x="835190" y="48878"/>
                  </a:lnTo>
                  <a:lnTo>
                    <a:pt x="1043987" y="39102"/>
                  </a:lnTo>
                  <a:lnTo>
                    <a:pt x="1252785" y="39102"/>
                  </a:lnTo>
                  <a:lnTo>
                    <a:pt x="1461582" y="19551"/>
                  </a:lnTo>
                </a:path>
              </a:pathLst>
            </a:custGeom>
            <a:ln w="20325" cap="flat">
              <a:solidFill>
                <a:srgbClr val="BEBEBE">
                  <a:alpha val="69803"/>
                </a:srgbClr>
              </a:solidFill>
              <a:prstDash val="solid"/>
              <a:round/>
            </a:ln>
          </p:spPr>
          <p:txBody>
            <a:bodyPr/>
            <a:lstStyle/>
            <a:p/>
          </p:txBody>
        </p:sp>
        <p:sp>
          <p:nvSpPr>
            <p:cNvPr id="147" name="pl147"/>
            <p:cNvSpPr/>
            <p:nvPr/>
          </p:nvSpPr>
          <p:spPr>
            <a:xfrm>
              <a:off x="2507759" y="1530066"/>
              <a:ext cx="1461582" cy="156410"/>
            </a:xfrm>
            <a:custGeom>
              <a:avLst/>
              <a:pathLst>
                <a:path w="1461582" h="156410">
                  <a:moveTo>
                    <a:pt x="0" y="146634"/>
                  </a:moveTo>
                  <a:lnTo>
                    <a:pt x="208797" y="156410"/>
                  </a:lnTo>
                  <a:lnTo>
                    <a:pt x="417595" y="146634"/>
                  </a:lnTo>
                  <a:lnTo>
                    <a:pt x="626392" y="117307"/>
                  </a:lnTo>
                  <a:lnTo>
                    <a:pt x="835190" y="117307"/>
                  </a:lnTo>
                  <a:lnTo>
                    <a:pt x="1043987" y="78205"/>
                  </a:lnTo>
                  <a:lnTo>
                    <a:pt x="1252785" y="58653"/>
                  </a:lnTo>
                  <a:lnTo>
                    <a:pt x="1461582" y="0"/>
                  </a:lnTo>
                </a:path>
              </a:pathLst>
            </a:custGeom>
            <a:ln w="40651" cap="flat">
              <a:solidFill>
                <a:srgbClr val="BEBEBE">
                  <a:alpha val="69803"/>
                </a:srgbClr>
              </a:solidFill>
              <a:prstDash val="solid"/>
              <a:round/>
            </a:ln>
          </p:spPr>
          <p:txBody>
            <a:bodyPr/>
            <a:lstStyle/>
            <a:p/>
          </p:txBody>
        </p:sp>
        <p:sp>
          <p:nvSpPr>
            <p:cNvPr id="148" name="pl148"/>
            <p:cNvSpPr/>
            <p:nvPr/>
          </p:nvSpPr>
          <p:spPr>
            <a:xfrm>
              <a:off x="2507759" y="1530066"/>
              <a:ext cx="1461582" cy="156410"/>
            </a:xfrm>
            <a:custGeom>
              <a:avLst/>
              <a:pathLst>
                <a:path w="1461582" h="156410">
                  <a:moveTo>
                    <a:pt x="0" y="146634"/>
                  </a:moveTo>
                  <a:lnTo>
                    <a:pt x="208797" y="156410"/>
                  </a:lnTo>
                  <a:lnTo>
                    <a:pt x="417595" y="146634"/>
                  </a:lnTo>
                  <a:lnTo>
                    <a:pt x="626392" y="117307"/>
                  </a:lnTo>
                  <a:lnTo>
                    <a:pt x="835190" y="117307"/>
                  </a:lnTo>
                  <a:lnTo>
                    <a:pt x="1043987" y="78205"/>
                  </a:lnTo>
                  <a:lnTo>
                    <a:pt x="1252785" y="58653"/>
                  </a:lnTo>
                  <a:lnTo>
                    <a:pt x="1461582" y="0"/>
                  </a:lnTo>
                </a:path>
              </a:pathLst>
            </a:custGeom>
            <a:ln w="35231" cap="flat">
              <a:solidFill>
                <a:srgbClr val="BEBEBE">
                  <a:alpha val="69803"/>
                </a:srgbClr>
              </a:solidFill>
              <a:prstDash val="solid"/>
              <a:round/>
            </a:ln>
          </p:spPr>
          <p:txBody>
            <a:bodyPr/>
            <a:lstStyle/>
            <a:p/>
          </p:txBody>
        </p:sp>
        <p:sp>
          <p:nvSpPr>
            <p:cNvPr id="149" name="pl149"/>
            <p:cNvSpPr/>
            <p:nvPr/>
          </p:nvSpPr>
          <p:spPr>
            <a:xfrm>
              <a:off x="2507759" y="1627822"/>
              <a:ext cx="1461582" cy="87980"/>
            </a:xfrm>
            <a:custGeom>
              <a:avLst/>
              <a:pathLst>
                <a:path w="1461582" h="87980">
                  <a:moveTo>
                    <a:pt x="0" y="19551"/>
                  </a:moveTo>
                  <a:lnTo>
                    <a:pt x="208797" y="0"/>
                  </a:lnTo>
                  <a:lnTo>
                    <a:pt x="417595" y="29326"/>
                  </a:lnTo>
                  <a:lnTo>
                    <a:pt x="626392" y="87980"/>
                  </a:lnTo>
                  <a:lnTo>
                    <a:pt x="835190" y="48878"/>
                  </a:lnTo>
                  <a:lnTo>
                    <a:pt x="1043987" y="39102"/>
                  </a:lnTo>
                  <a:lnTo>
                    <a:pt x="1252785" y="39102"/>
                  </a:lnTo>
                  <a:lnTo>
                    <a:pt x="1461582" y="19551"/>
                  </a:lnTo>
                </a:path>
              </a:pathLst>
            </a:custGeom>
            <a:ln w="20325" cap="flat">
              <a:solidFill>
                <a:srgbClr val="6B6B6B">
                  <a:alpha val="100000"/>
                </a:srgbClr>
              </a:solidFill>
              <a:prstDash val="solid"/>
              <a:round/>
            </a:ln>
          </p:spPr>
          <p:txBody>
            <a:bodyPr/>
            <a:lstStyle/>
            <a:p/>
          </p:txBody>
        </p:sp>
        <p:sp>
          <p:nvSpPr>
            <p:cNvPr id="150" name="pl150"/>
            <p:cNvSpPr/>
            <p:nvPr/>
          </p:nvSpPr>
          <p:spPr>
            <a:xfrm>
              <a:off x="2507759" y="1530066"/>
              <a:ext cx="1461582" cy="156410"/>
            </a:xfrm>
            <a:custGeom>
              <a:avLst/>
              <a:pathLst>
                <a:path w="1461582" h="156410">
                  <a:moveTo>
                    <a:pt x="0" y="146634"/>
                  </a:moveTo>
                  <a:lnTo>
                    <a:pt x="208797" y="156410"/>
                  </a:lnTo>
                  <a:lnTo>
                    <a:pt x="417595" y="146634"/>
                  </a:lnTo>
                  <a:lnTo>
                    <a:pt x="626392" y="117307"/>
                  </a:lnTo>
                  <a:lnTo>
                    <a:pt x="835190" y="117307"/>
                  </a:lnTo>
                  <a:lnTo>
                    <a:pt x="1043987" y="78205"/>
                  </a:lnTo>
                  <a:lnTo>
                    <a:pt x="1252785" y="58653"/>
                  </a:lnTo>
                  <a:lnTo>
                    <a:pt x="1461582" y="0"/>
                  </a:lnTo>
                </a:path>
              </a:pathLst>
            </a:custGeom>
            <a:ln w="40651" cap="flat">
              <a:solidFill>
                <a:srgbClr val="000000">
                  <a:alpha val="100000"/>
                </a:srgbClr>
              </a:solidFill>
              <a:prstDash val="solid"/>
              <a:round/>
            </a:ln>
          </p:spPr>
          <p:txBody>
            <a:bodyPr/>
            <a:lstStyle/>
            <a:p/>
          </p:txBody>
        </p:sp>
        <p:sp>
          <p:nvSpPr>
            <p:cNvPr id="151" name="pl151"/>
            <p:cNvSpPr/>
            <p:nvPr/>
          </p:nvSpPr>
          <p:spPr>
            <a:xfrm>
              <a:off x="2507759" y="1530066"/>
              <a:ext cx="1461582" cy="156410"/>
            </a:xfrm>
            <a:custGeom>
              <a:avLst/>
              <a:pathLst>
                <a:path w="1461582" h="156410">
                  <a:moveTo>
                    <a:pt x="0" y="146634"/>
                  </a:moveTo>
                  <a:lnTo>
                    <a:pt x="208797" y="156410"/>
                  </a:lnTo>
                  <a:lnTo>
                    <a:pt x="417595" y="146634"/>
                  </a:lnTo>
                  <a:lnTo>
                    <a:pt x="626392" y="117307"/>
                  </a:lnTo>
                  <a:lnTo>
                    <a:pt x="835190" y="117307"/>
                  </a:lnTo>
                  <a:lnTo>
                    <a:pt x="1043987" y="78205"/>
                  </a:lnTo>
                  <a:lnTo>
                    <a:pt x="1252785" y="58653"/>
                  </a:lnTo>
                  <a:lnTo>
                    <a:pt x="1461582" y="0"/>
                  </a:lnTo>
                </a:path>
              </a:pathLst>
            </a:custGeom>
            <a:ln w="35231" cap="flat">
              <a:solidFill>
                <a:srgbClr val="1CABE2">
                  <a:alpha val="100000"/>
                </a:srgbClr>
              </a:solidFill>
              <a:prstDash val="solid"/>
              <a:round/>
            </a:ln>
          </p:spPr>
          <p:txBody>
            <a:bodyPr/>
            <a:lstStyle/>
            <a:p/>
          </p:txBody>
        </p:sp>
        <p:sp>
          <p:nvSpPr>
            <p:cNvPr id="152" name="tx152"/>
            <p:cNvSpPr/>
            <p:nvPr/>
          </p:nvSpPr>
          <p:spPr>
            <a:xfrm>
              <a:off x="2447500" y="149814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153" name="tx153"/>
            <p:cNvSpPr/>
            <p:nvPr/>
          </p:nvSpPr>
          <p:spPr>
            <a:xfrm>
              <a:off x="2656297" y="150792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154" name="tx154"/>
            <p:cNvSpPr/>
            <p:nvPr/>
          </p:nvSpPr>
          <p:spPr>
            <a:xfrm>
              <a:off x="2865095" y="149814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155" name="tx155"/>
            <p:cNvSpPr/>
            <p:nvPr/>
          </p:nvSpPr>
          <p:spPr>
            <a:xfrm>
              <a:off x="3073892" y="14688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156" name="tx156"/>
            <p:cNvSpPr/>
            <p:nvPr/>
          </p:nvSpPr>
          <p:spPr>
            <a:xfrm>
              <a:off x="3282690" y="14688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157" name="tx157"/>
            <p:cNvSpPr/>
            <p:nvPr/>
          </p:nvSpPr>
          <p:spPr>
            <a:xfrm>
              <a:off x="3491488" y="14297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158" name="tx158"/>
            <p:cNvSpPr/>
            <p:nvPr/>
          </p:nvSpPr>
          <p:spPr>
            <a:xfrm>
              <a:off x="3700285" y="14101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159" name="tx159"/>
            <p:cNvSpPr/>
            <p:nvPr/>
          </p:nvSpPr>
          <p:spPr>
            <a:xfrm>
              <a:off x="3909083" y="13515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160" name="rc160"/>
            <p:cNvSpPr/>
            <p:nvPr/>
          </p:nvSpPr>
          <p:spPr>
            <a:xfrm>
              <a:off x="2434680" y="2358522"/>
              <a:ext cx="1607740" cy="1000048"/>
            </a:xfrm>
            <a:prstGeom prst="rect">
              <a:avLst/>
            </a:prstGeom>
            <a:solidFill>
              <a:srgbClr val="EBEBEB">
                <a:alpha val="100000"/>
              </a:srgbClr>
            </a:solidFill>
          </p:spPr>
          <p:txBody>
            <a:bodyPr/>
            <a:lstStyle/>
            <a:p/>
          </p:txBody>
        </p:sp>
        <p:sp>
          <p:nvSpPr>
            <p:cNvPr id="161" name="pl161"/>
            <p:cNvSpPr/>
            <p:nvPr/>
          </p:nvSpPr>
          <p:spPr>
            <a:xfrm>
              <a:off x="2434680" y="325934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62" name="pl162"/>
            <p:cNvSpPr/>
            <p:nvPr/>
          </p:nvSpPr>
          <p:spPr>
            <a:xfrm>
              <a:off x="2434680" y="301495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63" name="pl163"/>
            <p:cNvSpPr/>
            <p:nvPr/>
          </p:nvSpPr>
          <p:spPr>
            <a:xfrm>
              <a:off x="2434680" y="277056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64" name="pl164"/>
            <p:cNvSpPr/>
            <p:nvPr/>
          </p:nvSpPr>
          <p:spPr>
            <a:xfrm>
              <a:off x="2434680" y="252617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65" name="pl165"/>
            <p:cNvSpPr/>
            <p:nvPr/>
          </p:nvSpPr>
          <p:spPr>
            <a:xfrm>
              <a:off x="2434680" y="240397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66" name="pl166"/>
            <p:cNvSpPr/>
            <p:nvPr/>
          </p:nvSpPr>
          <p:spPr>
            <a:xfrm>
              <a:off x="2434680" y="313715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67" name="pl167"/>
            <p:cNvSpPr/>
            <p:nvPr/>
          </p:nvSpPr>
          <p:spPr>
            <a:xfrm>
              <a:off x="2434680" y="289276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68" name="pl168"/>
            <p:cNvSpPr/>
            <p:nvPr/>
          </p:nvSpPr>
          <p:spPr>
            <a:xfrm>
              <a:off x="2434680" y="264837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69" name="pl169"/>
            <p:cNvSpPr/>
            <p:nvPr/>
          </p:nvSpPr>
          <p:spPr>
            <a:xfrm>
              <a:off x="250775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70" name="pl170"/>
            <p:cNvSpPr/>
            <p:nvPr/>
          </p:nvSpPr>
          <p:spPr>
            <a:xfrm>
              <a:off x="271655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71" name="pl171"/>
            <p:cNvSpPr/>
            <p:nvPr/>
          </p:nvSpPr>
          <p:spPr>
            <a:xfrm>
              <a:off x="292535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72" name="pl172"/>
            <p:cNvSpPr/>
            <p:nvPr/>
          </p:nvSpPr>
          <p:spPr>
            <a:xfrm>
              <a:off x="3134151"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73" name="pl173"/>
            <p:cNvSpPr/>
            <p:nvPr/>
          </p:nvSpPr>
          <p:spPr>
            <a:xfrm>
              <a:off x="334294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74" name="pl174"/>
            <p:cNvSpPr/>
            <p:nvPr/>
          </p:nvSpPr>
          <p:spPr>
            <a:xfrm>
              <a:off x="355174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75" name="pl175"/>
            <p:cNvSpPr/>
            <p:nvPr/>
          </p:nvSpPr>
          <p:spPr>
            <a:xfrm>
              <a:off x="376054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76" name="pl176"/>
            <p:cNvSpPr/>
            <p:nvPr/>
          </p:nvSpPr>
          <p:spPr>
            <a:xfrm>
              <a:off x="3969342"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77" name="pl177"/>
            <p:cNvSpPr/>
            <p:nvPr/>
          </p:nvSpPr>
          <p:spPr>
            <a:xfrm>
              <a:off x="2507759" y="2912312"/>
              <a:ext cx="1461582" cy="87980"/>
            </a:xfrm>
            <a:custGeom>
              <a:avLst/>
              <a:pathLst>
                <a:path w="1461582" h="87980">
                  <a:moveTo>
                    <a:pt x="0" y="19551"/>
                  </a:moveTo>
                  <a:lnTo>
                    <a:pt x="208797" y="0"/>
                  </a:lnTo>
                  <a:lnTo>
                    <a:pt x="417595" y="29326"/>
                  </a:lnTo>
                  <a:lnTo>
                    <a:pt x="626392" y="87980"/>
                  </a:lnTo>
                  <a:lnTo>
                    <a:pt x="835190" y="48878"/>
                  </a:lnTo>
                  <a:lnTo>
                    <a:pt x="1043987" y="39102"/>
                  </a:lnTo>
                  <a:lnTo>
                    <a:pt x="1252785" y="39102"/>
                  </a:lnTo>
                  <a:lnTo>
                    <a:pt x="1461582" y="19551"/>
                  </a:lnTo>
                </a:path>
              </a:pathLst>
            </a:custGeom>
            <a:ln w="20325" cap="flat">
              <a:solidFill>
                <a:srgbClr val="BEBEBE">
                  <a:alpha val="69803"/>
                </a:srgbClr>
              </a:solidFill>
              <a:prstDash val="solid"/>
              <a:round/>
            </a:ln>
          </p:spPr>
          <p:txBody>
            <a:bodyPr/>
            <a:lstStyle/>
            <a:p/>
          </p:txBody>
        </p:sp>
        <p:sp>
          <p:nvSpPr>
            <p:cNvPr id="178" name="pl178"/>
            <p:cNvSpPr/>
            <p:nvPr/>
          </p:nvSpPr>
          <p:spPr>
            <a:xfrm>
              <a:off x="2507759" y="2716799"/>
              <a:ext cx="1461582" cy="185737"/>
            </a:xfrm>
            <a:custGeom>
              <a:avLst/>
              <a:pathLst>
                <a:path w="1461582" h="185737">
                  <a:moveTo>
                    <a:pt x="0" y="68429"/>
                  </a:moveTo>
                  <a:lnTo>
                    <a:pt x="208797" y="87980"/>
                  </a:lnTo>
                  <a:lnTo>
                    <a:pt x="417595" y="185737"/>
                  </a:lnTo>
                  <a:lnTo>
                    <a:pt x="626392" y="146634"/>
                  </a:lnTo>
                  <a:lnTo>
                    <a:pt x="835190" y="0"/>
                  </a:lnTo>
                  <a:lnTo>
                    <a:pt x="1043987" y="19551"/>
                  </a:lnTo>
                  <a:lnTo>
                    <a:pt x="1252785" y="29326"/>
                  </a:lnTo>
                  <a:lnTo>
                    <a:pt x="1461582" y="87980"/>
                  </a:lnTo>
                </a:path>
              </a:pathLst>
            </a:custGeom>
            <a:ln w="40651" cap="flat">
              <a:solidFill>
                <a:srgbClr val="BEBEBE">
                  <a:alpha val="69803"/>
                </a:srgbClr>
              </a:solidFill>
              <a:prstDash val="solid"/>
              <a:round/>
            </a:ln>
          </p:spPr>
          <p:txBody>
            <a:bodyPr/>
            <a:lstStyle/>
            <a:p/>
          </p:txBody>
        </p:sp>
        <p:sp>
          <p:nvSpPr>
            <p:cNvPr id="179" name="pl179"/>
            <p:cNvSpPr/>
            <p:nvPr/>
          </p:nvSpPr>
          <p:spPr>
            <a:xfrm>
              <a:off x="2507759" y="2716799"/>
              <a:ext cx="1461582" cy="185737"/>
            </a:xfrm>
            <a:custGeom>
              <a:avLst/>
              <a:pathLst>
                <a:path w="1461582" h="185737">
                  <a:moveTo>
                    <a:pt x="0" y="68429"/>
                  </a:moveTo>
                  <a:lnTo>
                    <a:pt x="208797" y="87980"/>
                  </a:lnTo>
                  <a:lnTo>
                    <a:pt x="417595" y="185737"/>
                  </a:lnTo>
                  <a:lnTo>
                    <a:pt x="626392" y="146634"/>
                  </a:lnTo>
                  <a:lnTo>
                    <a:pt x="835190" y="0"/>
                  </a:lnTo>
                  <a:lnTo>
                    <a:pt x="1043987" y="19551"/>
                  </a:lnTo>
                  <a:lnTo>
                    <a:pt x="1252785" y="29326"/>
                  </a:lnTo>
                  <a:lnTo>
                    <a:pt x="1461582" y="87980"/>
                  </a:lnTo>
                </a:path>
              </a:pathLst>
            </a:custGeom>
            <a:ln w="35231" cap="flat">
              <a:solidFill>
                <a:srgbClr val="BEBEBE">
                  <a:alpha val="69803"/>
                </a:srgbClr>
              </a:solidFill>
              <a:prstDash val="solid"/>
              <a:round/>
            </a:ln>
          </p:spPr>
          <p:txBody>
            <a:bodyPr/>
            <a:lstStyle/>
            <a:p/>
          </p:txBody>
        </p:sp>
        <p:sp>
          <p:nvSpPr>
            <p:cNvPr id="180" name="pl180"/>
            <p:cNvSpPr/>
            <p:nvPr/>
          </p:nvSpPr>
          <p:spPr>
            <a:xfrm>
              <a:off x="2507759" y="2912312"/>
              <a:ext cx="1461582" cy="87980"/>
            </a:xfrm>
            <a:custGeom>
              <a:avLst/>
              <a:pathLst>
                <a:path w="1461582" h="87980">
                  <a:moveTo>
                    <a:pt x="0" y="19551"/>
                  </a:moveTo>
                  <a:lnTo>
                    <a:pt x="208797" y="0"/>
                  </a:lnTo>
                  <a:lnTo>
                    <a:pt x="417595" y="29326"/>
                  </a:lnTo>
                  <a:lnTo>
                    <a:pt x="626392" y="87980"/>
                  </a:lnTo>
                  <a:lnTo>
                    <a:pt x="835190" y="48878"/>
                  </a:lnTo>
                  <a:lnTo>
                    <a:pt x="1043987" y="39102"/>
                  </a:lnTo>
                  <a:lnTo>
                    <a:pt x="1252785" y="39102"/>
                  </a:lnTo>
                  <a:lnTo>
                    <a:pt x="1461582" y="19551"/>
                  </a:lnTo>
                </a:path>
              </a:pathLst>
            </a:custGeom>
            <a:ln w="20325" cap="flat">
              <a:solidFill>
                <a:srgbClr val="6B6B6B">
                  <a:alpha val="100000"/>
                </a:srgbClr>
              </a:solidFill>
              <a:prstDash val="solid"/>
              <a:round/>
            </a:ln>
          </p:spPr>
          <p:txBody>
            <a:bodyPr/>
            <a:lstStyle/>
            <a:p/>
          </p:txBody>
        </p:sp>
        <p:sp>
          <p:nvSpPr>
            <p:cNvPr id="181" name="pl181"/>
            <p:cNvSpPr/>
            <p:nvPr/>
          </p:nvSpPr>
          <p:spPr>
            <a:xfrm>
              <a:off x="2507759" y="2716799"/>
              <a:ext cx="1461582" cy="185737"/>
            </a:xfrm>
            <a:custGeom>
              <a:avLst/>
              <a:pathLst>
                <a:path w="1461582" h="185737">
                  <a:moveTo>
                    <a:pt x="0" y="68429"/>
                  </a:moveTo>
                  <a:lnTo>
                    <a:pt x="208797" y="87980"/>
                  </a:lnTo>
                  <a:lnTo>
                    <a:pt x="417595" y="185737"/>
                  </a:lnTo>
                  <a:lnTo>
                    <a:pt x="626392" y="146634"/>
                  </a:lnTo>
                  <a:lnTo>
                    <a:pt x="835190" y="0"/>
                  </a:lnTo>
                  <a:lnTo>
                    <a:pt x="1043987" y="19551"/>
                  </a:lnTo>
                  <a:lnTo>
                    <a:pt x="1252785" y="29326"/>
                  </a:lnTo>
                  <a:lnTo>
                    <a:pt x="1461582" y="87980"/>
                  </a:lnTo>
                </a:path>
              </a:pathLst>
            </a:custGeom>
            <a:ln w="40651" cap="flat">
              <a:solidFill>
                <a:srgbClr val="000000">
                  <a:alpha val="100000"/>
                </a:srgbClr>
              </a:solidFill>
              <a:prstDash val="solid"/>
              <a:round/>
            </a:ln>
          </p:spPr>
          <p:txBody>
            <a:bodyPr/>
            <a:lstStyle/>
            <a:p/>
          </p:txBody>
        </p:sp>
        <p:sp>
          <p:nvSpPr>
            <p:cNvPr id="182" name="pl182"/>
            <p:cNvSpPr/>
            <p:nvPr/>
          </p:nvSpPr>
          <p:spPr>
            <a:xfrm>
              <a:off x="2507759" y="2716799"/>
              <a:ext cx="1461582" cy="185737"/>
            </a:xfrm>
            <a:custGeom>
              <a:avLst/>
              <a:pathLst>
                <a:path w="1461582" h="185737">
                  <a:moveTo>
                    <a:pt x="0" y="68429"/>
                  </a:moveTo>
                  <a:lnTo>
                    <a:pt x="208797" y="87980"/>
                  </a:lnTo>
                  <a:lnTo>
                    <a:pt x="417595" y="185737"/>
                  </a:lnTo>
                  <a:lnTo>
                    <a:pt x="626392" y="146634"/>
                  </a:lnTo>
                  <a:lnTo>
                    <a:pt x="835190" y="0"/>
                  </a:lnTo>
                  <a:lnTo>
                    <a:pt x="1043987" y="19551"/>
                  </a:lnTo>
                  <a:lnTo>
                    <a:pt x="1252785" y="29326"/>
                  </a:lnTo>
                  <a:lnTo>
                    <a:pt x="1461582" y="87980"/>
                  </a:lnTo>
                </a:path>
              </a:pathLst>
            </a:custGeom>
            <a:ln w="35231" cap="flat">
              <a:solidFill>
                <a:srgbClr val="1CABE2">
                  <a:alpha val="100000"/>
                </a:srgbClr>
              </a:solidFill>
              <a:prstDash val="solid"/>
              <a:round/>
            </a:ln>
          </p:spPr>
          <p:txBody>
            <a:bodyPr/>
            <a:lstStyle/>
            <a:p/>
          </p:txBody>
        </p:sp>
        <p:sp>
          <p:nvSpPr>
            <p:cNvPr id="183" name="tx183"/>
            <p:cNvSpPr/>
            <p:nvPr/>
          </p:nvSpPr>
          <p:spPr>
            <a:xfrm>
              <a:off x="2447500" y="26066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84" name="tx184"/>
            <p:cNvSpPr/>
            <p:nvPr/>
          </p:nvSpPr>
          <p:spPr>
            <a:xfrm>
              <a:off x="2656297" y="26262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85" name="tx185"/>
            <p:cNvSpPr/>
            <p:nvPr/>
          </p:nvSpPr>
          <p:spPr>
            <a:xfrm>
              <a:off x="2865095" y="27239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186" name="tx186"/>
            <p:cNvSpPr/>
            <p:nvPr/>
          </p:nvSpPr>
          <p:spPr>
            <a:xfrm>
              <a:off x="3073892" y="26848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187" name="tx187"/>
            <p:cNvSpPr/>
            <p:nvPr/>
          </p:nvSpPr>
          <p:spPr>
            <a:xfrm>
              <a:off x="3282690" y="25382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88" name="tx188"/>
            <p:cNvSpPr/>
            <p:nvPr/>
          </p:nvSpPr>
          <p:spPr>
            <a:xfrm>
              <a:off x="3491488" y="25577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89" name="tx189"/>
            <p:cNvSpPr/>
            <p:nvPr/>
          </p:nvSpPr>
          <p:spPr>
            <a:xfrm>
              <a:off x="3700285" y="25675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90" name="tx190"/>
            <p:cNvSpPr/>
            <p:nvPr/>
          </p:nvSpPr>
          <p:spPr>
            <a:xfrm>
              <a:off x="3909083" y="26262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91" name="rc191"/>
            <p:cNvSpPr/>
            <p:nvPr/>
          </p:nvSpPr>
          <p:spPr>
            <a:xfrm>
              <a:off x="2434680" y="3643012"/>
              <a:ext cx="1607740" cy="1000048"/>
            </a:xfrm>
            <a:prstGeom prst="rect">
              <a:avLst/>
            </a:prstGeom>
            <a:solidFill>
              <a:srgbClr val="EBEBEB">
                <a:alpha val="100000"/>
              </a:srgbClr>
            </a:solidFill>
          </p:spPr>
          <p:txBody>
            <a:bodyPr/>
            <a:lstStyle/>
            <a:p/>
          </p:txBody>
        </p:sp>
        <p:sp>
          <p:nvSpPr>
            <p:cNvPr id="192" name="pl192"/>
            <p:cNvSpPr/>
            <p:nvPr/>
          </p:nvSpPr>
          <p:spPr>
            <a:xfrm>
              <a:off x="2434680" y="454383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93" name="pl193"/>
            <p:cNvSpPr/>
            <p:nvPr/>
          </p:nvSpPr>
          <p:spPr>
            <a:xfrm>
              <a:off x="2434680" y="429944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94" name="pl194"/>
            <p:cNvSpPr/>
            <p:nvPr/>
          </p:nvSpPr>
          <p:spPr>
            <a:xfrm>
              <a:off x="2434680" y="405505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95" name="pl195"/>
            <p:cNvSpPr/>
            <p:nvPr/>
          </p:nvSpPr>
          <p:spPr>
            <a:xfrm>
              <a:off x="2434680" y="381066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96" name="pl196"/>
            <p:cNvSpPr/>
            <p:nvPr/>
          </p:nvSpPr>
          <p:spPr>
            <a:xfrm>
              <a:off x="2434680" y="368846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97" name="pl197"/>
            <p:cNvSpPr/>
            <p:nvPr/>
          </p:nvSpPr>
          <p:spPr>
            <a:xfrm>
              <a:off x="2434680" y="442164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98" name="pl198"/>
            <p:cNvSpPr/>
            <p:nvPr/>
          </p:nvSpPr>
          <p:spPr>
            <a:xfrm>
              <a:off x="2434680" y="417725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99" name="pl199"/>
            <p:cNvSpPr/>
            <p:nvPr/>
          </p:nvSpPr>
          <p:spPr>
            <a:xfrm>
              <a:off x="2434680" y="393286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00" name="pl200"/>
            <p:cNvSpPr/>
            <p:nvPr/>
          </p:nvSpPr>
          <p:spPr>
            <a:xfrm>
              <a:off x="250775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01" name="pl201"/>
            <p:cNvSpPr/>
            <p:nvPr/>
          </p:nvSpPr>
          <p:spPr>
            <a:xfrm>
              <a:off x="271655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02" name="pl202"/>
            <p:cNvSpPr/>
            <p:nvPr/>
          </p:nvSpPr>
          <p:spPr>
            <a:xfrm>
              <a:off x="292535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03" name="pl203"/>
            <p:cNvSpPr/>
            <p:nvPr/>
          </p:nvSpPr>
          <p:spPr>
            <a:xfrm>
              <a:off x="3134151"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04" name="pl204"/>
            <p:cNvSpPr/>
            <p:nvPr/>
          </p:nvSpPr>
          <p:spPr>
            <a:xfrm>
              <a:off x="334294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05" name="pl205"/>
            <p:cNvSpPr/>
            <p:nvPr/>
          </p:nvSpPr>
          <p:spPr>
            <a:xfrm>
              <a:off x="355174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06" name="pl206"/>
            <p:cNvSpPr/>
            <p:nvPr/>
          </p:nvSpPr>
          <p:spPr>
            <a:xfrm>
              <a:off x="376054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07" name="pl207"/>
            <p:cNvSpPr/>
            <p:nvPr/>
          </p:nvSpPr>
          <p:spPr>
            <a:xfrm>
              <a:off x="3969342"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08" name="pl208"/>
            <p:cNvSpPr/>
            <p:nvPr/>
          </p:nvSpPr>
          <p:spPr>
            <a:xfrm>
              <a:off x="2507759" y="4196802"/>
              <a:ext cx="1461582" cy="87980"/>
            </a:xfrm>
            <a:custGeom>
              <a:avLst/>
              <a:pathLst>
                <a:path w="1461582" h="87980">
                  <a:moveTo>
                    <a:pt x="0" y="19551"/>
                  </a:moveTo>
                  <a:lnTo>
                    <a:pt x="208797" y="0"/>
                  </a:lnTo>
                  <a:lnTo>
                    <a:pt x="417595" y="29326"/>
                  </a:lnTo>
                  <a:lnTo>
                    <a:pt x="626392" y="87980"/>
                  </a:lnTo>
                  <a:lnTo>
                    <a:pt x="835190" y="48878"/>
                  </a:lnTo>
                  <a:lnTo>
                    <a:pt x="1043987" y="39102"/>
                  </a:lnTo>
                  <a:lnTo>
                    <a:pt x="1252785" y="39102"/>
                  </a:lnTo>
                  <a:lnTo>
                    <a:pt x="1461582" y="19551"/>
                  </a:lnTo>
                </a:path>
              </a:pathLst>
            </a:custGeom>
            <a:ln w="20325" cap="flat">
              <a:solidFill>
                <a:srgbClr val="BEBEBE">
                  <a:alpha val="69803"/>
                </a:srgbClr>
              </a:solidFill>
              <a:prstDash val="solid"/>
              <a:round/>
            </a:ln>
          </p:spPr>
          <p:txBody>
            <a:bodyPr/>
            <a:lstStyle/>
            <a:p/>
          </p:txBody>
        </p:sp>
        <p:sp>
          <p:nvSpPr>
            <p:cNvPr id="209" name="pl209"/>
            <p:cNvSpPr/>
            <p:nvPr/>
          </p:nvSpPr>
          <p:spPr>
            <a:xfrm>
              <a:off x="2507759" y="4020840"/>
              <a:ext cx="1461582" cy="527884"/>
            </a:xfrm>
            <a:custGeom>
              <a:avLst/>
              <a:pathLst>
                <a:path w="1461582" h="527884">
                  <a:moveTo>
                    <a:pt x="0" y="0"/>
                  </a:moveTo>
                  <a:lnTo>
                    <a:pt x="208797" y="9775"/>
                  </a:lnTo>
                  <a:lnTo>
                    <a:pt x="417595" y="68429"/>
                  </a:lnTo>
                  <a:lnTo>
                    <a:pt x="626392" y="527884"/>
                  </a:lnTo>
                  <a:lnTo>
                    <a:pt x="835190" y="195512"/>
                  </a:lnTo>
                  <a:lnTo>
                    <a:pt x="1043987" y="195512"/>
                  </a:lnTo>
                  <a:lnTo>
                    <a:pt x="1252785" y="195512"/>
                  </a:lnTo>
                  <a:lnTo>
                    <a:pt x="1461582" y="195512"/>
                  </a:lnTo>
                </a:path>
              </a:pathLst>
            </a:custGeom>
            <a:ln w="40651" cap="flat">
              <a:solidFill>
                <a:srgbClr val="BEBEBE">
                  <a:alpha val="69803"/>
                </a:srgbClr>
              </a:solidFill>
              <a:prstDash val="solid"/>
              <a:round/>
            </a:ln>
          </p:spPr>
          <p:txBody>
            <a:bodyPr/>
            <a:lstStyle/>
            <a:p/>
          </p:txBody>
        </p:sp>
        <p:sp>
          <p:nvSpPr>
            <p:cNvPr id="210" name="pl210"/>
            <p:cNvSpPr/>
            <p:nvPr/>
          </p:nvSpPr>
          <p:spPr>
            <a:xfrm>
              <a:off x="2507759" y="4020840"/>
              <a:ext cx="1461582" cy="527884"/>
            </a:xfrm>
            <a:custGeom>
              <a:avLst/>
              <a:pathLst>
                <a:path w="1461582" h="527884">
                  <a:moveTo>
                    <a:pt x="0" y="0"/>
                  </a:moveTo>
                  <a:lnTo>
                    <a:pt x="208797" y="9775"/>
                  </a:lnTo>
                  <a:lnTo>
                    <a:pt x="417595" y="68429"/>
                  </a:lnTo>
                  <a:lnTo>
                    <a:pt x="626392" y="527884"/>
                  </a:lnTo>
                  <a:lnTo>
                    <a:pt x="835190" y="195512"/>
                  </a:lnTo>
                  <a:lnTo>
                    <a:pt x="1043987" y="195512"/>
                  </a:lnTo>
                  <a:lnTo>
                    <a:pt x="1252785" y="195512"/>
                  </a:lnTo>
                  <a:lnTo>
                    <a:pt x="1461582" y="195512"/>
                  </a:lnTo>
                </a:path>
              </a:pathLst>
            </a:custGeom>
            <a:ln w="35231" cap="flat">
              <a:solidFill>
                <a:srgbClr val="BEBEBE">
                  <a:alpha val="69803"/>
                </a:srgbClr>
              </a:solidFill>
              <a:prstDash val="solid"/>
              <a:round/>
            </a:ln>
          </p:spPr>
          <p:txBody>
            <a:bodyPr/>
            <a:lstStyle/>
            <a:p/>
          </p:txBody>
        </p:sp>
        <p:sp>
          <p:nvSpPr>
            <p:cNvPr id="211" name="pl211"/>
            <p:cNvSpPr/>
            <p:nvPr/>
          </p:nvSpPr>
          <p:spPr>
            <a:xfrm>
              <a:off x="2507759" y="4196802"/>
              <a:ext cx="1461582" cy="87980"/>
            </a:xfrm>
            <a:custGeom>
              <a:avLst/>
              <a:pathLst>
                <a:path w="1461582" h="87980">
                  <a:moveTo>
                    <a:pt x="0" y="19551"/>
                  </a:moveTo>
                  <a:lnTo>
                    <a:pt x="208797" y="0"/>
                  </a:lnTo>
                  <a:lnTo>
                    <a:pt x="417595" y="29326"/>
                  </a:lnTo>
                  <a:lnTo>
                    <a:pt x="626392" y="87980"/>
                  </a:lnTo>
                  <a:lnTo>
                    <a:pt x="835190" y="48878"/>
                  </a:lnTo>
                  <a:lnTo>
                    <a:pt x="1043987" y="39102"/>
                  </a:lnTo>
                  <a:lnTo>
                    <a:pt x="1252785" y="39102"/>
                  </a:lnTo>
                  <a:lnTo>
                    <a:pt x="1461582" y="19551"/>
                  </a:lnTo>
                </a:path>
              </a:pathLst>
            </a:custGeom>
            <a:ln w="20325" cap="flat">
              <a:solidFill>
                <a:srgbClr val="6B6B6B">
                  <a:alpha val="100000"/>
                </a:srgbClr>
              </a:solidFill>
              <a:prstDash val="solid"/>
              <a:round/>
            </a:ln>
          </p:spPr>
          <p:txBody>
            <a:bodyPr/>
            <a:lstStyle/>
            <a:p/>
          </p:txBody>
        </p:sp>
        <p:sp>
          <p:nvSpPr>
            <p:cNvPr id="212" name="pl212"/>
            <p:cNvSpPr/>
            <p:nvPr/>
          </p:nvSpPr>
          <p:spPr>
            <a:xfrm>
              <a:off x="2507759" y="4020840"/>
              <a:ext cx="1461582" cy="527884"/>
            </a:xfrm>
            <a:custGeom>
              <a:avLst/>
              <a:pathLst>
                <a:path w="1461582" h="527884">
                  <a:moveTo>
                    <a:pt x="0" y="0"/>
                  </a:moveTo>
                  <a:lnTo>
                    <a:pt x="208797" y="9775"/>
                  </a:lnTo>
                  <a:lnTo>
                    <a:pt x="417595" y="68429"/>
                  </a:lnTo>
                  <a:lnTo>
                    <a:pt x="626392" y="527884"/>
                  </a:lnTo>
                  <a:lnTo>
                    <a:pt x="835190" y="195512"/>
                  </a:lnTo>
                  <a:lnTo>
                    <a:pt x="1043987" y="195512"/>
                  </a:lnTo>
                  <a:lnTo>
                    <a:pt x="1252785" y="195512"/>
                  </a:lnTo>
                  <a:lnTo>
                    <a:pt x="1461582" y="195512"/>
                  </a:lnTo>
                </a:path>
              </a:pathLst>
            </a:custGeom>
            <a:ln w="40651" cap="flat">
              <a:solidFill>
                <a:srgbClr val="000000">
                  <a:alpha val="100000"/>
                </a:srgbClr>
              </a:solidFill>
              <a:prstDash val="solid"/>
              <a:round/>
            </a:ln>
          </p:spPr>
          <p:txBody>
            <a:bodyPr/>
            <a:lstStyle/>
            <a:p/>
          </p:txBody>
        </p:sp>
        <p:sp>
          <p:nvSpPr>
            <p:cNvPr id="213" name="pl213"/>
            <p:cNvSpPr/>
            <p:nvPr/>
          </p:nvSpPr>
          <p:spPr>
            <a:xfrm>
              <a:off x="2507759" y="4020840"/>
              <a:ext cx="1461582" cy="527884"/>
            </a:xfrm>
            <a:custGeom>
              <a:avLst/>
              <a:pathLst>
                <a:path w="1461582" h="527884">
                  <a:moveTo>
                    <a:pt x="0" y="0"/>
                  </a:moveTo>
                  <a:lnTo>
                    <a:pt x="208797" y="9775"/>
                  </a:lnTo>
                  <a:lnTo>
                    <a:pt x="417595" y="68429"/>
                  </a:lnTo>
                  <a:lnTo>
                    <a:pt x="626392" y="527884"/>
                  </a:lnTo>
                  <a:lnTo>
                    <a:pt x="835190" y="195512"/>
                  </a:lnTo>
                  <a:lnTo>
                    <a:pt x="1043987" y="195512"/>
                  </a:lnTo>
                  <a:lnTo>
                    <a:pt x="1252785" y="195512"/>
                  </a:lnTo>
                  <a:lnTo>
                    <a:pt x="1461582" y="195512"/>
                  </a:lnTo>
                </a:path>
              </a:pathLst>
            </a:custGeom>
            <a:ln w="35231" cap="flat">
              <a:solidFill>
                <a:srgbClr val="1CABE2">
                  <a:alpha val="100000"/>
                </a:srgbClr>
              </a:solidFill>
              <a:prstDash val="solid"/>
              <a:round/>
            </a:ln>
          </p:spPr>
          <p:txBody>
            <a:bodyPr/>
            <a:lstStyle/>
            <a:p/>
          </p:txBody>
        </p:sp>
        <p:sp>
          <p:nvSpPr>
            <p:cNvPr id="214" name="tx214"/>
            <p:cNvSpPr/>
            <p:nvPr/>
          </p:nvSpPr>
          <p:spPr>
            <a:xfrm>
              <a:off x="2447500" y="384228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215" name="tx215"/>
            <p:cNvSpPr/>
            <p:nvPr/>
          </p:nvSpPr>
          <p:spPr>
            <a:xfrm>
              <a:off x="2656297" y="38520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216" name="tx216"/>
            <p:cNvSpPr/>
            <p:nvPr/>
          </p:nvSpPr>
          <p:spPr>
            <a:xfrm>
              <a:off x="2865095" y="39107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217" name="tx217"/>
            <p:cNvSpPr/>
            <p:nvPr/>
          </p:nvSpPr>
          <p:spPr>
            <a:xfrm>
              <a:off x="3073892" y="43701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37</a:t>
              </a:r>
            </a:p>
          </p:txBody>
        </p:sp>
        <p:sp>
          <p:nvSpPr>
            <p:cNvPr id="218" name="tx218"/>
            <p:cNvSpPr/>
            <p:nvPr/>
          </p:nvSpPr>
          <p:spPr>
            <a:xfrm>
              <a:off x="3282690" y="403779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219" name="tx219"/>
            <p:cNvSpPr/>
            <p:nvPr/>
          </p:nvSpPr>
          <p:spPr>
            <a:xfrm>
              <a:off x="3491488" y="403779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220" name="tx220"/>
            <p:cNvSpPr/>
            <p:nvPr/>
          </p:nvSpPr>
          <p:spPr>
            <a:xfrm>
              <a:off x="3700285" y="403779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221" name="tx221"/>
            <p:cNvSpPr/>
            <p:nvPr/>
          </p:nvSpPr>
          <p:spPr>
            <a:xfrm>
              <a:off x="3909083" y="403779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222" name="rc222"/>
            <p:cNvSpPr/>
            <p:nvPr/>
          </p:nvSpPr>
          <p:spPr>
            <a:xfrm>
              <a:off x="2434680" y="4927502"/>
              <a:ext cx="1607740" cy="1000048"/>
            </a:xfrm>
            <a:prstGeom prst="rect">
              <a:avLst/>
            </a:prstGeom>
            <a:solidFill>
              <a:srgbClr val="EBEBEB">
                <a:alpha val="100000"/>
              </a:srgbClr>
            </a:solidFill>
          </p:spPr>
          <p:txBody>
            <a:bodyPr/>
            <a:lstStyle/>
            <a:p/>
          </p:txBody>
        </p:sp>
        <p:sp>
          <p:nvSpPr>
            <p:cNvPr id="223" name="pl223"/>
            <p:cNvSpPr/>
            <p:nvPr/>
          </p:nvSpPr>
          <p:spPr>
            <a:xfrm>
              <a:off x="2434680" y="582832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24" name="pl224"/>
            <p:cNvSpPr/>
            <p:nvPr/>
          </p:nvSpPr>
          <p:spPr>
            <a:xfrm>
              <a:off x="2434680" y="558393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25" name="pl225"/>
            <p:cNvSpPr/>
            <p:nvPr/>
          </p:nvSpPr>
          <p:spPr>
            <a:xfrm>
              <a:off x="2434680" y="533954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26" name="pl226"/>
            <p:cNvSpPr/>
            <p:nvPr/>
          </p:nvSpPr>
          <p:spPr>
            <a:xfrm>
              <a:off x="2434680" y="509515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27" name="pl227"/>
            <p:cNvSpPr/>
            <p:nvPr/>
          </p:nvSpPr>
          <p:spPr>
            <a:xfrm>
              <a:off x="2434680" y="497295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28" name="pl228"/>
            <p:cNvSpPr/>
            <p:nvPr/>
          </p:nvSpPr>
          <p:spPr>
            <a:xfrm>
              <a:off x="2434680" y="570613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29" name="pl229"/>
            <p:cNvSpPr/>
            <p:nvPr/>
          </p:nvSpPr>
          <p:spPr>
            <a:xfrm>
              <a:off x="2434680" y="546174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30" name="pl230"/>
            <p:cNvSpPr/>
            <p:nvPr/>
          </p:nvSpPr>
          <p:spPr>
            <a:xfrm>
              <a:off x="2434680" y="521735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31" name="pl231"/>
            <p:cNvSpPr/>
            <p:nvPr/>
          </p:nvSpPr>
          <p:spPr>
            <a:xfrm>
              <a:off x="250775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32" name="pl232"/>
            <p:cNvSpPr/>
            <p:nvPr/>
          </p:nvSpPr>
          <p:spPr>
            <a:xfrm>
              <a:off x="271655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33" name="pl233"/>
            <p:cNvSpPr/>
            <p:nvPr/>
          </p:nvSpPr>
          <p:spPr>
            <a:xfrm>
              <a:off x="292535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34" name="pl234"/>
            <p:cNvSpPr/>
            <p:nvPr/>
          </p:nvSpPr>
          <p:spPr>
            <a:xfrm>
              <a:off x="3134151"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35" name="pl235"/>
            <p:cNvSpPr/>
            <p:nvPr/>
          </p:nvSpPr>
          <p:spPr>
            <a:xfrm>
              <a:off x="334294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36" name="pl236"/>
            <p:cNvSpPr/>
            <p:nvPr/>
          </p:nvSpPr>
          <p:spPr>
            <a:xfrm>
              <a:off x="355174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37" name="pl237"/>
            <p:cNvSpPr/>
            <p:nvPr/>
          </p:nvSpPr>
          <p:spPr>
            <a:xfrm>
              <a:off x="376054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38" name="pl238"/>
            <p:cNvSpPr/>
            <p:nvPr/>
          </p:nvSpPr>
          <p:spPr>
            <a:xfrm>
              <a:off x="3969342"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39" name="pl239"/>
            <p:cNvSpPr/>
            <p:nvPr/>
          </p:nvSpPr>
          <p:spPr>
            <a:xfrm>
              <a:off x="2507759" y="5481292"/>
              <a:ext cx="1461582" cy="87980"/>
            </a:xfrm>
            <a:custGeom>
              <a:avLst/>
              <a:pathLst>
                <a:path w="1461582" h="87980">
                  <a:moveTo>
                    <a:pt x="0" y="19551"/>
                  </a:moveTo>
                  <a:lnTo>
                    <a:pt x="208797" y="0"/>
                  </a:lnTo>
                  <a:lnTo>
                    <a:pt x="417595" y="29326"/>
                  </a:lnTo>
                  <a:lnTo>
                    <a:pt x="626392" y="87980"/>
                  </a:lnTo>
                  <a:lnTo>
                    <a:pt x="835190" y="48878"/>
                  </a:lnTo>
                  <a:lnTo>
                    <a:pt x="1043987" y="39102"/>
                  </a:lnTo>
                  <a:lnTo>
                    <a:pt x="1252785" y="39102"/>
                  </a:lnTo>
                  <a:lnTo>
                    <a:pt x="1461582" y="19551"/>
                  </a:lnTo>
                </a:path>
              </a:pathLst>
            </a:custGeom>
            <a:ln w="20325" cap="flat">
              <a:solidFill>
                <a:srgbClr val="BEBEBE">
                  <a:alpha val="69803"/>
                </a:srgbClr>
              </a:solidFill>
              <a:prstDash val="solid"/>
              <a:round/>
            </a:ln>
          </p:spPr>
          <p:txBody>
            <a:bodyPr/>
            <a:lstStyle/>
            <a:p/>
          </p:txBody>
        </p:sp>
        <p:sp>
          <p:nvSpPr>
            <p:cNvPr id="240" name="pl240"/>
            <p:cNvSpPr/>
            <p:nvPr/>
          </p:nvSpPr>
          <p:spPr>
            <a:xfrm>
              <a:off x="2507759" y="5481292"/>
              <a:ext cx="1461582" cy="136859"/>
            </a:xfrm>
            <a:custGeom>
              <a:avLst/>
              <a:pathLst>
                <a:path w="1461582" h="136859">
                  <a:moveTo>
                    <a:pt x="0" y="136859"/>
                  </a:moveTo>
                  <a:lnTo>
                    <a:pt x="208797" y="117307"/>
                  </a:lnTo>
                  <a:lnTo>
                    <a:pt x="417595" y="58653"/>
                  </a:lnTo>
                  <a:lnTo>
                    <a:pt x="626392" y="39102"/>
                  </a:lnTo>
                  <a:lnTo>
                    <a:pt x="835190" y="0"/>
                  </a:lnTo>
                  <a:lnTo>
                    <a:pt x="1043987" y="0"/>
                  </a:lnTo>
                  <a:lnTo>
                    <a:pt x="1252785" y="0"/>
                  </a:lnTo>
                  <a:lnTo>
                    <a:pt x="1461582" y="0"/>
                  </a:lnTo>
                </a:path>
              </a:pathLst>
            </a:custGeom>
            <a:ln w="40651" cap="flat">
              <a:solidFill>
                <a:srgbClr val="BEBEBE">
                  <a:alpha val="69803"/>
                </a:srgbClr>
              </a:solidFill>
              <a:prstDash val="solid"/>
              <a:round/>
            </a:ln>
          </p:spPr>
          <p:txBody>
            <a:bodyPr/>
            <a:lstStyle/>
            <a:p/>
          </p:txBody>
        </p:sp>
        <p:sp>
          <p:nvSpPr>
            <p:cNvPr id="241" name="pl241"/>
            <p:cNvSpPr/>
            <p:nvPr/>
          </p:nvSpPr>
          <p:spPr>
            <a:xfrm>
              <a:off x="2507759" y="5481292"/>
              <a:ext cx="1461582" cy="136859"/>
            </a:xfrm>
            <a:custGeom>
              <a:avLst/>
              <a:pathLst>
                <a:path w="1461582" h="136859">
                  <a:moveTo>
                    <a:pt x="0" y="136859"/>
                  </a:moveTo>
                  <a:lnTo>
                    <a:pt x="208797" y="117307"/>
                  </a:lnTo>
                  <a:lnTo>
                    <a:pt x="417595" y="58653"/>
                  </a:lnTo>
                  <a:lnTo>
                    <a:pt x="626392" y="39102"/>
                  </a:lnTo>
                  <a:lnTo>
                    <a:pt x="835190" y="0"/>
                  </a:lnTo>
                  <a:lnTo>
                    <a:pt x="1043987" y="0"/>
                  </a:lnTo>
                  <a:lnTo>
                    <a:pt x="1252785" y="0"/>
                  </a:lnTo>
                  <a:lnTo>
                    <a:pt x="1461582" y="0"/>
                  </a:lnTo>
                </a:path>
              </a:pathLst>
            </a:custGeom>
            <a:ln w="35231" cap="flat">
              <a:solidFill>
                <a:srgbClr val="BEBEBE">
                  <a:alpha val="69803"/>
                </a:srgbClr>
              </a:solidFill>
              <a:prstDash val="solid"/>
              <a:round/>
            </a:ln>
          </p:spPr>
          <p:txBody>
            <a:bodyPr/>
            <a:lstStyle/>
            <a:p/>
          </p:txBody>
        </p:sp>
        <p:sp>
          <p:nvSpPr>
            <p:cNvPr id="242" name="pl242"/>
            <p:cNvSpPr/>
            <p:nvPr/>
          </p:nvSpPr>
          <p:spPr>
            <a:xfrm>
              <a:off x="2507759" y="5481292"/>
              <a:ext cx="1461582" cy="87980"/>
            </a:xfrm>
            <a:custGeom>
              <a:avLst/>
              <a:pathLst>
                <a:path w="1461582" h="87980">
                  <a:moveTo>
                    <a:pt x="0" y="19551"/>
                  </a:moveTo>
                  <a:lnTo>
                    <a:pt x="208797" y="0"/>
                  </a:lnTo>
                  <a:lnTo>
                    <a:pt x="417595" y="29326"/>
                  </a:lnTo>
                  <a:lnTo>
                    <a:pt x="626392" y="87980"/>
                  </a:lnTo>
                  <a:lnTo>
                    <a:pt x="835190" y="48878"/>
                  </a:lnTo>
                  <a:lnTo>
                    <a:pt x="1043987" y="39102"/>
                  </a:lnTo>
                  <a:lnTo>
                    <a:pt x="1252785" y="39102"/>
                  </a:lnTo>
                  <a:lnTo>
                    <a:pt x="1461582" y="19551"/>
                  </a:lnTo>
                </a:path>
              </a:pathLst>
            </a:custGeom>
            <a:ln w="20325" cap="flat">
              <a:solidFill>
                <a:srgbClr val="6B6B6B">
                  <a:alpha val="100000"/>
                </a:srgbClr>
              </a:solidFill>
              <a:prstDash val="solid"/>
              <a:round/>
            </a:ln>
          </p:spPr>
          <p:txBody>
            <a:bodyPr/>
            <a:lstStyle/>
            <a:p/>
          </p:txBody>
        </p:sp>
        <p:sp>
          <p:nvSpPr>
            <p:cNvPr id="243" name="pl243"/>
            <p:cNvSpPr/>
            <p:nvPr/>
          </p:nvSpPr>
          <p:spPr>
            <a:xfrm>
              <a:off x="2507759" y="5481292"/>
              <a:ext cx="1461582" cy="136859"/>
            </a:xfrm>
            <a:custGeom>
              <a:avLst/>
              <a:pathLst>
                <a:path w="1461582" h="136859">
                  <a:moveTo>
                    <a:pt x="0" y="136859"/>
                  </a:moveTo>
                  <a:lnTo>
                    <a:pt x="208797" y="117307"/>
                  </a:lnTo>
                  <a:lnTo>
                    <a:pt x="417595" y="58653"/>
                  </a:lnTo>
                  <a:lnTo>
                    <a:pt x="626392" y="39102"/>
                  </a:lnTo>
                  <a:lnTo>
                    <a:pt x="835190" y="0"/>
                  </a:lnTo>
                  <a:lnTo>
                    <a:pt x="1043987" y="0"/>
                  </a:lnTo>
                  <a:lnTo>
                    <a:pt x="1252785" y="0"/>
                  </a:lnTo>
                  <a:lnTo>
                    <a:pt x="1461582" y="0"/>
                  </a:lnTo>
                </a:path>
              </a:pathLst>
            </a:custGeom>
            <a:ln w="40651" cap="flat">
              <a:solidFill>
                <a:srgbClr val="000000">
                  <a:alpha val="100000"/>
                </a:srgbClr>
              </a:solidFill>
              <a:prstDash val="solid"/>
              <a:round/>
            </a:ln>
          </p:spPr>
          <p:txBody>
            <a:bodyPr/>
            <a:lstStyle/>
            <a:p/>
          </p:txBody>
        </p:sp>
        <p:sp>
          <p:nvSpPr>
            <p:cNvPr id="244" name="pl244"/>
            <p:cNvSpPr/>
            <p:nvPr/>
          </p:nvSpPr>
          <p:spPr>
            <a:xfrm>
              <a:off x="2507759" y="5481292"/>
              <a:ext cx="1461582" cy="136859"/>
            </a:xfrm>
            <a:custGeom>
              <a:avLst/>
              <a:pathLst>
                <a:path w="1461582" h="136859">
                  <a:moveTo>
                    <a:pt x="0" y="136859"/>
                  </a:moveTo>
                  <a:lnTo>
                    <a:pt x="208797" y="117307"/>
                  </a:lnTo>
                  <a:lnTo>
                    <a:pt x="417595" y="58653"/>
                  </a:lnTo>
                  <a:lnTo>
                    <a:pt x="626392" y="39102"/>
                  </a:lnTo>
                  <a:lnTo>
                    <a:pt x="835190" y="0"/>
                  </a:lnTo>
                  <a:lnTo>
                    <a:pt x="1043987" y="0"/>
                  </a:lnTo>
                  <a:lnTo>
                    <a:pt x="1252785" y="0"/>
                  </a:lnTo>
                  <a:lnTo>
                    <a:pt x="1461582" y="0"/>
                  </a:lnTo>
                </a:path>
              </a:pathLst>
            </a:custGeom>
            <a:ln w="35231" cap="flat">
              <a:solidFill>
                <a:srgbClr val="1CABE2">
                  <a:alpha val="100000"/>
                </a:srgbClr>
              </a:solidFill>
              <a:prstDash val="solid"/>
              <a:round/>
            </a:ln>
          </p:spPr>
          <p:txBody>
            <a:bodyPr/>
            <a:lstStyle/>
            <a:p/>
          </p:txBody>
        </p:sp>
        <p:sp>
          <p:nvSpPr>
            <p:cNvPr id="245" name="tx245"/>
            <p:cNvSpPr/>
            <p:nvPr/>
          </p:nvSpPr>
          <p:spPr>
            <a:xfrm>
              <a:off x="2447500" y="54395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59</a:t>
              </a:r>
            </a:p>
          </p:txBody>
        </p:sp>
        <p:sp>
          <p:nvSpPr>
            <p:cNvPr id="246" name="tx246"/>
            <p:cNvSpPr/>
            <p:nvPr/>
          </p:nvSpPr>
          <p:spPr>
            <a:xfrm>
              <a:off x="2656297" y="542004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247" name="tx247"/>
            <p:cNvSpPr/>
            <p:nvPr/>
          </p:nvSpPr>
          <p:spPr>
            <a:xfrm>
              <a:off x="2865095" y="53613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248" name="tx248"/>
            <p:cNvSpPr/>
            <p:nvPr/>
          </p:nvSpPr>
          <p:spPr>
            <a:xfrm>
              <a:off x="3073892" y="53418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249" name="tx249"/>
            <p:cNvSpPr/>
            <p:nvPr/>
          </p:nvSpPr>
          <p:spPr>
            <a:xfrm>
              <a:off x="3282690" y="53027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250" name="tx250"/>
            <p:cNvSpPr/>
            <p:nvPr/>
          </p:nvSpPr>
          <p:spPr>
            <a:xfrm>
              <a:off x="3491488" y="53027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251" name="tx251"/>
            <p:cNvSpPr/>
            <p:nvPr/>
          </p:nvSpPr>
          <p:spPr>
            <a:xfrm>
              <a:off x="3700285" y="53027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252" name="tx252"/>
            <p:cNvSpPr/>
            <p:nvPr/>
          </p:nvSpPr>
          <p:spPr>
            <a:xfrm>
              <a:off x="3909083" y="53027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253" name="rc253"/>
            <p:cNvSpPr/>
            <p:nvPr/>
          </p:nvSpPr>
          <p:spPr>
            <a:xfrm>
              <a:off x="4112010" y="1074032"/>
              <a:ext cx="1607740" cy="1000048"/>
            </a:xfrm>
            <a:prstGeom prst="rect">
              <a:avLst/>
            </a:prstGeom>
            <a:solidFill>
              <a:srgbClr val="EBEBEB">
                <a:alpha val="100000"/>
              </a:srgbClr>
            </a:solidFill>
          </p:spPr>
          <p:txBody>
            <a:bodyPr/>
            <a:lstStyle/>
            <a:p/>
          </p:txBody>
        </p:sp>
        <p:sp>
          <p:nvSpPr>
            <p:cNvPr id="254" name="pl254"/>
            <p:cNvSpPr/>
            <p:nvPr/>
          </p:nvSpPr>
          <p:spPr>
            <a:xfrm>
              <a:off x="4112010" y="197485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55" name="pl255"/>
            <p:cNvSpPr/>
            <p:nvPr/>
          </p:nvSpPr>
          <p:spPr>
            <a:xfrm>
              <a:off x="4112010" y="173046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56" name="pl256"/>
            <p:cNvSpPr/>
            <p:nvPr/>
          </p:nvSpPr>
          <p:spPr>
            <a:xfrm>
              <a:off x="4112010" y="148607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57" name="pl257"/>
            <p:cNvSpPr/>
            <p:nvPr/>
          </p:nvSpPr>
          <p:spPr>
            <a:xfrm>
              <a:off x="4112010" y="124168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58" name="pl258"/>
            <p:cNvSpPr/>
            <p:nvPr/>
          </p:nvSpPr>
          <p:spPr>
            <a:xfrm>
              <a:off x="4112010" y="111948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59" name="pl259"/>
            <p:cNvSpPr/>
            <p:nvPr/>
          </p:nvSpPr>
          <p:spPr>
            <a:xfrm>
              <a:off x="4112010" y="185266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60" name="pl260"/>
            <p:cNvSpPr/>
            <p:nvPr/>
          </p:nvSpPr>
          <p:spPr>
            <a:xfrm>
              <a:off x="4112010" y="160827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61" name="pl261"/>
            <p:cNvSpPr/>
            <p:nvPr/>
          </p:nvSpPr>
          <p:spPr>
            <a:xfrm>
              <a:off x="4112010" y="136388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62" name="pl262"/>
            <p:cNvSpPr/>
            <p:nvPr/>
          </p:nvSpPr>
          <p:spPr>
            <a:xfrm>
              <a:off x="418508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63" name="pl263"/>
            <p:cNvSpPr/>
            <p:nvPr/>
          </p:nvSpPr>
          <p:spPr>
            <a:xfrm>
              <a:off x="439388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64" name="pl264"/>
            <p:cNvSpPr/>
            <p:nvPr/>
          </p:nvSpPr>
          <p:spPr>
            <a:xfrm>
              <a:off x="460268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65" name="pl265"/>
            <p:cNvSpPr/>
            <p:nvPr/>
          </p:nvSpPr>
          <p:spPr>
            <a:xfrm>
              <a:off x="4811481"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66" name="pl266"/>
            <p:cNvSpPr/>
            <p:nvPr/>
          </p:nvSpPr>
          <p:spPr>
            <a:xfrm>
              <a:off x="502027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67" name="pl267"/>
            <p:cNvSpPr/>
            <p:nvPr/>
          </p:nvSpPr>
          <p:spPr>
            <a:xfrm>
              <a:off x="522907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68" name="pl268"/>
            <p:cNvSpPr/>
            <p:nvPr/>
          </p:nvSpPr>
          <p:spPr>
            <a:xfrm>
              <a:off x="543787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69" name="pl269"/>
            <p:cNvSpPr/>
            <p:nvPr/>
          </p:nvSpPr>
          <p:spPr>
            <a:xfrm>
              <a:off x="5646671"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70" name="pl270"/>
            <p:cNvSpPr/>
            <p:nvPr/>
          </p:nvSpPr>
          <p:spPr>
            <a:xfrm>
              <a:off x="4185089" y="1627822"/>
              <a:ext cx="1461582" cy="87980"/>
            </a:xfrm>
            <a:custGeom>
              <a:avLst/>
              <a:pathLst>
                <a:path w="1461582" h="87980">
                  <a:moveTo>
                    <a:pt x="0" y="19551"/>
                  </a:moveTo>
                  <a:lnTo>
                    <a:pt x="208797" y="0"/>
                  </a:lnTo>
                  <a:lnTo>
                    <a:pt x="417595" y="29326"/>
                  </a:lnTo>
                  <a:lnTo>
                    <a:pt x="626392" y="87980"/>
                  </a:lnTo>
                  <a:lnTo>
                    <a:pt x="835190" y="48878"/>
                  </a:lnTo>
                  <a:lnTo>
                    <a:pt x="1043987" y="39102"/>
                  </a:lnTo>
                  <a:lnTo>
                    <a:pt x="1252785" y="39102"/>
                  </a:lnTo>
                  <a:lnTo>
                    <a:pt x="1461582" y="19551"/>
                  </a:lnTo>
                </a:path>
              </a:pathLst>
            </a:custGeom>
            <a:ln w="20325" cap="flat">
              <a:solidFill>
                <a:srgbClr val="BEBEBE">
                  <a:alpha val="69803"/>
                </a:srgbClr>
              </a:solidFill>
              <a:prstDash val="solid"/>
              <a:round/>
            </a:ln>
          </p:spPr>
          <p:txBody>
            <a:bodyPr/>
            <a:lstStyle/>
            <a:p/>
          </p:txBody>
        </p:sp>
        <p:sp>
          <p:nvSpPr>
            <p:cNvPr id="271" name="pl271"/>
            <p:cNvSpPr/>
            <p:nvPr/>
          </p:nvSpPr>
          <p:spPr>
            <a:xfrm>
              <a:off x="4185089" y="1891764"/>
              <a:ext cx="1461582" cy="127083"/>
            </a:xfrm>
            <a:custGeom>
              <a:avLst/>
              <a:pathLst>
                <a:path w="1461582" h="127083">
                  <a:moveTo>
                    <a:pt x="0" y="58653"/>
                  </a:moveTo>
                  <a:lnTo>
                    <a:pt x="208797" y="78205"/>
                  </a:lnTo>
                  <a:lnTo>
                    <a:pt x="417595" y="87980"/>
                  </a:lnTo>
                  <a:lnTo>
                    <a:pt x="626392" y="107532"/>
                  </a:lnTo>
                  <a:lnTo>
                    <a:pt x="835190" y="127083"/>
                  </a:lnTo>
                  <a:lnTo>
                    <a:pt x="1043987" y="58653"/>
                  </a:lnTo>
                  <a:lnTo>
                    <a:pt x="1252785" y="39102"/>
                  </a:lnTo>
                  <a:lnTo>
                    <a:pt x="1461582" y="0"/>
                  </a:lnTo>
                </a:path>
              </a:pathLst>
            </a:custGeom>
            <a:ln w="40651" cap="flat">
              <a:solidFill>
                <a:srgbClr val="BEBEBE">
                  <a:alpha val="69803"/>
                </a:srgbClr>
              </a:solidFill>
              <a:prstDash val="solid"/>
              <a:round/>
            </a:ln>
          </p:spPr>
          <p:txBody>
            <a:bodyPr/>
            <a:lstStyle/>
            <a:p/>
          </p:txBody>
        </p:sp>
        <p:sp>
          <p:nvSpPr>
            <p:cNvPr id="272" name="pl272"/>
            <p:cNvSpPr/>
            <p:nvPr/>
          </p:nvSpPr>
          <p:spPr>
            <a:xfrm>
              <a:off x="4185089" y="1891764"/>
              <a:ext cx="1461582" cy="127083"/>
            </a:xfrm>
            <a:custGeom>
              <a:avLst/>
              <a:pathLst>
                <a:path w="1461582" h="127083">
                  <a:moveTo>
                    <a:pt x="0" y="58653"/>
                  </a:moveTo>
                  <a:lnTo>
                    <a:pt x="208797" y="78205"/>
                  </a:lnTo>
                  <a:lnTo>
                    <a:pt x="417595" y="87980"/>
                  </a:lnTo>
                  <a:lnTo>
                    <a:pt x="626392" y="107532"/>
                  </a:lnTo>
                  <a:lnTo>
                    <a:pt x="835190" y="127083"/>
                  </a:lnTo>
                  <a:lnTo>
                    <a:pt x="1043987" y="58653"/>
                  </a:lnTo>
                  <a:lnTo>
                    <a:pt x="1252785" y="39102"/>
                  </a:lnTo>
                  <a:lnTo>
                    <a:pt x="1461582" y="0"/>
                  </a:lnTo>
                </a:path>
              </a:pathLst>
            </a:custGeom>
            <a:ln w="35231" cap="flat">
              <a:solidFill>
                <a:srgbClr val="BEBEBE">
                  <a:alpha val="69803"/>
                </a:srgbClr>
              </a:solidFill>
              <a:prstDash val="solid"/>
              <a:round/>
            </a:ln>
          </p:spPr>
          <p:txBody>
            <a:bodyPr/>
            <a:lstStyle/>
            <a:p/>
          </p:txBody>
        </p:sp>
        <p:sp>
          <p:nvSpPr>
            <p:cNvPr id="273" name="pl273"/>
            <p:cNvSpPr/>
            <p:nvPr/>
          </p:nvSpPr>
          <p:spPr>
            <a:xfrm>
              <a:off x="4185089" y="1627822"/>
              <a:ext cx="1461582" cy="87980"/>
            </a:xfrm>
            <a:custGeom>
              <a:avLst/>
              <a:pathLst>
                <a:path w="1461582" h="87980">
                  <a:moveTo>
                    <a:pt x="0" y="19551"/>
                  </a:moveTo>
                  <a:lnTo>
                    <a:pt x="208797" y="0"/>
                  </a:lnTo>
                  <a:lnTo>
                    <a:pt x="417595" y="29326"/>
                  </a:lnTo>
                  <a:lnTo>
                    <a:pt x="626392" y="87980"/>
                  </a:lnTo>
                  <a:lnTo>
                    <a:pt x="835190" y="48878"/>
                  </a:lnTo>
                  <a:lnTo>
                    <a:pt x="1043987" y="39102"/>
                  </a:lnTo>
                  <a:lnTo>
                    <a:pt x="1252785" y="39102"/>
                  </a:lnTo>
                  <a:lnTo>
                    <a:pt x="1461582" y="19551"/>
                  </a:lnTo>
                </a:path>
              </a:pathLst>
            </a:custGeom>
            <a:ln w="20325" cap="flat">
              <a:solidFill>
                <a:srgbClr val="6B6B6B">
                  <a:alpha val="100000"/>
                </a:srgbClr>
              </a:solidFill>
              <a:prstDash val="solid"/>
              <a:round/>
            </a:ln>
          </p:spPr>
          <p:txBody>
            <a:bodyPr/>
            <a:lstStyle/>
            <a:p/>
          </p:txBody>
        </p:sp>
        <p:sp>
          <p:nvSpPr>
            <p:cNvPr id="274" name="pl274"/>
            <p:cNvSpPr/>
            <p:nvPr/>
          </p:nvSpPr>
          <p:spPr>
            <a:xfrm>
              <a:off x="4185089" y="1891764"/>
              <a:ext cx="1461582" cy="127083"/>
            </a:xfrm>
            <a:custGeom>
              <a:avLst/>
              <a:pathLst>
                <a:path w="1461582" h="127083">
                  <a:moveTo>
                    <a:pt x="0" y="58653"/>
                  </a:moveTo>
                  <a:lnTo>
                    <a:pt x="208797" y="78205"/>
                  </a:lnTo>
                  <a:lnTo>
                    <a:pt x="417595" y="87980"/>
                  </a:lnTo>
                  <a:lnTo>
                    <a:pt x="626392" y="107532"/>
                  </a:lnTo>
                  <a:lnTo>
                    <a:pt x="835190" y="127083"/>
                  </a:lnTo>
                  <a:lnTo>
                    <a:pt x="1043987" y="58653"/>
                  </a:lnTo>
                  <a:lnTo>
                    <a:pt x="1252785" y="39102"/>
                  </a:lnTo>
                  <a:lnTo>
                    <a:pt x="1461582" y="0"/>
                  </a:lnTo>
                </a:path>
              </a:pathLst>
            </a:custGeom>
            <a:ln w="40651" cap="flat">
              <a:solidFill>
                <a:srgbClr val="000000">
                  <a:alpha val="100000"/>
                </a:srgbClr>
              </a:solidFill>
              <a:prstDash val="solid"/>
              <a:round/>
            </a:ln>
          </p:spPr>
          <p:txBody>
            <a:bodyPr/>
            <a:lstStyle/>
            <a:p/>
          </p:txBody>
        </p:sp>
        <p:sp>
          <p:nvSpPr>
            <p:cNvPr id="275" name="pl275"/>
            <p:cNvSpPr/>
            <p:nvPr/>
          </p:nvSpPr>
          <p:spPr>
            <a:xfrm>
              <a:off x="4185089" y="1891764"/>
              <a:ext cx="1461582" cy="127083"/>
            </a:xfrm>
            <a:custGeom>
              <a:avLst/>
              <a:pathLst>
                <a:path w="1461582" h="127083">
                  <a:moveTo>
                    <a:pt x="0" y="58653"/>
                  </a:moveTo>
                  <a:lnTo>
                    <a:pt x="208797" y="78205"/>
                  </a:lnTo>
                  <a:lnTo>
                    <a:pt x="417595" y="87980"/>
                  </a:lnTo>
                  <a:lnTo>
                    <a:pt x="626392" y="107532"/>
                  </a:lnTo>
                  <a:lnTo>
                    <a:pt x="835190" y="127083"/>
                  </a:lnTo>
                  <a:lnTo>
                    <a:pt x="1043987" y="58653"/>
                  </a:lnTo>
                  <a:lnTo>
                    <a:pt x="1252785" y="39102"/>
                  </a:lnTo>
                  <a:lnTo>
                    <a:pt x="1461582" y="0"/>
                  </a:lnTo>
                </a:path>
              </a:pathLst>
            </a:custGeom>
            <a:ln w="35231" cap="flat">
              <a:solidFill>
                <a:srgbClr val="1CABE2">
                  <a:alpha val="100000"/>
                </a:srgbClr>
              </a:solidFill>
              <a:prstDash val="solid"/>
              <a:round/>
            </a:ln>
          </p:spPr>
          <p:txBody>
            <a:bodyPr/>
            <a:lstStyle/>
            <a:p/>
          </p:txBody>
        </p:sp>
        <p:sp>
          <p:nvSpPr>
            <p:cNvPr id="276" name="tx276"/>
            <p:cNvSpPr/>
            <p:nvPr/>
          </p:nvSpPr>
          <p:spPr>
            <a:xfrm>
              <a:off x="4124830" y="17718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40</a:t>
              </a:r>
            </a:p>
          </p:txBody>
        </p:sp>
        <p:sp>
          <p:nvSpPr>
            <p:cNvPr id="277" name="tx277"/>
            <p:cNvSpPr/>
            <p:nvPr/>
          </p:nvSpPr>
          <p:spPr>
            <a:xfrm>
              <a:off x="4333627" y="17914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38</a:t>
              </a:r>
            </a:p>
          </p:txBody>
        </p:sp>
        <p:sp>
          <p:nvSpPr>
            <p:cNvPr id="278" name="tx278"/>
            <p:cNvSpPr/>
            <p:nvPr/>
          </p:nvSpPr>
          <p:spPr>
            <a:xfrm>
              <a:off x="4542425" y="18011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37</a:t>
              </a:r>
            </a:p>
          </p:txBody>
        </p:sp>
        <p:sp>
          <p:nvSpPr>
            <p:cNvPr id="279" name="tx279"/>
            <p:cNvSpPr/>
            <p:nvPr/>
          </p:nvSpPr>
          <p:spPr>
            <a:xfrm>
              <a:off x="4751222" y="18207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35</a:t>
              </a:r>
            </a:p>
          </p:txBody>
        </p:sp>
        <p:sp>
          <p:nvSpPr>
            <p:cNvPr id="280" name="tx280"/>
            <p:cNvSpPr/>
            <p:nvPr/>
          </p:nvSpPr>
          <p:spPr>
            <a:xfrm>
              <a:off x="4960020" y="18402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33</a:t>
              </a:r>
            </a:p>
          </p:txBody>
        </p:sp>
        <p:sp>
          <p:nvSpPr>
            <p:cNvPr id="281" name="tx281"/>
            <p:cNvSpPr/>
            <p:nvPr/>
          </p:nvSpPr>
          <p:spPr>
            <a:xfrm>
              <a:off x="5168817" y="17718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40</a:t>
              </a:r>
            </a:p>
          </p:txBody>
        </p:sp>
        <p:sp>
          <p:nvSpPr>
            <p:cNvPr id="282" name="tx282"/>
            <p:cNvSpPr/>
            <p:nvPr/>
          </p:nvSpPr>
          <p:spPr>
            <a:xfrm>
              <a:off x="5377615" y="17523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42</a:t>
              </a:r>
            </a:p>
          </p:txBody>
        </p:sp>
        <p:sp>
          <p:nvSpPr>
            <p:cNvPr id="283" name="tx283"/>
            <p:cNvSpPr/>
            <p:nvPr/>
          </p:nvSpPr>
          <p:spPr>
            <a:xfrm>
              <a:off x="5586413" y="17132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46</a:t>
              </a:r>
            </a:p>
          </p:txBody>
        </p:sp>
        <p:sp>
          <p:nvSpPr>
            <p:cNvPr id="284" name="rc284"/>
            <p:cNvSpPr/>
            <p:nvPr/>
          </p:nvSpPr>
          <p:spPr>
            <a:xfrm>
              <a:off x="4112010" y="2358522"/>
              <a:ext cx="1607740" cy="1000048"/>
            </a:xfrm>
            <a:prstGeom prst="rect">
              <a:avLst/>
            </a:prstGeom>
            <a:solidFill>
              <a:srgbClr val="EBEBEB">
                <a:alpha val="100000"/>
              </a:srgbClr>
            </a:solidFill>
          </p:spPr>
          <p:txBody>
            <a:bodyPr/>
            <a:lstStyle/>
            <a:p/>
          </p:txBody>
        </p:sp>
        <p:sp>
          <p:nvSpPr>
            <p:cNvPr id="285" name="pl285"/>
            <p:cNvSpPr/>
            <p:nvPr/>
          </p:nvSpPr>
          <p:spPr>
            <a:xfrm>
              <a:off x="4112010" y="325934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86" name="pl286"/>
            <p:cNvSpPr/>
            <p:nvPr/>
          </p:nvSpPr>
          <p:spPr>
            <a:xfrm>
              <a:off x="4112010" y="301495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87" name="pl287"/>
            <p:cNvSpPr/>
            <p:nvPr/>
          </p:nvSpPr>
          <p:spPr>
            <a:xfrm>
              <a:off x="4112010" y="277056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88" name="pl288"/>
            <p:cNvSpPr/>
            <p:nvPr/>
          </p:nvSpPr>
          <p:spPr>
            <a:xfrm>
              <a:off x="4112010" y="252617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89" name="pl289"/>
            <p:cNvSpPr/>
            <p:nvPr/>
          </p:nvSpPr>
          <p:spPr>
            <a:xfrm>
              <a:off x="4112010" y="240397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90" name="pl290"/>
            <p:cNvSpPr/>
            <p:nvPr/>
          </p:nvSpPr>
          <p:spPr>
            <a:xfrm>
              <a:off x="4112010" y="313715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91" name="pl291"/>
            <p:cNvSpPr/>
            <p:nvPr/>
          </p:nvSpPr>
          <p:spPr>
            <a:xfrm>
              <a:off x="4112010" y="289276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92" name="pl292"/>
            <p:cNvSpPr/>
            <p:nvPr/>
          </p:nvSpPr>
          <p:spPr>
            <a:xfrm>
              <a:off x="4112010" y="264837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93" name="pl293"/>
            <p:cNvSpPr/>
            <p:nvPr/>
          </p:nvSpPr>
          <p:spPr>
            <a:xfrm>
              <a:off x="418508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94" name="pl294"/>
            <p:cNvSpPr/>
            <p:nvPr/>
          </p:nvSpPr>
          <p:spPr>
            <a:xfrm>
              <a:off x="439388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95" name="pl295"/>
            <p:cNvSpPr/>
            <p:nvPr/>
          </p:nvSpPr>
          <p:spPr>
            <a:xfrm>
              <a:off x="460268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96" name="pl296"/>
            <p:cNvSpPr/>
            <p:nvPr/>
          </p:nvSpPr>
          <p:spPr>
            <a:xfrm>
              <a:off x="4811481"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97" name="pl297"/>
            <p:cNvSpPr/>
            <p:nvPr/>
          </p:nvSpPr>
          <p:spPr>
            <a:xfrm>
              <a:off x="502027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98" name="pl298"/>
            <p:cNvSpPr/>
            <p:nvPr/>
          </p:nvSpPr>
          <p:spPr>
            <a:xfrm>
              <a:off x="522907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99" name="pl299"/>
            <p:cNvSpPr/>
            <p:nvPr/>
          </p:nvSpPr>
          <p:spPr>
            <a:xfrm>
              <a:off x="543787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00" name="pl300"/>
            <p:cNvSpPr/>
            <p:nvPr/>
          </p:nvSpPr>
          <p:spPr>
            <a:xfrm>
              <a:off x="5646671"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01" name="pl301"/>
            <p:cNvSpPr/>
            <p:nvPr/>
          </p:nvSpPr>
          <p:spPr>
            <a:xfrm>
              <a:off x="4185089" y="2912312"/>
              <a:ext cx="1461582" cy="87980"/>
            </a:xfrm>
            <a:custGeom>
              <a:avLst/>
              <a:pathLst>
                <a:path w="1461582" h="87980">
                  <a:moveTo>
                    <a:pt x="0" y="19551"/>
                  </a:moveTo>
                  <a:lnTo>
                    <a:pt x="208797" y="0"/>
                  </a:lnTo>
                  <a:lnTo>
                    <a:pt x="417595" y="29326"/>
                  </a:lnTo>
                  <a:lnTo>
                    <a:pt x="626392" y="87980"/>
                  </a:lnTo>
                  <a:lnTo>
                    <a:pt x="835190" y="48878"/>
                  </a:lnTo>
                  <a:lnTo>
                    <a:pt x="1043987" y="39102"/>
                  </a:lnTo>
                  <a:lnTo>
                    <a:pt x="1252785" y="39102"/>
                  </a:lnTo>
                  <a:lnTo>
                    <a:pt x="1461582" y="19551"/>
                  </a:lnTo>
                </a:path>
              </a:pathLst>
            </a:custGeom>
            <a:ln w="20325" cap="flat">
              <a:solidFill>
                <a:srgbClr val="BEBEBE">
                  <a:alpha val="69803"/>
                </a:srgbClr>
              </a:solidFill>
              <a:prstDash val="solid"/>
              <a:round/>
            </a:ln>
          </p:spPr>
          <p:txBody>
            <a:bodyPr/>
            <a:lstStyle/>
            <a:p/>
          </p:txBody>
        </p:sp>
        <p:sp>
          <p:nvSpPr>
            <p:cNvPr id="302" name="pl302"/>
            <p:cNvSpPr/>
            <p:nvPr/>
          </p:nvSpPr>
          <p:spPr>
            <a:xfrm>
              <a:off x="4185089" y="2814556"/>
              <a:ext cx="1461582" cy="332371"/>
            </a:xfrm>
            <a:custGeom>
              <a:avLst/>
              <a:pathLst>
                <a:path w="1461582" h="332371">
                  <a:moveTo>
                    <a:pt x="0" y="0"/>
                  </a:moveTo>
                  <a:lnTo>
                    <a:pt x="208797" y="0"/>
                  </a:lnTo>
                  <a:lnTo>
                    <a:pt x="417595" y="117307"/>
                  </a:lnTo>
                  <a:lnTo>
                    <a:pt x="626392" y="156410"/>
                  </a:lnTo>
                  <a:lnTo>
                    <a:pt x="835190" y="156410"/>
                  </a:lnTo>
                  <a:lnTo>
                    <a:pt x="1043987" y="293269"/>
                  </a:lnTo>
                  <a:lnTo>
                    <a:pt x="1252785" y="332371"/>
                  </a:lnTo>
                  <a:lnTo>
                    <a:pt x="1461582" y="303044"/>
                  </a:lnTo>
                </a:path>
              </a:pathLst>
            </a:custGeom>
            <a:ln w="40651" cap="flat">
              <a:solidFill>
                <a:srgbClr val="BEBEBE">
                  <a:alpha val="69803"/>
                </a:srgbClr>
              </a:solidFill>
              <a:prstDash val="solid"/>
              <a:round/>
            </a:ln>
          </p:spPr>
          <p:txBody>
            <a:bodyPr/>
            <a:lstStyle/>
            <a:p/>
          </p:txBody>
        </p:sp>
        <p:sp>
          <p:nvSpPr>
            <p:cNvPr id="303" name="pl303"/>
            <p:cNvSpPr/>
            <p:nvPr/>
          </p:nvSpPr>
          <p:spPr>
            <a:xfrm>
              <a:off x="4185089" y="2814556"/>
              <a:ext cx="1461582" cy="332371"/>
            </a:xfrm>
            <a:custGeom>
              <a:avLst/>
              <a:pathLst>
                <a:path w="1461582" h="332371">
                  <a:moveTo>
                    <a:pt x="0" y="0"/>
                  </a:moveTo>
                  <a:lnTo>
                    <a:pt x="208797" y="0"/>
                  </a:lnTo>
                  <a:lnTo>
                    <a:pt x="417595" y="117307"/>
                  </a:lnTo>
                  <a:lnTo>
                    <a:pt x="626392" y="156410"/>
                  </a:lnTo>
                  <a:lnTo>
                    <a:pt x="835190" y="156410"/>
                  </a:lnTo>
                  <a:lnTo>
                    <a:pt x="1043987" y="293269"/>
                  </a:lnTo>
                  <a:lnTo>
                    <a:pt x="1252785" y="332371"/>
                  </a:lnTo>
                  <a:lnTo>
                    <a:pt x="1461582" y="303044"/>
                  </a:lnTo>
                </a:path>
              </a:pathLst>
            </a:custGeom>
            <a:ln w="35231" cap="flat">
              <a:solidFill>
                <a:srgbClr val="BEBEBE">
                  <a:alpha val="69803"/>
                </a:srgbClr>
              </a:solidFill>
              <a:prstDash val="solid"/>
              <a:round/>
            </a:ln>
          </p:spPr>
          <p:txBody>
            <a:bodyPr/>
            <a:lstStyle/>
            <a:p/>
          </p:txBody>
        </p:sp>
        <p:sp>
          <p:nvSpPr>
            <p:cNvPr id="304" name="pl304"/>
            <p:cNvSpPr/>
            <p:nvPr/>
          </p:nvSpPr>
          <p:spPr>
            <a:xfrm>
              <a:off x="4185089" y="2912312"/>
              <a:ext cx="1461582" cy="87980"/>
            </a:xfrm>
            <a:custGeom>
              <a:avLst/>
              <a:pathLst>
                <a:path w="1461582" h="87980">
                  <a:moveTo>
                    <a:pt x="0" y="19551"/>
                  </a:moveTo>
                  <a:lnTo>
                    <a:pt x="208797" y="0"/>
                  </a:lnTo>
                  <a:lnTo>
                    <a:pt x="417595" y="29326"/>
                  </a:lnTo>
                  <a:lnTo>
                    <a:pt x="626392" y="87980"/>
                  </a:lnTo>
                  <a:lnTo>
                    <a:pt x="835190" y="48878"/>
                  </a:lnTo>
                  <a:lnTo>
                    <a:pt x="1043987" y="39102"/>
                  </a:lnTo>
                  <a:lnTo>
                    <a:pt x="1252785" y="39102"/>
                  </a:lnTo>
                  <a:lnTo>
                    <a:pt x="1461582" y="19551"/>
                  </a:lnTo>
                </a:path>
              </a:pathLst>
            </a:custGeom>
            <a:ln w="20325" cap="flat">
              <a:solidFill>
                <a:srgbClr val="6B6B6B">
                  <a:alpha val="100000"/>
                </a:srgbClr>
              </a:solidFill>
              <a:prstDash val="solid"/>
              <a:round/>
            </a:ln>
          </p:spPr>
          <p:txBody>
            <a:bodyPr/>
            <a:lstStyle/>
            <a:p/>
          </p:txBody>
        </p:sp>
        <p:sp>
          <p:nvSpPr>
            <p:cNvPr id="305" name="pl305"/>
            <p:cNvSpPr/>
            <p:nvPr/>
          </p:nvSpPr>
          <p:spPr>
            <a:xfrm>
              <a:off x="4185089" y="2814556"/>
              <a:ext cx="1461582" cy="332371"/>
            </a:xfrm>
            <a:custGeom>
              <a:avLst/>
              <a:pathLst>
                <a:path w="1461582" h="332371">
                  <a:moveTo>
                    <a:pt x="0" y="0"/>
                  </a:moveTo>
                  <a:lnTo>
                    <a:pt x="208797" y="0"/>
                  </a:lnTo>
                  <a:lnTo>
                    <a:pt x="417595" y="117307"/>
                  </a:lnTo>
                  <a:lnTo>
                    <a:pt x="626392" y="156410"/>
                  </a:lnTo>
                  <a:lnTo>
                    <a:pt x="835190" y="156410"/>
                  </a:lnTo>
                  <a:lnTo>
                    <a:pt x="1043987" y="293269"/>
                  </a:lnTo>
                  <a:lnTo>
                    <a:pt x="1252785" y="332371"/>
                  </a:lnTo>
                  <a:lnTo>
                    <a:pt x="1461582" y="303044"/>
                  </a:lnTo>
                </a:path>
              </a:pathLst>
            </a:custGeom>
            <a:ln w="40651" cap="flat">
              <a:solidFill>
                <a:srgbClr val="000000">
                  <a:alpha val="100000"/>
                </a:srgbClr>
              </a:solidFill>
              <a:prstDash val="solid"/>
              <a:round/>
            </a:ln>
          </p:spPr>
          <p:txBody>
            <a:bodyPr/>
            <a:lstStyle/>
            <a:p/>
          </p:txBody>
        </p:sp>
        <p:sp>
          <p:nvSpPr>
            <p:cNvPr id="306" name="pl306"/>
            <p:cNvSpPr/>
            <p:nvPr/>
          </p:nvSpPr>
          <p:spPr>
            <a:xfrm>
              <a:off x="4185089" y="2814556"/>
              <a:ext cx="1461582" cy="332371"/>
            </a:xfrm>
            <a:custGeom>
              <a:avLst/>
              <a:pathLst>
                <a:path w="1461582" h="332371">
                  <a:moveTo>
                    <a:pt x="0" y="0"/>
                  </a:moveTo>
                  <a:lnTo>
                    <a:pt x="208797" y="0"/>
                  </a:lnTo>
                  <a:lnTo>
                    <a:pt x="417595" y="117307"/>
                  </a:lnTo>
                  <a:lnTo>
                    <a:pt x="626392" y="156410"/>
                  </a:lnTo>
                  <a:lnTo>
                    <a:pt x="835190" y="156410"/>
                  </a:lnTo>
                  <a:lnTo>
                    <a:pt x="1043987" y="293269"/>
                  </a:lnTo>
                  <a:lnTo>
                    <a:pt x="1252785" y="332371"/>
                  </a:lnTo>
                  <a:lnTo>
                    <a:pt x="1461582" y="303044"/>
                  </a:lnTo>
                </a:path>
              </a:pathLst>
            </a:custGeom>
            <a:ln w="35231" cap="flat">
              <a:solidFill>
                <a:srgbClr val="1CABE2">
                  <a:alpha val="100000"/>
                </a:srgbClr>
              </a:solidFill>
              <a:prstDash val="solid"/>
              <a:round/>
            </a:ln>
          </p:spPr>
          <p:txBody>
            <a:bodyPr/>
            <a:lstStyle/>
            <a:p/>
          </p:txBody>
        </p:sp>
        <p:sp>
          <p:nvSpPr>
            <p:cNvPr id="307" name="tx307"/>
            <p:cNvSpPr/>
            <p:nvPr/>
          </p:nvSpPr>
          <p:spPr>
            <a:xfrm>
              <a:off x="4124830" y="26360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308" name="tx308"/>
            <p:cNvSpPr/>
            <p:nvPr/>
          </p:nvSpPr>
          <p:spPr>
            <a:xfrm>
              <a:off x="4333627" y="26360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309" name="tx309"/>
            <p:cNvSpPr/>
            <p:nvPr/>
          </p:nvSpPr>
          <p:spPr>
            <a:xfrm>
              <a:off x="4542425" y="27533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310" name="tx310"/>
            <p:cNvSpPr/>
            <p:nvPr/>
          </p:nvSpPr>
          <p:spPr>
            <a:xfrm>
              <a:off x="4751222" y="27924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311" name="tx311"/>
            <p:cNvSpPr/>
            <p:nvPr/>
          </p:nvSpPr>
          <p:spPr>
            <a:xfrm>
              <a:off x="4960020" y="27924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312" name="tx312"/>
            <p:cNvSpPr/>
            <p:nvPr/>
          </p:nvSpPr>
          <p:spPr>
            <a:xfrm>
              <a:off x="5168817" y="29292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53</a:t>
              </a:r>
            </a:p>
          </p:txBody>
        </p:sp>
        <p:sp>
          <p:nvSpPr>
            <p:cNvPr id="313" name="tx313"/>
            <p:cNvSpPr/>
            <p:nvPr/>
          </p:nvSpPr>
          <p:spPr>
            <a:xfrm>
              <a:off x="5377615" y="29683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49</a:t>
              </a:r>
            </a:p>
          </p:txBody>
        </p:sp>
        <p:sp>
          <p:nvSpPr>
            <p:cNvPr id="314" name="tx314"/>
            <p:cNvSpPr/>
            <p:nvPr/>
          </p:nvSpPr>
          <p:spPr>
            <a:xfrm>
              <a:off x="5586413" y="29390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52</a:t>
              </a:r>
            </a:p>
          </p:txBody>
        </p:sp>
        <p:sp>
          <p:nvSpPr>
            <p:cNvPr id="315" name="rc315"/>
            <p:cNvSpPr/>
            <p:nvPr/>
          </p:nvSpPr>
          <p:spPr>
            <a:xfrm>
              <a:off x="4112010" y="3643012"/>
              <a:ext cx="1607740" cy="1000048"/>
            </a:xfrm>
            <a:prstGeom prst="rect">
              <a:avLst/>
            </a:prstGeom>
            <a:solidFill>
              <a:srgbClr val="EBEBEB">
                <a:alpha val="100000"/>
              </a:srgbClr>
            </a:solidFill>
          </p:spPr>
          <p:txBody>
            <a:bodyPr/>
            <a:lstStyle/>
            <a:p/>
          </p:txBody>
        </p:sp>
        <p:sp>
          <p:nvSpPr>
            <p:cNvPr id="316" name="pl316"/>
            <p:cNvSpPr/>
            <p:nvPr/>
          </p:nvSpPr>
          <p:spPr>
            <a:xfrm>
              <a:off x="4112010" y="454383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17" name="pl317"/>
            <p:cNvSpPr/>
            <p:nvPr/>
          </p:nvSpPr>
          <p:spPr>
            <a:xfrm>
              <a:off x="4112010" y="429944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18" name="pl318"/>
            <p:cNvSpPr/>
            <p:nvPr/>
          </p:nvSpPr>
          <p:spPr>
            <a:xfrm>
              <a:off x="4112010" y="405505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19" name="pl319"/>
            <p:cNvSpPr/>
            <p:nvPr/>
          </p:nvSpPr>
          <p:spPr>
            <a:xfrm>
              <a:off x="4112010" y="381066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20" name="pl320"/>
            <p:cNvSpPr/>
            <p:nvPr/>
          </p:nvSpPr>
          <p:spPr>
            <a:xfrm>
              <a:off x="4112010" y="368846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21" name="pl321"/>
            <p:cNvSpPr/>
            <p:nvPr/>
          </p:nvSpPr>
          <p:spPr>
            <a:xfrm>
              <a:off x="4112010" y="442164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22" name="pl322"/>
            <p:cNvSpPr/>
            <p:nvPr/>
          </p:nvSpPr>
          <p:spPr>
            <a:xfrm>
              <a:off x="4112010" y="417725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23" name="pl323"/>
            <p:cNvSpPr/>
            <p:nvPr/>
          </p:nvSpPr>
          <p:spPr>
            <a:xfrm>
              <a:off x="4112010" y="393286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24" name="pl324"/>
            <p:cNvSpPr/>
            <p:nvPr/>
          </p:nvSpPr>
          <p:spPr>
            <a:xfrm>
              <a:off x="418508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25" name="pl325"/>
            <p:cNvSpPr/>
            <p:nvPr/>
          </p:nvSpPr>
          <p:spPr>
            <a:xfrm>
              <a:off x="439388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26" name="pl326"/>
            <p:cNvSpPr/>
            <p:nvPr/>
          </p:nvSpPr>
          <p:spPr>
            <a:xfrm>
              <a:off x="460268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27" name="pl327"/>
            <p:cNvSpPr/>
            <p:nvPr/>
          </p:nvSpPr>
          <p:spPr>
            <a:xfrm>
              <a:off x="4811481"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28" name="pl328"/>
            <p:cNvSpPr/>
            <p:nvPr/>
          </p:nvSpPr>
          <p:spPr>
            <a:xfrm>
              <a:off x="502027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29" name="pl329"/>
            <p:cNvSpPr/>
            <p:nvPr/>
          </p:nvSpPr>
          <p:spPr>
            <a:xfrm>
              <a:off x="522907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30" name="pl330"/>
            <p:cNvSpPr/>
            <p:nvPr/>
          </p:nvSpPr>
          <p:spPr>
            <a:xfrm>
              <a:off x="543787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31" name="pl331"/>
            <p:cNvSpPr/>
            <p:nvPr/>
          </p:nvSpPr>
          <p:spPr>
            <a:xfrm>
              <a:off x="5646671"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32" name="pl332"/>
            <p:cNvSpPr/>
            <p:nvPr/>
          </p:nvSpPr>
          <p:spPr>
            <a:xfrm>
              <a:off x="4185089" y="4196802"/>
              <a:ext cx="1461582" cy="87980"/>
            </a:xfrm>
            <a:custGeom>
              <a:avLst/>
              <a:pathLst>
                <a:path w="1461582" h="87980">
                  <a:moveTo>
                    <a:pt x="0" y="19551"/>
                  </a:moveTo>
                  <a:lnTo>
                    <a:pt x="208797" y="0"/>
                  </a:lnTo>
                  <a:lnTo>
                    <a:pt x="417595" y="29326"/>
                  </a:lnTo>
                  <a:lnTo>
                    <a:pt x="626392" y="87980"/>
                  </a:lnTo>
                  <a:lnTo>
                    <a:pt x="835190" y="48878"/>
                  </a:lnTo>
                  <a:lnTo>
                    <a:pt x="1043987" y="39102"/>
                  </a:lnTo>
                  <a:lnTo>
                    <a:pt x="1252785" y="39102"/>
                  </a:lnTo>
                  <a:lnTo>
                    <a:pt x="1461582" y="19551"/>
                  </a:lnTo>
                </a:path>
              </a:pathLst>
            </a:custGeom>
            <a:ln w="20325" cap="flat">
              <a:solidFill>
                <a:srgbClr val="BEBEBE">
                  <a:alpha val="69803"/>
                </a:srgbClr>
              </a:solidFill>
              <a:prstDash val="solid"/>
              <a:round/>
            </a:ln>
          </p:spPr>
          <p:txBody>
            <a:bodyPr/>
            <a:lstStyle/>
            <a:p/>
          </p:txBody>
        </p:sp>
        <p:sp>
          <p:nvSpPr>
            <p:cNvPr id="333" name="pl333"/>
            <p:cNvSpPr/>
            <p:nvPr/>
          </p:nvSpPr>
          <p:spPr>
            <a:xfrm>
              <a:off x="4185089" y="4059943"/>
              <a:ext cx="1461582" cy="78205"/>
            </a:xfrm>
            <a:custGeom>
              <a:avLst/>
              <a:pathLst>
                <a:path w="1461582" h="78205">
                  <a:moveTo>
                    <a:pt x="0" y="78205"/>
                  </a:moveTo>
                  <a:lnTo>
                    <a:pt x="208797" y="58653"/>
                  </a:lnTo>
                  <a:lnTo>
                    <a:pt x="417595" y="58653"/>
                  </a:lnTo>
                  <a:lnTo>
                    <a:pt x="626392" y="48878"/>
                  </a:lnTo>
                  <a:lnTo>
                    <a:pt x="835190" y="29326"/>
                  </a:lnTo>
                  <a:lnTo>
                    <a:pt x="1043987" y="19551"/>
                  </a:lnTo>
                  <a:lnTo>
                    <a:pt x="1252785" y="9775"/>
                  </a:lnTo>
                  <a:lnTo>
                    <a:pt x="1461582" y="0"/>
                  </a:lnTo>
                </a:path>
              </a:pathLst>
            </a:custGeom>
            <a:ln w="40651" cap="flat">
              <a:solidFill>
                <a:srgbClr val="BEBEBE">
                  <a:alpha val="69803"/>
                </a:srgbClr>
              </a:solidFill>
              <a:prstDash val="solid"/>
              <a:round/>
            </a:ln>
          </p:spPr>
          <p:txBody>
            <a:bodyPr/>
            <a:lstStyle/>
            <a:p/>
          </p:txBody>
        </p:sp>
        <p:sp>
          <p:nvSpPr>
            <p:cNvPr id="334" name="pl334"/>
            <p:cNvSpPr/>
            <p:nvPr/>
          </p:nvSpPr>
          <p:spPr>
            <a:xfrm>
              <a:off x="4185089" y="4059943"/>
              <a:ext cx="1461582" cy="78205"/>
            </a:xfrm>
            <a:custGeom>
              <a:avLst/>
              <a:pathLst>
                <a:path w="1461582" h="78205">
                  <a:moveTo>
                    <a:pt x="0" y="78205"/>
                  </a:moveTo>
                  <a:lnTo>
                    <a:pt x="208797" y="58653"/>
                  </a:lnTo>
                  <a:lnTo>
                    <a:pt x="417595" y="58653"/>
                  </a:lnTo>
                  <a:lnTo>
                    <a:pt x="626392" y="48878"/>
                  </a:lnTo>
                  <a:lnTo>
                    <a:pt x="835190" y="29326"/>
                  </a:lnTo>
                  <a:lnTo>
                    <a:pt x="1043987" y="19551"/>
                  </a:lnTo>
                  <a:lnTo>
                    <a:pt x="1252785" y="9775"/>
                  </a:lnTo>
                  <a:lnTo>
                    <a:pt x="1461582" y="0"/>
                  </a:lnTo>
                </a:path>
              </a:pathLst>
            </a:custGeom>
            <a:ln w="35231" cap="flat">
              <a:solidFill>
                <a:srgbClr val="BEBEBE">
                  <a:alpha val="69803"/>
                </a:srgbClr>
              </a:solidFill>
              <a:prstDash val="solid"/>
              <a:round/>
            </a:ln>
          </p:spPr>
          <p:txBody>
            <a:bodyPr/>
            <a:lstStyle/>
            <a:p/>
          </p:txBody>
        </p:sp>
        <p:sp>
          <p:nvSpPr>
            <p:cNvPr id="335" name="pl335"/>
            <p:cNvSpPr/>
            <p:nvPr/>
          </p:nvSpPr>
          <p:spPr>
            <a:xfrm>
              <a:off x="4185089" y="4196802"/>
              <a:ext cx="1461582" cy="87980"/>
            </a:xfrm>
            <a:custGeom>
              <a:avLst/>
              <a:pathLst>
                <a:path w="1461582" h="87980">
                  <a:moveTo>
                    <a:pt x="0" y="19551"/>
                  </a:moveTo>
                  <a:lnTo>
                    <a:pt x="208797" y="0"/>
                  </a:lnTo>
                  <a:lnTo>
                    <a:pt x="417595" y="29326"/>
                  </a:lnTo>
                  <a:lnTo>
                    <a:pt x="626392" y="87980"/>
                  </a:lnTo>
                  <a:lnTo>
                    <a:pt x="835190" y="48878"/>
                  </a:lnTo>
                  <a:lnTo>
                    <a:pt x="1043987" y="39102"/>
                  </a:lnTo>
                  <a:lnTo>
                    <a:pt x="1252785" y="39102"/>
                  </a:lnTo>
                  <a:lnTo>
                    <a:pt x="1461582" y="19551"/>
                  </a:lnTo>
                </a:path>
              </a:pathLst>
            </a:custGeom>
            <a:ln w="20325" cap="flat">
              <a:solidFill>
                <a:srgbClr val="6B6B6B">
                  <a:alpha val="100000"/>
                </a:srgbClr>
              </a:solidFill>
              <a:prstDash val="solid"/>
              <a:round/>
            </a:ln>
          </p:spPr>
          <p:txBody>
            <a:bodyPr/>
            <a:lstStyle/>
            <a:p/>
          </p:txBody>
        </p:sp>
        <p:sp>
          <p:nvSpPr>
            <p:cNvPr id="336" name="pl336"/>
            <p:cNvSpPr/>
            <p:nvPr/>
          </p:nvSpPr>
          <p:spPr>
            <a:xfrm>
              <a:off x="4185089" y="4059943"/>
              <a:ext cx="1461582" cy="78205"/>
            </a:xfrm>
            <a:custGeom>
              <a:avLst/>
              <a:pathLst>
                <a:path w="1461582" h="78205">
                  <a:moveTo>
                    <a:pt x="0" y="78205"/>
                  </a:moveTo>
                  <a:lnTo>
                    <a:pt x="208797" y="58653"/>
                  </a:lnTo>
                  <a:lnTo>
                    <a:pt x="417595" y="58653"/>
                  </a:lnTo>
                  <a:lnTo>
                    <a:pt x="626392" y="48878"/>
                  </a:lnTo>
                  <a:lnTo>
                    <a:pt x="835190" y="29326"/>
                  </a:lnTo>
                  <a:lnTo>
                    <a:pt x="1043987" y="19551"/>
                  </a:lnTo>
                  <a:lnTo>
                    <a:pt x="1252785" y="9775"/>
                  </a:lnTo>
                  <a:lnTo>
                    <a:pt x="1461582" y="0"/>
                  </a:lnTo>
                </a:path>
              </a:pathLst>
            </a:custGeom>
            <a:ln w="40651" cap="flat">
              <a:solidFill>
                <a:srgbClr val="000000">
                  <a:alpha val="100000"/>
                </a:srgbClr>
              </a:solidFill>
              <a:prstDash val="solid"/>
              <a:round/>
            </a:ln>
          </p:spPr>
          <p:txBody>
            <a:bodyPr/>
            <a:lstStyle/>
            <a:p/>
          </p:txBody>
        </p:sp>
        <p:sp>
          <p:nvSpPr>
            <p:cNvPr id="337" name="pl337"/>
            <p:cNvSpPr/>
            <p:nvPr/>
          </p:nvSpPr>
          <p:spPr>
            <a:xfrm>
              <a:off x="4185089" y="4059943"/>
              <a:ext cx="1461582" cy="78205"/>
            </a:xfrm>
            <a:custGeom>
              <a:avLst/>
              <a:pathLst>
                <a:path w="1461582" h="78205">
                  <a:moveTo>
                    <a:pt x="0" y="78205"/>
                  </a:moveTo>
                  <a:lnTo>
                    <a:pt x="208797" y="58653"/>
                  </a:lnTo>
                  <a:lnTo>
                    <a:pt x="417595" y="58653"/>
                  </a:lnTo>
                  <a:lnTo>
                    <a:pt x="626392" y="48878"/>
                  </a:lnTo>
                  <a:lnTo>
                    <a:pt x="835190" y="29326"/>
                  </a:lnTo>
                  <a:lnTo>
                    <a:pt x="1043987" y="19551"/>
                  </a:lnTo>
                  <a:lnTo>
                    <a:pt x="1252785" y="9775"/>
                  </a:lnTo>
                  <a:lnTo>
                    <a:pt x="1461582" y="0"/>
                  </a:lnTo>
                </a:path>
              </a:pathLst>
            </a:custGeom>
            <a:ln w="35231" cap="flat">
              <a:solidFill>
                <a:srgbClr val="1CABE2">
                  <a:alpha val="100000"/>
                </a:srgbClr>
              </a:solidFill>
              <a:prstDash val="solid"/>
              <a:round/>
            </a:ln>
          </p:spPr>
          <p:txBody>
            <a:bodyPr/>
            <a:lstStyle/>
            <a:p/>
          </p:txBody>
        </p:sp>
        <p:sp>
          <p:nvSpPr>
            <p:cNvPr id="338" name="tx338"/>
            <p:cNvSpPr/>
            <p:nvPr/>
          </p:nvSpPr>
          <p:spPr>
            <a:xfrm>
              <a:off x="4124830" y="39595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339" name="tx339"/>
            <p:cNvSpPr/>
            <p:nvPr/>
          </p:nvSpPr>
          <p:spPr>
            <a:xfrm>
              <a:off x="4333627" y="39400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340" name="tx340"/>
            <p:cNvSpPr/>
            <p:nvPr/>
          </p:nvSpPr>
          <p:spPr>
            <a:xfrm>
              <a:off x="4542425" y="39400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341" name="tx341"/>
            <p:cNvSpPr/>
            <p:nvPr/>
          </p:nvSpPr>
          <p:spPr>
            <a:xfrm>
              <a:off x="4751222" y="393026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342" name="tx342"/>
            <p:cNvSpPr/>
            <p:nvPr/>
          </p:nvSpPr>
          <p:spPr>
            <a:xfrm>
              <a:off x="4960020" y="39107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343" name="tx343"/>
            <p:cNvSpPr/>
            <p:nvPr/>
          </p:nvSpPr>
          <p:spPr>
            <a:xfrm>
              <a:off x="5168817" y="39009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344" name="tx344"/>
            <p:cNvSpPr/>
            <p:nvPr/>
          </p:nvSpPr>
          <p:spPr>
            <a:xfrm>
              <a:off x="5377615" y="38911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345" name="tx345"/>
            <p:cNvSpPr/>
            <p:nvPr/>
          </p:nvSpPr>
          <p:spPr>
            <a:xfrm>
              <a:off x="5586413" y="38813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346" name="rc346"/>
            <p:cNvSpPr/>
            <p:nvPr/>
          </p:nvSpPr>
          <p:spPr>
            <a:xfrm>
              <a:off x="4112010" y="4927502"/>
              <a:ext cx="1607740" cy="1000048"/>
            </a:xfrm>
            <a:prstGeom prst="rect">
              <a:avLst/>
            </a:prstGeom>
            <a:solidFill>
              <a:srgbClr val="EBEBEB">
                <a:alpha val="100000"/>
              </a:srgbClr>
            </a:solidFill>
          </p:spPr>
          <p:txBody>
            <a:bodyPr/>
            <a:lstStyle/>
            <a:p/>
          </p:txBody>
        </p:sp>
        <p:sp>
          <p:nvSpPr>
            <p:cNvPr id="347" name="pl347"/>
            <p:cNvSpPr/>
            <p:nvPr/>
          </p:nvSpPr>
          <p:spPr>
            <a:xfrm>
              <a:off x="4112010" y="582832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48" name="pl348"/>
            <p:cNvSpPr/>
            <p:nvPr/>
          </p:nvSpPr>
          <p:spPr>
            <a:xfrm>
              <a:off x="4112010" y="558393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49" name="pl349"/>
            <p:cNvSpPr/>
            <p:nvPr/>
          </p:nvSpPr>
          <p:spPr>
            <a:xfrm>
              <a:off x="4112010" y="533954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50" name="pl350"/>
            <p:cNvSpPr/>
            <p:nvPr/>
          </p:nvSpPr>
          <p:spPr>
            <a:xfrm>
              <a:off x="4112010" y="509515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51" name="pl351"/>
            <p:cNvSpPr/>
            <p:nvPr/>
          </p:nvSpPr>
          <p:spPr>
            <a:xfrm>
              <a:off x="4112010" y="497295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52" name="pl352"/>
            <p:cNvSpPr/>
            <p:nvPr/>
          </p:nvSpPr>
          <p:spPr>
            <a:xfrm>
              <a:off x="4112010" y="570613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53" name="pl353"/>
            <p:cNvSpPr/>
            <p:nvPr/>
          </p:nvSpPr>
          <p:spPr>
            <a:xfrm>
              <a:off x="4112010" y="546174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54" name="pl354"/>
            <p:cNvSpPr/>
            <p:nvPr/>
          </p:nvSpPr>
          <p:spPr>
            <a:xfrm>
              <a:off x="4112010" y="521735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55" name="pl355"/>
            <p:cNvSpPr/>
            <p:nvPr/>
          </p:nvSpPr>
          <p:spPr>
            <a:xfrm>
              <a:off x="418508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56" name="pl356"/>
            <p:cNvSpPr/>
            <p:nvPr/>
          </p:nvSpPr>
          <p:spPr>
            <a:xfrm>
              <a:off x="439388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57" name="pl357"/>
            <p:cNvSpPr/>
            <p:nvPr/>
          </p:nvSpPr>
          <p:spPr>
            <a:xfrm>
              <a:off x="460268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58" name="pl358"/>
            <p:cNvSpPr/>
            <p:nvPr/>
          </p:nvSpPr>
          <p:spPr>
            <a:xfrm>
              <a:off x="4811481"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59" name="pl359"/>
            <p:cNvSpPr/>
            <p:nvPr/>
          </p:nvSpPr>
          <p:spPr>
            <a:xfrm>
              <a:off x="502027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60" name="pl360"/>
            <p:cNvSpPr/>
            <p:nvPr/>
          </p:nvSpPr>
          <p:spPr>
            <a:xfrm>
              <a:off x="522907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61" name="pl361"/>
            <p:cNvSpPr/>
            <p:nvPr/>
          </p:nvSpPr>
          <p:spPr>
            <a:xfrm>
              <a:off x="543787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62" name="pl362"/>
            <p:cNvSpPr/>
            <p:nvPr/>
          </p:nvSpPr>
          <p:spPr>
            <a:xfrm>
              <a:off x="5646671"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63" name="pl363"/>
            <p:cNvSpPr/>
            <p:nvPr/>
          </p:nvSpPr>
          <p:spPr>
            <a:xfrm>
              <a:off x="4185089" y="5481292"/>
              <a:ext cx="1461582" cy="87980"/>
            </a:xfrm>
            <a:custGeom>
              <a:avLst/>
              <a:pathLst>
                <a:path w="1461582" h="87980">
                  <a:moveTo>
                    <a:pt x="0" y="19551"/>
                  </a:moveTo>
                  <a:lnTo>
                    <a:pt x="208797" y="0"/>
                  </a:lnTo>
                  <a:lnTo>
                    <a:pt x="417595" y="29326"/>
                  </a:lnTo>
                  <a:lnTo>
                    <a:pt x="626392" y="87980"/>
                  </a:lnTo>
                  <a:lnTo>
                    <a:pt x="835190" y="48878"/>
                  </a:lnTo>
                  <a:lnTo>
                    <a:pt x="1043987" y="39102"/>
                  </a:lnTo>
                  <a:lnTo>
                    <a:pt x="1252785" y="39102"/>
                  </a:lnTo>
                  <a:lnTo>
                    <a:pt x="1461582" y="19551"/>
                  </a:lnTo>
                </a:path>
              </a:pathLst>
            </a:custGeom>
            <a:ln w="20325" cap="flat">
              <a:solidFill>
                <a:srgbClr val="BEBEBE">
                  <a:alpha val="69803"/>
                </a:srgbClr>
              </a:solidFill>
              <a:prstDash val="solid"/>
              <a:round/>
            </a:ln>
          </p:spPr>
          <p:txBody>
            <a:bodyPr/>
            <a:lstStyle/>
            <a:p/>
          </p:txBody>
        </p:sp>
        <p:sp>
          <p:nvSpPr>
            <p:cNvPr id="364" name="pl364"/>
            <p:cNvSpPr/>
            <p:nvPr/>
          </p:nvSpPr>
          <p:spPr>
            <a:xfrm>
              <a:off x="4185089" y="5285779"/>
              <a:ext cx="1461582" cy="527884"/>
            </a:xfrm>
            <a:custGeom>
              <a:avLst/>
              <a:pathLst>
                <a:path w="1461582" h="527884">
                  <a:moveTo>
                    <a:pt x="0" y="0"/>
                  </a:moveTo>
                  <a:lnTo>
                    <a:pt x="208797" y="0"/>
                  </a:lnTo>
                  <a:lnTo>
                    <a:pt x="417595" y="29326"/>
                  </a:lnTo>
                  <a:lnTo>
                    <a:pt x="626392" y="87980"/>
                  </a:lnTo>
                  <a:lnTo>
                    <a:pt x="835190" y="87980"/>
                  </a:lnTo>
                  <a:lnTo>
                    <a:pt x="1043987" y="410577"/>
                  </a:lnTo>
                  <a:lnTo>
                    <a:pt x="1252785" y="527884"/>
                  </a:lnTo>
                  <a:lnTo>
                    <a:pt x="1461582" y="215064"/>
                  </a:lnTo>
                </a:path>
              </a:pathLst>
            </a:custGeom>
            <a:ln w="40651" cap="flat">
              <a:solidFill>
                <a:srgbClr val="BEBEBE">
                  <a:alpha val="69803"/>
                </a:srgbClr>
              </a:solidFill>
              <a:prstDash val="solid"/>
              <a:round/>
            </a:ln>
          </p:spPr>
          <p:txBody>
            <a:bodyPr/>
            <a:lstStyle/>
            <a:p/>
          </p:txBody>
        </p:sp>
        <p:sp>
          <p:nvSpPr>
            <p:cNvPr id="365" name="pl365"/>
            <p:cNvSpPr/>
            <p:nvPr/>
          </p:nvSpPr>
          <p:spPr>
            <a:xfrm>
              <a:off x="4185089" y="5285779"/>
              <a:ext cx="1461582" cy="527884"/>
            </a:xfrm>
            <a:custGeom>
              <a:avLst/>
              <a:pathLst>
                <a:path w="1461582" h="527884">
                  <a:moveTo>
                    <a:pt x="0" y="0"/>
                  </a:moveTo>
                  <a:lnTo>
                    <a:pt x="208797" y="0"/>
                  </a:lnTo>
                  <a:lnTo>
                    <a:pt x="417595" y="29326"/>
                  </a:lnTo>
                  <a:lnTo>
                    <a:pt x="626392" y="87980"/>
                  </a:lnTo>
                  <a:lnTo>
                    <a:pt x="835190" y="87980"/>
                  </a:lnTo>
                  <a:lnTo>
                    <a:pt x="1043987" y="410577"/>
                  </a:lnTo>
                  <a:lnTo>
                    <a:pt x="1252785" y="527884"/>
                  </a:lnTo>
                  <a:lnTo>
                    <a:pt x="1461582" y="215064"/>
                  </a:lnTo>
                </a:path>
              </a:pathLst>
            </a:custGeom>
            <a:ln w="35231" cap="flat">
              <a:solidFill>
                <a:srgbClr val="BEBEBE">
                  <a:alpha val="69803"/>
                </a:srgbClr>
              </a:solidFill>
              <a:prstDash val="solid"/>
              <a:round/>
            </a:ln>
          </p:spPr>
          <p:txBody>
            <a:bodyPr/>
            <a:lstStyle/>
            <a:p/>
          </p:txBody>
        </p:sp>
        <p:sp>
          <p:nvSpPr>
            <p:cNvPr id="366" name="pl366"/>
            <p:cNvSpPr/>
            <p:nvPr/>
          </p:nvSpPr>
          <p:spPr>
            <a:xfrm>
              <a:off x="4185089" y="5481292"/>
              <a:ext cx="1461582" cy="87980"/>
            </a:xfrm>
            <a:custGeom>
              <a:avLst/>
              <a:pathLst>
                <a:path w="1461582" h="87980">
                  <a:moveTo>
                    <a:pt x="0" y="19551"/>
                  </a:moveTo>
                  <a:lnTo>
                    <a:pt x="208797" y="0"/>
                  </a:lnTo>
                  <a:lnTo>
                    <a:pt x="417595" y="29326"/>
                  </a:lnTo>
                  <a:lnTo>
                    <a:pt x="626392" y="87980"/>
                  </a:lnTo>
                  <a:lnTo>
                    <a:pt x="835190" y="48878"/>
                  </a:lnTo>
                  <a:lnTo>
                    <a:pt x="1043987" y="39102"/>
                  </a:lnTo>
                  <a:lnTo>
                    <a:pt x="1252785" y="39102"/>
                  </a:lnTo>
                  <a:lnTo>
                    <a:pt x="1461582" y="19551"/>
                  </a:lnTo>
                </a:path>
              </a:pathLst>
            </a:custGeom>
            <a:ln w="20325" cap="flat">
              <a:solidFill>
                <a:srgbClr val="6B6B6B">
                  <a:alpha val="100000"/>
                </a:srgbClr>
              </a:solidFill>
              <a:prstDash val="solid"/>
              <a:round/>
            </a:ln>
          </p:spPr>
          <p:txBody>
            <a:bodyPr/>
            <a:lstStyle/>
            <a:p/>
          </p:txBody>
        </p:sp>
        <p:sp>
          <p:nvSpPr>
            <p:cNvPr id="367" name="pl367"/>
            <p:cNvSpPr/>
            <p:nvPr/>
          </p:nvSpPr>
          <p:spPr>
            <a:xfrm>
              <a:off x="4185089" y="5285779"/>
              <a:ext cx="1461582" cy="527884"/>
            </a:xfrm>
            <a:custGeom>
              <a:avLst/>
              <a:pathLst>
                <a:path w="1461582" h="527884">
                  <a:moveTo>
                    <a:pt x="0" y="0"/>
                  </a:moveTo>
                  <a:lnTo>
                    <a:pt x="208797" y="0"/>
                  </a:lnTo>
                  <a:lnTo>
                    <a:pt x="417595" y="29326"/>
                  </a:lnTo>
                  <a:lnTo>
                    <a:pt x="626392" y="87980"/>
                  </a:lnTo>
                  <a:lnTo>
                    <a:pt x="835190" y="87980"/>
                  </a:lnTo>
                  <a:lnTo>
                    <a:pt x="1043987" y="410577"/>
                  </a:lnTo>
                  <a:lnTo>
                    <a:pt x="1252785" y="527884"/>
                  </a:lnTo>
                  <a:lnTo>
                    <a:pt x="1461582" y="215064"/>
                  </a:lnTo>
                </a:path>
              </a:pathLst>
            </a:custGeom>
            <a:ln w="40651" cap="flat">
              <a:solidFill>
                <a:srgbClr val="000000">
                  <a:alpha val="100000"/>
                </a:srgbClr>
              </a:solidFill>
              <a:prstDash val="solid"/>
              <a:round/>
            </a:ln>
          </p:spPr>
          <p:txBody>
            <a:bodyPr/>
            <a:lstStyle/>
            <a:p/>
          </p:txBody>
        </p:sp>
        <p:sp>
          <p:nvSpPr>
            <p:cNvPr id="368" name="pl368"/>
            <p:cNvSpPr/>
            <p:nvPr/>
          </p:nvSpPr>
          <p:spPr>
            <a:xfrm>
              <a:off x="4185089" y="5285779"/>
              <a:ext cx="1461582" cy="527884"/>
            </a:xfrm>
            <a:custGeom>
              <a:avLst/>
              <a:pathLst>
                <a:path w="1461582" h="527884">
                  <a:moveTo>
                    <a:pt x="0" y="0"/>
                  </a:moveTo>
                  <a:lnTo>
                    <a:pt x="208797" y="0"/>
                  </a:lnTo>
                  <a:lnTo>
                    <a:pt x="417595" y="29326"/>
                  </a:lnTo>
                  <a:lnTo>
                    <a:pt x="626392" y="87980"/>
                  </a:lnTo>
                  <a:lnTo>
                    <a:pt x="835190" y="87980"/>
                  </a:lnTo>
                  <a:lnTo>
                    <a:pt x="1043987" y="410577"/>
                  </a:lnTo>
                  <a:lnTo>
                    <a:pt x="1252785" y="527884"/>
                  </a:lnTo>
                  <a:lnTo>
                    <a:pt x="1461582" y="215064"/>
                  </a:lnTo>
                </a:path>
              </a:pathLst>
            </a:custGeom>
            <a:ln w="35231" cap="flat">
              <a:solidFill>
                <a:srgbClr val="1CABE2">
                  <a:alpha val="100000"/>
                </a:srgbClr>
              </a:solidFill>
              <a:prstDash val="solid"/>
              <a:round/>
            </a:ln>
          </p:spPr>
          <p:txBody>
            <a:bodyPr/>
            <a:lstStyle/>
            <a:p/>
          </p:txBody>
        </p:sp>
        <p:sp>
          <p:nvSpPr>
            <p:cNvPr id="369" name="tx369"/>
            <p:cNvSpPr/>
            <p:nvPr/>
          </p:nvSpPr>
          <p:spPr>
            <a:xfrm>
              <a:off x="4124830" y="51072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370" name="tx370"/>
            <p:cNvSpPr/>
            <p:nvPr/>
          </p:nvSpPr>
          <p:spPr>
            <a:xfrm>
              <a:off x="4333627" y="51072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371" name="tx371"/>
            <p:cNvSpPr/>
            <p:nvPr/>
          </p:nvSpPr>
          <p:spPr>
            <a:xfrm>
              <a:off x="4542425" y="51365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372" name="tx372"/>
            <p:cNvSpPr/>
            <p:nvPr/>
          </p:nvSpPr>
          <p:spPr>
            <a:xfrm>
              <a:off x="4751222" y="51952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373" name="tx373"/>
            <p:cNvSpPr/>
            <p:nvPr/>
          </p:nvSpPr>
          <p:spPr>
            <a:xfrm>
              <a:off x="4960020" y="51952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374" name="tx374"/>
            <p:cNvSpPr/>
            <p:nvPr/>
          </p:nvSpPr>
          <p:spPr>
            <a:xfrm>
              <a:off x="5168817" y="55178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51</a:t>
              </a:r>
            </a:p>
          </p:txBody>
        </p:sp>
        <p:sp>
          <p:nvSpPr>
            <p:cNvPr id="375" name="tx375"/>
            <p:cNvSpPr/>
            <p:nvPr/>
          </p:nvSpPr>
          <p:spPr>
            <a:xfrm>
              <a:off x="5377615" y="56351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39</a:t>
              </a:r>
            </a:p>
          </p:txBody>
        </p:sp>
        <p:sp>
          <p:nvSpPr>
            <p:cNvPr id="376" name="tx376"/>
            <p:cNvSpPr/>
            <p:nvPr/>
          </p:nvSpPr>
          <p:spPr>
            <a:xfrm>
              <a:off x="5586413" y="53222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377" name="rc377"/>
            <p:cNvSpPr/>
            <p:nvPr/>
          </p:nvSpPr>
          <p:spPr>
            <a:xfrm>
              <a:off x="5789340" y="1074032"/>
              <a:ext cx="1607740" cy="1000048"/>
            </a:xfrm>
            <a:prstGeom prst="rect">
              <a:avLst/>
            </a:prstGeom>
            <a:solidFill>
              <a:srgbClr val="EBEBEB">
                <a:alpha val="100000"/>
              </a:srgbClr>
            </a:solidFill>
          </p:spPr>
          <p:txBody>
            <a:bodyPr/>
            <a:lstStyle/>
            <a:p/>
          </p:txBody>
        </p:sp>
        <p:sp>
          <p:nvSpPr>
            <p:cNvPr id="378" name="pl378"/>
            <p:cNvSpPr/>
            <p:nvPr/>
          </p:nvSpPr>
          <p:spPr>
            <a:xfrm>
              <a:off x="5789340" y="197485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79" name="pl379"/>
            <p:cNvSpPr/>
            <p:nvPr/>
          </p:nvSpPr>
          <p:spPr>
            <a:xfrm>
              <a:off x="5789340" y="173046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80" name="pl380"/>
            <p:cNvSpPr/>
            <p:nvPr/>
          </p:nvSpPr>
          <p:spPr>
            <a:xfrm>
              <a:off x="5789340" y="148607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81" name="pl381"/>
            <p:cNvSpPr/>
            <p:nvPr/>
          </p:nvSpPr>
          <p:spPr>
            <a:xfrm>
              <a:off x="5789340" y="124168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82" name="pl382"/>
            <p:cNvSpPr/>
            <p:nvPr/>
          </p:nvSpPr>
          <p:spPr>
            <a:xfrm>
              <a:off x="5789340" y="111948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83" name="pl383"/>
            <p:cNvSpPr/>
            <p:nvPr/>
          </p:nvSpPr>
          <p:spPr>
            <a:xfrm>
              <a:off x="5789340" y="185266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84" name="pl384"/>
            <p:cNvSpPr/>
            <p:nvPr/>
          </p:nvSpPr>
          <p:spPr>
            <a:xfrm>
              <a:off x="5789340" y="160827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85" name="pl385"/>
            <p:cNvSpPr/>
            <p:nvPr/>
          </p:nvSpPr>
          <p:spPr>
            <a:xfrm>
              <a:off x="5789340" y="136388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86" name="pl386"/>
            <p:cNvSpPr/>
            <p:nvPr/>
          </p:nvSpPr>
          <p:spPr>
            <a:xfrm>
              <a:off x="586241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87" name="pl387"/>
            <p:cNvSpPr/>
            <p:nvPr/>
          </p:nvSpPr>
          <p:spPr>
            <a:xfrm>
              <a:off x="607121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88" name="pl388"/>
            <p:cNvSpPr/>
            <p:nvPr/>
          </p:nvSpPr>
          <p:spPr>
            <a:xfrm>
              <a:off x="628001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89" name="pl389"/>
            <p:cNvSpPr/>
            <p:nvPr/>
          </p:nvSpPr>
          <p:spPr>
            <a:xfrm>
              <a:off x="6488811"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90" name="pl390"/>
            <p:cNvSpPr/>
            <p:nvPr/>
          </p:nvSpPr>
          <p:spPr>
            <a:xfrm>
              <a:off x="669760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91" name="pl391"/>
            <p:cNvSpPr/>
            <p:nvPr/>
          </p:nvSpPr>
          <p:spPr>
            <a:xfrm>
              <a:off x="690640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92" name="pl392"/>
            <p:cNvSpPr/>
            <p:nvPr/>
          </p:nvSpPr>
          <p:spPr>
            <a:xfrm>
              <a:off x="711520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93" name="pl393"/>
            <p:cNvSpPr/>
            <p:nvPr/>
          </p:nvSpPr>
          <p:spPr>
            <a:xfrm>
              <a:off x="7324001"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94" name="pl394"/>
            <p:cNvSpPr/>
            <p:nvPr/>
          </p:nvSpPr>
          <p:spPr>
            <a:xfrm>
              <a:off x="5862419" y="1627822"/>
              <a:ext cx="1461582" cy="87980"/>
            </a:xfrm>
            <a:custGeom>
              <a:avLst/>
              <a:pathLst>
                <a:path w="1461582" h="87980">
                  <a:moveTo>
                    <a:pt x="0" y="19551"/>
                  </a:moveTo>
                  <a:lnTo>
                    <a:pt x="208797" y="0"/>
                  </a:lnTo>
                  <a:lnTo>
                    <a:pt x="417595" y="29326"/>
                  </a:lnTo>
                  <a:lnTo>
                    <a:pt x="626392" y="87980"/>
                  </a:lnTo>
                  <a:lnTo>
                    <a:pt x="835190" y="48878"/>
                  </a:lnTo>
                  <a:lnTo>
                    <a:pt x="1043987" y="39102"/>
                  </a:lnTo>
                  <a:lnTo>
                    <a:pt x="1252785" y="39102"/>
                  </a:lnTo>
                  <a:lnTo>
                    <a:pt x="1461582" y="19551"/>
                  </a:lnTo>
                </a:path>
              </a:pathLst>
            </a:custGeom>
            <a:ln w="20325" cap="flat">
              <a:solidFill>
                <a:srgbClr val="BEBEBE">
                  <a:alpha val="69803"/>
                </a:srgbClr>
              </a:solidFill>
              <a:prstDash val="solid"/>
              <a:round/>
            </a:ln>
          </p:spPr>
          <p:txBody>
            <a:bodyPr/>
            <a:lstStyle/>
            <a:p/>
          </p:txBody>
        </p:sp>
        <p:sp>
          <p:nvSpPr>
            <p:cNvPr id="395" name="pl395"/>
            <p:cNvSpPr/>
            <p:nvPr/>
          </p:nvSpPr>
          <p:spPr>
            <a:xfrm>
              <a:off x="5862419" y="1510514"/>
              <a:ext cx="1461582" cy="117307"/>
            </a:xfrm>
            <a:custGeom>
              <a:avLst/>
              <a:pathLst>
                <a:path w="1461582" h="117307">
                  <a:moveTo>
                    <a:pt x="0" y="97756"/>
                  </a:moveTo>
                  <a:lnTo>
                    <a:pt x="208797" y="58653"/>
                  </a:lnTo>
                  <a:lnTo>
                    <a:pt x="417595" y="117307"/>
                  </a:lnTo>
                  <a:lnTo>
                    <a:pt x="626392" y="78205"/>
                  </a:lnTo>
                  <a:lnTo>
                    <a:pt x="835190" y="68429"/>
                  </a:lnTo>
                  <a:lnTo>
                    <a:pt x="1043987" y="68429"/>
                  </a:lnTo>
                  <a:lnTo>
                    <a:pt x="1252785" y="19551"/>
                  </a:lnTo>
                  <a:lnTo>
                    <a:pt x="1461582" y="0"/>
                  </a:lnTo>
                </a:path>
              </a:pathLst>
            </a:custGeom>
            <a:ln w="40651" cap="flat">
              <a:solidFill>
                <a:srgbClr val="BEBEBE">
                  <a:alpha val="69803"/>
                </a:srgbClr>
              </a:solidFill>
              <a:prstDash val="solid"/>
              <a:round/>
            </a:ln>
          </p:spPr>
          <p:txBody>
            <a:bodyPr/>
            <a:lstStyle/>
            <a:p/>
          </p:txBody>
        </p:sp>
        <p:sp>
          <p:nvSpPr>
            <p:cNvPr id="396" name="pl396"/>
            <p:cNvSpPr/>
            <p:nvPr/>
          </p:nvSpPr>
          <p:spPr>
            <a:xfrm>
              <a:off x="5862419" y="1510514"/>
              <a:ext cx="1461582" cy="117307"/>
            </a:xfrm>
            <a:custGeom>
              <a:avLst/>
              <a:pathLst>
                <a:path w="1461582" h="117307">
                  <a:moveTo>
                    <a:pt x="0" y="97756"/>
                  </a:moveTo>
                  <a:lnTo>
                    <a:pt x="208797" y="58653"/>
                  </a:lnTo>
                  <a:lnTo>
                    <a:pt x="417595" y="117307"/>
                  </a:lnTo>
                  <a:lnTo>
                    <a:pt x="626392" y="78205"/>
                  </a:lnTo>
                  <a:lnTo>
                    <a:pt x="835190" y="68429"/>
                  </a:lnTo>
                  <a:lnTo>
                    <a:pt x="1043987" y="68429"/>
                  </a:lnTo>
                  <a:lnTo>
                    <a:pt x="1252785" y="19551"/>
                  </a:lnTo>
                  <a:lnTo>
                    <a:pt x="1461582" y="0"/>
                  </a:lnTo>
                </a:path>
              </a:pathLst>
            </a:custGeom>
            <a:ln w="35231" cap="flat">
              <a:solidFill>
                <a:srgbClr val="BEBEBE">
                  <a:alpha val="69803"/>
                </a:srgbClr>
              </a:solidFill>
              <a:prstDash val="solid"/>
              <a:round/>
            </a:ln>
          </p:spPr>
          <p:txBody>
            <a:bodyPr/>
            <a:lstStyle/>
            <a:p/>
          </p:txBody>
        </p:sp>
        <p:sp>
          <p:nvSpPr>
            <p:cNvPr id="397" name="pl397"/>
            <p:cNvSpPr/>
            <p:nvPr/>
          </p:nvSpPr>
          <p:spPr>
            <a:xfrm>
              <a:off x="5862419" y="1627822"/>
              <a:ext cx="1461582" cy="87980"/>
            </a:xfrm>
            <a:custGeom>
              <a:avLst/>
              <a:pathLst>
                <a:path w="1461582" h="87980">
                  <a:moveTo>
                    <a:pt x="0" y="19551"/>
                  </a:moveTo>
                  <a:lnTo>
                    <a:pt x="208797" y="0"/>
                  </a:lnTo>
                  <a:lnTo>
                    <a:pt x="417595" y="29326"/>
                  </a:lnTo>
                  <a:lnTo>
                    <a:pt x="626392" y="87980"/>
                  </a:lnTo>
                  <a:lnTo>
                    <a:pt x="835190" y="48878"/>
                  </a:lnTo>
                  <a:lnTo>
                    <a:pt x="1043987" y="39102"/>
                  </a:lnTo>
                  <a:lnTo>
                    <a:pt x="1252785" y="39102"/>
                  </a:lnTo>
                  <a:lnTo>
                    <a:pt x="1461582" y="19551"/>
                  </a:lnTo>
                </a:path>
              </a:pathLst>
            </a:custGeom>
            <a:ln w="20325" cap="flat">
              <a:solidFill>
                <a:srgbClr val="6B6B6B">
                  <a:alpha val="100000"/>
                </a:srgbClr>
              </a:solidFill>
              <a:prstDash val="solid"/>
              <a:round/>
            </a:ln>
          </p:spPr>
          <p:txBody>
            <a:bodyPr/>
            <a:lstStyle/>
            <a:p/>
          </p:txBody>
        </p:sp>
        <p:sp>
          <p:nvSpPr>
            <p:cNvPr id="398" name="pl398"/>
            <p:cNvSpPr/>
            <p:nvPr/>
          </p:nvSpPr>
          <p:spPr>
            <a:xfrm>
              <a:off x="5862419" y="1510514"/>
              <a:ext cx="1461582" cy="117307"/>
            </a:xfrm>
            <a:custGeom>
              <a:avLst/>
              <a:pathLst>
                <a:path w="1461582" h="117307">
                  <a:moveTo>
                    <a:pt x="0" y="97756"/>
                  </a:moveTo>
                  <a:lnTo>
                    <a:pt x="208797" y="58653"/>
                  </a:lnTo>
                  <a:lnTo>
                    <a:pt x="417595" y="117307"/>
                  </a:lnTo>
                  <a:lnTo>
                    <a:pt x="626392" y="78205"/>
                  </a:lnTo>
                  <a:lnTo>
                    <a:pt x="835190" y="68429"/>
                  </a:lnTo>
                  <a:lnTo>
                    <a:pt x="1043987" y="68429"/>
                  </a:lnTo>
                  <a:lnTo>
                    <a:pt x="1252785" y="19551"/>
                  </a:lnTo>
                  <a:lnTo>
                    <a:pt x="1461582" y="0"/>
                  </a:lnTo>
                </a:path>
              </a:pathLst>
            </a:custGeom>
            <a:ln w="40651" cap="flat">
              <a:solidFill>
                <a:srgbClr val="000000">
                  <a:alpha val="100000"/>
                </a:srgbClr>
              </a:solidFill>
              <a:prstDash val="solid"/>
              <a:round/>
            </a:ln>
          </p:spPr>
          <p:txBody>
            <a:bodyPr/>
            <a:lstStyle/>
            <a:p/>
          </p:txBody>
        </p:sp>
        <p:sp>
          <p:nvSpPr>
            <p:cNvPr id="399" name="pl399"/>
            <p:cNvSpPr/>
            <p:nvPr/>
          </p:nvSpPr>
          <p:spPr>
            <a:xfrm>
              <a:off x="5862419" y="1510514"/>
              <a:ext cx="1461582" cy="117307"/>
            </a:xfrm>
            <a:custGeom>
              <a:avLst/>
              <a:pathLst>
                <a:path w="1461582" h="117307">
                  <a:moveTo>
                    <a:pt x="0" y="97756"/>
                  </a:moveTo>
                  <a:lnTo>
                    <a:pt x="208797" y="58653"/>
                  </a:lnTo>
                  <a:lnTo>
                    <a:pt x="417595" y="117307"/>
                  </a:lnTo>
                  <a:lnTo>
                    <a:pt x="626392" y="78205"/>
                  </a:lnTo>
                  <a:lnTo>
                    <a:pt x="835190" y="68429"/>
                  </a:lnTo>
                  <a:lnTo>
                    <a:pt x="1043987" y="68429"/>
                  </a:lnTo>
                  <a:lnTo>
                    <a:pt x="1252785" y="19551"/>
                  </a:lnTo>
                  <a:lnTo>
                    <a:pt x="1461582" y="0"/>
                  </a:lnTo>
                </a:path>
              </a:pathLst>
            </a:custGeom>
            <a:ln w="35231" cap="flat">
              <a:solidFill>
                <a:srgbClr val="1CABE2">
                  <a:alpha val="100000"/>
                </a:srgbClr>
              </a:solidFill>
              <a:prstDash val="solid"/>
              <a:round/>
            </a:ln>
          </p:spPr>
          <p:txBody>
            <a:bodyPr/>
            <a:lstStyle/>
            <a:p/>
          </p:txBody>
        </p:sp>
        <p:sp>
          <p:nvSpPr>
            <p:cNvPr id="400" name="tx400"/>
            <p:cNvSpPr/>
            <p:nvPr/>
          </p:nvSpPr>
          <p:spPr>
            <a:xfrm>
              <a:off x="5802160" y="14297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401" name="tx401"/>
            <p:cNvSpPr/>
            <p:nvPr/>
          </p:nvSpPr>
          <p:spPr>
            <a:xfrm>
              <a:off x="6010957" y="13906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402" name="tx402"/>
            <p:cNvSpPr/>
            <p:nvPr/>
          </p:nvSpPr>
          <p:spPr>
            <a:xfrm>
              <a:off x="6219755" y="14492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403" name="tx403"/>
            <p:cNvSpPr/>
            <p:nvPr/>
          </p:nvSpPr>
          <p:spPr>
            <a:xfrm>
              <a:off x="6428552" y="14101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404" name="tx404"/>
            <p:cNvSpPr/>
            <p:nvPr/>
          </p:nvSpPr>
          <p:spPr>
            <a:xfrm>
              <a:off x="6637350" y="14003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405" name="tx405"/>
            <p:cNvSpPr/>
            <p:nvPr/>
          </p:nvSpPr>
          <p:spPr>
            <a:xfrm>
              <a:off x="6846147" y="14003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406" name="tx406"/>
            <p:cNvSpPr/>
            <p:nvPr/>
          </p:nvSpPr>
          <p:spPr>
            <a:xfrm>
              <a:off x="7054945" y="13515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407" name="tx407"/>
            <p:cNvSpPr/>
            <p:nvPr/>
          </p:nvSpPr>
          <p:spPr>
            <a:xfrm>
              <a:off x="7263742" y="13319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408" name="rc408"/>
            <p:cNvSpPr/>
            <p:nvPr/>
          </p:nvSpPr>
          <p:spPr>
            <a:xfrm>
              <a:off x="5789340" y="2358522"/>
              <a:ext cx="1607740" cy="1000048"/>
            </a:xfrm>
            <a:prstGeom prst="rect">
              <a:avLst/>
            </a:prstGeom>
            <a:solidFill>
              <a:srgbClr val="EBEBEB">
                <a:alpha val="100000"/>
              </a:srgbClr>
            </a:solidFill>
          </p:spPr>
          <p:txBody>
            <a:bodyPr/>
            <a:lstStyle/>
            <a:p/>
          </p:txBody>
        </p:sp>
        <p:sp>
          <p:nvSpPr>
            <p:cNvPr id="409" name="pl409"/>
            <p:cNvSpPr/>
            <p:nvPr/>
          </p:nvSpPr>
          <p:spPr>
            <a:xfrm>
              <a:off x="5789340" y="325934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10" name="pl410"/>
            <p:cNvSpPr/>
            <p:nvPr/>
          </p:nvSpPr>
          <p:spPr>
            <a:xfrm>
              <a:off x="5789340" y="301495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11" name="pl411"/>
            <p:cNvSpPr/>
            <p:nvPr/>
          </p:nvSpPr>
          <p:spPr>
            <a:xfrm>
              <a:off x="5789340" y="277056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12" name="pl412"/>
            <p:cNvSpPr/>
            <p:nvPr/>
          </p:nvSpPr>
          <p:spPr>
            <a:xfrm>
              <a:off x="5789340" y="252617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13" name="pl413"/>
            <p:cNvSpPr/>
            <p:nvPr/>
          </p:nvSpPr>
          <p:spPr>
            <a:xfrm>
              <a:off x="5789340" y="240397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14" name="pl414"/>
            <p:cNvSpPr/>
            <p:nvPr/>
          </p:nvSpPr>
          <p:spPr>
            <a:xfrm>
              <a:off x="5789340" y="313715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15" name="pl415"/>
            <p:cNvSpPr/>
            <p:nvPr/>
          </p:nvSpPr>
          <p:spPr>
            <a:xfrm>
              <a:off x="5789340" y="289276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16" name="pl416"/>
            <p:cNvSpPr/>
            <p:nvPr/>
          </p:nvSpPr>
          <p:spPr>
            <a:xfrm>
              <a:off x="5789340" y="264837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17" name="pl417"/>
            <p:cNvSpPr/>
            <p:nvPr/>
          </p:nvSpPr>
          <p:spPr>
            <a:xfrm>
              <a:off x="586241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18" name="pl418"/>
            <p:cNvSpPr/>
            <p:nvPr/>
          </p:nvSpPr>
          <p:spPr>
            <a:xfrm>
              <a:off x="607121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19" name="pl419"/>
            <p:cNvSpPr/>
            <p:nvPr/>
          </p:nvSpPr>
          <p:spPr>
            <a:xfrm>
              <a:off x="628001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20" name="pl420"/>
            <p:cNvSpPr/>
            <p:nvPr/>
          </p:nvSpPr>
          <p:spPr>
            <a:xfrm>
              <a:off x="6488811"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21" name="pl421"/>
            <p:cNvSpPr/>
            <p:nvPr/>
          </p:nvSpPr>
          <p:spPr>
            <a:xfrm>
              <a:off x="669760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22" name="pl422"/>
            <p:cNvSpPr/>
            <p:nvPr/>
          </p:nvSpPr>
          <p:spPr>
            <a:xfrm>
              <a:off x="690640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23" name="pl423"/>
            <p:cNvSpPr/>
            <p:nvPr/>
          </p:nvSpPr>
          <p:spPr>
            <a:xfrm>
              <a:off x="711520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24" name="pl424"/>
            <p:cNvSpPr/>
            <p:nvPr/>
          </p:nvSpPr>
          <p:spPr>
            <a:xfrm>
              <a:off x="7324001"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25" name="pl425"/>
            <p:cNvSpPr/>
            <p:nvPr/>
          </p:nvSpPr>
          <p:spPr>
            <a:xfrm>
              <a:off x="5862419" y="2912312"/>
              <a:ext cx="1461582" cy="87980"/>
            </a:xfrm>
            <a:custGeom>
              <a:avLst/>
              <a:pathLst>
                <a:path w="1461582" h="87980">
                  <a:moveTo>
                    <a:pt x="0" y="19551"/>
                  </a:moveTo>
                  <a:lnTo>
                    <a:pt x="208797" y="0"/>
                  </a:lnTo>
                  <a:lnTo>
                    <a:pt x="417595" y="29326"/>
                  </a:lnTo>
                  <a:lnTo>
                    <a:pt x="626392" y="87980"/>
                  </a:lnTo>
                  <a:lnTo>
                    <a:pt x="835190" y="48878"/>
                  </a:lnTo>
                  <a:lnTo>
                    <a:pt x="1043987" y="39102"/>
                  </a:lnTo>
                  <a:lnTo>
                    <a:pt x="1252785" y="39102"/>
                  </a:lnTo>
                  <a:lnTo>
                    <a:pt x="1461582" y="19551"/>
                  </a:lnTo>
                </a:path>
              </a:pathLst>
            </a:custGeom>
            <a:ln w="20325" cap="flat">
              <a:solidFill>
                <a:srgbClr val="BEBEBE">
                  <a:alpha val="69803"/>
                </a:srgbClr>
              </a:solidFill>
              <a:prstDash val="solid"/>
              <a:round/>
            </a:ln>
          </p:spPr>
          <p:txBody>
            <a:bodyPr/>
            <a:lstStyle/>
            <a:p/>
          </p:txBody>
        </p:sp>
        <p:sp>
          <p:nvSpPr>
            <p:cNvPr id="426" name="pl426"/>
            <p:cNvSpPr/>
            <p:nvPr/>
          </p:nvSpPr>
          <p:spPr>
            <a:xfrm>
              <a:off x="5862419" y="2746126"/>
              <a:ext cx="1461582" cy="166185"/>
            </a:xfrm>
            <a:custGeom>
              <a:avLst/>
              <a:pathLst>
                <a:path w="1461582" h="166185">
                  <a:moveTo>
                    <a:pt x="0" y="166185"/>
                  </a:moveTo>
                  <a:lnTo>
                    <a:pt x="208797" y="166185"/>
                  </a:lnTo>
                  <a:lnTo>
                    <a:pt x="417595" y="166185"/>
                  </a:lnTo>
                  <a:lnTo>
                    <a:pt x="626392" y="166185"/>
                  </a:lnTo>
                  <a:lnTo>
                    <a:pt x="835190" y="166185"/>
                  </a:lnTo>
                  <a:lnTo>
                    <a:pt x="1043987" y="166185"/>
                  </a:lnTo>
                  <a:lnTo>
                    <a:pt x="1252785" y="39102"/>
                  </a:lnTo>
                  <a:lnTo>
                    <a:pt x="1461582" y="0"/>
                  </a:lnTo>
                </a:path>
              </a:pathLst>
            </a:custGeom>
            <a:ln w="40651" cap="flat">
              <a:solidFill>
                <a:srgbClr val="BEBEBE">
                  <a:alpha val="69803"/>
                </a:srgbClr>
              </a:solidFill>
              <a:prstDash val="solid"/>
              <a:round/>
            </a:ln>
          </p:spPr>
          <p:txBody>
            <a:bodyPr/>
            <a:lstStyle/>
            <a:p/>
          </p:txBody>
        </p:sp>
        <p:sp>
          <p:nvSpPr>
            <p:cNvPr id="427" name="pl427"/>
            <p:cNvSpPr/>
            <p:nvPr/>
          </p:nvSpPr>
          <p:spPr>
            <a:xfrm>
              <a:off x="5862419" y="2746126"/>
              <a:ext cx="1461582" cy="166185"/>
            </a:xfrm>
            <a:custGeom>
              <a:avLst/>
              <a:pathLst>
                <a:path w="1461582" h="166185">
                  <a:moveTo>
                    <a:pt x="0" y="166185"/>
                  </a:moveTo>
                  <a:lnTo>
                    <a:pt x="208797" y="166185"/>
                  </a:lnTo>
                  <a:lnTo>
                    <a:pt x="417595" y="166185"/>
                  </a:lnTo>
                  <a:lnTo>
                    <a:pt x="626392" y="166185"/>
                  </a:lnTo>
                  <a:lnTo>
                    <a:pt x="835190" y="166185"/>
                  </a:lnTo>
                  <a:lnTo>
                    <a:pt x="1043987" y="166185"/>
                  </a:lnTo>
                  <a:lnTo>
                    <a:pt x="1252785" y="39102"/>
                  </a:lnTo>
                  <a:lnTo>
                    <a:pt x="1461582" y="0"/>
                  </a:lnTo>
                </a:path>
              </a:pathLst>
            </a:custGeom>
            <a:ln w="35231" cap="flat">
              <a:solidFill>
                <a:srgbClr val="BEBEBE">
                  <a:alpha val="69803"/>
                </a:srgbClr>
              </a:solidFill>
              <a:prstDash val="solid"/>
              <a:round/>
            </a:ln>
          </p:spPr>
          <p:txBody>
            <a:bodyPr/>
            <a:lstStyle/>
            <a:p/>
          </p:txBody>
        </p:sp>
        <p:sp>
          <p:nvSpPr>
            <p:cNvPr id="428" name="pl428"/>
            <p:cNvSpPr/>
            <p:nvPr/>
          </p:nvSpPr>
          <p:spPr>
            <a:xfrm>
              <a:off x="5862419" y="2912312"/>
              <a:ext cx="1461582" cy="87980"/>
            </a:xfrm>
            <a:custGeom>
              <a:avLst/>
              <a:pathLst>
                <a:path w="1461582" h="87980">
                  <a:moveTo>
                    <a:pt x="0" y="19551"/>
                  </a:moveTo>
                  <a:lnTo>
                    <a:pt x="208797" y="0"/>
                  </a:lnTo>
                  <a:lnTo>
                    <a:pt x="417595" y="29326"/>
                  </a:lnTo>
                  <a:lnTo>
                    <a:pt x="626392" y="87980"/>
                  </a:lnTo>
                  <a:lnTo>
                    <a:pt x="835190" y="48878"/>
                  </a:lnTo>
                  <a:lnTo>
                    <a:pt x="1043987" y="39102"/>
                  </a:lnTo>
                  <a:lnTo>
                    <a:pt x="1252785" y="39102"/>
                  </a:lnTo>
                  <a:lnTo>
                    <a:pt x="1461582" y="19551"/>
                  </a:lnTo>
                </a:path>
              </a:pathLst>
            </a:custGeom>
            <a:ln w="20325" cap="flat">
              <a:solidFill>
                <a:srgbClr val="6B6B6B">
                  <a:alpha val="100000"/>
                </a:srgbClr>
              </a:solidFill>
              <a:prstDash val="solid"/>
              <a:round/>
            </a:ln>
          </p:spPr>
          <p:txBody>
            <a:bodyPr/>
            <a:lstStyle/>
            <a:p/>
          </p:txBody>
        </p:sp>
        <p:sp>
          <p:nvSpPr>
            <p:cNvPr id="429" name="pl429"/>
            <p:cNvSpPr/>
            <p:nvPr/>
          </p:nvSpPr>
          <p:spPr>
            <a:xfrm>
              <a:off x="5862419" y="2746126"/>
              <a:ext cx="1461582" cy="166185"/>
            </a:xfrm>
            <a:custGeom>
              <a:avLst/>
              <a:pathLst>
                <a:path w="1461582" h="166185">
                  <a:moveTo>
                    <a:pt x="0" y="166185"/>
                  </a:moveTo>
                  <a:lnTo>
                    <a:pt x="208797" y="166185"/>
                  </a:lnTo>
                  <a:lnTo>
                    <a:pt x="417595" y="166185"/>
                  </a:lnTo>
                  <a:lnTo>
                    <a:pt x="626392" y="166185"/>
                  </a:lnTo>
                  <a:lnTo>
                    <a:pt x="835190" y="166185"/>
                  </a:lnTo>
                  <a:lnTo>
                    <a:pt x="1043987" y="166185"/>
                  </a:lnTo>
                  <a:lnTo>
                    <a:pt x="1252785" y="39102"/>
                  </a:lnTo>
                  <a:lnTo>
                    <a:pt x="1461582" y="0"/>
                  </a:lnTo>
                </a:path>
              </a:pathLst>
            </a:custGeom>
            <a:ln w="40651" cap="flat">
              <a:solidFill>
                <a:srgbClr val="000000">
                  <a:alpha val="100000"/>
                </a:srgbClr>
              </a:solidFill>
              <a:prstDash val="solid"/>
              <a:round/>
            </a:ln>
          </p:spPr>
          <p:txBody>
            <a:bodyPr/>
            <a:lstStyle/>
            <a:p/>
          </p:txBody>
        </p:sp>
        <p:sp>
          <p:nvSpPr>
            <p:cNvPr id="430" name="pl430"/>
            <p:cNvSpPr/>
            <p:nvPr/>
          </p:nvSpPr>
          <p:spPr>
            <a:xfrm>
              <a:off x="5862419" y="2746126"/>
              <a:ext cx="1461582" cy="166185"/>
            </a:xfrm>
            <a:custGeom>
              <a:avLst/>
              <a:pathLst>
                <a:path w="1461582" h="166185">
                  <a:moveTo>
                    <a:pt x="0" y="166185"/>
                  </a:moveTo>
                  <a:lnTo>
                    <a:pt x="208797" y="166185"/>
                  </a:lnTo>
                  <a:lnTo>
                    <a:pt x="417595" y="166185"/>
                  </a:lnTo>
                  <a:lnTo>
                    <a:pt x="626392" y="166185"/>
                  </a:lnTo>
                  <a:lnTo>
                    <a:pt x="835190" y="166185"/>
                  </a:lnTo>
                  <a:lnTo>
                    <a:pt x="1043987" y="166185"/>
                  </a:lnTo>
                  <a:lnTo>
                    <a:pt x="1252785" y="39102"/>
                  </a:lnTo>
                  <a:lnTo>
                    <a:pt x="1461582" y="0"/>
                  </a:lnTo>
                </a:path>
              </a:pathLst>
            </a:custGeom>
            <a:ln w="35231" cap="flat">
              <a:solidFill>
                <a:srgbClr val="1CABE2">
                  <a:alpha val="100000"/>
                </a:srgbClr>
              </a:solidFill>
              <a:prstDash val="solid"/>
              <a:round/>
            </a:ln>
          </p:spPr>
          <p:txBody>
            <a:bodyPr/>
            <a:lstStyle/>
            <a:p/>
          </p:txBody>
        </p:sp>
        <p:sp>
          <p:nvSpPr>
            <p:cNvPr id="431" name="tx431"/>
            <p:cNvSpPr/>
            <p:nvPr/>
          </p:nvSpPr>
          <p:spPr>
            <a:xfrm>
              <a:off x="5802160" y="273375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432" name="tx432"/>
            <p:cNvSpPr/>
            <p:nvPr/>
          </p:nvSpPr>
          <p:spPr>
            <a:xfrm>
              <a:off x="6010957" y="273375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433" name="tx433"/>
            <p:cNvSpPr/>
            <p:nvPr/>
          </p:nvSpPr>
          <p:spPr>
            <a:xfrm>
              <a:off x="6219755" y="273375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434" name="tx434"/>
            <p:cNvSpPr/>
            <p:nvPr/>
          </p:nvSpPr>
          <p:spPr>
            <a:xfrm>
              <a:off x="6428552" y="273375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435" name="tx435"/>
            <p:cNvSpPr/>
            <p:nvPr/>
          </p:nvSpPr>
          <p:spPr>
            <a:xfrm>
              <a:off x="6637350" y="273375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436" name="tx436"/>
            <p:cNvSpPr/>
            <p:nvPr/>
          </p:nvSpPr>
          <p:spPr>
            <a:xfrm>
              <a:off x="6846147" y="273375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437" name="tx437"/>
            <p:cNvSpPr/>
            <p:nvPr/>
          </p:nvSpPr>
          <p:spPr>
            <a:xfrm>
              <a:off x="7054945" y="26066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438" name="tx438"/>
            <p:cNvSpPr/>
            <p:nvPr/>
          </p:nvSpPr>
          <p:spPr>
            <a:xfrm>
              <a:off x="7263742" y="25675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439" name="rc439"/>
            <p:cNvSpPr/>
            <p:nvPr/>
          </p:nvSpPr>
          <p:spPr>
            <a:xfrm>
              <a:off x="5789340" y="3643012"/>
              <a:ext cx="1607740" cy="1000048"/>
            </a:xfrm>
            <a:prstGeom prst="rect">
              <a:avLst/>
            </a:prstGeom>
            <a:solidFill>
              <a:srgbClr val="EBEBEB">
                <a:alpha val="100000"/>
              </a:srgbClr>
            </a:solidFill>
          </p:spPr>
          <p:txBody>
            <a:bodyPr/>
            <a:lstStyle/>
            <a:p/>
          </p:txBody>
        </p:sp>
        <p:sp>
          <p:nvSpPr>
            <p:cNvPr id="440" name="pl440"/>
            <p:cNvSpPr/>
            <p:nvPr/>
          </p:nvSpPr>
          <p:spPr>
            <a:xfrm>
              <a:off x="5789340" y="454383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41" name="pl441"/>
            <p:cNvSpPr/>
            <p:nvPr/>
          </p:nvSpPr>
          <p:spPr>
            <a:xfrm>
              <a:off x="5789340" y="429944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42" name="pl442"/>
            <p:cNvSpPr/>
            <p:nvPr/>
          </p:nvSpPr>
          <p:spPr>
            <a:xfrm>
              <a:off x="5789340" y="405505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43" name="pl443"/>
            <p:cNvSpPr/>
            <p:nvPr/>
          </p:nvSpPr>
          <p:spPr>
            <a:xfrm>
              <a:off x="5789340" y="381066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44" name="pl444"/>
            <p:cNvSpPr/>
            <p:nvPr/>
          </p:nvSpPr>
          <p:spPr>
            <a:xfrm>
              <a:off x="5789340" y="368846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45" name="pl445"/>
            <p:cNvSpPr/>
            <p:nvPr/>
          </p:nvSpPr>
          <p:spPr>
            <a:xfrm>
              <a:off x="5789340" y="442164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46" name="pl446"/>
            <p:cNvSpPr/>
            <p:nvPr/>
          </p:nvSpPr>
          <p:spPr>
            <a:xfrm>
              <a:off x="5789340" y="417725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47" name="pl447"/>
            <p:cNvSpPr/>
            <p:nvPr/>
          </p:nvSpPr>
          <p:spPr>
            <a:xfrm>
              <a:off x="5789340" y="393286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48" name="pl448"/>
            <p:cNvSpPr/>
            <p:nvPr/>
          </p:nvSpPr>
          <p:spPr>
            <a:xfrm>
              <a:off x="586241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49" name="pl449"/>
            <p:cNvSpPr/>
            <p:nvPr/>
          </p:nvSpPr>
          <p:spPr>
            <a:xfrm>
              <a:off x="607121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50" name="pl450"/>
            <p:cNvSpPr/>
            <p:nvPr/>
          </p:nvSpPr>
          <p:spPr>
            <a:xfrm>
              <a:off x="628001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51" name="pl451"/>
            <p:cNvSpPr/>
            <p:nvPr/>
          </p:nvSpPr>
          <p:spPr>
            <a:xfrm>
              <a:off x="6488811"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52" name="pl452"/>
            <p:cNvSpPr/>
            <p:nvPr/>
          </p:nvSpPr>
          <p:spPr>
            <a:xfrm>
              <a:off x="669760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53" name="pl453"/>
            <p:cNvSpPr/>
            <p:nvPr/>
          </p:nvSpPr>
          <p:spPr>
            <a:xfrm>
              <a:off x="690640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54" name="pl454"/>
            <p:cNvSpPr/>
            <p:nvPr/>
          </p:nvSpPr>
          <p:spPr>
            <a:xfrm>
              <a:off x="711520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55" name="pl455"/>
            <p:cNvSpPr/>
            <p:nvPr/>
          </p:nvSpPr>
          <p:spPr>
            <a:xfrm>
              <a:off x="7324001"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56" name="pl456"/>
            <p:cNvSpPr/>
            <p:nvPr/>
          </p:nvSpPr>
          <p:spPr>
            <a:xfrm>
              <a:off x="5862419" y="4196802"/>
              <a:ext cx="1461582" cy="87980"/>
            </a:xfrm>
            <a:custGeom>
              <a:avLst/>
              <a:pathLst>
                <a:path w="1461582" h="87980">
                  <a:moveTo>
                    <a:pt x="0" y="19551"/>
                  </a:moveTo>
                  <a:lnTo>
                    <a:pt x="208797" y="0"/>
                  </a:lnTo>
                  <a:lnTo>
                    <a:pt x="417595" y="29326"/>
                  </a:lnTo>
                  <a:lnTo>
                    <a:pt x="626392" y="87980"/>
                  </a:lnTo>
                  <a:lnTo>
                    <a:pt x="835190" y="48878"/>
                  </a:lnTo>
                  <a:lnTo>
                    <a:pt x="1043987" y="39102"/>
                  </a:lnTo>
                  <a:lnTo>
                    <a:pt x="1252785" y="39102"/>
                  </a:lnTo>
                  <a:lnTo>
                    <a:pt x="1461582" y="19551"/>
                  </a:lnTo>
                </a:path>
              </a:pathLst>
            </a:custGeom>
            <a:ln w="20325" cap="flat">
              <a:solidFill>
                <a:srgbClr val="BEBEBE">
                  <a:alpha val="69803"/>
                </a:srgbClr>
              </a:solidFill>
              <a:prstDash val="solid"/>
              <a:round/>
            </a:ln>
          </p:spPr>
          <p:txBody>
            <a:bodyPr/>
            <a:lstStyle/>
            <a:p/>
          </p:txBody>
        </p:sp>
        <p:sp>
          <p:nvSpPr>
            <p:cNvPr id="457" name="pl457"/>
            <p:cNvSpPr/>
            <p:nvPr/>
          </p:nvSpPr>
          <p:spPr>
            <a:xfrm>
              <a:off x="5862419" y="4265231"/>
              <a:ext cx="1461582" cy="156410"/>
            </a:xfrm>
            <a:custGeom>
              <a:avLst/>
              <a:pathLst>
                <a:path w="1461582" h="156410">
                  <a:moveTo>
                    <a:pt x="0" y="48878"/>
                  </a:moveTo>
                  <a:lnTo>
                    <a:pt x="208797" y="0"/>
                  </a:lnTo>
                  <a:lnTo>
                    <a:pt x="417595" y="39102"/>
                  </a:lnTo>
                  <a:lnTo>
                    <a:pt x="626392" y="156410"/>
                  </a:lnTo>
                  <a:lnTo>
                    <a:pt x="835190" y="107532"/>
                  </a:lnTo>
                  <a:lnTo>
                    <a:pt x="1043987" y="29326"/>
                  </a:lnTo>
                  <a:lnTo>
                    <a:pt x="1252785" y="29326"/>
                  </a:lnTo>
                  <a:lnTo>
                    <a:pt x="1461582" y="39102"/>
                  </a:lnTo>
                </a:path>
              </a:pathLst>
            </a:custGeom>
            <a:ln w="40651" cap="flat">
              <a:solidFill>
                <a:srgbClr val="BEBEBE">
                  <a:alpha val="69803"/>
                </a:srgbClr>
              </a:solidFill>
              <a:prstDash val="solid"/>
              <a:round/>
            </a:ln>
          </p:spPr>
          <p:txBody>
            <a:bodyPr/>
            <a:lstStyle/>
            <a:p/>
          </p:txBody>
        </p:sp>
        <p:sp>
          <p:nvSpPr>
            <p:cNvPr id="458" name="pl458"/>
            <p:cNvSpPr/>
            <p:nvPr/>
          </p:nvSpPr>
          <p:spPr>
            <a:xfrm>
              <a:off x="5862419" y="4265231"/>
              <a:ext cx="1461582" cy="156410"/>
            </a:xfrm>
            <a:custGeom>
              <a:avLst/>
              <a:pathLst>
                <a:path w="1461582" h="156410">
                  <a:moveTo>
                    <a:pt x="0" y="48878"/>
                  </a:moveTo>
                  <a:lnTo>
                    <a:pt x="208797" y="0"/>
                  </a:lnTo>
                  <a:lnTo>
                    <a:pt x="417595" y="39102"/>
                  </a:lnTo>
                  <a:lnTo>
                    <a:pt x="626392" y="156410"/>
                  </a:lnTo>
                  <a:lnTo>
                    <a:pt x="835190" y="107532"/>
                  </a:lnTo>
                  <a:lnTo>
                    <a:pt x="1043987" y="29326"/>
                  </a:lnTo>
                  <a:lnTo>
                    <a:pt x="1252785" y="29326"/>
                  </a:lnTo>
                  <a:lnTo>
                    <a:pt x="1461582" y="39102"/>
                  </a:lnTo>
                </a:path>
              </a:pathLst>
            </a:custGeom>
            <a:ln w="35231" cap="flat">
              <a:solidFill>
                <a:srgbClr val="BEBEBE">
                  <a:alpha val="69803"/>
                </a:srgbClr>
              </a:solidFill>
              <a:prstDash val="solid"/>
              <a:round/>
            </a:ln>
          </p:spPr>
          <p:txBody>
            <a:bodyPr/>
            <a:lstStyle/>
            <a:p/>
          </p:txBody>
        </p:sp>
        <p:sp>
          <p:nvSpPr>
            <p:cNvPr id="459" name="pl459"/>
            <p:cNvSpPr/>
            <p:nvPr/>
          </p:nvSpPr>
          <p:spPr>
            <a:xfrm>
              <a:off x="5862419" y="4196802"/>
              <a:ext cx="1461582" cy="87980"/>
            </a:xfrm>
            <a:custGeom>
              <a:avLst/>
              <a:pathLst>
                <a:path w="1461582" h="87980">
                  <a:moveTo>
                    <a:pt x="0" y="19551"/>
                  </a:moveTo>
                  <a:lnTo>
                    <a:pt x="208797" y="0"/>
                  </a:lnTo>
                  <a:lnTo>
                    <a:pt x="417595" y="29326"/>
                  </a:lnTo>
                  <a:lnTo>
                    <a:pt x="626392" y="87980"/>
                  </a:lnTo>
                  <a:lnTo>
                    <a:pt x="835190" y="48878"/>
                  </a:lnTo>
                  <a:lnTo>
                    <a:pt x="1043987" y="39102"/>
                  </a:lnTo>
                  <a:lnTo>
                    <a:pt x="1252785" y="39102"/>
                  </a:lnTo>
                  <a:lnTo>
                    <a:pt x="1461582" y="19551"/>
                  </a:lnTo>
                </a:path>
              </a:pathLst>
            </a:custGeom>
            <a:ln w="20325" cap="flat">
              <a:solidFill>
                <a:srgbClr val="6B6B6B">
                  <a:alpha val="100000"/>
                </a:srgbClr>
              </a:solidFill>
              <a:prstDash val="solid"/>
              <a:round/>
            </a:ln>
          </p:spPr>
          <p:txBody>
            <a:bodyPr/>
            <a:lstStyle/>
            <a:p/>
          </p:txBody>
        </p:sp>
        <p:sp>
          <p:nvSpPr>
            <p:cNvPr id="460" name="pl460"/>
            <p:cNvSpPr/>
            <p:nvPr/>
          </p:nvSpPr>
          <p:spPr>
            <a:xfrm>
              <a:off x="5862419" y="4265231"/>
              <a:ext cx="1461582" cy="156410"/>
            </a:xfrm>
            <a:custGeom>
              <a:avLst/>
              <a:pathLst>
                <a:path w="1461582" h="156410">
                  <a:moveTo>
                    <a:pt x="0" y="48878"/>
                  </a:moveTo>
                  <a:lnTo>
                    <a:pt x="208797" y="0"/>
                  </a:lnTo>
                  <a:lnTo>
                    <a:pt x="417595" y="39102"/>
                  </a:lnTo>
                  <a:lnTo>
                    <a:pt x="626392" y="156410"/>
                  </a:lnTo>
                  <a:lnTo>
                    <a:pt x="835190" y="107532"/>
                  </a:lnTo>
                  <a:lnTo>
                    <a:pt x="1043987" y="29326"/>
                  </a:lnTo>
                  <a:lnTo>
                    <a:pt x="1252785" y="29326"/>
                  </a:lnTo>
                  <a:lnTo>
                    <a:pt x="1461582" y="39102"/>
                  </a:lnTo>
                </a:path>
              </a:pathLst>
            </a:custGeom>
            <a:ln w="40651" cap="flat">
              <a:solidFill>
                <a:srgbClr val="000000">
                  <a:alpha val="100000"/>
                </a:srgbClr>
              </a:solidFill>
              <a:prstDash val="solid"/>
              <a:round/>
            </a:ln>
          </p:spPr>
          <p:txBody>
            <a:bodyPr/>
            <a:lstStyle/>
            <a:p/>
          </p:txBody>
        </p:sp>
        <p:sp>
          <p:nvSpPr>
            <p:cNvPr id="461" name="pl461"/>
            <p:cNvSpPr/>
            <p:nvPr/>
          </p:nvSpPr>
          <p:spPr>
            <a:xfrm>
              <a:off x="5862419" y="4265231"/>
              <a:ext cx="1461582" cy="156410"/>
            </a:xfrm>
            <a:custGeom>
              <a:avLst/>
              <a:pathLst>
                <a:path w="1461582" h="156410">
                  <a:moveTo>
                    <a:pt x="0" y="48878"/>
                  </a:moveTo>
                  <a:lnTo>
                    <a:pt x="208797" y="0"/>
                  </a:lnTo>
                  <a:lnTo>
                    <a:pt x="417595" y="39102"/>
                  </a:lnTo>
                  <a:lnTo>
                    <a:pt x="626392" y="156410"/>
                  </a:lnTo>
                  <a:lnTo>
                    <a:pt x="835190" y="107532"/>
                  </a:lnTo>
                  <a:lnTo>
                    <a:pt x="1043987" y="29326"/>
                  </a:lnTo>
                  <a:lnTo>
                    <a:pt x="1252785" y="29326"/>
                  </a:lnTo>
                  <a:lnTo>
                    <a:pt x="1461582" y="39102"/>
                  </a:lnTo>
                </a:path>
              </a:pathLst>
            </a:custGeom>
            <a:ln w="35231" cap="flat">
              <a:solidFill>
                <a:srgbClr val="1CABE2">
                  <a:alpha val="100000"/>
                </a:srgbClr>
              </a:solidFill>
              <a:prstDash val="solid"/>
              <a:round/>
            </a:ln>
          </p:spPr>
          <p:txBody>
            <a:bodyPr/>
            <a:lstStyle/>
            <a:p/>
          </p:txBody>
        </p:sp>
        <p:sp>
          <p:nvSpPr>
            <p:cNvPr id="462" name="tx462"/>
            <p:cNvSpPr/>
            <p:nvPr/>
          </p:nvSpPr>
          <p:spPr>
            <a:xfrm>
              <a:off x="5802160" y="41355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463" name="tx463"/>
            <p:cNvSpPr/>
            <p:nvPr/>
          </p:nvSpPr>
          <p:spPr>
            <a:xfrm>
              <a:off x="6010957" y="408667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464" name="tx464"/>
            <p:cNvSpPr/>
            <p:nvPr/>
          </p:nvSpPr>
          <p:spPr>
            <a:xfrm>
              <a:off x="6219755" y="41257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465" name="tx465"/>
            <p:cNvSpPr/>
            <p:nvPr/>
          </p:nvSpPr>
          <p:spPr>
            <a:xfrm>
              <a:off x="6428552" y="42430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50</a:t>
              </a:r>
            </a:p>
          </p:txBody>
        </p:sp>
        <p:sp>
          <p:nvSpPr>
            <p:cNvPr id="466" name="tx466"/>
            <p:cNvSpPr/>
            <p:nvPr/>
          </p:nvSpPr>
          <p:spPr>
            <a:xfrm>
              <a:off x="6637350" y="41942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55</a:t>
              </a:r>
            </a:p>
          </p:txBody>
        </p:sp>
        <p:sp>
          <p:nvSpPr>
            <p:cNvPr id="467" name="tx467"/>
            <p:cNvSpPr/>
            <p:nvPr/>
          </p:nvSpPr>
          <p:spPr>
            <a:xfrm>
              <a:off x="6846147" y="41160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468" name="tx468"/>
            <p:cNvSpPr/>
            <p:nvPr/>
          </p:nvSpPr>
          <p:spPr>
            <a:xfrm>
              <a:off x="7054945" y="41160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469" name="tx469"/>
            <p:cNvSpPr/>
            <p:nvPr/>
          </p:nvSpPr>
          <p:spPr>
            <a:xfrm>
              <a:off x="7263742" y="41257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470" name="rc470"/>
            <p:cNvSpPr/>
            <p:nvPr/>
          </p:nvSpPr>
          <p:spPr>
            <a:xfrm>
              <a:off x="5789340" y="4927502"/>
              <a:ext cx="1607740" cy="1000048"/>
            </a:xfrm>
            <a:prstGeom prst="rect">
              <a:avLst/>
            </a:prstGeom>
            <a:solidFill>
              <a:srgbClr val="EBEBEB">
                <a:alpha val="100000"/>
              </a:srgbClr>
            </a:solidFill>
          </p:spPr>
          <p:txBody>
            <a:bodyPr/>
            <a:lstStyle/>
            <a:p/>
          </p:txBody>
        </p:sp>
        <p:sp>
          <p:nvSpPr>
            <p:cNvPr id="471" name="pl471"/>
            <p:cNvSpPr/>
            <p:nvPr/>
          </p:nvSpPr>
          <p:spPr>
            <a:xfrm>
              <a:off x="5789340" y="582832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72" name="pl472"/>
            <p:cNvSpPr/>
            <p:nvPr/>
          </p:nvSpPr>
          <p:spPr>
            <a:xfrm>
              <a:off x="5789340" y="558393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73" name="pl473"/>
            <p:cNvSpPr/>
            <p:nvPr/>
          </p:nvSpPr>
          <p:spPr>
            <a:xfrm>
              <a:off x="5789340" y="533954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74" name="pl474"/>
            <p:cNvSpPr/>
            <p:nvPr/>
          </p:nvSpPr>
          <p:spPr>
            <a:xfrm>
              <a:off x="5789340" y="509515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75" name="pl475"/>
            <p:cNvSpPr/>
            <p:nvPr/>
          </p:nvSpPr>
          <p:spPr>
            <a:xfrm>
              <a:off x="5789340" y="497295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76" name="pl476"/>
            <p:cNvSpPr/>
            <p:nvPr/>
          </p:nvSpPr>
          <p:spPr>
            <a:xfrm>
              <a:off x="5789340" y="570613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77" name="pl477"/>
            <p:cNvSpPr/>
            <p:nvPr/>
          </p:nvSpPr>
          <p:spPr>
            <a:xfrm>
              <a:off x="5789340" y="546174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78" name="pl478"/>
            <p:cNvSpPr/>
            <p:nvPr/>
          </p:nvSpPr>
          <p:spPr>
            <a:xfrm>
              <a:off x="5789340" y="521735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79" name="pl479"/>
            <p:cNvSpPr/>
            <p:nvPr/>
          </p:nvSpPr>
          <p:spPr>
            <a:xfrm>
              <a:off x="586241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80" name="pl480"/>
            <p:cNvSpPr/>
            <p:nvPr/>
          </p:nvSpPr>
          <p:spPr>
            <a:xfrm>
              <a:off x="607121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81" name="pl481"/>
            <p:cNvSpPr/>
            <p:nvPr/>
          </p:nvSpPr>
          <p:spPr>
            <a:xfrm>
              <a:off x="628001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82" name="pl482"/>
            <p:cNvSpPr/>
            <p:nvPr/>
          </p:nvSpPr>
          <p:spPr>
            <a:xfrm>
              <a:off x="6488811"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83" name="pl483"/>
            <p:cNvSpPr/>
            <p:nvPr/>
          </p:nvSpPr>
          <p:spPr>
            <a:xfrm>
              <a:off x="669760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84" name="pl484"/>
            <p:cNvSpPr/>
            <p:nvPr/>
          </p:nvSpPr>
          <p:spPr>
            <a:xfrm>
              <a:off x="690640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85" name="pl485"/>
            <p:cNvSpPr/>
            <p:nvPr/>
          </p:nvSpPr>
          <p:spPr>
            <a:xfrm>
              <a:off x="711520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86" name="pl486"/>
            <p:cNvSpPr/>
            <p:nvPr/>
          </p:nvSpPr>
          <p:spPr>
            <a:xfrm>
              <a:off x="7324001"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87" name="pl487"/>
            <p:cNvSpPr/>
            <p:nvPr/>
          </p:nvSpPr>
          <p:spPr>
            <a:xfrm>
              <a:off x="5862419" y="5481292"/>
              <a:ext cx="1461582" cy="87980"/>
            </a:xfrm>
            <a:custGeom>
              <a:avLst/>
              <a:pathLst>
                <a:path w="1461582" h="87980">
                  <a:moveTo>
                    <a:pt x="0" y="19551"/>
                  </a:moveTo>
                  <a:lnTo>
                    <a:pt x="208797" y="0"/>
                  </a:lnTo>
                  <a:lnTo>
                    <a:pt x="417595" y="29326"/>
                  </a:lnTo>
                  <a:lnTo>
                    <a:pt x="626392" y="87980"/>
                  </a:lnTo>
                  <a:lnTo>
                    <a:pt x="835190" y="48878"/>
                  </a:lnTo>
                  <a:lnTo>
                    <a:pt x="1043987" y="39102"/>
                  </a:lnTo>
                  <a:lnTo>
                    <a:pt x="1252785" y="39102"/>
                  </a:lnTo>
                  <a:lnTo>
                    <a:pt x="1461582" y="19551"/>
                  </a:lnTo>
                </a:path>
              </a:pathLst>
            </a:custGeom>
            <a:ln w="20325" cap="flat">
              <a:solidFill>
                <a:srgbClr val="BEBEBE">
                  <a:alpha val="69803"/>
                </a:srgbClr>
              </a:solidFill>
              <a:prstDash val="solid"/>
              <a:round/>
            </a:ln>
          </p:spPr>
          <p:txBody>
            <a:bodyPr/>
            <a:lstStyle/>
            <a:p/>
          </p:txBody>
        </p:sp>
        <p:sp>
          <p:nvSpPr>
            <p:cNvPr id="488" name="pl488"/>
            <p:cNvSpPr/>
            <p:nvPr/>
          </p:nvSpPr>
          <p:spPr>
            <a:xfrm>
              <a:off x="5862419" y="5481292"/>
              <a:ext cx="1461582" cy="136859"/>
            </a:xfrm>
            <a:custGeom>
              <a:avLst/>
              <a:pathLst>
                <a:path w="1461582" h="136859">
                  <a:moveTo>
                    <a:pt x="0" y="127083"/>
                  </a:moveTo>
                  <a:lnTo>
                    <a:pt x="208797" y="58653"/>
                  </a:lnTo>
                  <a:lnTo>
                    <a:pt x="417595" y="107532"/>
                  </a:lnTo>
                  <a:lnTo>
                    <a:pt x="626392" y="117307"/>
                  </a:lnTo>
                  <a:lnTo>
                    <a:pt x="835190" y="136859"/>
                  </a:lnTo>
                  <a:lnTo>
                    <a:pt x="1043987" y="68429"/>
                  </a:lnTo>
                  <a:lnTo>
                    <a:pt x="1252785" y="0"/>
                  </a:lnTo>
                  <a:lnTo>
                    <a:pt x="1461582" y="127083"/>
                  </a:lnTo>
                </a:path>
              </a:pathLst>
            </a:custGeom>
            <a:ln w="40651" cap="flat">
              <a:solidFill>
                <a:srgbClr val="BEBEBE">
                  <a:alpha val="69803"/>
                </a:srgbClr>
              </a:solidFill>
              <a:prstDash val="solid"/>
              <a:round/>
            </a:ln>
          </p:spPr>
          <p:txBody>
            <a:bodyPr/>
            <a:lstStyle/>
            <a:p/>
          </p:txBody>
        </p:sp>
        <p:sp>
          <p:nvSpPr>
            <p:cNvPr id="489" name="pl489"/>
            <p:cNvSpPr/>
            <p:nvPr/>
          </p:nvSpPr>
          <p:spPr>
            <a:xfrm>
              <a:off x="5862419" y="5481292"/>
              <a:ext cx="1461582" cy="136859"/>
            </a:xfrm>
            <a:custGeom>
              <a:avLst/>
              <a:pathLst>
                <a:path w="1461582" h="136859">
                  <a:moveTo>
                    <a:pt x="0" y="127083"/>
                  </a:moveTo>
                  <a:lnTo>
                    <a:pt x="208797" y="58653"/>
                  </a:lnTo>
                  <a:lnTo>
                    <a:pt x="417595" y="107532"/>
                  </a:lnTo>
                  <a:lnTo>
                    <a:pt x="626392" y="117307"/>
                  </a:lnTo>
                  <a:lnTo>
                    <a:pt x="835190" y="136859"/>
                  </a:lnTo>
                  <a:lnTo>
                    <a:pt x="1043987" y="68429"/>
                  </a:lnTo>
                  <a:lnTo>
                    <a:pt x="1252785" y="0"/>
                  </a:lnTo>
                  <a:lnTo>
                    <a:pt x="1461582" y="127083"/>
                  </a:lnTo>
                </a:path>
              </a:pathLst>
            </a:custGeom>
            <a:ln w="35231" cap="flat">
              <a:solidFill>
                <a:srgbClr val="BEBEBE">
                  <a:alpha val="69803"/>
                </a:srgbClr>
              </a:solidFill>
              <a:prstDash val="solid"/>
              <a:round/>
            </a:ln>
          </p:spPr>
          <p:txBody>
            <a:bodyPr/>
            <a:lstStyle/>
            <a:p/>
          </p:txBody>
        </p:sp>
        <p:sp>
          <p:nvSpPr>
            <p:cNvPr id="490" name="pl490"/>
            <p:cNvSpPr/>
            <p:nvPr/>
          </p:nvSpPr>
          <p:spPr>
            <a:xfrm>
              <a:off x="5862419" y="5481292"/>
              <a:ext cx="1461582" cy="87980"/>
            </a:xfrm>
            <a:custGeom>
              <a:avLst/>
              <a:pathLst>
                <a:path w="1461582" h="87980">
                  <a:moveTo>
                    <a:pt x="0" y="19551"/>
                  </a:moveTo>
                  <a:lnTo>
                    <a:pt x="208797" y="0"/>
                  </a:lnTo>
                  <a:lnTo>
                    <a:pt x="417595" y="29326"/>
                  </a:lnTo>
                  <a:lnTo>
                    <a:pt x="626392" y="87980"/>
                  </a:lnTo>
                  <a:lnTo>
                    <a:pt x="835190" y="48878"/>
                  </a:lnTo>
                  <a:lnTo>
                    <a:pt x="1043987" y="39102"/>
                  </a:lnTo>
                  <a:lnTo>
                    <a:pt x="1252785" y="39102"/>
                  </a:lnTo>
                  <a:lnTo>
                    <a:pt x="1461582" y="19551"/>
                  </a:lnTo>
                </a:path>
              </a:pathLst>
            </a:custGeom>
            <a:ln w="20325" cap="flat">
              <a:solidFill>
                <a:srgbClr val="6B6B6B">
                  <a:alpha val="100000"/>
                </a:srgbClr>
              </a:solidFill>
              <a:prstDash val="solid"/>
              <a:round/>
            </a:ln>
          </p:spPr>
          <p:txBody>
            <a:bodyPr/>
            <a:lstStyle/>
            <a:p/>
          </p:txBody>
        </p:sp>
        <p:sp>
          <p:nvSpPr>
            <p:cNvPr id="491" name="pl491"/>
            <p:cNvSpPr/>
            <p:nvPr/>
          </p:nvSpPr>
          <p:spPr>
            <a:xfrm>
              <a:off x="5862419" y="5481292"/>
              <a:ext cx="1461582" cy="136859"/>
            </a:xfrm>
            <a:custGeom>
              <a:avLst/>
              <a:pathLst>
                <a:path w="1461582" h="136859">
                  <a:moveTo>
                    <a:pt x="0" y="127083"/>
                  </a:moveTo>
                  <a:lnTo>
                    <a:pt x="208797" y="58653"/>
                  </a:lnTo>
                  <a:lnTo>
                    <a:pt x="417595" y="107532"/>
                  </a:lnTo>
                  <a:lnTo>
                    <a:pt x="626392" y="117307"/>
                  </a:lnTo>
                  <a:lnTo>
                    <a:pt x="835190" y="136859"/>
                  </a:lnTo>
                  <a:lnTo>
                    <a:pt x="1043987" y="68429"/>
                  </a:lnTo>
                  <a:lnTo>
                    <a:pt x="1252785" y="0"/>
                  </a:lnTo>
                  <a:lnTo>
                    <a:pt x="1461582" y="127083"/>
                  </a:lnTo>
                </a:path>
              </a:pathLst>
            </a:custGeom>
            <a:ln w="40651" cap="flat">
              <a:solidFill>
                <a:srgbClr val="000000">
                  <a:alpha val="100000"/>
                </a:srgbClr>
              </a:solidFill>
              <a:prstDash val="solid"/>
              <a:round/>
            </a:ln>
          </p:spPr>
          <p:txBody>
            <a:bodyPr/>
            <a:lstStyle/>
            <a:p/>
          </p:txBody>
        </p:sp>
        <p:sp>
          <p:nvSpPr>
            <p:cNvPr id="492" name="pl492"/>
            <p:cNvSpPr/>
            <p:nvPr/>
          </p:nvSpPr>
          <p:spPr>
            <a:xfrm>
              <a:off x="5862419" y="5481292"/>
              <a:ext cx="1461582" cy="136859"/>
            </a:xfrm>
            <a:custGeom>
              <a:avLst/>
              <a:pathLst>
                <a:path w="1461582" h="136859">
                  <a:moveTo>
                    <a:pt x="0" y="127083"/>
                  </a:moveTo>
                  <a:lnTo>
                    <a:pt x="208797" y="58653"/>
                  </a:lnTo>
                  <a:lnTo>
                    <a:pt x="417595" y="107532"/>
                  </a:lnTo>
                  <a:lnTo>
                    <a:pt x="626392" y="117307"/>
                  </a:lnTo>
                  <a:lnTo>
                    <a:pt x="835190" y="136859"/>
                  </a:lnTo>
                  <a:lnTo>
                    <a:pt x="1043987" y="68429"/>
                  </a:lnTo>
                  <a:lnTo>
                    <a:pt x="1252785" y="0"/>
                  </a:lnTo>
                  <a:lnTo>
                    <a:pt x="1461582" y="127083"/>
                  </a:lnTo>
                </a:path>
              </a:pathLst>
            </a:custGeom>
            <a:ln w="35231" cap="flat">
              <a:solidFill>
                <a:srgbClr val="1CABE2">
                  <a:alpha val="100000"/>
                </a:srgbClr>
              </a:solidFill>
              <a:prstDash val="solid"/>
              <a:round/>
            </a:ln>
          </p:spPr>
          <p:txBody>
            <a:bodyPr/>
            <a:lstStyle/>
            <a:p/>
          </p:txBody>
        </p:sp>
        <p:sp>
          <p:nvSpPr>
            <p:cNvPr id="493" name="tx493"/>
            <p:cNvSpPr/>
            <p:nvPr/>
          </p:nvSpPr>
          <p:spPr>
            <a:xfrm>
              <a:off x="5802160" y="54298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494" name="tx494"/>
            <p:cNvSpPr/>
            <p:nvPr/>
          </p:nvSpPr>
          <p:spPr>
            <a:xfrm>
              <a:off x="6010957" y="53613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495" name="tx495"/>
            <p:cNvSpPr/>
            <p:nvPr/>
          </p:nvSpPr>
          <p:spPr>
            <a:xfrm>
              <a:off x="6219755" y="54102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496" name="tx496"/>
            <p:cNvSpPr/>
            <p:nvPr/>
          </p:nvSpPr>
          <p:spPr>
            <a:xfrm>
              <a:off x="6428552" y="542004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497" name="tx497"/>
            <p:cNvSpPr/>
            <p:nvPr/>
          </p:nvSpPr>
          <p:spPr>
            <a:xfrm>
              <a:off x="6637350" y="54395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59</a:t>
              </a:r>
            </a:p>
          </p:txBody>
        </p:sp>
        <p:sp>
          <p:nvSpPr>
            <p:cNvPr id="498" name="tx498"/>
            <p:cNvSpPr/>
            <p:nvPr/>
          </p:nvSpPr>
          <p:spPr>
            <a:xfrm>
              <a:off x="6846147" y="53711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499" name="tx499"/>
            <p:cNvSpPr/>
            <p:nvPr/>
          </p:nvSpPr>
          <p:spPr>
            <a:xfrm>
              <a:off x="7054945" y="53027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500" name="tx500"/>
            <p:cNvSpPr/>
            <p:nvPr/>
          </p:nvSpPr>
          <p:spPr>
            <a:xfrm>
              <a:off x="7263742" y="54298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501" name="rc501"/>
            <p:cNvSpPr/>
            <p:nvPr/>
          </p:nvSpPr>
          <p:spPr>
            <a:xfrm>
              <a:off x="7466670" y="1074032"/>
              <a:ext cx="1607740" cy="1000048"/>
            </a:xfrm>
            <a:prstGeom prst="rect">
              <a:avLst/>
            </a:prstGeom>
            <a:solidFill>
              <a:srgbClr val="EBEBEB">
                <a:alpha val="100000"/>
              </a:srgbClr>
            </a:solidFill>
          </p:spPr>
          <p:txBody>
            <a:bodyPr/>
            <a:lstStyle/>
            <a:p/>
          </p:txBody>
        </p:sp>
        <p:sp>
          <p:nvSpPr>
            <p:cNvPr id="502" name="pl502"/>
            <p:cNvSpPr/>
            <p:nvPr/>
          </p:nvSpPr>
          <p:spPr>
            <a:xfrm>
              <a:off x="7466670" y="197485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03" name="pl503"/>
            <p:cNvSpPr/>
            <p:nvPr/>
          </p:nvSpPr>
          <p:spPr>
            <a:xfrm>
              <a:off x="7466670" y="173046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04" name="pl504"/>
            <p:cNvSpPr/>
            <p:nvPr/>
          </p:nvSpPr>
          <p:spPr>
            <a:xfrm>
              <a:off x="7466670" y="148607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05" name="pl505"/>
            <p:cNvSpPr/>
            <p:nvPr/>
          </p:nvSpPr>
          <p:spPr>
            <a:xfrm>
              <a:off x="7466670" y="124168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06" name="pl506"/>
            <p:cNvSpPr/>
            <p:nvPr/>
          </p:nvSpPr>
          <p:spPr>
            <a:xfrm>
              <a:off x="7466670" y="111948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07" name="pl507"/>
            <p:cNvSpPr/>
            <p:nvPr/>
          </p:nvSpPr>
          <p:spPr>
            <a:xfrm>
              <a:off x="7466670" y="185266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08" name="pl508"/>
            <p:cNvSpPr/>
            <p:nvPr/>
          </p:nvSpPr>
          <p:spPr>
            <a:xfrm>
              <a:off x="7466670" y="160827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09" name="pl509"/>
            <p:cNvSpPr/>
            <p:nvPr/>
          </p:nvSpPr>
          <p:spPr>
            <a:xfrm>
              <a:off x="7466670" y="136388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10" name="pl510"/>
            <p:cNvSpPr/>
            <p:nvPr/>
          </p:nvSpPr>
          <p:spPr>
            <a:xfrm>
              <a:off x="753974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11" name="pl511"/>
            <p:cNvSpPr/>
            <p:nvPr/>
          </p:nvSpPr>
          <p:spPr>
            <a:xfrm>
              <a:off x="774854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12" name="pl512"/>
            <p:cNvSpPr/>
            <p:nvPr/>
          </p:nvSpPr>
          <p:spPr>
            <a:xfrm>
              <a:off x="795734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13" name="pl513"/>
            <p:cNvSpPr/>
            <p:nvPr/>
          </p:nvSpPr>
          <p:spPr>
            <a:xfrm>
              <a:off x="8166141"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14" name="pl514"/>
            <p:cNvSpPr/>
            <p:nvPr/>
          </p:nvSpPr>
          <p:spPr>
            <a:xfrm>
              <a:off x="837493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15" name="pl515"/>
            <p:cNvSpPr/>
            <p:nvPr/>
          </p:nvSpPr>
          <p:spPr>
            <a:xfrm>
              <a:off x="858373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16" name="pl516"/>
            <p:cNvSpPr/>
            <p:nvPr/>
          </p:nvSpPr>
          <p:spPr>
            <a:xfrm>
              <a:off x="879253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17" name="pl517"/>
            <p:cNvSpPr/>
            <p:nvPr/>
          </p:nvSpPr>
          <p:spPr>
            <a:xfrm>
              <a:off x="9001331"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18" name="pl518"/>
            <p:cNvSpPr/>
            <p:nvPr/>
          </p:nvSpPr>
          <p:spPr>
            <a:xfrm>
              <a:off x="7539749" y="1627822"/>
              <a:ext cx="1461582" cy="87980"/>
            </a:xfrm>
            <a:custGeom>
              <a:avLst/>
              <a:pathLst>
                <a:path w="1461582" h="87980">
                  <a:moveTo>
                    <a:pt x="0" y="19551"/>
                  </a:moveTo>
                  <a:lnTo>
                    <a:pt x="208797" y="0"/>
                  </a:lnTo>
                  <a:lnTo>
                    <a:pt x="417595" y="29326"/>
                  </a:lnTo>
                  <a:lnTo>
                    <a:pt x="626392" y="87980"/>
                  </a:lnTo>
                  <a:lnTo>
                    <a:pt x="835190" y="48878"/>
                  </a:lnTo>
                  <a:lnTo>
                    <a:pt x="1043987" y="39102"/>
                  </a:lnTo>
                  <a:lnTo>
                    <a:pt x="1252785" y="39102"/>
                  </a:lnTo>
                  <a:lnTo>
                    <a:pt x="1461582" y="19551"/>
                  </a:lnTo>
                </a:path>
              </a:pathLst>
            </a:custGeom>
            <a:ln w="20325" cap="flat">
              <a:solidFill>
                <a:srgbClr val="BEBEBE">
                  <a:alpha val="69803"/>
                </a:srgbClr>
              </a:solidFill>
              <a:prstDash val="solid"/>
              <a:round/>
            </a:ln>
          </p:spPr>
          <p:txBody>
            <a:bodyPr/>
            <a:lstStyle/>
            <a:p/>
          </p:txBody>
        </p:sp>
        <p:sp>
          <p:nvSpPr>
            <p:cNvPr id="519" name="pl519"/>
            <p:cNvSpPr/>
            <p:nvPr/>
          </p:nvSpPr>
          <p:spPr>
            <a:xfrm>
              <a:off x="7539749" y="1549617"/>
              <a:ext cx="1461582" cy="127083"/>
            </a:xfrm>
            <a:custGeom>
              <a:avLst/>
              <a:pathLst>
                <a:path w="1461582" h="127083">
                  <a:moveTo>
                    <a:pt x="0" y="127083"/>
                  </a:moveTo>
                  <a:lnTo>
                    <a:pt x="208797" y="107532"/>
                  </a:lnTo>
                  <a:lnTo>
                    <a:pt x="417595" y="97756"/>
                  </a:lnTo>
                  <a:lnTo>
                    <a:pt x="626392" y="117307"/>
                  </a:lnTo>
                  <a:lnTo>
                    <a:pt x="835190" y="97756"/>
                  </a:lnTo>
                  <a:lnTo>
                    <a:pt x="1043987" y="58653"/>
                  </a:lnTo>
                  <a:lnTo>
                    <a:pt x="1252785" y="58653"/>
                  </a:lnTo>
                  <a:lnTo>
                    <a:pt x="1461582" y="0"/>
                  </a:lnTo>
                </a:path>
              </a:pathLst>
            </a:custGeom>
            <a:ln w="40651" cap="flat">
              <a:solidFill>
                <a:srgbClr val="BEBEBE">
                  <a:alpha val="69803"/>
                </a:srgbClr>
              </a:solidFill>
              <a:prstDash val="solid"/>
              <a:round/>
            </a:ln>
          </p:spPr>
          <p:txBody>
            <a:bodyPr/>
            <a:lstStyle/>
            <a:p/>
          </p:txBody>
        </p:sp>
        <p:sp>
          <p:nvSpPr>
            <p:cNvPr id="520" name="pl520"/>
            <p:cNvSpPr/>
            <p:nvPr/>
          </p:nvSpPr>
          <p:spPr>
            <a:xfrm>
              <a:off x="7539749" y="1549617"/>
              <a:ext cx="1461582" cy="127083"/>
            </a:xfrm>
            <a:custGeom>
              <a:avLst/>
              <a:pathLst>
                <a:path w="1461582" h="127083">
                  <a:moveTo>
                    <a:pt x="0" y="127083"/>
                  </a:moveTo>
                  <a:lnTo>
                    <a:pt x="208797" y="107532"/>
                  </a:lnTo>
                  <a:lnTo>
                    <a:pt x="417595" y="97756"/>
                  </a:lnTo>
                  <a:lnTo>
                    <a:pt x="626392" y="117307"/>
                  </a:lnTo>
                  <a:lnTo>
                    <a:pt x="835190" y="97756"/>
                  </a:lnTo>
                  <a:lnTo>
                    <a:pt x="1043987" y="58653"/>
                  </a:lnTo>
                  <a:lnTo>
                    <a:pt x="1252785" y="58653"/>
                  </a:lnTo>
                  <a:lnTo>
                    <a:pt x="1461582" y="0"/>
                  </a:lnTo>
                </a:path>
              </a:pathLst>
            </a:custGeom>
            <a:ln w="35231" cap="flat">
              <a:solidFill>
                <a:srgbClr val="BEBEBE">
                  <a:alpha val="69803"/>
                </a:srgbClr>
              </a:solidFill>
              <a:prstDash val="solid"/>
              <a:round/>
            </a:ln>
          </p:spPr>
          <p:txBody>
            <a:bodyPr/>
            <a:lstStyle/>
            <a:p/>
          </p:txBody>
        </p:sp>
        <p:sp>
          <p:nvSpPr>
            <p:cNvPr id="521" name="pl521"/>
            <p:cNvSpPr/>
            <p:nvPr/>
          </p:nvSpPr>
          <p:spPr>
            <a:xfrm>
              <a:off x="7539749" y="1627822"/>
              <a:ext cx="1461582" cy="87980"/>
            </a:xfrm>
            <a:custGeom>
              <a:avLst/>
              <a:pathLst>
                <a:path w="1461582" h="87980">
                  <a:moveTo>
                    <a:pt x="0" y="19551"/>
                  </a:moveTo>
                  <a:lnTo>
                    <a:pt x="208797" y="0"/>
                  </a:lnTo>
                  <a:lnTo>
                    <a:pt x="417595" y="29326"/>
                  </a:lnTo>
                  <a:lnTo>
                    <a:pt x="626392" y="87980"/>
                  </a:lnTo>
                  <a:lnTo>
                    <a:pt x="835190" y="48878"/>
                  </a:lnTo>
                  <a:lnTo>
                    <a:pt x="1043987" y="39102"/>
                  </a:lnTo>
                  <a:lnTo>
                    <a:pt x="1252785" y="39102"/>
                  </a:lnTo>
                  <a:lnTo>
                    <a:pt x="1461582" y="19551"/>
                  </a:lnTo>
                </a:path>
              </a:pathLst>
            </a:custGeom>
            <a:ln w="20325" cap="flat">
              <a:solidFill>
                <a:srgbClr val="6B6B6B">
                  <a:alpha val="100000"/>
                </a:srgbClr>
              </a:solidFill>
              <a:prstDash val="solid"/>
              <a:round/>
            </a:ln>
          </p:spPr>
          <p:txBody>
            <a:bodyPr/>
            <a:lstStyle/>
            <a:p/>
          </p:txBody>
        </p:sp>
        <p:sp>
          <p:nvSpPr>
            <p:cNvPr id="522" name="pl522"/>
            <p:cNvSpPr/>
            <p:nvPr/>
          </p:nvSpPr>
          <p:spPr>
            <a:xfrm>
              <a:off x="7539749" y="1549617"/>
              <a:ext cx="1461582" cy="127083"/>
            </a:xfrm>
            <a:custGeom>
              <a:avLst/>
              <a:pathLst>
                <a:path w="1461582" h="127083">
                  <a:moveTo>
                    <a:pt x="0" y="127083"/>
                  </a:moveTo>
                  <a:lnTo>
                    <a:pt x="208797" y="107532"/>
                  </a:lnTo>
                  <a:lnTo>
                    <a:pt x="417595" y="97756"/>
                  </a:lnTo>
                  <a:lnTo>
                    <a:pt x="626392" y="117307"/>
                  </a:lnTo>
                  <a:lnTo>
                    <a:pt x="835190" y="97756"/>
                  </a:lnTo>
                  <a:lnTo>
                    <a:pt x="1043987" y="58653"/>
                  </a:lnTo>
                  <a:lnTo>
                    <a:pt x="1252785" y="58653"/>
                  </a:lnTo>
                  <a:lnTo>
                    <a:pt x="1461582" y="0"/>
                  </a:lnTo>
                </a:path>
              </a:pathLst>
            </a:custGeom>
            <a:ln w="40651" cap="flat">
              <a:solidFill>
                <a:srgbClr val="000000">
                  <a:alpha val="100000"/>
                </a:srgbClr>
              </a:solidFill>
              <a:prstDash val="solid"/>
              <a:round/>
            </a:ln>
          </p:spPr>
          <p:txBody>
            <a:bodyPr/>
            <a:lstStyle/>
            <a:p/>
          </p:txBody>
        </p:sp>
        <p:sp>
          <p:nvSpPr>
            <p:cNvPr id="523" name="pl523"/>
            <p:cNvSpPr/>
            <p:nvPr/>
          </p:nvSpPr>
          <p:spPr>
            <a:xfrm>
              <a:off x="7539749" y="1549617"/>
              <a:ext cx="1461582" cy="127083"/>
            </a:xfrm>
            <a:custGeom>
              <a:avLst/>
              <a:pathLst>
                <a:path w="1461582" h="127083">
                  <a:moveTo>
                    <a:pt x="0" y="127083"/>
                  </a:moveTo>
                  <a:lnTo>
                    <a:pt x="208797" y="107532"/>
                  </a:lnTo>
                  <a:lnTo>
                    <a:pt x="417595" y="97756"/>
                  </a:lnTo>
                  <a:lnTo>
                    <a:pt x="626392" y="117307"/>
                  </a:lnTo>
                  <a:lnTo>
                    <a:pt x="835190" y="97756"/>
                  </a:lnTo>
                  <a:lnTo>
                    <a:pt x="1043987" y="58653"/>
                  </a:lnTo>
                  <a:lnTo>
                    <a:pt x="1252785" y="58653"/>
                  </a:lnTo>
                  <a:lnTo>
                    <a:pt x="1461582" y="0"/>
                  </a:lnTo>
                </a:path>
              </a:pathLst>
            </a:custGeom>
            <a:ln w="35231" cap="flat">
              <a:solidFill>
                <a:srgbClr val="1CABE2">
                  <a:alpha val="100000"/>
                </a:srgbClr>
              </a:solidFill>
              <a:prstDash val="solid"/>
              <a:round/>
            </a:ln>
          </p:spPr>
          <p:txBody>
            <a:bodyPr/>
            <a:lstStyle/>
            <a:p/>
          </p:txBody>
        </p:sp>
        <p:sp>
          <p:nvSpPr>
            <p:cNvPr id="524" name="tx524"/>
            <p:cNvSpPr/>
            <p:nvPr/>
          </p:nvSpPr>
          <p:spPr>
            <a:xfrm>
              <a:off x="7479490" y="149814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525" name="tx525"/>
            <p:cNvSpPr/>
            <p:nvPr/>
          </p:nvSpPr>
          <p:spPr>
            <a:xfrm>
              <a:off x="7688287" y="14785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526" name="tx526"/>
            <p:cNvSpPr/>
            <p:nvPr/>
          </p:nvSpPr>
          <p:spPr>
            <a:xfrm>
              <a:off x="7897085" y="14688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527" name="tx527"/>
            <p:cNvSpPr/>
            <p:nvPr/>
          </p:nvSpPr>
          <p:spPr>
            <a:xfrm>
              <a:off x="8105882" y="14883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528" name="tx528"/>
            <p:cNvSpPr/>
            <p:nvPr/>
          </p:nvSpPr>
          <p:spPr>
            <a:xfrm>
              <a:off x="8314680" y="14688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529" name="tx529"/>
            <p:cNvSpPr/>
            <p:nvPr/>
          </p:nvSpPr>
          <p:spPr>
            <a:xfrm>
              <a:off x="8523477" y="14297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530" name="tx530"/>
            <p:cNvSpPr/>
            <p:nvPr/>
          </p:nvSpPr>
          <p:spPr>
            <a:xfrm>
              <a:off x="8732275" y="14297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531" name="tx531"/>
            <p:cNvSpPr/>
            <p:nvPr/>
          </p:nvSpPr>
          <p:spPr>
            <a:xfrm>
              <a:off x="8941072" y="137106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532" name="rc532"/>
            <p:cNvSpPr/>
            <p:nvPr/>
          </p:nvSpPr>
          <p:spPr>
            <a:xfrm>
              <a:off x="7466670" y="2358522"/>
              <a:ext cx="1607740" cy="1000048"/>
            </a:xfrm>
            <a:prstGeom prst="rect">
              <a:avLst/>
            </a:prstGeom>
            <a:solidFill>
              <a:srgbClr val="EBEBEB">
                <a:alpha val="100000"/>
              </a:srgbClr>
            </a:solidFill>
          </p:spPr>
          <p:txBody>
            <a:bodyPr/>
            <a:lstStyle/>
            <a:p/>
          </p:txBody>
        </p:sp>
        <p:sp>
          <p:nvSpPr>
            <p:cNvPr id="533" name="pl533"/>
            <p:cNvSpPr/>
            <p:nvPr/>
          </p:nvSpPr>
          <p:spPr>
            <a:xfrm>
              <a:off x="7466670" y="325934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34" name="pl534"/>
            <p:cNvSpPr/>
            <p:nvPr/>
          </p:nvSpPr>
          <p:spPr>
            <a:xfrm>
              <a:off x="7466670" y="301495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35" name="pl535"/>
            <p:cNvSpPr/>
            <p:nvPr/>
          </p:nvSpPr>
          <p:spPr>
            <a:xfrm>
              <a:off x="7466670" y="277056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36" name="pl536"/>
            <p:cNvSpPr/>
            <p:nvPr/>
          </p:nvSpPr>
          <p:spPr>
            <a:xfrm>
              <a:off x="7466670" y="252617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37" name="pl537"/>
            <p:cNvSpPr/>
            <p:nvPr/>
          </p:nvSpPr>
          <p:spPr>
            <a:xfrm>
              <a:off x="7466670" y="240397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38" name="pl538"/>
            <p:cNvSpPr/>
            <p:nvPr/>
          </p:nvSpPr>
          <p:spPr>
            <a:xfrm>
              <a:off x="7466670" y="313715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39" name="pl539"/>
            <p:cNvSpPr/>
            <p:nvPr/>
          </p:nvSpPr>
          <p:spPr>
            <a:xfrm>
              <a:off x="7466670" y="289276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40" name="pl540"/>
            <p:cNvSpPr/>
            <p:nvPr/>
          </p:nvSpPr>
          <p:spPr>
            <a:xfrm>
              <a:off x="7466670" y="264837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41" name="pl541"/>
            <p:cNvSpPr/>
            <p:nvPr/>
          </p:nvSpPr>
          <p:spPr>
            <a:xfrm>
              <a:off x="753974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42" name="pl542"/>
            <p:cNvSpPr/>
            <p:nvPr/>
          </p:nvSpPr>
          <p:spPr>
            <a:xfrm>
              <a:off x="774854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43" name="pl543"/>
            <p:cNvSpPr/>
            <p:nvPr/>
          </p:nvSpPr>
          <p:spPr>
            <a:xfrm>
              <a:off x="795734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44" name="pl544"/>
            <p:cNvSpPr/>
            <p:nvPr/>
          </p:nvSpPr>
          <p:spPr>
            <a:xfrm>
              <a:off x="8166141"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45" name="pl545"/>
            <p:cNvSpPr/>
            <p:nvPr/>
          </p:nvSpPr>
          <p:spPr>
            <a:xfrm>
              <a:off x="837493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46" name="pl546"/>
            <p:cNvSpPr/>
            <p:nvPr/>
          </p:nvSpPr>
          <p:spPr>
            <a:xfrm>
              <a:off x="858373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47" name="pl547"/>
            <p:cNvSpPr/>
            <p:nvPr/>
          </p:nvSpPr>
          <p:spPr>
            <a:xfrm>
              <a:off x="879253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48" name="pl548"/>
            <p:cNvSpPr/>
            <p:nvPr/>
          </p:nvSpPr>
          <p:spPr>
            <a:xfrm>
              <a:off x="9001331"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49" name="pl549"/>
            <p:cNvSpPr/>
            <p:nvPr/>
          </p:nvSpPr>
          <p:spPr>
            <a:xfrm>
              <a:off x="7539749" y="2912312"/>
              <a:ext cx="1461582" cy="87980"/>
            </a:xfrm>
            <a:custGeom>
              <a:avLst/>
              <a:pathLst>
                <a:path w="1461582" h="87980">
                  <a:moveTo>
                    <a:pt x="0" y="19551"/>
                  </a:moveTo>
                  <a:lnTo>
                    <a:pt x="208797" y="0"/>
                  </a:lnTo>
                  <a:lnTo>
                    <a:pt x="417595" y="29326"/>
                  </a:lnTo>
                  <a:lnTo>
                    <a:pt x="626392" y="87980"/>
                  </a:lnTo>
                  <a:lnTo>
                    <a:pt x="835190" y="48878"/>
                  </a:lnTo>
                  <a:lnTo>
                    <a:pt x="1043987" y="39102"/>
                  </a:lnTo>
                  <a:lnTo>
                    <a:pt x="1252785" y="39102"/>
                  </a:lnTo>
                  <a:lnTo>
                    <a:pt x="1461582" y="19551"/>
                  </a:lnTo>
                </a:path>
              </a:pathLst>
            </a:custGeom>
            <a:ln w="20325" cap="flat">
              <a:solidFill>
                <a:srgbClr val="BEBEBE">
                  <a:alpha val="69803"/>
                </a:srgbClr>
              </a:solidFill>
              <a:prstDash val="solid"/>
              <a:round/>
            </a:ln>
          </p:spPr>
          <p:txBody>
            <a:bodyPr/>
            <a:lstStyle/>
            <a:p/>
          </p:txBody>
        </p:sp>
        <p:sp>
          <p:nvSpPr>
            <p:cNvPr id="550" name="pl550"/>
            <p:cNvSpPr/>
            <p:nvPr/>
          </p:nvSpPr>
          <p:spPr>
            <a:xfrm>
              <a:off x="7539749" y="2804780"/>
              <a:ext cx="1461582" cy="136859"/>
            </a:xfrm>
            <a:custGeom>
              <a:avLst/>
              <a:pathLst>
                <a:path w="1461582" h="136859">
                  <a:moveTo>
                    <a:pt x="0" y="78205"/>
                  </a:moveTo>
                  <a:lnTo>
                    <a:pt x="208797" y="78205"/>
                  </a:lnTo>
                  <a:lnTo>
                    <a:pt x="417595" y="136859"/>
                  </a:lnTo>
                  <a:lnTo>
                    <a:pt x="626392" y="87980"/>
                  </a:lnTo>
                  <a:lnTo>
                    <a:pt x="835190" y="78205"/>
                  </a:lnTo>
                  <a:lnTo>
                    <a:pt x="1043987" y="78205"/>
                  </a:lnTo>
                  <a:lnTo>
                    <a:pt x="1252785" y="9775"/>
                  </a:lnTo>
                  <a:lnTo>
                    <a:pt x="1461582" y="0"/>
                  </a:lnTo>
                </a:path>
              </a:pathLst>
            </a:custGeom>
            <a:ln w="40651" cap="flat">
              <a:solidFill>
                <a:srgbClr val="BEBEBE">
                  <a:alpha val="69803"/>
                </a:srgbClr>
              </a:solidFill>
              <a:prstDash val="solid"/>
              <a:round/>
            </a:ln>
          </p:spPr>
          <p:txBody>
            <a:bodyPr/>
            <a:lstStyle/>
            <a:p/>
          </p:txBody>
        </p:sp>
        <p:sp>
          <p:nvSpPr>
            <p:cNvPr id="551" name="pl551"/>
            <p:cNvSpPr/>
            <p:nvPr/>
          </p:nvSpPr>
          <p:spPr>
            <a:xfrm>
              <a:off x="7539749" y="2804780"/>
              <a:ext cx="1461582" cy="136859"/>
            </a:xfrm>
            <a:custGeom>
              <a:avLst/>
              <a:pathLst>
                <a:path w="1461582" h="136859">
                  <a:moveTo>
                    <a:pt x="0" y="78205"/>
                  </a:moveTo>
                  <a:lnTo>
                    <a:pt x="208797" y="78205"/>
                  </a:lnTo>
                  <a:lnTo>
                    <a:pt x="417595" y="136859"/>
                  </a:lnTo>
                  <a:lnTo>
                    <a:pt x="626392" y="87980"/>
                  </a:lnTo>
                  <a:lnTo>
                    <a:pt x="835190" y="78205"/>
                  </a:lnTo>
                  <a:lnTo>
                    <a:pt x="1043987" y="78205"/>
                  </a:lnTo>
                  <a:lnTo>
                    <a:pt x="1252785" y="9775"/>
                  </a:lnTo>
                  <a:lnTo>
                    <a:pt x="1461582" y="0"/>
                  </a:lnTo>
                </a:path>
              </a:pathLst>
            </a:custGeom>
            <a:ln w="35231" cap="flat">
              <a:solidFill>
                <a:srgbClr val="BEBEBE">
                  <a:alpha val="69803"/>
                </a:srgbClr>
              </a:solidFill>
              <a:prstDash val="solid"/>
              <a:round/>
            </a:ln>
          </p:spPr>
          <p:txBody>
            <a:bodyPr/>
            <a:lstStyle/>
            <a:p/>
          </p:txBody>
        </p:sp>
        <p:sp>
          <p:nvSpPr>
            <p:cNvPr id="552" name="pl552"/>
            <p:cNvSpPr/>
            <p:nvPr/>
          </p:nvSpPr>
          <p:spPr>
            <a:xfrm>
              <a:off x="7539749" y="2912312"/>
              <a:ext cx="1461582" cy="87980"/>
            </a:xfrm>
            <a:custGeom>
              <a:avLst/>
              <a:pathLst>
                <a:path w="1461582" h="87980">
                  <a:moveTo>
                    <a:pt x="0" y="19551"/>
                  </a:moveTo>
                  <a:lnTo>
                    <a:pt x="208797" y="0"/>
                  </a:lnTo>
                  <a:lnTo>
                    <a:pt x="417595" y="29326"/>
                  </a:lnTo>
                  <a:lnTo>
                    <a:pt x="626392" y="87980"/>
                  </a:lnTo>
                  <a:lnTo>
                    <a:pt x="835190" y="48878"/>
                  </a:lnTo>
                  <a:lnTo>
                    <a:pt x="1043987" y="39102"/>
                  </a:lnTo>
                  <a:lnTo>
                    <a:pt x="1252785" y="39102"/>
                  </a:lnTo>
                  <a:lnTo>
                    <a:pt x="1461582" y="19551"/>
                  </a:lnTo>
                </a:path>
              </a:pathLst>
            </a:custGeom>
            <a:ln w="20325" cap="flat">
              <a:solidFill>
                <a:srgbClr val="6B6B6B">
                  <a:alpha val="100000"/>
                </a:srgbClr>
              </a:solidFill>
              <a:prstDash val="solid"/>
              <a:round/>
            </a:ln>
          </p:spPr>
          <p:txBody>
            <a:bodyPr/>
            <a:lstStyle/>
            <a:p/>
          </p:txBody>
        </p:sp>
        <p:sp>
          <p:nvSpPr>
            <p:cNvPr id="553" name="pl553"/>
            <p:cNvSpPr/>
            <p:nvPr/>
          </p:nvSpPr>
          <p:spPr>
            <a:xfrm>
              <a:off x="7539749" y="2804780"/>
              <a:ext cx="1461582" cy="136859"/>
            </a:xfrm>
            <a:custGeom>
              <a:avLst/>
              <a:pathLst>
                <a:path w="1461582" h="136859">
                  <a:moveTo>
                    <a:pt x="0" y="78205"/>
                  </a:moveTo>
                  <a:lnTo>
                    <a:pt x="208797" y="78205"/>
                  </a:lnTo>
                  <a:lnTo>
                    <a:pt x="417595" y="136859"/>
                  </a:lnTo>
                  <a:lnTo>
                    <a:pt x="626392" y="87980"/>
                  </a:lnTo>
                  <a:lnTo>
                    <a:pt x="835190" y="78205"/>
                  </a:lnTo>
                  <a:lnTo>
                    <a:pt x="1043987" y="78205"/>
                  </a:lnTo>
                  <a:lnTo>
                    <a:pt x="1252785" y="9775"/>
                  </a:lnTo>
                  <a:lnTo>
                    <a:pt x="1461582" y="0"/>
                  </a:lnTo>
                </a:path>
              </a:pathLst>
            </a:custGeom>
            <a:ln w="40651" cap="flat">
              <a:solidFill>
                <a:srgbClr val="000000">
                  <a:alpha val="100000"/>
                </a:srgbClr>
              </a:solidFill>
              <a:prstDash val="solid"/>
              <a:round/>
            </a:ln>
          </p:spPr>
          <p:txBody>
            <a:bodyPr/>
            <a:lstStyle/>
            <a:p/>
          </p:txBody>
        </p:sp>
        <p:sp>
          <p:nvSpPr>
            <p:cNvPr id="554" name="pl554"/>
            <p:cNvSpPr/>
            <p:nvPr/>
          </p:nvSpPr>
          <p:spPr>
            <a:xfrm>
              <a:off x="7539749" y="2804780"/>
              <a:ext cx="1461582" cy="136859"/>
            </a:xfrm>
            <a:custGeom>
              <a:avLst/>
              <a:pathLst>
                <a:path w="1461582" h="136859">
                  <a:moveTo>
                    <a:pt x="0" y="78205"/>
                  </a:moveTo>
                  <a:lnTo>
                    <a:pt x="208797" y="78205"/>
                  </a:lnTo>
                  <a:lnTo>
                    <a:pt x="417595" y="136859"/>
                  </a:lnTo>
                  <a:lnTo>
                    <a:pt x="626392" y="87980"/>
                  </a:lnTo>
                  <a:lnTo>
                    <a:pt x="835190" y="78205"/>
                  </a:lnTo>
                  <a:lnTo>
                    <a:pt x="1043987" y="78205"/>
                  </a:lnTo>
                  <a:lnTo>
                    <a:pt x="1252785" y="9775"/>
                  </a:lnTo>
                  <a:lnTo>
                    <a:pt x="1461582" y="0"/>
                  </a:lnTo>
                </a:path>
              </a:pathLst>
            </a:custGeom>
            <a:ln w="35231" cap="flat">
              <a:solidFill>
                <a:srgbClr val="1CABE2">
                  <a:alpha val="100000"/>
                </a:srgbClr>
              </a:solidFill>
              <a:prstDash val="solid"/>
              <a:round/>
            </a:ln>
          </p:spPr>
          <p:txBody>
            <a:bodyPr/>
            <a:lstStyle/>
            <a:p/>
          </p:txBody>
        </p:sp>
        <p:sp>
          <p:nvSpPr>
            <p:cNvPr id="555" name="tx555"/>
            <p:cNvSpPr/>
            <p:nvPr/>
          </p:nvSpPr>
          <p:spPr>
            <a:xfrm>
              <a:off x="7479490" y="27044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556" name="tx556"/>
            <p:cNvSpPr/>
            <p:nvPr/>
          </p:nvSpPr>
          <p:spPr>
            <a:xfrm>
              <a:off x="7688287" y="27044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557" name="tx557"/>
            <p:cNvSpPr/>
            <p:nvPr/>
          </p:nvSpPr>
          <p:spPr>
            <a:xfrm>
              <a:off x="7897085" y="27630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558" name="tx558"/>
            <p:cNvSpPr/>
            <p:nvPr/>
          </p:nvSpPr>
          <p:spPr>
            <a:xfrm>
              <a:off x="8105882" y="27142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559" name="tx559"/>
            <p:cNvSpPr/>
            <p:nvPr/>
          </p:nvSpPr>
          <p:spPr>
            <a:xfrm>
              <a:off x="8314680" y="27044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560" name="tx560"/>
            <p:cNvSpPr/>
            <p:nvPr/>
          </p:nvSpPr>
          <p:spPr>
            <a:xfrm>
              <a:off x="8523477" y="27044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561" name="tx561"/>
            <p:cNvSpPr/>
            <p:nvPr/>
          </p:nvSpPr>
          <p:spPr>
            <a:xfrm>
              <a:off x="8732275" y="26360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562" name="tx562"/>
            <p:cNvSpPr/>
            <p:nvPr/>
          </p:nvSpPr>
          <p:spPr>
            <a:xfrm>
              <a:off x="8941072" y="26262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563" name="rc563"/>
            <p:cNvSpPr/>
            <p:nvPr/>
          </p:nvSpPr>
          <p:spPr>
            <a:xfrm>
              <a:off x="7466670" y="3643012"/>
              <a:ext cx="1607740" cy="1000048"/>
            </a:xfrm>
            <a:prstGeom prst="rect">
              <a:avLst/>
            </a:prstGeom>
            <a:solidFill>
              <a:srgbClr val="EBEBEB">
                <a:alpha val="100000"/>
              </a:srgbClr>
            </a:solidFill>
          </p:spPr>
          <p:txBody>
            <a:bodyPr/>
            <a:lstStyle/>
            <a:p/>
          </p:txBody>
        </p:sp>
        <p:sp>
          <p:nvSpPr>
            <p:cNvPr id="564" name="pl564"/>
            <p:cNvSpPr/>
            <p:nvPr/>
          </p:nvSpPr>
          <p:spPr>
            <a:xfrm>
              <a:off x="7466670" y="454383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65" name="pl565"/>
            <p:cNvSpPr/>
            <p:nvPr/>
          </p:nvSpPr>
          <p:spPr>
            <a:xfrm>
              <a:off x="7466670" y="429944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66" name="pl566"/>
            <p:cNvSpPr/>
            <p:nvPr/>
          </p:nvSpPr>
          <p:spPr>
            <a:xfrm>
              <a:off x="7466670" y="405505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67" name="pl567"/>
            <p:cNvSpPr/>
            <p:nvPr/>
          </p:nvSpPr>
          <p:spPr>
            <a:xfrm>
              <a:off x="7466670" y="381066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68" name="pl568"/>
            <p:cNvSpPr/>
            <p:nvPr/>
          </p:nvSpPr>
          <p:spPr>
            <a:xfrm>
              <a:off x="7466670" y="368846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69" name="pl569"/>
            <p:cNvSpPr/>
            <p:nvPr/>
          </p:nvSpPr>
          <p:spPr>
            <a:xfrm>
              <a:off x="7466670" y="442164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70" name="pl570"/>
            <p:cNvSpPr/>
            <p:nvPr/>
          </p:nvSpPr>
          <p:spPr>
            <a:xfrm>
              <a:off x="7466670" y="417725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71" name="pl571"/>
            <p:cNvSpPr/>
            <p:nvPr/>
          </p:nvSpPr>
          <p:spPr>
            <a:xfrm>
              <a:off x="7466670" y="393286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72" name="pl572"/>
            <p:cNvSpPr/>
            <p:nvPr/>
          </p:nvSpPr>
          <p:spPr>
            <a:xfrm>
              <a:off x="753974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73" name="pl573"/>
            <p:cNvSpPr/>
            <p:nvPr/>
          </p:nvSpPr>
          <p:spPr>
            <a:xfrm>
              <a:off x="774854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74" name="pl574"/>
            <p:cNvSpPr/>
            <p:nvPr/>
          </p:nvSpPr>
          <p:spPr>
            <a:xfrm>
              <a:off x="795734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75" name="pl575"/>
            <p:cNvSpPr/>
            <p:nvPr/>
          </p:nvSpPr>
          <p:spPr>
            <a:xfrm>
              <a:off x="8166141"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76" name="pl576"/>
            <p:cNvSpPr/>
            <p:nvPr/>
          </p:nvSpPr>
          <p:spPr>
            <a:xfrm>
              <a:off x="837493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77" name="pl577"/>
            <p:cNvSpPr/>
            <p:nvPr/>
          </p:nvSpPr>
          <p:spPr>
            <a:xfrm>
              <a:off x="858373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78" name="pl578"/>
            <p:cNvSpPr/>
            <p:nvPr/>
          </p:nvSpPr>
          <p:spPr>
            <a:xfrm>
              <a:off x="879253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79" name="pl579"/>
            <p:cNvSpPr/>
            <p:nvPr/>
          </p:nvSpPr>
          <p:spPr>
            <a:xfrm>
              <a:off x="9001331"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80" name="pl580"/>
            <p:cNvSpPr/>
            <p:nvPr/>
          </p:nvSpPr>
          <p:spPr>
            <a:xfrm>
              <a:off x="7539749" y="4196802"/>
              <a:ext cx="1461582" cy="87980"/>
            </a:xfrm>
            <a:custGeom>
              <a:avLst/>
              <a:pathLst>
                <a:path w="1461582" h="87980">
                  <a:moveTo>
                    <a:pt x="0" y="19551"/>
                  </a:moveTo>
                  <a:lnTo>
                    <a:pt x="208797" y="0"/>
                  </a:lnTo>
                  <a:lnTo>
                    <a:pt x="417595" y="29326"/>
                  </a:lnTo>
                  <a:lnTo>
                    <a:pt x="626392" y="87980"/>
                  </a:lnTo>
                  <a:lnTo>
                    <a:pt x="835190" y="48878"/>
                  </a:lnTo>
                  <a:lnTo>
                    <a:pt x="1043987" y="39102"/>
                  </a:lnTo>
                  <a:lnTo>
                    <a:pt x="1252785" y="39102"/>
                  </a:lnTo>
                  <a:lnTo>
                    <a:pt x="1461582" y="19551"/>
                  </a:lnTo>
                </a:path>
              </a:pathLst>
            </a:custGeom>
            <a:ln w="20325" cap="flat">
              <a:solidFill>
                <a:srgbClr val="BEBEBE">
                  <a:alpha val="69803"/>
                </a:srgbClr>
              </a:solidFill>
              <a:prstDash val="solid"/>
              <a:round/>
            </a:ln>
          </p:spPr>
          <p:txBody>
            <a:bodyPr/>
            <a:lstStyle/>
            <a:p/>
          </p:txBody>
        </p:sp>
        <p:sp>
          <p:nvSpPr>
            <p:cNvPr id="581" name="pl581"/>
            <p:cNvSpPr/>
            <p:nvPr/>
          </p:nvSpPr>
          <p:spPr>
            <a:xfrm>
              <a:off x="7539749" y="4490071"/>
              <a:ext cx="1461582" cy="107532"/>
            </a:xfrm>
            <a:custGeom>
              <a:avLst/>
              <a:pathLst>
                <a:path w="1461582" h="107532">
                  <a:moveTo>
                    <a:pt x="0" y="78205"/>
                  </a:moveTo>
                  <a:lnTo>
                    <a:pt x="208797" y="78205"/>
                  </a:lnTo>
                  <a:lnTo>
                    <a:pt x="417595" y="29326"/>
                  </a:lnTo>
                  <a:lnTo>
                    <a:pt x="626392" y="107532"/>
                  </a:lnTo>
                  <a:lnTo>
                    <a:pt x="835190" y="58653"/>
                  </a:lnTo>
                  <a:lnTo>
                    <a:pt x="1043987" y="78205"/>
                  </a:lnTo>
                  <a:lnTo>
                    <a:pt x="1252785" y="9775"/>
                  </a:lnTo>
                  <a:lnTo>
                    <a:pt x="1461582" y="0"/>
                  </a:lnTo>
                </a:path>
              </a:pathLst>
            </a:custGeom>
            <a:ln w="40651" cap="flat">
              <a:solidFill>
                <a:srgbClr val="BEBEBE">
                  <a:alpha val="69803"/>
                </a:srgbClr>
              </a:solidFill>
              <a:prstDash val="solid"/>
              <a:round/>
            </a:ln>
          </p:spPr>
          <p:txBody>
            <a:bodyPr/>
            <a:lstStyle/>
            <a:p/>
          </p:txBody>
        </p:sp>
        <p:sp>
          <p:nvSpPr>
            <p:cNvPr id="582" name="pl582"/>
            <p:cNvSpPr/>
            <p:nvPr/>
          </p:nvSpPr>
          <p:spPr>
            <a:xfrm>
              <a:off x="7539749" y="4490071"/>
              <a:ext cx="1461582" cy="107532"/>
            </a:xfrm>
            <a:custGeom>
              <a:avLst/>
              <a:pathLst>
                <a:path w="1461582" h="107532">
                  <a:moveTo>
                    <a:pt x="0" y="78205"/>
                  </a:moveTo>
                  <a:lnTo>
                    <a:pt x="208797" y="78205"/>
                  </a:lnTo>
                  <a:lnTo>
                    <a:pt x="417595" y="29326"/>
                  </a:lnTo>
                  <a:lnTo>
                    <a:pt x="626392" y="107532"/>
                  </a:lnTo>
                  <a:lnTo>
                    <a:pt x="835190" y="58653"/>
                  </a:lnTo>
                  <a:lnTo>
                    <a:pt x="1043987" y="78205"/>
                  </a:lnTo>
                  <a:lnTo>
                    <a:pt x="1252785" y="9775"/>
                  </a:lnTo>
                  <a:lnTo>
                    <a:pt x="1461582" y="0"/>
                  </a:lnTo>
                </a:path>
              </a:pathLst>
            </a:custGeom>
            <a:ln w="35231" cap="flat">
              <a:solidFill>
                <a:srgbClr val="BEBEBE">
                  <a:alpha val="69803"/>
                </a:srgbClr>
              </a:solidFill>
              <a:prstDash val="solid"/>
              <a:round/>
            </a:ln>
          </p:spPr>
          <p:txBody>
            <a:bodyPr/>
            <a:lstStyle/>
            <a:p/>
          </p:txBody>
        </p:sp>
        <p:sp>
          <p:nvSpPr>
            <p:cNvPr id="583" name="pl583"/>
            <p:cNvSpPr/>
            <p:nvPr/>
          </p:nvSpPr>
          <p:spPr>
            <a:xfrm>
              <a:off x="7539749" y="4196802"/>
              <a:ext cx="1461582" cy="87980"/>
            </a:xfrm>
            <a:custGeom>
              <a:avLst/>
              <a:pathLst>
                <a:path w="1461582" h="87980">
                  <a:moveTo>
                    <a:pt x="0" y="19551"/>
                  </a:moveTo>
                  <a:lnTo>
                    <a:pt x="208797" y="0"/>
                  </a:lnTo>
                  <a:lnTo>
                    <a:pt x="417595" y="29326"/>
                  </a:lnTo>
                  <a:lnTo>
                    <a:pt x="626392" y="87980"/>
                  </a:lnTo>
                  <a:lnTo>
                    <a:pt x="835190" y="48878"/>
                  </a:lnTo>
                  <a:lnTo>
                    <a:pt x="1043987" y="39102"/>
                  </a:lnTo>
                  <a:lnTo>
                    <a:pt x="1252785" y="39102"/>
                  </a:lnTo>
                  <a:lnTo>
                    <a:pt x="1461582" y="19551"/>
                  </a:lnTo>
                </a:path>
              </a:pathLst>
            </a:custGeom>
            <a:ln w="20325" cap="flat">
              <a:solidFill>
                <a:srgbClr val="6B6B6B">
                  <a:alpha val="100000"/>
                </a:srgbClr>
              </a:solidFill>
              <a:prstDash val="solid"/>
              <a:round/>
            </a:ln>
          </p:spPr>
          <p:txBody>
            <a:bodyPr/>
            <a:lstStyle/>
            <a:p/>
          </p:txBody>
        </p:sp>
        <p:sp>
          <p:nvSpPr>
            <p:cNvPr id="584" name="pl584"/>
            <p:cNvSpPr/>
            <p:nvPr/>
          </p:nvSpPr>
          <p:spPr>
            <a:xfrm>
              <a:off x="7539749" y="4490071"/>
              <a:ext cx="1461582" cy="107532"/>
            </a:xfrm>
            <a:custGeom>
              <a:avLst/>
              <a:pathLst>
                <a:path w="1461582" h="107532">
                  <a:moveTo>
                    <a:pt x="0" y="78205"/>
                  </a:moveTo>
                  <a:lnTo>
                    <a:pt x="208797" y="78205"/>
                  </a:lnTo>
                  <a:lnTo>
                    <a:pt x="417595" y="29326"/>
                  </a:lnTo>
                  <a:lnTo>
                    <a:pt x="626392" y="107532"/>
                  </a:lnTo>
                  <a:lnTo>
                    <a:pt x="835190" y="58653"/>
                  </a:lnTo>
                  <a:lnTo>
                    <a:pt x="1043987" y="78205"/>
                  </a:lnTo>
                  <a:lnTo>
                    <a:pt x="1252785" y="9775"/>
                  </a:lnTo>
                  <a:lnTo>
                    <a:pt x="1461582" y="0"/>
                  </a:lnTo>
                </a:path>
              </a:pathLst>
            </a:custGeom>
            <a:ln w="40651" cap="flat">
              <a:solidFill>
                <a:srgbClr val="000000">
                  <a:alpha val="100000"/>
                </a:srgbClr>
              </a:solidFill>
              <a:prstDash val="solid"/>
              <a:round/>
            </a:ln>
          </p:spPr>
          <p:txBody>
            <a:bodyPr/>
            <a:lstStyle/>
            <a:p/>
          </p:txBody>
        </p:sp>
        <p:sp>
          <p:nvSpPr>
            <p:cNvPr id="585" name="pl585"/>
            <p:cNvSpPr/>
            <p:nvPr/>
          </p:nvSpPr>
          <p:spPr>
            <a:xfrm>
              <a:off x="7539749" y="4490071"/>
              <a:ext cx="1461582" cy="107532"/>
            </a:xfrm>
            <a:custGeom>
              <a:avLst/>
              <a:pathLst>
                <a:path w="1461582" h="107532">
                  <a:moveTo>
                    <a:pt x="0" y="78205"/>
                  </a:moveTo>
                  <a:lnTo>
                    <a:pt x="208797" y="78205"/>
                  </a:lnTo>
                  <a:lnTo>
                    <a:pt x="417595" y="29326"/>
                  </a:lnTo>
                  <a:lnTo>
                    <a:pt x="626392" y="107532"/>
                  </a:lnTo>
                  <a:lnTo>
                    <a:pt x="835190" y="58653"/>
                  </a:lnTo>
                  <a:lnTo>
                    <a:pt x="1043987" y="78205"/>
                  </a:lnTo>
                  <a:lnTo>
                    <a:pt x="1252785" y="9775"/>
                  </a:lnTo>
                  <a:lnTo>
                    <a:pt x="1461582" y="0"/>
                  </a:lnTo>
                </a:path>
              </a:pathLst>
            </a:custGeom>
            <a:ln w="35231" cap="flat">
              <a:solidFill>
                <a:srgbClr val="1CABE2">
                  <a:alpha val="100000"/>
                </a:srgbClr>
              </a:solidFill>
              <a:prstDash val="solid"/>
              <a:round/>
            </a:ln>
          </p:spPr>
          <p:txBody>
            <a:bodyPr/>
            <a:lstStyle/>
            <a:p/>
          </p:txBody>
        </p:sp>
        <p:sp>
          <p:nvSpPr>
            <p:cNvPr id="586" name="tx586"/>
            <p:cNvSpPr/>
            <p:nvPr/>
          </p:nvSpPr>
          <p:spPr>
            <a:xfrm>
              <a:off x="7479490" y="43897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35</a:t>
              </a:r>
            </a:p>
          </p:txBody>
        </p:sp>
        <p:sp>
          <p:nvSpPr>
            <p:cNvPr id="587" name="tx587"/>
            <p:cNvSpPr/>
            <p:nvPr/>
          </p:nvSpPr>
          <p:spPr>
            <a:xfrm>
              <a:off x="7688287" y="43897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35</a:t>
              </a:r>
            </a:p>
          </p:txBody>
        </p:sp>
        <p:sp>
          <p:nvSpPr>
            <p:cNvPr id="588" name="tx588"/>
            <p:cNvSpPr/>
            <p:nvPr/>
          </p:nvSpPr>
          <p:spPr>
            <a:xfrm>
              <a:off x="7897085" y="43408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40</a:t>
              </a:r>
            </a:p>
          </p:txBody>
        </p:sp>
        <p:sp>
          <p:nvSpPr>
            <p:cNvPr id="589" name="tx589"/>
            <p:cNvSpPr/>
            <p:nvPr/>
          </p:nvSpPr>
          <p:spPr>
            <a:xfrm>
              <a:off x="8105882" y="44190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32</a:t>
              </a:r>
            </a:p>
          </p:txBody>
        </p:sp>
        <p:sp>
          <p:nvSpPr>
            <p:cNvPr id="590" name="tx590"/>
            <p:cNvSpPr/>
            <p:nvPr/>
          </p:nvSpPr>
          <p:spPr>
            <a:xfrm>
              <a:off x="8314680" y="43701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37</a:t>
              </a:r>
            </a:p>
          </p:txBody>
        </p:sp>
        <p:sp>
          <p:nvSpPr>
            <p:cNvPr id="591" name="tx591"/>
            <p:cNvSpPr/>
            <p:nvPr/>
          </p:nvSpPr>
          <p:spPr>
            <a:xfrm>
              <a:off x="8523477" y="43897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35</a:t>
              </a:r>
            </a:p>
          </p:txBody>
        </p:sp>
        <p:sp>
          <p:nvSpPr>
            <p:cNvPr id="592" name="tx592"/>
            <p:cNvSpPr/>
            <p:nvPr/>
          </p:nvSpPr>
          <p:spPr>
            <a:xfrm>
              <a:off x="8732275" y="43212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42</a:t>
              </a:r>
            </a:p>
          </p:txBody>
        </p:sp>
        <p:sp>
          <p:nvSpPr>
            <p:cNvPr id="593" name="tx593"/>
            <p:cNvSpPr/>
            <p:nvPr/>
          </p:nvSpPr>
          <p:spPr>
            <a:xfrm>
              <a:off x="8941072" y="43115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43</a:t>
              </a:r>
            </a:p>
          </p:txBody>
        </p:sp>
        <p:sp>
          <p:nvSpPr>
            <p:cNvPr id="594" name="rc594"/>
            <p:cNvSpPr/>
            <p:nvPr/>
          </p:nvSpPr>
          <p:spPr>
            <a:xfrm>
              <a:off x="7466670" y="4927502"/>
              <a:ext cx="1607740" cy="1000048"/>
            </a:xfrm>
            <a:prstGeom prst="rect">
              <a:avLst/>
            </a:prstGeom>
            <a:solidFill>
              <a:srgbClr val="EBEBEB">
                <a:alpha val="100000"/>
              </a:srgbClr>
            </a:solidFill>
          </p:spPr>
          <p:txBody>
            <a:bodyPr/>
            <a:lstStyle/>
            <a:p/>
          </p:txBody>
        </p:sp>
        <p:sp>
          <p:nvSpPr>
            <p:cNvPr id="595" name="pl595"/>
            <p:cNvSpPr/>
            <p:nvPr/>
          </p:nvSpPr>
          <p:spPr>
            <a:xfrm>
              <a:off x="7466670" y="582832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96" name="pl596"/>
            <p:cNvSpPr/>
            <p:nvPr/>
          </p:nvSpPr>
          <p:spPr>
            <a:xfrm>
              <a:off x="7466670" y="558393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97" name="pl597"/>
            <p:cNvSpPr/>
            <p:nvPr/>
          </p:nvSpPr>
          <p:spPr>
            <a:xfrm>
              <a:off x="7466670" y="533954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98" name="pl598"/>
            <p:cNvSpPr/>
            <p:nvPr/>
          </p:nvSpPr>
          <p:spPr>
            <a:xfrm>
              <a:off x="7466670" y="509515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99" name="pl599"/>
            <p:cNvSpPr/>
            <p:nvPr/>
          </p:nvSpPr>
          <p:spPr>
            <a:xfrm>
              <a:off x="7466670" y="497295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600" name="pl600"/>
            <p:cNvSpPr/>
            <p:nvPr/>
          </p:nvSpPr>
          <p:spPr>
            <a:xfrm>
              <a:off x="7466670" y="570613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601" name="pl601"/>
            <p:cNvSpPr/>
            <p:nvPr/>
          </p:nvSpPr>
          <p:spPr>
            <a:xfrm>
              <a:off x="7466670" y="546174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602" name="pl602"/>
            <p:cNvSpPr/>
            <p:nvPr/>
          </p:nvSpPr>
          <p:spPr>
            <a:xfrm>
              <a:off x="7466670" y="521735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603" name="pl603"/>
            <p:cNvSpPr/>
            <p:nvPr/>
          </p:nvSpPr>
          <p:spPr>
            <a:xfrm>
              <a:off x="753974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604" name="pl604"/>
            <p:cNvSpPr/>
            <p:nvPr/>
          </p:nvSpPr>
          <p:spPr>
            <a:xfrm>
              <a:off x="774854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605" name="pl605"/>
            <p:cNvSpPr/>
            <p:nvPr/>
          </p:nvSpPr>
          <p:spPr>
            <a:xfrm>
              <a:off x="795734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606" name="pl606"/>
            <p:cNvSpPr/>
            <p:nvPr/>
          </p:nvSpPr>
          <p:spPr>
            <a:xfrm>
              <a:off x="8166141"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607" name="pl607"/>
            <p:cNvSpPr/>
            <p:nvPr/>
          </p:nvSpPr>
          <p:spPr>
            <a:xfrm>
              <a:off x="837493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608" name="pl608"/>
            <p:cNvSpPr/>
            <p:nvPr/>
          </p:nvSpPr>
          <p:spPr>
            <a:xfrm>
              <a:off x="858373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609" name="pl609"/>
            <p:cNvSpPr/>
            <p:nvPr/>
          </p:nvSpPr>
          <p:spPr>
            <a:xfrm>
              <a:off x="879253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610" name="pl610"/>
            <p:cNvSpPr/>
            <p:nvPr/>
          </p:nvSpPr>
          <p:spPr>
            <a:xfrm>
              <a:off x="9001331"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611" name="pl611"/>
            <p:cNvSpPr/>
            <p:nvPr/>
          </p:nvSpPr>
          <p:spPr>
            <a:xfrm>
              <a:off x="7539749" y="5481292"/>
              <a:ext cx="1461582" cy="87980"/>
            </a:xfrm>
            <a:custGeom>
              <a:avLst/>
              <a:pathLst>
                <a:path w="1461582" h="87980">
                  <a:moveTo>
                    <a:pt x="0" y="19551"/>
                  </a:moveTo>
                  <a:lnTo>
                    <a:pt x="208797" y="0"/>
                  </a:lnTo>
                  <a:lnTo>
                    <a:pt x="417595" y="29326"/>
                  </a:lnTo>
                  <a:lnTo>
                    <a:pt x="626392" y="87980"/>
                  </a:lnTo>
                  <a:lnTo>
                    <a:pt x="835190" y="48878"/>
                  </a:lnTo>
                  <a:lnTo>
                    <a:pt x="1043987" y="39102"/>
                  </a:lnTo>
                  <a:lnTo>
                    <a:pt x="1252785" y="39102"/>
                  </a:lnTo>
                  <a:lnTo>
                    <a:pt x="1461582" y="19551"/>
                  </a:lnTo>
                </a:path>
              </a:pathLst>
            </a:custGeom>
            <a:ln w="20325" cap="flat">
              <a:solidFill>
                <a:srgbClr val="BEBEBE">
                  <a:alpha val="69803"/>
                </a:srgbClr>
              </a:solidFill>
              <a:prstDash val="solid"/>
              <a:round/>
            </a:ln>
          </p:spPr>
          <p:txBody>
            <a:bodyPr/>
            <a:lstStyle/>
            <a:p/>
          </p:txBody>
        </p:sp>
        <p:sp>
          <p:nvSpPr>
            <p:cNvPr id="612" name="pl612"/>
            <p:cNvSpPr/>
            <p:nvPr/>
          </p:nvSpPr>
          <p:spPr>
            <a:xfrm>
              <a:off x="7539749" y="5608375"/>
              <a:ext cx="1461582" cy="205288"/>
            </a:xfrm>
            <a:custGeom>
              <a:avLst/>
              <a:pathLst>
                <a:path w="1461582" h="205288">
                  <a:moveTo>
                    <a:pt x="0" y="58653"/>
                  </a:moveTo>
                  <a:lnTo>
                    <a:pt x="208797" y="0"/>
                  </a:lnTo>
                  <a:lnTo>
                    <a:pt x="417595" y="29326"/>
                  </a:lnTo>
                  <a:lnTo>
                    <a:pt x="626392" y="39102"/>
                  </a:lnTo>
                  <a:lnTo>
                    <a:pt x="835190" y="19551"/>
                  </a:lnTo>
                  <a:lnTo>
                    <a:pt x="1043987" y="136859"/>
                  </a:lnTo>
                  <a:lnTo>
                    <a:pt x="1252785" y="175961"/>
                  </a:lnTo>
                  <a:lnTo>
                    <a:pt x="1461582" y="205288"/>
                  </a:lnTo>
                </a:path>
              </a:pathLst>
            </a:custGeom>
            <a:ln w="40651" cap="flat">
              <a:solidFill>
                <a:srgbClr val="BEBEBE">
                  <a:alpha val="69803"/>
                </a:srgbClr>
              </a:solidFill>
              <a:prstDash val="solid"/>
              <a:round/>
            </a:ln>
          </p:spPr>
          <p:txBody>
            <a:bodyPr/>
            <a:lstStyle/>
            <a:p/>
          </p:txBody>
        </p:sp>
        <p:sp>
          <p:nvSpPr>
            <p:cNvPr id="613" name="pl613"/>
            <p:cNvSpPr/>
            <p:nvPr/>
          </p:nvSpPr>
          <p:spPr>
            <a:xfrm>
              <a:off x="7539749" y="5608375"/>
              <a:ext cx="1461582" cy="205288"/>
            </a:xfrm>
            <a:custGeom>
              <a:avLst/>
              <a:pathLst>
                <a:path w="1461582" h="205288">
                  <a:moveTo>
                    <a:pt x="0" y="58653"/>
                  </a:moveTo>
                  <a:lnTo>
                    <a:pt x="208797" y="0"/>
                  </a:lnTo>
                  <a:lnTo>
                    <a:pt x="417595" y="29326"/>
                  </a:lnTo>
                  <a:lnTo>
                    <a:pt x="626392" y="39102"/>
                  </a:lnTo>
                  <a:lnTo>
                    <a:pt x="835190" y="19551"/>
                  </a:lnTo>
                  <a:lnTo>
                    <a:pt x="1043987" y="136859"/>
                  </a:lnTo>
                  <a:lnTo>
                    <a:pt x="1252785" y="175961"/>
                  </a:lnTo>
                  <a:lnTo>
                    <a:pt x="1461582" y="205288"/>
                  </a:lnTo>
                </a:path>
              </a:pathLst>
            </a:custGeom>
            <a:ln w="35231" cap="flat">
              <a:solidFill>
                <a:srgbClr val="BEBEBE">
                  <a:alpha val="69803"/>
                </a:srgbClr>
              </a:solidFill>
              <a:prstDash val="solid"/>
              <a:round/>
            </a:ln>
          </p:spPr>
          <p:txBody>
            <a:bodyPr/>
            <a:lstStyle/>
            <a:p/>
          </p:txBody>
        </p:sp>
        <p:sp>
          <p:nvSpPr>
            <p:cNvPr id="614" name="pl614"/>
            <p:cNvSpPr/>
            <p:nvPr/>
          </p:nvSpPr>
          <p:spPr>
            <a:xfrm>
              <a:off x="7539749" y="5481292"/>
              <a:ext cx="1461582" cy="87980"/>
            </a:xfrm>
            <a:custGeom>
              <a:avLst/>
              <a:pathLst>
                <a:path w="1461582" h="87980">
                  <a:moveTo>
                    <a:pt x="0" y="19551"/>
                  </a:moveTo>
                  <a:lnTo>
                    <a:pt x="208797" y="0"/>
                  </a:lnTo>
                  <a:lnTo>
                    <a:pt x="417595" y="29326"/>
                  </a:lnTo>
                  <a:lnTo>
                    <a:pt x="626392" y="87980"/>
                  </a:lnTo>
                  <a:lnTo>
                    <a:pt x="835190" y="48878"/>
                  </a:lnTo>
                  <a:lnTo>
                    <a:pt x="1043987" y="39102"/>
                  </a:lnTo>
                  <a:lnTo>
                    <a:pt x="1252785" y="39102"/>
                  </a:lnTo>
                  <a:lnTo>
                    <a:pt x="1461582" y="19551"/>
                  </a:lnTo>
                </a:path>
              </a:pathLst>
            </a:custGeom>
            <a:ln w="20325" cap="flat">
              <a:solidFill>
                <a:srgbClr val="6B6B6B">
                  <a:alpha val="100000"/>
                </a:srgbClr>
              </a:solidFill>
              <a:prstDash val="solid"/>
              <a:round/>
            </a:ln>
          </p:spPr>
          <p:txBody>
            <a:bodyPr/>
            <a:lstStyle/>
            <a:p/>
          </p:txBody>
        </p:sp>
        <p:sp>
          <p:nvSpPr>
            <p:cNvPr id="615" name="pl615"/>
            <p:cNvSpPr/>
            <p:nvPr/>
          </p:nvSpPr>
          <p:spPr>
            <a:xfrm>
              <a:off x="7539749" y="5608375"/>
              <a:ext cx="1461582" cy="205288"/>
            </a:xfrm>
            <a:custGeom>
              <a:avLst/>
              <a:pathLst>
                <a:path w="1461582" h="205288">
                  <a:moveTo>
                    <a:pt x="0" y="58653"/>
                  </a:moveTo>
                  <a:lnTo>
                    <a:pt x="208797" y="0"/>
                  </a:lnTo>
                  <a:lnTo>
                    <a:pt x="417595" y="29326"/>
                  </a:lnTo>
                  <a:lnTo>
                    <a:pt x="626392" y="39102"/>
                  </a:lnTo>
                  <a:lnTo>
                    <a:pt x="835190" y="19551"/>
                  </a:lnTo>
                  <a:lnTo>
                    <a:pt x="1043987" y="136859"/>
                  </a:lnTo>
                  <a:lnTo>
                    <a:pt x="1252785" y="175961"/>
                  </a:lnTo>
                  <a:lnTo>
                    <a:pt x="1461582" y="205288"/>
                  </a:lnTo>
                </a:path>
              </a:pathLst>
            </a:custGeom>
            <a:ln w="40651" cap="flat">
              <a:solidFill>
                <a:srgbClr val="000000">
                  <a:alpha val="100000"/>
                </a:srgbClr>
              </a:solidFill>
              <a:prstDash val="solid"/>
              <a:round/>
            </a:ln>
          </p:spPr>
          <p:txBody>
            <a:bodyPr/>
            <a:lstStyle/>
            <a:p/>
          </p:txBody>
        </p:sp>
        <p:sp>
          <p:nvSpPr>
            <p:cNvPr id="616" name="pl616"/>
            <p:cNvSpPr/>
            <p:nvPr/>
          </p:nvSpPr>
          <p:spPr>
            <a:xfrm>
              <a:off x="7539749" y="5608375"/>
              <a:ext cx="1461582" cy="205288"/>
            </a:xfrm>
            <a:custGeom>
              <a:avLst/>
              <a:pathLst>
                <a:path w="1461582" h="205288">
                  <a:moveTo>
                    <a:pt x="0" y="58653"/>
                  </a:moveTo>
                  <a:lnTo>
                    <a:pt x="208797" y="0"/>
                  </a:lnTo>
                  <a:lnTo>
                    <a:pt x="417595" y="29326"/>
                  </a:lnTo>
                  <a:lnTo>
                    <a:pt x="626392" y="39102"/>
                  </a:lnTo>
                  <a:lnTo>
                    <a:pt x="835190" y="19551"/>
                  </a:lnTo>
                  <a:lnTo>
                    <a:pt x="1043987" y="136859"/>
                  </a:lnTo>
                  <a:lnTo>
                    <a:pt x="1252785" y="175961"/>
                  </a:lnTo>
                  <a:lnTo>
                    <a:pt x="1461582" y="205288"/>
                  </a:lnTo>
                </a:path>
              </a:pathLst>
            </a:custGeom>
            <a:ln w="35231" cap="flat">
              <a:solidFill>
                <a:srgbClr val="1CABE2">
                  <a:alpha val="100000"/>
                </a:srgbClr>
              </a:solidFill>
              <a:prstDash val="solid"/>
              <a:round/>
            </a:ln>
          </p:spPr>
          <p:txBody>
            <a:bodyPr/>
            <a:lstStyle/>
            <a:p/>
          </p:txBody>
        </p:sp>
        <p:sp>
          <p:nvSpPr>
            <p:cNvPr id="617" name="tx617"/>
            <p:cNvSpPr/>
            <p:nvPr/>
          </p:nvSpPr>
          <p:spPr>
            <a:xfrm>
              <a:off x="7479490" y="54884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54</a:t>
              </a:r>
            </a:p>
          </p:txBody>
        </p:sp>
        <p:sp>
          <p:nvSpPr>
            <p:cNvPr id="618" name="tx618"/>
            <p:cNvSpPr/>
            <p:nvPr/>
          </p:nvSpPr>
          <p:spPr>
            <a:xfrm>
              <a:off x="7688287" y="54298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619" name="tx619"/>
            <p:cNvSpPr/>
            <p:nvPr/>
          </p:nvSpPr>
          <p:spPr>
            <a:xfrm>
              <a:off x="7897085" y="545914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57</a:t>
              </a:r>
            </a:p>
          </p:txBody>
        </p:sp>
        <p:sp>
          <p:nvSpPr>
            <p:cNvPr id="620" name="tx620"/>
            <p:cNvSpPr/>
            <p:nvPr/>
          </p:nvSpPr>
          <p:spPr>
            <a:xfrm>
              <a:off x="8105882" y="54689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56</a:t>
              </a:r>
            </a:p>
          </p:txBody>
        </p:sp>
        <p:sp>
          <p:nvSpPr>
            <p:cNvPr id="621" name="tx621"/>
            <p:cNvSpPr/>
            <p:nvPr/>
          </p:nvSpPr>
          <p:spPr>
            <a:xfrm>
              <a:off x="8314680" y="544937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58</a:t>
              </a:r>
            </a:p>
          </p:txBody>
        </p:sp>
        <p:sp>
          <p:nvSpPr>
            <p:cNvPr id="622" name="tx622"/>
            <p:cNvSpPr/>
            <p:nvPr/>
          </p:nvSpPr>
          <p:spPr>
            <a:xfrm>
              <a:off x="8523477" y="5566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46</a:t>
              </a:r>
            </a:p>
          </p:txBody>
        </p:sp>
        <p:sp>
          <p:nvSpPr>
            <p:cNvPr id="623" name="tx623"/>
            <p:cNvSpPr/>
            <p:nvPr/>
          </p:nvSpPr>
          <p:spPr>
            <a:xfrm>
              <a:off x="8732275" y="56057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42</a:t>
              </a:r>
            </a:p>
          </p:txBody>
        </p:sp>
        <p:sp>
          <p:nvSpPr>
            <p:cNvPr id="624" name="tx624"/>
            <p:cNvSpPr/>
            <p:nvPr/>
          </p:nvSpPr>
          <p:spPr>
            <a:xfrm>
              <a:off x="8941072" y="56351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39</a:t>
              </a:r>
            </a:p>
          </p:txBody>
        </p:sp>
        <p:sp>
          <p:nvSpPr>
            <p:cNvPr id="625" name="tx625"/>
            <p:cNvSpPr/>
            <p:nvPr/>
          </p:nvSpPr>
          <p:spPr>
            <a:xfrm>
              <a:off x="1359366" y="4780070"/>
              <a:ext cx="40370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Somalia</a:t>
              </a:r>
            </a:p>
          </p:txBody>
        </p:sp>
        <p:sp>
          <p:nvSpPr>
            <p:cNvPr id="626" name="tx626"/>
            <p:cNvSpPr/>
            <p:nvPr/>
          </p:nvSpPr>
          <p:spPr>
            <a:xfrm>
              <a:off x="2915310" y="4780070"/>
              <a:ext cx="64648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South Sudan</a:t>
              </a:r>
            </a:p>
          </p:txBody>
        </p:sp>
        <p:sp>
          <p:nvSpPr>
            <p:cNvPr id="627" name="tx627"/>
            <p:cNvSpPr/>
            <p:nvPr/>
          </p:nvSpPr>
          <p:spPr>
            <a:xfrm>
              <a:off x="4754260" y="4780070"/>
              <a:ext cx="32324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Sudan</a:t>
              </a:r>
            </a:p>
          </p:txBody>
        </p:sp>
        <p:sp>
          <p:nvSpPr>
            <p:cNvPr id="628" name="tx628"/>
            <p:cNvSpPr/>
            <p:nvPr/>
          </p:nvSpPr>
          <p:spPr>
            <a:xfrm>
              <a:off x="6465926" y="4780070"/>
              <a:ext cx="25456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Syria</a:t>
              </a:r>
            </a:p>
          </p:txBody>
        </p:sp>
        <p:sp>
          <p:nvSpPr>
            <p:cNvPr id="629" name="tx629"/>
            <p:cNvSpPr/>
            <p:nvPr/>
          </p:nvSpPr>
          <p:spPr>
            <a:xfrm>
              <a:off x="8098587" y="4780070"/>
              <a:ext cx="34390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Yemen</a:t>
              </a:r>
            </a:p>
          </p:txBody>
        </p:sp>
        <p:sp>
          <p:nvSpPr>
            <p:cNvPr id="630" name="tx630"/>
            <p:cNvSpPr/>
            <p:nvPr/>
          </p:nvSpPr>
          <p:spPr>
            <a:xfrm>
              <a:off x="1241272" y="3495580"/>
              <a:ext cx="63989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Mozambique</a:t>
              </a:r>
            </a:p>
          </p:txBody>
        </p:sp>
        <p:sp>
          <p:nvSpPr>
            <p:cNvPr id="631" name="tx631"/>
            <p:cNvSpPr/>
            <p:nvPr/>
          </p:nvSpPr>
          <p:spPr>
            <a:xfrm>
              <a:off x="3005653" y="3495580"/>
              <a:ext cx="46579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Myanmar</a:t>
              </a:r>
            </a:p>
          </p:txBody>
        </p:sp>
        <p:sp>
          <p:nvSpPr>
            <p:cNvPr id="632" name="tx632"/>
            <p:cNvSpPr/>
            <p:nvPr/>
          </p:nvSpPr>
          <p:spPr>
            <a:xfrm>
              <a:off x="4782378" y="3495580"/>
              <a:ext cx="26700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Niger</a:t>
              </a:r>
            </a:p>
          </p:txBody>
        </p:sp>
        <p:sp>
          <p:nvSpPr>
            <p:cNvPr id="633" name="tx633"/>
            <p:cNvSpPr/>
            <p:nvPr/>
          </p:nvSpPr>
          <p:spPr>
            <a:xfrm>
              <a:off x="6416228" y="3495580"/>
              <a:ext cx="35396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Nigeria</a:t>
              </a:r>
            </a:p>
          </p:txBody>
        </p:sp>
        <p:sp>
          <p:nvSpPr>
            <p:cNvPr id="634" name="tx634"/>
            <p:cNvSpPr/>
            <p:nvPr/>
          </p:nvSpPr>
          <p:spPr>
            <a:xfrm>
              <a:off x="7785862" y="3495580"/>
              <a:ext cx="96935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Papua New Guinea</a:t>
              </a:r>
            </a:p>
          </p:txBody>
        </p:sp>
        <p:sp>
          <p:nvSpPr>
            <p:cNvPr id="635" name="tx635"/>
            <p:cNvSpPr/>
            <p:nvPr/>
          </p:nvSpPr>
          <p:spPr>
            <a:xfrm>
              <a:off x="1449481" y="2211091"/>
              <a:ext cx="2234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Haiti</a:t>
              </a:r>
            </a:p>
          </p:txBody>
        </p:sp>
        <p:sp>
          <p:nvSpPr>
            <p:cNvPr id="636" name="tx636"/>
            <p:cNvSpPr/>
            <p:nvPr/>
          </p:nvSpPr>
          <p:spPr>
            <a:xfrm>
              <a:off x="3142218" y="2211091"/>
              <a:ext cx="19266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Iraq</a:t>
              </a:r>
            </a:p>
          </p:txBody>
        </p:sp>
        <p:sp>
          <p:nvSpPr>
            <p:cNvPr id="637" name="tx637"/>
            <p:cNvSpPr/>
            <p:nvPr/>
          </p:nvSpPr>
          <p:spPr>
            <a:xfrm>
              <a:off x="4698253" y="2211091"/>
              <a:ext cx="43525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Lebanon</a:t>
              </a:r>
            </a:p>
          </p:txBody>
        </p:sp>
        <p:sp>
          <p:nvSpPr>
            <p:cNvPr id="638" name="tx638"/>
            <p:cNvSpPr/>
            <p:nvPr/>
          </p:nvSpPr>
          <p:spPr>
            <a:xfrm>
              <a:off x="6459616" y="2211091"/>
              <a:ext cx="26718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Libya</a:t>
              </a:r>
            </a:p>
          </p:txBody>
        </p:sp>
        <p:sp>
          <p:nvSpPr>
            <p:cNvPr id="639" name="tx639"/>
            <p:cNvSpPr/>
            <p:nvPr/>
          </p:nvSpPr>
          <p:spPr>
            <a:xfrm>
              <a:off x="8168127" y="2211091"/>
              <a:ext cx="20482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Mali</a:t>
              </a:r>
            </a:p>
          </p:txBody>
        </p:sp>
        <p:sp>
          <p:nvSpPr>
            <p:cNvPr id="640" name="tx640"/>
            <p:cNvSpPr/>
            <p:nvPr/>
          </p:nvSpPr>
          <p:spPr>
            <a:xfrm>
              <a:off x="1266006" y="926601"/>
              <a:ext cx="59042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Afghanistan</a:t>
              </a:r>
            </a:p>
          </p:txBody>
        </p:sp>
        <p:sp>
          <p:nvSpPr>
            <p:cNvPr id="641" name="tx641"/>
            <p:cNvSpPr/>
            <p:nvPr/>
          </p:nvSpPr>
          <p:spPr>
            <a:xfrm>
              <a:off x="2977626" y="926601"/>
              <a:ext cx="52184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Cameroon</a:t>
              </a:r>
            </a:p>
          </p:txBody>
        </p:sp>
        <p:sp>
          <p:nvSpPr>
            <p:cNvPr id="642" name="tx642"/>
            <p:cNvSpPr/>
            <p:nvPr/>
          </p:nvSpPr>
          <p:spPr>
            <a:xfrm>
              <a:off x="4797968" y="926601"/>
              <a:ext cx="23582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CAR</a:t>
              </a:r>
            </a:p>
          </p:txBody>
        </p:sp>
        <p:sp>
          <p:nvSpPr>
            <p:cNvPr id="643" name="tx643"/>
            <p:cNvSpPr/>
            <p:nvPr/>
          </p:nvSpPr>
          <p:spPr>
            <a:xfrm>
              <a:off x="6428527" y="926601"/>
              <a:ext cx="32936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Congo</a:t>
              </a:r>
            </a:p>
          </p:txBody>
        </p:sp>
        <p:sp>
          <p:nvSpPr>
            <p:cNvPr id="644" name="tx644"/>
            <p:cNvSpPr/>
            <p:nvPr/>
          </p:nvSpPr>
          <p:spPr>
            <a:xfrm>
              <a:off x="8068595" y="926601"/>
              <a:ext cx="40389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Ethiopia</a:t>
              </a:r>
            </a:p>
          </p:txBody>
        </p:sp>
        <p:sp>
          <p:nvSpPr>
            <p:cNvPr id="645" name="pl645"/>
            <p:cNvSpPr/>
            <p:nvPr/>
          </p:nvSpPr>
          <p:spPr>
            <a:xfrm>
              <a:off x="83042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6" name="pl646"/>
            <p:cNvSpPr/>
            <p:nvPr/>
          </p:nvSpPr>
          <p:spPr>
            <a:xfrm>
              <a:off x="103922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7" name="pl647"/>
            <p:cNvSpPr/>
            <p:nvPr/>
          </p:nvSpPr>
          <p:spPr>
            <a:xfrm>
              <a:off x="124802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8" name="pl648"/>
            <p:cNvSpPr/>
            <p:nvPr/>
          </p:nvSpPr>
          <p:spPr>
            <a:xfrm>
              <a:off x="1456822"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9" name="pl649"/>
            <p:cNvSpPr/>
            <p:nvPr/>
          </p:nvSpPr>
          <p:spPr>
            <a:xfrm>
              <a:off x="166561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0" name="pl650"/>
            <p:cNvSpPr/>
            <p:nvPr/>
          </p:nvSpPr>
          <p:spPr>
            <a:xfrm>
              <a:off x="1874417"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1" name="pl651"/>
            <p:cNvSpPr/>
            <p:nvPr/>
          </p:nvSpPr>
          <p:spPr>
            <a:xfrm>
              <a:off x="208321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2" name="pl652"/>
            <p:cNvSpPr/>
            <p:nvPr/>
          </p:nvSpPr>
          <p:spPr>
            <a:xfrm>
              <a:off x="2292012"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3" name="tx653"/>
            <p:cNvSpPr/>
            <p:nvPr/>
          </p:nvSpPr>
          <p:spPr>
            <a:xfrm rot="-5400000">
              <a:off x="706071"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54" name="tx654"/>
            <p:cNvSpPr/>
            <p:nvPr/>
          </p:nvSpPr>
          <p:spPr>
            <a:xfrm rot="-5400000">
              <a:off x="91486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55" name="tx655"/>
            <p:cNvSpPr/>
            <p:nvPr/>
          </p:nvSpPr>
          <p:spPr>
            <a:xfrm rot="-5400000">
              <a:off x="1123666"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56" name="tx656"/>
            <p:cNvSpPr/>
            <p:nvPr/>
          </p:nvSpPr>
          <p:spPr>
            <a:xfrm rot="-5400000">
              <a:off x="133246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57" name="tx657"/>
            <p:cNvSpPr/>
            <p:nvPr/>
          </p:nvSpPr>
          <p:spPr>
            <a:xfrm rot="-5400000">
              <a:off x="1541261"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58" name="tx658"/>
            <p:cNvSpPr/>
            <p:nvPr/>
          </p:nvSpPr>
          <p:spPr>
            <a:xfrm rot="-5400000">
              <a:off x="175005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59" name="tx659"/>
            <p:cNvSpPr/>
            <p:nvPr/>
          </p:nvSpPr>
          <p:spPr>
            <a:xfrm rot="-5400000">
              <a:off x="1958856"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60" name="tx660"/>
            <p:cNvSpPr/>
            <p:nvPr/>
          </p:nvSpPr>
          <p:spPr>
            <a:xfrm rot="-5400000">
              <a:off x="216765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61" name="pl661"/>
            <p:cNvSpPr/>
            <p:nvPr/>
          </p:nvSpPr>
          <p:spPr>
            <a:xfrm>
              <a:off x="250775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2" name="pl662"/>
            <p:cNvSpPr/>
            <p:nvPr/>
          </p:nvSpPr>
          <p:spPr>
            <a:xfrm>
              <a:off x="271655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3" name="pl663"/>
            <p:cNvSpPr/>
            <p:nvPr/>
          </p:nvSpPr>
          <p:spPr>
            <a:xfrm>
              <a:off x="292535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4" name="pl664"/>
            <p:cNvSpPr/>
            <p:nvPr/>
          </p:nvSpPr>
          <p:spPr>
            <a:xfrm>
              <a:off x="313415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5" name="pl665"/>
            <p:cNvSpPr/>
            <p:nvPr/>
          </p:nvSpPr>
          <p:spPr>
            <a:xfrm>
              <a:off x="334294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6" name="pl666"/>
            <p:cNvSpPr/>
            <p:nvPr/>
          </p:nvSpPr>
          <p:spPr>
            <a:xfrm>
              <a:off x="355174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7" name="pl667"/>
            <p:cNvSpPr/>
            <p:nvPr/>
          </p:nvSpPr>
          <p:spPr>
            <a:xfrm>
              <a:off x="376054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8" name="pl668"/>
            <p:cNvSpPr/>
            <p:nvPr/>
          </p:nvSpPr>
          <p:spPr>
            <a:xfrm>
              <a:off x="3969342"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9" name="tx669"/>
            <p:cNvSpPr/>
            <p:nvPr/>
          </p:nvSpPr>
          <p:spPr>
            <a:xfrm rot="-5400000">
              <a:off x="2383401"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70" name="tx670"/>
            <p:cNvSpPr/>
            <p:nvPr/>
          </p:nvSpPr>
          <p:spPr>
            <a:xfrm rot="-5400000">
              <a:off x="259219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71" name="tx671"/>
            <p:cNvSpPr/>
            <p:nvPr/>
          </p:nvSpPr>
          <p:spPr>
            <a:xfrm rot="-5400000">
              <a:off x="2800996"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72" name="tx672"/>
            <p:cNvSpPr/>
            <p:nvPr/>
          </p:nvSpPr>
          <p:spPr>
            <a:xfrm rot="-5400000">
              <a:off x="300979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73" name="tx673"/>
            <p:cNvSpPr/>
            <p:nvPr/>
          </p:nvSpPr>
          <p:spPr>
            <a:xfrm rot="-5400000">
              <a:off x="3218591"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74" name="tx674"/>
            <p:cNvSpPr/>
            <p:nvPr/>
          </p:nvSpPr>
          <p:spPr>
            <a:xfrm rot="-5400000">
              <a:off x="342738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75" name="tx675"/>
            <p:cNvSpPr/>
            <p:nvPr/>
          </p:nvSpPr>
          <p:spPr>
            <a:xfrm rot="-5400000">
              <a:off x="3636186"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76" name="tx676"/>
            <p:cNvSpPr/>
            <p:nvPr/>
          </p:nvSpPr>
          <p:spPr>
            <a:xfrm rot="-5400000">
              <a:off x="384498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77" name="pl677"/>
            <p:cNvSpPr/>
            <p:nvPr/>
          </p:nvSpPr>
          <p:spPr>
            <a:xfrm>
              <a:off x="418508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8" name="pl678"/>
            <p:cNvSpPr/>
            <p:nvPr/>
          </p:nvSpPr>
          <p:spPr>
            <a:xfrm>
              <a:off x="439388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9" name="pl679"/>
            <p:cNvSpPr/>
            <p:nvPr/>
          </p:nvSpPr>
          <p:spPr>
            <a:xfrm>
              <a:off x="460268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0" name="pl680"/>
            <p:cNvSpPr/>
            <p:nvPr/>
          </p:nvSpPr>
          <p:spPr>
            <a:xfrm>
              <a:off x="481148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1" name="pl681"/>
            <p:cNvSpPr/>
            <p:nvPr/>
          </p:nvSpPr>
          <p:spPr>
            <a:xfrm>
              <a:off x="502027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2" name="pl682"/>
            <p:cNvSpPr/>
            <p:nvPr/>
          </p:nvSpPr>
          <p:spPr>
            <a:xfrm>
              <a:off x="522907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3" name="pl683"/>
            <p:cNvSpPr/>
            <p:nvPr/>
          </p:nvSpPr>
          <p:spPr>
            <a:xfrm>
              <a:off x="543787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4" name="pl684"/>
            <p:cNvSpPr/>
            <p:nvPr/>
          </p:nvSpPr>
          <p:spPr>
            <a:xfrm>
              <a:off x="564667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5" name="tx685"/>
            <p:cNvSpPr/>
            <p:nvPr/>
          </p:nvSpPr>
          <p:spPr>
            <a:xfrm rot="-5400000">
              <a:off x="4060730"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86" name="tx686"/>
            <p:cNvSpPr/>
            <p:nvPr/>
          </p:nvSpPr>
          <p:spPr>
            <a:xfrm rot="-5400000">
              <a:off x="426952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87" name="tx687"/>
            <p:cNvSpPr/>
            <p:nvPr/>
          </p:nvSpPr>
          <p:spPr>
            <a:xfrm rot="-5400000">
              <a:off x="4478325"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88" name="tx688"/>
            <p:cNvSpPr/>
            <p:nvPr/>
          </p:nvSpPr>
          <p:spPr>
            <a:xfrm rot="-5400000">
              <a:off x="468712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89" name="tx689"/>
            <p:cNvSpPr/>
            <p:nvPr/>
          </p:nvSpPr>
          <p:spPr>
            <a:xfrm rot="-5400000">
              <a:off x="4895921"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90" name="tx690"/>
            <p:cNvSpPr/>
            <p:nvPr/>
          </p:nvSpPr>
          <p:spPr>
            <a:xfrm rot="-5400000">
              <a:off x="510471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91" name="tx691"/>
            <p:cNvSpPr/>
            <p:nvPr/>
          </p:nvSpPr>
          <p:spPr>
            <a:xfrm rot="-5400000">
              <a:off x="5313516"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92" name="tx692"/>
            <p:cNvSpPr/>
            <p:nvPr/>
          </p:nvSpPr>
          <p:spPr>
            <a:xfrm rot="-5400000">
              <a:off x="552231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93" name="pl693"/>
            <p:cNvSpPr/>
            <p:nvPr/>
          </p:nvSpPr>
          <p:spPr>
            <a:xfrm>
              <a:off x="586241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4" name="pl694"/>
            <p:cNvSpPr/>
            <p:nvPr/>
          </p:nvSpPr>
          <p:spPr>
            <a:xfrm>
              <a:off x="607121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5" name="pl695"/>
            <p:cNvSpPr/>
            <p:nvPr/>
          </p:nvSpPr>
          <p:spPr>
            <a:xfrm>
              <a:off x="628001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6" name="pl696"/>
            <p:cNvSpPr/>
            <p:nvPr/>
          </p:nvSpPr>
          <p:spPr>
            <a:xfrm>
              <a:off x="648881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7" name="pl697"/>
            <p:cNvSpPr/>
            <p:nvPr/>
          </p:nvSpPr>
          <p:spPr>
            <a:xfrm>
              <a:off x="669760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8" name="pl698"/>
            <p:cNvSpPr/>
            <p:nvPr/>
          </p:nvSpPr>
          <p:spPr>
            <a:xfrm>
              <a:off x="690640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9" name="pl699"/>
            <p:cNvSpPr/>
            <p:nvPr/>
          </p:nvSpPr>
          <p:spPr>
            <a:xfrm>
              <a:off x="711520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00" name="pl700"/>
            <p:cNvSpPr/>
            <p:nvPr/>
          </p:nvSpPr>
          <p:spPr>
            <a:xfrm>
              <a:off x="732400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01" name="tx701"/>
            <p:cNvSpPr/>
            <p:nvPr/>
          </p:nvSpPr>
          <p:spPr>
            <a:xfrm rot="-5400000">
              <a:off x="5738060"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702" name="tx702"/>
            <p:cNvSpPr/>
            <p:nvPr/>
          </p:nvSpPr>
          <p:spPr>
            <a:xfrm rot="-5400000">
              <a:off x="594685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703" name="tx703"/>
            <p:cNvSpPr/>
            <p:nvPr/>
          </p:nvSpPr>
          <p:spPr>
            <a:xfrm rot="-5400000">
              <a:off x="6155655"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704" name="tx704"/>
            <p:cNvSpPr/>
            <p:nvPr/>
          </p:nvSpPr>
          <p:spPr>
            <a:xfrm rot="-5400000">
              <a:off x="636445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705" name="tx705"/>
            <p:cNvSpPr/>
            <p:nvPr/>
          </p:nvSpPr>
          <p:spPr>
            <a:xfrm rot="-5400000">
              <a:off x="6573250"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706" name="tx706"/>
            <p:cNvSpPr/>
            <p:nvPr/>
          </p:nvSpPr>
          <p:spPr>
            <a:xfrm rot="-5400000">
              <a:off x="678204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707" name="tx707"/>
            <p:cNvSpPr/>
            <p:nvPr/>
          </p:nvSpPr>
          <p:spPr>
            <a:xfrm rot="-5400000">
              <a:off x="6990845"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708" name="tx708"/>
            <p:cNvSpPr/>
            <p:nvPr/>
          </p:nvSpPr>
          <p:spPr>
            <a:xfrm rot="-5400000">
              <a:off x="719964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709" name="pl709"/>
            <p:cNvSpPr/>
            <p:nvPr/>
          </p:nvSpPr>
          <p:spPr>
            <a:xfrm>
              <a:off x="753974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0" name="pl710"/>
            <p:cNvSpPr/>
            <p:nvPr/>
          </p:nvSpPr>
          <p:spPr>
            <a:xfrm>
              <a:off x="774854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1" name="pl711"/>
            <p:cNvSpPr/>
            <p:nvPr/>
          </p:nvSpPr>
          <p:spPr>
            <a:xfrm>
              <a:off x="795734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2" name="pl712"/>
            <p:cNvSpPr/>
            <p:nvPr/>
          </p:nvSpPr>
          <p:spPr>
            <a:xfrm>
              <a:off x="816614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3" name="pl713"/>
            <p:cNvSpPr/>
            <p:nvPr/>
          </p:nvSpPr>
          <p:spPr>
            <a:xfrm>
              <a:off x="837493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4" name="pl714"/>
            <p:cNvSpPr/>
            <p:nvPr/>
          </p:nvSpPr>
          <p:spPr>
            <a:xfrm>
              <a:off x="858373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5" name="pl715"/>
            <p:cNvSpPr/>
            <p:nvPr/>
          </p:nvSpPr>
          <p:spPr>
            <a:xfrm>
              <a:off x="879253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6" name="pl716"/>
            <p:cNvSpPr/>
            <p:nvPr/>
          </p:nvSpPr>
          <p:spPr>
            <a:xfrm>
              <a:off x="900133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7" name="tx717"/>
            <p:cNvSpPr/>
            <p:nvPr/>
          </p:nvSpPr>
          <p:spPr>
            <a:xfrm rot="-5400000">
              <a:off x="7415390"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718" name="tx718"/>
            <p:cNvSpPr/>
            <p:nvPr/>
          </p:nvSpPr>
          <p:spPr>
            <a:xfrm rot="-5400000">
              <a:off x="762418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719" name="tx719"/>
            <p:cNvSpPr/>
            <p:nvPr/>
          </p:nvSpPr>
          <p:spPr>
            <a:xfrm rot="-5400000">
              <a:off x="7832985"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720" name="tx720"/>
            <p:cNvSpPr/>
            <p:nvPr/>
          </p:nvSpPr>
          <p:spPr>
            <a:xfrm rot="-5400000">
              <a:off x="804178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721" name="tx721"/>
            <p:cNvSpPr/>
            <p:nvPr/>
          </p:nvSpPr>
          <p:spPr>
            <a:xfrm rot="-5400000">
              <a:off x="8250580"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722" name="tx722"/>
            <p:cNvSpPr/>
            <p:nvPr/>
          </p:nvSpPr>
          <p:spPr>
            <a:xfrm rot="-5400000">
              <a:off x="845937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723" name="tx723"/>
            <p:cNvSpPr/>
            <p:nvPr/>
          </p:nvSpPr>
          <p:spPr>
            <a:xfrm rot="-5400000">
              <a:off x="8668175"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724" name="tx724"/>
            <p:cNvSpPr/>
            <p:nvPr/>
          </p:nvSpPr>
          <p:spPr>
            <a:xfrm rot="-5400000">
              <a:off x="887697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725" name="tx725"/>
            <p:cNvSpPr/>
            <p:nvPr/>
          </p:nvSpPr>
          <p:spPr>
            <a:xfrm>
              <a:off x="570361" y="1812657"/>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726" name="tx726"/>
            <p:cNvSpPr/>
            <p:nvPr/>
          </p:nvSpPr>
          <p:spPr>
            <a:xfrm>
              <a:off x="570361" y="1568266"/>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727" name="tx727"/>
            <p:cNvSpPr/>
            <p:nvPr/>
          </p:nvSpPr>
          <p:spPr>
            <a:xfrm>
              <a:off x="508182" y="1323875"/>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728" name="pl728"/>
            <p:cNvSpPr/>
            <p:nvPr/>
          </p:nvSpPr>
          <p:spPr>
            <a:xfrm>
              <a:off x="722555" y="1852662"/>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29" name="pl729"/>
            <p:cNvSpPr/>
            <p:nvPr/>
          </p:nvSpPr>
          <p:spPr>
            <a:xfrm>
              <a:off x="722555" y="1608271"/>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30" name="pl730"/>
            <p:cNvSpPr/>
            <p:nvPr/>
          </p:nvSpPr>
          <p:spPr>
            <a:xfrm>
              <a:off x="722555" y="136388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31" name="tx731"/>
            <p:cNvSpPr/>
            <p:nvPr/>
          </p:nvSpPr>
          <p:spPr>
            <a:xfrm>
              <a:off x="570361" y="3097147"/>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732" name="tx732"/>
            <p:cNvSpPr/>
            <p:nvPr/>
          </p:nvSpPr>
          <p:spPr>
            <a:xfrm>
              <a:off x="570361" y="2852756"/>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733" name="tx733"/>
            <p:cNvSpPr/>
            <p:nvPr/>
          </p:nvSpPr>
          <p:spPr>
            <a:xfrm>
              <a:off x="508182" y="2608365"/>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734" name="pl734"/>
            <p:cNvSpPr/>
            <p:nvPr/>
          </p:nvSpPr>
          <p:spPr>
            <a:xfrm>
              <a:off x="722555" y="3137152"/>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35" name="pl735"/>
            <p:cNvSpPr/>
            <p:nvPr/>
          </p:nvSpPr>
          <p:spPr>
            <a:xfrm>
              <a:off x="722555" y="2892761"/>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36" name="pl736"/>
            <p:cNvSpPr/>
            <p:nvPr/>
          </p:nvSpPr>
          <p:spPr>
            <a:xfrm>
              <a:off x="722555" y="264837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37" name="tx737"/>
            <p:cNvSpPr/>
            <p:nvPr/>
          </p:nvSpPr>
          <p:spPr>
            <a:xfrm>
              <a:off x="570361" y="4381637"/>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738" name="tx738"/>
            <p:cNvSpPr/>
            <p:nvPr/>
          </p:nvSpPr>
          <p:spPr>
            <a:xfrm>
              <a:off x="570361" y="4137246"/>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739" name="tx739"/>
            <p:cNvSpPr/>
            <p:nvPr/>
          </p:nvSpPr>
          <p:spPr>
            <a:xfrm>
              <a:off x="508182" y="3892855"/>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740" name="pl740"/>
            <p:cNvSpPr/>
            <p:nvPr/>
          </p:nvSpPr>
          <p:spPr>
            <a:xfrm>
              <a:off x="722555" y="4421642"/>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1" name="pl741"/>
            <p:cNvSpPr/>
            <p:nvPr/>
          </p:nvSpPr>
          <p:spPr>
            <a:xfrm>
              <a:off x="722555" y="4177251"/>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2" name="pl742"/>
            <p:cNvSpPr/>
            <p:nvPr/>
          </p:nvSpPr>
          <p:spPr>
            <a:xfrm>
              <a:off x="722555" y="393286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3" name="tx743"/>
            <p:cNvSpPr/>
            <p:nvPr/>
          </p:nvSpPr>
          <p:spPr>
            <a:xfrm>
              <a:off x="570361" y="5666127"/>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744" name="tx744"/>
            <p:cNvSpPr/>
            <p:nvPr/>
          </p:nvSpPr>
          <p:spPr>
            <a:xfrm>
              <a:off x="570361" y="5421736"/>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745" name="tx745"/>
            <p:cNvSpPr/>
            <p:nvPr/>
          </p:nvSpPr>
          <p:spPr>
            <a:xfrm>
              <a:off x="508182" y="5177345"/>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746" name="pl746"/>
            <p:cNvSpPr/>
            <p:nvPr/>
          </p:nvSpPr>
          <p:spPr>
            <a:xfrm>
              <a:off x="722555" y="5706132"/>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7" name="pl747"/>
            <p:cNvSpPr/>
            <p:nvPr/>
          </p:nvSpPr>
          <p:spPr>
            <a:xfrm>
              <a:off x="722555" y="5461741"/>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8" name="pl748"/>
            <p:cNvSpPr/>
            <p:nvPr/>
          </p:nvSpPr>
          <p:spPr>
            <a:xfrm>
              <a:off x="722555" y="521735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9" name="tx749"/>
            <p:cNvSpPr/>
            <p:nvPr/>
          </p:nvSpPr>
          <p:spPr>
            <a:xfrm rot="-5400000">
              <a:off x="-37121" y="3450773"/>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750" name="tx750"/>
            <p:cNvSpPr/>
            <p:nvPr/>
          </p:nvSpPr>
          <p:spPr>
            <a:xfrm>
              <a:off x="757350" y="660111"/>
              <a:ext cx="363574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Showing top 20 countries with the lowest coverage in 2025</a:t>
              </a:r>
            </a:p>
          </p:txBody>
        </p:sp>
        <p:sp>
          <p:nvSpPr>
            <p:cNvPr id="751" name="tx751"/>
            <p:cNvSpPr/>
            <p:nvPr/>
          </p:nvSpPr>
          <p:spPr>
            <a:xfrm>
              <a:off x="757350" y="435349"/>
              <a:ext cx="4606015"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Coverage of DTP3, by country, WB FCV countries, 2018-2025</a:t>
              </a:r>
            </a:p>
          </p:txBody>
        </p:sp>
        <p:sp>
          <p:nvSpPr>
            <p:cNvPr id="752" name="tx752"/>
            <p:cNvSpPr/>
            <p:nvPr/>
          </p:nvSpPr>
          <p:spPr>
            <a:xfrm>
              <a:off x="4912427" y="6472760"/>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753" name="tx753"/>
            <p:cNvSpPr/>
            <p:nvPr/>
          </p:nvSpPr>
          <p:spPr>
            <a:xfrm>
              <a:off x="6067223" y="6593460"/>
              <a:ext cx="300718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Dark grey line displays regional coverage for reference</a:t>
              </a:r>
            </a:p>
          </p:txBody>
        </p:sp>
      </p:grpSp>
      <p:sp>
        <p:nvSpPr>
          <p:cNvPr id="75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Among the 20 countries with the lowest DTP3 coverage in 2025, Libya had the highest coverage (90%), while Yemen had the lowest coverage (39%).
DTP3 coverage increased in 11 out of these 20 countries between 2024 and 2025. The largest increase was 32 percentage points in Sudan from 39% to 71%.
6 countries saw a decrease in coverage (Afghanistan, Haiti, Iraq, Nigeria, Syria, and Yemen). The largest decline was 13% points in Syria from 73% to 60%. Coverage remained constant between 2024 and 2025 in the remaining 3 countries.
In 2025, 1 out of these 20 countries had achieved DTP3 coverage of at least 90%.</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rc5"/>
            <p:cNvSpPr/>
            <p:nvPr/>
          </p:nvSpPr>
          <p:spPr>
            <a:xfrm>
              <a:off x="732387" y="874964"/>
              <a:ext cx="1612733" cy="1019640"/>
            </a:xfrm>
            <a:prstGeom prst="rect">
              <a:avLst/>
            </a:prstGeom>
            <a:solidFill>
              <a:srgbClr val="EBEBEB">
                <a:alpha val="100000"/>
              </a:srgbClr>
            </a:solidFill>
          </p:spPr>
          <p:txBody>
            <a:bodyPr/>
            <a:lstStyle/>
            <a:p/>
          </p:txBody>
        </p:sp>
        <p:sp>
          <p:nvSpPr>
            <p:cNvPr id="6" name="pl6"/>
            <p:cNvSpPr/>
            <p:nvPr/>
          </p:nvSpPr>
          <p:spPr>
            <a:xfrm>
              <a:off x="732387" y="1670412"/>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7" name="pl7"/>
            <p:cNvSpPr/>
            <p:nvPr/>
          </p:nvSpPr>
          <p:spPr>
            <a:xfrm>
              <a:off x="732387" y="1400952"/>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8" name="pl8"/>
            <p:cNvSpPr/>
            <p:nvPr/>
          </p:nvSpPr>
          <p:spPr>
            <a:xfrm>
              <a:off x="732387" y="1131491"/>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9" name="pl9"/>
            <p:cNvSpPr/>
            <p:nvPr/>
          </p:nvSpPr>
          <p:spPr>
            <a:xfrm>
              <a:off x="732387" y="1805143"/>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0" name="pl10"/>
            <p:cNvSpPr/>
            <p:nvPr/>
          </p:nvSpPr>
          <p:spPr>
            <a:xfrm>
              <a:off x="732387" y="1535682"/>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1" name="pl11"/>
            <p:cNvSpPr/>
            <p:nvPr/>
          </p:nvSpPr>
          <p:spPr>
            <a:xfrm>
              <a:off x="732387" y="1266221"/>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2" name="pl12"/>
            <p:cNvSpPr/>
            <p:nvPr/>
          </p:nvSpPr>
          <p:spPr>
            <a:xfrm>
              <a:off x="732387" y="996760"/>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3" name="pl13"/>
            <p:cNvSpPr/>
            <p:nvPr/>
          </p:nvSpPr>
          <p:spPr>
            <a:xfrm>
              <a:off x="80569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4" name="pl14"/>
            <p:cNvSpPr/>
            <p:nvPr/>
          </p:nvSpPr>
          <p:spPr>
            <a:xfrm>
              <a:off x="1015139"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5" name="pl15"/>
            <p:cNvSpPr/>
            <p:nvPr/>
          </p:nvSpPr>
          <p:spPr>
            <a:xfrm>
              <a:off x="1224585"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6" name="pl16"/>
            <p:cNvSpPr/>
            <p:nvPr/>
          </p:nvSpPr>
          <p:spPr>
            <a:xfrm>
              <a:off x="1434031"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7" name="pl17"/>
            <p:cNvSpPr/>
            <p:nvPr/>
          </p:nvSpPr>
          <p:spPr>
            <a:xfrm>
              <a:off x="1643476"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8" name="pl18"/>
            <p:cNvSpPr/>
            <p:nvPr/>
          </p:nvSpPr>
          <p:spPr>
            <a:xfrm>
              <a:off x="1852922"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9" name="pl19"/>
            <p:cNvSpPr/>
            <p:nvPr/>
          </p:nvSpPr>
          <p:spPr>
            <a:xfrm>
              <a:off x="2062368"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 name="pl20"/>
            <p:cNvSpPr/>
            <p:nvPr/>
          </p:nvSpPr>
          <p:spPr>
            <a:xfrm>
              <a:off x="2271814"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1" name="pl21"/>
            <p:cNvSpPr/>
            <p:nvPr/>
          </p:nvSpPr>
          <p:spPr>
            <a:xfrm>
              <a:off x="805693" y="1266221"/>
              <a:ext cx="1466121" cy="97005"/>
            </a:xfrm>
            <a:custGeom>
              <a:avLst/>
              <a:pathLst>
                <a:path w="1466121" h="97005">
                  <a:moveTo>
                    <a:pt x="0" y="21556"/>
                  </a:moveTo>
                  <a:lnTo>
                    <a:pt x="209445" y="0"/>
                  </a:lnTo>
                  <a:lnTo>
                    <a:pt x="418891" y="32335"/>
                  </a:lnTo>
                  <a:lnTo>
                    <a:pt x="628337" y="97005"/>
                  </a:lnTo>
                  <a:lnTo>
                    <a:pt x="837783" y="53892"/>
                  </a:lnTo>
                  <a:lnTo>
                    <a:pt x="1047229" y="43113"/>
                  </a:lnTo>
                  <a:lnTo>
                    <a:pt x="1256675" y="43113"/>
                  </a:lnTo>
                  <a:lnTo>
                    <a:pt x="1466121" y="21556"/>
                  </a:lnTo>
                </a:path>
              </a:pathLst>
            </a:custGeom>
            <a:ln w="20325" cap="flat">
              <a:solidFill>
                <a:srgbClr val="BEBEBE">
                  <a:alpha val="69803"/>
                </a:srgbClr>
              </a:solidFill>
              <a:prstDash val="solid"/>
              <a:round/>
            </a:ln>
          </p:spPr>
          <p:txBody>
            <a:bodyPr/>
            <a:lstStyle/>
            <a:p/>
          </p:txBody>
        </p:sp>
        <p:sp>
          <p:nvSpPr>
            <p:cNvPr id="22" name="pl22"/>
            <p:cNvSpPr/>
            <p:nvPr/>
          </p:nvSpPr>
          <p:spPr>
            <a:xfrm>
              <a:off x="805693" y="1233886"/>
              <a:ext cx="1466121" cy="140119"/>
            </a:xfrm>
            <a:custGeom>
              <a:avLst/>
              <a:pathLst>
                <a:path w="1466121" h="140119">
                  <a:moveTo>
                    <a:pt x="0" y="0"/>
                  </a:moveTo>
                  <a:lnTo>
                    <a:pt x="209445" y="32335"/>
                  </a:lnTo>
                  <a:lnTo>
                    <a:pt x="418891" y="75449"/>
                  </a:lnTo>
                  <a:lnTo>
                    <a:pt x="628337" y="140119"/>
                  </a:lnTo>
                  <a:lnTo>
                    <a:pt x="837783" y="86227"/>
                  </a:lnTo>
                  <a:lnTo>
                    <a:pt x="1047229" y="64670"/>
                  </a:lnTo>
                  <a:lnTo>
                    <a:pt x="1256675" y="53892"/>
                  </a:lnTo>
                  <a:lnTo>
                    <a:pt x="1466121" y="75449"/>
                  </a:lnTo>
                </a:path>
              </a:pathLst>
            </a:custGeom>
            <a:ln w="40651" cap="flat">
              <a:solidFill>
                <a:srgbClr val="BEBEBE">
                  <a:alpha val="69803"/>
                </a:srgbClr>
              </a:solidFill>
              <a:prstDash val="solid"/>
              <a:round/>
            </a:ln>
          </p:spPr>
          <p:txBody>
            <a:bodyPr/>
            <a:lstStyle/>
            <a:p/>
          </p:txBody>
        </p:sp>
        <p:sp>
          <p:nvSpPr>
            <p:cNvPr id="23" name="pl23"/>
            <p:cNvSpPr/>
            <p:nvPr/>
          </p:nvSpPr>
          <p:spPr>
            <a:xfrm>
              <a:off x="805693" y="1233886"/>
              <a:ext cx="1466121" cy="140119"/>
            </a:xfrm>
            <a:custGeom>
              <a:avLst/>
              <a:pathLst>
                <a:path w="1466121" h="140119">
                  <a:moveTo>
                    <a:pt x="0" y="0"/>
                  </a:moveTo>
                  <a:lnTo>
                    <a:pt x="209445" y="32335"/>
                  </a:lnTo>
                  <a:lnTo>
                    <a:pt x="418891" y="75449"/>
                  </a:lnTo>
                  <a:lnTo>
                    <a:pt x="628337" y="140119"/>
                  </a:lnTo>
                  <a:lnTo>
                    <a:pt x="837783" y="86227"/>
                  </a:lnTo>
                  <a:lnTo>
                    <a:pt x="1047229" y="64670"/>
                  </a:lnTo>
                  <a:lnTo>
                    <a:pt x="1256675" y="53892"/>
                  </a:lnTo>
                  <a:lnTo>
                    <a:pt x="1466121" y="75449"/>
                  </a:lnTo>
                </a:path>
              </a:pathLst>
            </a:custGeom>
            <a:ln w="35231" cap="flat">
              <a:solidFill>
                <a:srgbClr val="BEBEBE">
                  <a:alpha val="69803"/>
                </a:srgbClr>
              </a:solidFill>
              <a:prstDash val="solid"/>
              <a:round/>
            </a:ln>
          </p:spPr>
          <p:txBody>
            <a:bodyPr/>
            <a:lstStyle/>
            <a:p/>
          </p:txBody>
        </p:sp>
        <p:sp>
          <p:nvSpPr>
            <p:cNvPr id="24" name="pl24"/>
            <p:cNvSpPr/>
            <p:nvPr/>
          </p:nvSpPr>
          <p:spPr>
            <a:xfrm>
              <a:off x="805693" y="1266221"/>
              <a:ext cx="1466121" cy="97005"/>
            </a:xfrm>
            <a:custGeom>
              <a:avLst/>
              <a:pathLst>
                <a:path w="1466121" h="97005">
                  <a:moveTo>
                    <a:pt x="0" y="21556"/>
                  </a:moveTo>
                  <a:lnTo>
                    <a:pt x="209445" y="0"/>
                  </a:lnTo>
                  <a:lnTo>
                    <a:pt x="418891" y="32335"/>
                  </a:lnTo>
                  <a:lnTo>
                    <a:pt x="628337" y="97005"/>
                  </a:lnTo>
                  <a:lnTo>
                    <a:pt x="837783" y="53892"/>
                  </a:lnTo>
                  <a:lnTo>
                    <a:pt x="1047229" y="43113"/>
                  </a:lnTo>
                  <a:lnTo>
                    <a:pt x="1256675" y="43113"/>
                  </a:lnTo>
                  <a:lnTo>
                    <a:pt x="1466121" y="21556"/>
                  </a:lnTo>
                </a:path>
              </a:pathLst>
            </a:custGeom>
            <a:ln w="20325" cap="flat">
              <a:solidFill>
                <a:srgbClr val="6B6B6B">
                  <a:alpha val="100000"/>
                </a:srgbClr>
              </a:solidFill>
              <a:prstDash val="solid"/>
              <a:round/>
            </a:ln>
          </p:spPr>
          <p:txBody>
            <a:bodyPr/>
            <a:lstStyle/>
            <a:p/>
          </p:txBody>
        </p:sp>
        <p:sp>
          <p:nvSpPr>
            <p:cNvPr id="25" name="pl25"/>
            <p:cNvSpPr/>
            <p:nvPr/>
          </p:nvSpPr>
          <p:spPr>
            <a:xfrm>
              <a:off x="805693" y="1233886"/>
              <a:ext cx="1466121" cy="140119"/>
            </a:xfrm>
            <a:custGeom>
              <a:avLst/>
              <a:pathLst>
                <a:path w="1466121" h="140119">
                  <a:moveTo>
                    <a:pt x="0" y="0"/>
                  </a:moveTo>
                  <a:lnTo>
                    <a:pt x="209445" y="32335"/>
                  </a:lnTo>
                  <a:lnTo>
                    <a:pt x="418891" y="75449"/>
                  </a:lnTo>
                  <a:lnTo>
                    <a:pt x="628337" y="140119"/>
                  </a:lnTo>
                  <a:lnTo>
                    <a:pt x="837783" y="86227"/>
                  </a:lnTo>
                  <a:lnTo>
                    <a:pt x="1047229" y="64670"/>
                  </a:lnTo>
                  <a:lnTo>
                    <a:pt x="1256675" y="53892"/>
                  </a:lnTo>
                  <a:lnTo>
                    <a:pt x="1466121" y="75449"/>
                  </a:lnTo>
                </a:path>
              </a:pathLst>
            </a:custGeom>
            <a:ln w="40651" cap="flat">
              <a:solidFill>
                <a:srgbClr val="000000">
                  <a:alpha val="100000"/>
                </a:srgbClr>
              </a:solidFill>
              <a:prstDash val="solid"/>
              <a:round/>
            </a:ln>
          </p:spPr>
          <p:txBody>
            <a:bodyPr/>
            <a:lstStyle/>
            <a:p/>
          </p:txBody>
        </p:sp>
        <p:sp>
          <p:nvSpPr>
            <p:cNvPr id="26" name="pl26"/>
            <p:cNvSpPr/>
            <p:nvPr/>
          </p:nvSpPr>
          <p:spPr>
            <a:xfrm>
              <a:off x="805693" y="1233886"/>
              <a:ext cx="1466121" cy="140119"/>
            </a:xfrm>
            <a:custGeom>
              <a:avLst/>
              <a:pathLst>
                <a:path w="1466121" h="140119">
                  <a:moveTo>
                    <a:pt x="0" y="0"/>
                  </a:moveTo>
                  <a:lnTo>
                    <a:pt x="209445" y="32335"/>
                  </a:lnTo>
                  <a:lnTo>
                    <a:pt x="418891" y="75449"/>
                  </a:lnTo>
                  <a:lnTo>
                    <a:pt x="628337" y="140119"/>
                  </a:lnTo>
                  <a:lnTo>
                    <a:pt x="837783" y="86227"/>
                  </a:lnTo>
                  <a:lnTo>
                    <a:pt x="1047229" y="64670"/>
                  </a:lnTo>
                  <a:lnTo>
                    <a:pt x="1256675" y="53892"/>
                  </a:lnTo>
                  <a:lnTo>
                    <a:pt x="1466121" y="75449"/>
                  </a:lnTo>
                </a:path>
              </a:pathLst>
            </a:custGeom>
            <a:ln w="35231" cap="flat">
              <a:solidFill>
                <a:srgbClr val="80BD41">
                  <a:alpha val="100000"/>
                </a:srgbClr>
              </a:solidFill>
              <a:prstDash val="solid"/>
              <a:round/>
            </a:ln>
          </p:spPr>
          <p:txBody>
            <a:bodyPr/>
            <a:lstStyle/>
            <a:p/>
          </p:txBody>
        </p:sp>
        <p:sp>
          <p:nvSpPr>
            <p:cNvPr id="27" name="pl27"/>
            <p:cNvSpPr/>
            <p:nvPr/>
          </p:nvSpPr>
          <p:spPr>
            <a:xfrm>
              <a:off x="732387" y="1266221"/>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28" name="tx28"/>
            <p:cNvSpPr/>
            <p:nvPr/>
          </p:nvSpPr>
          <p:spPr>
            <a:xfrm>
              <a:off x="775563" y="105533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29" name="tx29"/>
            <p:cNvSpPr/>
            <p:nvPr/>
          </p:nvSpPr>
          <p:spPr>
            <a:xfrm>
              <a:off x="985009" y="108766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0" name="tx30"/>
            <p:cNvSpPr/>
            <p:nvPr/>
          </p:nvSpPr>
          <p:spPr>
            <a:xfrm>
              <a:off x="1176396" y="113078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31" name="tx31"/>
            <p:cNvSpPr/>
            <p:nvPr/>
          </p:nvSpPr>
          <p:spPr>
            <a:xfrm>
              <a:off x="1355712" y="1195451"/>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32" name="tx32"/>
            <p:cNvSpPr/>
            <p:nvPr/>
          </p:nvSpPr>
          <p:spPr>
            <a:xfrm>
              <a:off x="1595288" y="114155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33" name="tx33"/>
            <p:cNvSpPr/>
            <p:nvPr/>
          </p:nvSpPr>
          <p:spPr>
            <a:xfrm>
              <a:off x="1804733" y="112000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34" name="tx34"/>
            <p:cNvSpPr/>
            <p:nvPr/>
          </p:nvSpPr>
          <p:spPr>
            <a:xfrm>
              <a:off x="2014179" y="110922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35" name="tx35"/>
            <p:cNvSpPr/>
            <p:nvPr/>
          </p:nvSpPr>
          <p:spPr>
            <a:xfrm>
              <a:off x="2223625" y="113078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36" name="rc36"/>
            <p:cNvSpPr/>
            <p:nvPr/>
          </p:nvSpPr>
          <p:spPr>
            <a:xfrm>
              <a:off x="732387" y="2179046"/>
              <a:ext cx="1612733" cy="1019640"/>
            </a:xfrm>
            <a:prstGeom prst="rect">
              <a:avLst/>
            </a:prstGeom>
            <a:solidFill>
              <a:srgbClr val="EBEBEB">
                <a:alpha val="100000"/>
              </a:srgbClr>
            </a:solidFill>
          </p:spPr>
          <p:txBody>
            <a:bodyPr/>
            <a:lstStyle/>
            <a:p/>
          </p:txBody>
        </p:sp>
        <p:sp>
          <p:nvSpPr>
            <p:cNvPr id="37" name="pl37"/>
            <p:cNvSpPr/>
            <p:nvPr/>
          </p:nvSpPr>
          <p:spPr>
            <a:xfrm>
              <a:off x="732387" y="2974494"/>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8" name="pl38"/>
            <p:cNvSpPr/>
            <p:nvPr/>
          </p:nvSpPr>
          <p:spPr>
            <a:xfrm>
              <a:off x="732387" y="2705033"/>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9" name="pl39"/>
            <p:cNvSpPr/>
            <p:nvPr/>
          </p:nvSpPr>
          <p:spPr>
            <a:xfrm>
              <a:off x="732387" y="2435572"/>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0" name="pl40"/>
            <p:cNvSpPr/>
            <p:nvPr/>
          </p:nvSpPr>
          <p:spPr>
            <a:xfrm>
              <a:off x="732387" y="310922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1" name="pl41"/>
            <p:cNvSpPr/>
            <p:nvPr/>
          </p:nvSpPr>
          <p:spPr>
            <a:xfrm>
              <a:off x="732387" y="2839764"/>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2" name="pl42"/>
            <p:cNvSpPr/>
            <p:nvPr/>
          </p:nvSpPr>
          <p:spPr>
            <a:xfrm>
              <a:off x="732387" y="2570303"/>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3" name="pl43"/>
            <p:cNvSpPr/>
            <p:nvPr/>
          </p:nvSpPr>
          <p:spPr>
            <a:xfrm>
              <a:off x="732387" y="2300842"/>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4" name="pl44"/>
            <p:cNvSpPr/>
            <p:nvPr/>
          </p:nvSpPr>
          <p:spPr>
            <a:xfrm>
              <a:off x="80569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5" name="pl45"/>
            <p:cNvSpPr/>
            <p:nvPr/>
          </p:nvSpPr>
          <p:spPr>
            <a:xfrm>
              <a:off x="1015139"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6" name="pl46"/>
            <p:cNvSpPr/>
            <p:nvPr/>
          </p:nvSpPr>
          <p:spPr>
            <a:xfrm>
              <a:off x="1224585"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7" name="pl47"/>
            <p:cNvSpPr/>
            <p:nvPr/>
          </p:nvSpPr>
          <p:spPr>
            <a:xfrm>
              <a:off x="1434031"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8" name="pl48"/>
            <p:cNvSpPr/>
            <p:nvPr/>
          </p:nvSpPr>
          <p:spPr>
            <a:xfrm>
              <a:off x="1643476"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9" name="pl49"/>
            <p:cNvSpPr/>
            <p:nvPr/>
          </p:nvSpPr>
          <p:spPr>
            <a:xfrm>
              <a:off x="1852922"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0" name="pl50"/>
            <p:cNvSpPr/>
            <p:nvPr/>
          </p:nvSpPr>
          <p:spPr>
            <a:xfrm>
              <a:off x="2062368"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1" name="pl51"/>
            <p:cNvSpPr/>
            <p:nvPr/>
          </p:nvSpPr>
          <p:spPr>
            <a:xfrm>
              <a:off x="2271814"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2" name="pl52"/>
            <p:cNvSpPr/>
            <p:nvPr/>
          </p:nvSpPr>
          <p:spPr>
            <a:xfrm>
              <a:off x="805693" y="2570303"/>
              <a:ext cx="1466121" cy="97005"/>
            </a:xfrm>
            <a:custGeom>
              <a:avLst/>
              <a:pathLst>
                <a:path w="1466121" h="97005">
                  <a:moveTo>
                    <a:pt x="0" y="21556"/>
                  </a:moveTo>
                  <a:lnTo>
                    <a:pt x="209445" y="0"/>
                  </a:lnTo>
                  <a:lnTo>
                    <a:pt x="418891" y="32335"/>
                  </a:lnTo>
                  <a:lnTo>
                    <a:pt x="628337" y="97005"/>
                  </a:lnTo>
                  <a:lnTo>
                    <a:pt x="837783" y="53892"/>
                  </a:lnTo>
                  <a:lnTo>
                    <a:pt x="1047229" y="43113"/>
                  </a:lnTo>
                  <a:lnTo>
                    <a:pt x="1256675" y="43113"/>
                  </a:lnTo>
                  <a:lnTo>
                    <a:pt x="1466121" y="21556"/>
                  </a:lnTo>
                </a:path>
              </a:pathLst>
            </a:custGeom>
            <a:ln w="20325" cap="flat">
              <a:solidFill>
                <a:srgbClr val="BEBEBE">
                  <a:alpha val="69803"/>
                </a:srgbClr>
              </a:solidFill>
              <a:prstDash val="solid"/>
              <a:round/>
            </a:ln>
          </p:spPr>
          <p:txBody>
            <a:bodyPr/>
            <a:lstStyle/>
            <a:p/>
          </p:txBody>
        </p:sp>
        <p:sp>
          <p:nvSpPr>
            <p:cNvPr id="53" name="pl53"/>
            <p:cNvSpPr/>
            <p:nvPr/>
          </p:nvSpPr>
          <p:spPr>
            <a:xfrm>
              <a:off x="805693" y="2505632"/>
              <a:ext cx="1466121" cy="129341"/>
            </a:xfrm>
            <a:custGeom>
              <a:avLst/>
              <a:pathLst>
                <a:path w="1466121" h="129341">
                  <a:moveTo>
                    <a:pt x="0" y="32335"/>
                  </a:moveTo>
                  <a:lnTo>
                    <a:pt x="209445" y="64670"/>
                  </a:lnTo>
                  <a:lnTo>
                    <a:pt x="418891" y="21556"/>
                  </a:lnTo>
                  <a:lnTo>
                    <a:pt x="628337" y="129341"/>
                  </a:lnTo>
                  <a:lnTo>
                    <a:pt x="837783" y="129341"/>
                  </a:lnTo>
                  <a:lnTo>
                    <a:pt x="1047229" y="64670"/>
                  </a:lnTo>
                  <a:lnTo>
                    <a:pt x="1256675" y="0"/>
                  </a:lnTo>
                  <a:lnTo>
                    <a:pt x="1466121" y="21556"/>
                  </a:lnTo>
                </a:path>
              </a:pathLst>
            </a:custGeom>
            <a:ln w="40651" cap="flat">
              <a:solidFill>
                <a:srgbClr val="BEBEBE">
                  <a:alpha val="69803"/>
                </a:srgbClr>
              </a:solidFill>
              <a:prstDash val="solid"/>
              <a:round/>
            </a:ln>
          </p:spPr>
          <p:txBody>
            <a:bodyPr/>
            <a:lstStyle/>
            <a:p/>
          </p:txBody>
        </p:sp>
        <p:sp>
          <p:nvSpPr>
            <p:cNvPr id="54" name="pl54"/>
            <p:cNvSpPr/>
            <p:nvPr/>
          </p:nvSpPr>
          <p:spPr>
            <a:xfrm>
              <a:off x="805693" y="2505632"/>
              <a:ext cx="1466121" cy="129341"/>
            </a:xfrm>
            <a:custGeom>
              <a:avLst/>
              <a:pathLst>
                <a:path w="1466121" h="129341">
                  <a:moveTo>
                    <a:pt x="0" y="32335"/>
                  </a:moveTo>
                  <a:lnTo>
                    <a:pt x="209445" y="64670"/>
                  </a:lnTo>
                  <a:lnTo>
                    <a:pt x="418891" y="21556"/>
                  </a:lnTo>
                  <a:lnTo>
                    <a:pt x="628337" y="129341"/>
                  </a:lnTo>
                  <a:lnTo>
                    <a:pt x="837783" y="129341"/>
                  </a:lnTo>
                  <a:lnTo>
                    <a:pt x="1047229" y="64670"/>
                  </a:lnTo>
                  <a:lnTo>
                    <a:pt x="1256675" y="0"/>
                  </a:lnTo>
                  <a:lnTo>
                    <a:pt x="1466121" y="21556"/>
                  </a:lnTo>
                </a:path>
              </a:pathLst>
            </a:custGeom>
            <a:ln w="35231" cap="flat">
              <a:solidFill>
                <a:srgbClr val="BEBEBE">
                  <a:alpha val="69803"/>
                </a:srgbClr>
              </a:solidFill>
              <a:prstDash val="solid"/>
              <a:round/>
            </a:ln>
          </p:spPr>
          <p:txBody>
            <a:bodyPr/>
            <a:lstStyle/>
            <a:p/>
          </p:txBody>
        </p:sp>
        <p:sp>
          <p:nvSpPr>
            <p:cNvPr id="55" name="pl55"/>
            <p:cNvSpPr/>
            <p:nvPr/>
          </p:nvSpPr>
          <p:spPr>
            <a:xfrm>
              <a:off x="805693" y="2570303"/>
              <a:ext cx="1466121" cy="97005"/>
            </a:xfrm>
            <a:custGeom>
              <a:avLst/>
              <a:pathLst>
                <a:path w="1466121" h="97005">
                  <a:moveTo>
                    <a:pt x="0" y="21556"/>
                  </a:moveTo>
                  <a:lnTo>
                    <a:pt x="209445" y="0"/>
                  </a:lnTo>
                  <a:lnTo>
                    <a:pt x="418891" y="32335"/>
                  </a:lnTo>
                  <a:lnTo>
                    <a:pt x="628337" y="97005"/>
                  </a:lnTo>
                  <a:lnTo>
                    <a:pt x="837783" y="53892"/>
                  </a:lnTo>
                  <a:lnTo>
                    <a:pt x="1047229" y="43113"/>
                  </a:lnTo>
                  <a:lnTo>
                    <a:pt x="1256675" y="43113"/>
                  </a:lnTo>
                  <a:lnTo>
                    <a:pt x="1466121" y="21556"/>
                  </a:lnTo>
                </a:path>
              </a:pathLst>
            </a:custGeom>
            <a:ln w="20325" cap="flat">
              <a:solidFill>
                <a:srgbClr val="6B6B6B">
                  <a:alpha val="100000"/>
                </a:srgbClr>
              </a:solidFill>
              <a:prstDash val="solid"/>
              <a:round/>
            </a:ln>
          </p:spPr>
          <p:txBody>
            <a:bodyPr/>
            <a:lstStyle/>
            <a:p/>
          </p:txBody>
        </p:sp>
        <p:sp>
          <p:nvSpPr>
            <p:cNvPr id="56" name="pl56"/>
            <p:cNvSpPr/>
            <p:nvPr/>
          </p:nvSpPr>
          <p:spPr>
            <a:xfrm>
              <a:off x="805693" y="2505632"/>
              <a:ext cx="1466121" cy="129341"/>
            </a:xfrm>
            <a:custGeom>
              <a:avLst/>
              <a:pathLst>
                <a:path w="1466121" h="129341">
                  <a:moveTo>
                    <a:pt x="0" y="32335"/>
                  </a:moveTo>
                  <a:lnTo>
                    <a:pt x="209445" y="64670"/>
                  </a:lnTo>
                  <a:lnTo>
                    <a:pt x="418891" y="21556"/>
                  </a:lnTo>
                  <a:lnTo>
                    <a:pt x="628337" y="129341"/>
                  </a:lnTo>
                  <a:lnTo>
                    <a:pt x="837783" y="129341"/>
                  </a:lnTo>
                  <a:lnTo>
                    <a:pt x="1047229" y="64670"/>
                  </a:lnTo>
                  <a:lnTo>
                    <a:pt x="1256675" y="0"/>
                  </a:lnTo>
                  <a:lnTo>
                    <a:pt x="1466121" y="21556"/>
                  </a:lnTo>
                </a:path>
              </a:pathLst>
            </a:custGeom>
            <a:ln w="40651" cap="flat">
              <a:solidFill>
                <a:srgbClr val="000000">
                  <a:alpha val="100000"/>
                </a:srgbClr>
              </a:solidFill>
              <a:prstDash val="solid"/>
              <a:round/>
            </a:ln>
          </p:spPr>
          <p:txBody>
            <a:bodyPr/>
            <a:lstStyle/>
            <a:p/>
          </p:txBody>
        </p:sp>
        <p:sp>
          <p:nvSpPr>
            <p:cNvPr id="57" name="pl57"/>
            <p:cNvSpPr/>
            <p:nvPr/>
          </p:nvSpPr>
          <p:spPr>
            <a:xfrm>
              <a:off x="805693" y="2505632"/>
              <a:ext cx="1466121" cy="129341"/>
            </a:xfrm>
            <a:custGeom>
              <a:avLst/>
              <a:pathLst>
                <a:path w="1466121" h="129341">
                  <a:moveTo>
                    <a:pt x="0" y="32335"/>
                  </a:moveTo>
                  <a:lnTo>
                    <a:pt x="209445" y="64670"/>
                  </a:lnTo>
                  <a:lnTo>
                    <a:pt x="418891" y="21556"/>
                  </a:lnTo>
                  <a:lnTo>
                    <a:pt x="628337" y="129341"/>
                  </a:lnTo>
                  <a:lnTo>
                    <a:pt x="837783" y="129341"/>
                  </a:lnTo>
                  <a:lnTo>
                    <a:pt x="1047229" y="64670"/>
                  </a:lnTo>
                  <a:lnTo>
                    <a:pt x="1256675" y="0"/>
                  </a:lnTo>
                  <a:lnTo>
                    <a:pt x="1466121" y="21556"/>
                  </a:lnTo>
                </a:path>
              </a:pathLst>
            </a:custGeom>
            <a:ln w="35231" cap="flat">
              <a:solidFill>
                <a:srgbClr val="80BD41">
                  <a:alpha val="100000"/>
                </a:srgbClr>
              </a:solidFill>
              <a:prstDash val="solid"/>
              <a:round/>
            </a:ln>
          </p:spPr>
          <p:txBody>
            <a:bodyPr/>
            <a:lstStyle/>
            <a:p/>
          </p:txBody>
        </p:sp>
        <p:sp>
          <p:nvSpPr>
            <p:cNvPr id="58" name="pl58"/>
            <p:cNvSpPr/>
            <p:nvPr/>
          </p:nvSpPr>
          <p:spPr>
            <a:xfrm>
              <a:off x="732387" y="2570303"/>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59" name="tx59"/>
            <p:cNvSpPr/>
            <p:nvPr/>
          </p:nvSpPr>
          <p:spPr>
            <a:xfrm>
              <a:off x="775563" y="235941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60" name="tx60"/>
            <p:cNvSpPr/>
            <p:nvPr/>
          </p:nvSpPr>
          <p:spPr>
            <a:xfrm>
              <a:off x="985009" y="239174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61" name="tx61"/>
            <p:cNvSpPr/>
            <p:nvPr/>
          </p:nvSpPr>
          <p:spPr>
            <a:xfrm>
              <a:off x="1194455" y="234863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62" name="tx62"/>
            <p:cNvSpPr/>
            <p:nvPr/>
          </p:nvSpPr>
          <p:spPr>
            <a:xfrm>
              <a:off x="1385842" y="245641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63" name="tx63"/>
            <p:cNvSpPr/>
            <p:nvPr/>
          </p:nvSpPr>
          <p:spPr>
            <a:xfrm>
              <a:off x="1595288" y="245641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64" name="tx64"/>
            <p:cNvSpPr/>
            <p:nvPr/>
          </p:nvSpPr>
          <p:spPr>
            <a:xfrm>
              <a:off x="1822793" y="239174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65" name="tx65"/>
            <p:cNvSpPr/>
            <p:nvPr/>
          </p:nvSpPr>
          <p:spPr>
            <a:xfrm>
              <a:off x="2032239" y="232707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66" name="tx66"/>
            <p:cNvSpPr/>
            <p:nvPr/>
          </p:nvSpPr>
          <p:spPr>
            <a:xfrm>
              <a:off x="2241685" y="234863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67" name="rc67"/>
            <p:cNvSpPr/>
            <p:nvPr/>
          </p:nvSpPr>
          <p:spPr>
            <a:xfrm>
              <a:off x="732387" y="3483127"/>
              <a:ext cx="1612733" cy="1019640"/>
            </a:xfrm>
            <a:prstGeom prst="rect">
              <a:avLst/>
            </a:prstGeom>
            <a:solidFill>
              <a:srgbClr val="EBEBEB">
                <a:alpha val="100000"/>
              </a:srgbClr>
            </a:solidFill>
          </p:spPr>
          <p:txBody>
            <a:bodyPr/>
            <a:lstStyle/>
            <a:p/>
          </p:txBody>
        </p:sp>
        <p:sp>
          <p:nvSpPr>
            <p:cNvPr id="68" name="pl68"/>
            <p:cNvSpPr/>
            <p:nvPr/>
          </p:nvSpPr>
          <p:spPr>
            <a:xfrm>
              <a:off x="732387" y="4278576"/>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69" name="pl69"/>
            <p:cNvSpPr/>
            <p:nvPr/>
          </p:nvSpPr>
          <p:spPr>
            <a:xfrm>
              <a:off x="732387" y="4009115"/>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70" name="pl70"/>
            <p:cNvSpPr/>
            <p:nvPr/>
          </p:nvSpPr>
          <p:spPr>
            <a:xfrm>
              <a:off x="732387" y="3739654"/>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71" name="pl71"/>
            <p:cNvSpPr/>
            <p:nvPr/>
          </p:nvSpPr>
          <p:spPr>
            <a:xfrm>
              <a:off x="732387" y="4413306"/>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72" name="pl72"/>
            <p:cNvSpPr/>
            <p:nvPr/>
          </p:nvSpPr>
          <p:spPr>
            <a:xfrm>
              <a:off x="732387" y="4143846"/>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73" name="pl73"/>
            <p:cNvSpPr/>
            <p:nvPr/>
          </p:nvSpPr>
          <p:spPr>
            <a:xfrm>
              <a:off x="732387" y="387438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74" name="pl74"/>
            <p:cNvSpPr/>
            <p:nvPr/>
          </p:nvSpPr>
          <p:spPr>
            <a:xfrm>
              <a:off x="732387" y="3604924"/>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75" name="pl75"/>
            <p:cNvSpPr/>
            <p:nvPr/>
          </p:nvSpPr>
          <p:spPr>
            <a:xfrm>
              <a:off x="80569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6" name="pl76"/>
            <p:cNvSpPr/>
            <p:nvPr/>
          </p:nvSpPr>
          <p:spPr>
            <a:xfrm>
              <a:off x="1015139"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7" name="pl77"/>
            <p:cNvSpPr/>
            <p:nvPr/>
          </p:nvSpPr>
          <p:spPr>
            <a:xfrm>
              <a:off x="1224585"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8" name="pl78"/>
            <p:cNvSpPr/>
            <p:nvPr/>
          </p:nvSpPr>
          <p:spPr>
            <a:xfrm>
              <a:off x="1434031"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9" name="pl79"/>
            <p:cNvSpPr/>
            <p:nvPr/>
          </p:nvSpPr>
          <p:spPr>
            <a:xfrm>
              <a:off x="1643476"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80" name="pl80"/>
            <p:cNvSpPr/>
            <p:nvPr/>
          </p:nvSpPr>
          <p:spPr>
            <a:xfrm>
              <a:off x="1852922"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81" name="pl81"/>
            <p:cNvSpPr/>
            <p:nvPr/>
          </p:nvSpPr>
          <p:spPr>
            <a:xfrm>
              <a:off x="2062368"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82" name="pl82"/>
            <p:cNvSpPr/>
            <p:nvPr/>
          </p:nvSpPr>
          <p:spPr>
            <a:xfrm>
              <a:off x="2271814"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83" name="pl83"/>
            <p:cNvSpPr/>
            <p:nvPr/>
          </p:nvSpPr>
          <p:spPr>
            <a:xfrm>
              <a:off x="805693" y="3874385"/>
              <a:ext cx="1466121" cy="97005"/>
            </a:xfrm>
            <a:custGeom>
              <a:avLst/>
              <a:pathLst>
                <a:path w="1466121" h="97005">
                  <a:moveTo>
                    <a:pt x="0" y="21556"/>
                  </a:moveTo>
                  <a:lnTo>
                    <a:pt x="209445" y="0"/>
                  </a:lnTo>
                  <a:lnTo>
                    <a:pt x="418891" y="32335"/>
                  </a:lnTo>
                  <a:lnTo>
                    <a:pt x="628337" y="97005"/>
                  </a:lnTo>
                  <a:lnTo>
                    <a:pt x="837783" y="53892"/>
                  </a:lnTo>
                  <a:lnTo>
                    <a:pt x="1047229" y="43113"/>
                  </a:lnTo>
                  <a:lnTo>
                    <a:pt x="1256675" y="43113"/>
                  </a:lnTo>
                  <a:lnTo>
                    <a:pt x="1466121" y="21556"/>
                  </a:lnTo>
                </a:path>
              </a:pathLst>
            </a:custGeom>
            <a:ln w="20325" cap="flat">
              <a:solidFill>
                <a:srgbClr val="BEBEBE">
                  <a:alpha val="69803"/>
                </a:srgbClr>
              </a:solidFill>
              <a:prstDash val="solid"/>
              <a:round/>
            </a:ln>
          </p:spPr>
          <p:txBody>
            <a:bodyPr/>
            <a:lstStyle/>
            <a:p/>
          </p:txBody>
        </p:sp>
        <p:sp>
          <p:nvSpPr>
            <p:cNvPr id="84" name="pl84"/>
            <p:cNvSpPr/>
            <p:nvPr/>
          </p:nvSpPr>
          <p:spPr>
            <a:xfrm>
              <a:off x="805693" y="3874385"/>
              <a:ext cx="1466121" cy="323353"/>
            </a:xfrm>
            <a:custGeom>
              <a:avLst/>
              <a:pathLst>
                <a:path w="1466121" h="323353">
                  <a:moveTo>
                    <a:pt x="0" y="0"/>
                  </a:moveTo>
                  <a:lnTo>
                    <a:pt x="209445" y="0"/>
                  </a:lnTo>
                  <a:lnTo>
                    <a:pt x="418891" y="150898"/>
                  </a:lnTo>
                  <a:lnTo>
                    <a:pt x="628337" y="312574"/>
                  </a:lnTo>
                  <a:lnTo>
                    <a:pt x="837783" y="323353"/>
                  </a:lnTo>
                  <a:lnTo>
                    <a:pt x="1047229" y="161676"/>
                  </a:lnTo>
                  <a:lnTo>
                    <a:pt x="1256675" y="161676"/>
                  </a:lnTo>
                  <a:lnTo>
                    <a:pt x="1466121" y="161676"/>
                  </a:lnTo>
                </a:path>
              </a:pathLst>
            </a:custGeom>
            <a:ln w="40651" cap="flat">
              <a:solidFill>
                <a:srgbClr val="BEBEBE">
                  <a:alpha val="69803"/>
                </a:srgbClr>
              </a:solidFill>
              <a:prstDash val="solid"/>
              <a:round/>
            </a:ln>
          </p:spPr>
          <p:txBody>
            <a:bodyPr/>
            <a:lstStyle/>
            <a:p/>
          </p:txBody>
        </p:sp>
        <p:sp>
          <p:nvSpPr>
            <p:cNvPr id="85" name="pl85"/>
            <p:cNvSpPr/>
            <p:nvPr/>
          </p:nvSpPr>
          <p:spPr>
            <a:xfrm>
              <a:off x="805693" y="3874385"/>
              <a:ext cx="1466121" cy="323353"/>
            </a:xfrm>
            <a:custGeom>
              <a:avLst/>
              <a:pathLst>
                <a:path w="1466121" h="323353">
                  <a:moveTo>
                    <a:pt x="0" y="0"/>
                  </a:moveTo>
                  <a:lnTo>
                    <a:pt x="209445" y="0"/>
                  </a:lnTo>
                  <a:lnTo>
                    <a:pt x="418891" y="150898"/>
                  </a:lnTo>
                  <a:lnTo>
                    <a:pt x="628337" y="312574"/>
                  </a:lnTo>
                  <a:lnTo>
                    <a:pt x="837783" y="323353"/>
                  </a:lnTo>
                  <a:lnTo>
                    <a:pt x="1047229" y="161676"/>
                  </a:lnTo>
                  <a:lnTo>
                    <a:pt x="1256675" y="161676"/>
                  </a:lnTo>
                  <a:lnTo>
                    <a:pt x="1466121" y="161676"/>
                  </a:lnTo>
                </a:path>
              </a:pathLst>
            </a:custGeom>
            <a:ln w="35231" cap="flat">
              <a:solidFill>
                <a:srgbClr val="BEBEBE">
                  <a:alpha val="69803"/>
                </a:srgbClr>
              </a:solidFill>
              <a:prstDash val="solid"/>
              <a:round/>
            </a:ln>
          </p:spPr>
          <p:txBody>
            <a:bodyPr/>
            <a:lstStyle/>
            <a:p/>
          </p:txBody>
        </p:sp>
        <p:sp>
          <p:nvSpPr>
            <p:cNvPr id="86" name="pl86"/>
            <p:cNvSpPr/>
            <p:nvPr/>
          </p:nvSpPr>
          <p:spPr>
            <a:xfrm>
              <a:off x="805693" y="3874385"/>
              <a:ext cx="1466121" cy="97005"/>
            </a:xfrm>
            <a:custGeom>
              <a:avLst/>
              <a:pathLst>
                <a:path w="1466121" h="97005">
                  <a:moveTo>
                    <a:pt x="0" y="21556"/>
                  </a:moveTo>
                  <a:lnTo>
                    <a:pt x="209445" y="0"/>
                  </a:lnTo>
                  <a:lnTo>
                    <a:pt x="418891" y="32335"/>
                  </a:lnTo>
                  <a:lnTo>
                    <a:pt x="628337" y="97005"/>
                  </a:lnTo>
                  <a:lnTo>
                    <a:pt x="837783" y="53892"/>
                  </a:lnTo>
                  <a:lnTo>
                    <a:pt x="1047229" y="43113"/>
                  </a:lnTo>
                  <a:lnTo>
                    <a:pt x="1256675" y="43113"/>
                  </a:lnTo>
                  <a:lnTo>
                    <a:pt x="1466121" y="21556"/>
                  </a:lnTo>
                </a:path>
              </a:pathLst>
            </a:custGeom>
            <a:ln w="20325" cap="flat">
              <a:solidFill>
                <a:srgbClr val="6B6B6B">
                  <a:alpha val="100000"/>
                </a:srgbClr>
              </a:solidFill>
              <a:prstDash val="solid"/>
              <a:round/>
            </a:ln>
          </p:spPr>
          <p:txBody>
            <a:bodyPr/>
            <a:lstStyle/>
            <a:p/>
          </p:txBody>
        </p:sp>
        <p:sp>
          <p:nvSpPr>
            <p:cNvPr id="87" name="pl87"/>
            <p:cNvSpPr/>
            <p:nvPr/>
          </p:nvSpPr>
          <p:spPr>
            <a:xfrm>
              <a:off x="805693" y="3874385"/>
              <a:ext cx="1466121" cy="323353"/>
            </a:xfrm>
            <a:custGeom>
              <a:avLst/>
              <a:pathLst>
                <a:path w="1466121" h="323353">
                  <a:moveTo>
                    <a:pt x="0" y="0"/>
                  </a:moveTo>
                  <a:lnTo>
                    <a:pt x="209445" y="0"/>
                  </a:lnTo>
                  <a:lnTo>
                    <a:pt x="418891" y="150898"/>
                  </a:lnTo>
                  <a:lnTo>
                    <a:pt x="628337" y="312574"/>
                  </a:lnTo>
                  <a:lnTo>
                    <a:pt x="837783" y="323353"/>
                  </a:lnTo>
                  <a:lnTo>
                    <a:pt x="1047229" y="161676"/>
                  </a:lnTo>
                  <a:lnTo>
                    <a:pt x="1256675" y="161676"/>
                  </a:lnTo>
                  <a:lnTo>
                    <a:pt x="1466121" y="161676"/>
                  </a:lnTo>
                </a:path>
              </a:pathLst>
            </a:custGeom>
            <a:ln w="40651" cap="flat">
              <a:solidFill>
                <a:srgbClr val="000000">
                  <a:alpha val="100000"/>
                </a:srgbClr>
              </a:solidFill>
              <a:prstDash val="solid"/>
              <a:round/>
            </a:ln>
          </p:spPr>
          <p:txBody>
            <a:bodyPr/>
            <a:lstStyle/>
            <a:p/>
          </p:txBody>
        </p:sp>
        <p:sp>
          <p:nvSpPr>
            <p:cNvPr id="88" name="pl88"/>
            <p:cNvSpPr/>
            <p:nvPr/>
          </p:nvSpPr>
          <p:spPr>
            <a:xfrm>
              <a:off x="805693" y="3874385"/>
              <a:ext cx="1466121" cy="323353"/>
            </a:xfrm>
            <a:custGeom>
              <a:avLst/>
              <a:pathLst>
                <a:path w="1466121" h="323353">
                  <a:moveTo>
                    <a:pt x="0" y="0"/>
                  </a:moveTo>
                  <a:lnTo>
                    <a:pt x="209445" y="0"/>
                  </a:lnTo>
                  <a:lnTo>
                    <a:pt x="418891" y="150898"/>
                  </a:lnTo>
                  <a:lnTo>
                    <a:pt x="628337" y="312574"/>
                  </a:lnTo>
                  <a:lnTo>
                    <a:pt x="837783" y="323353"/>
                  </a:lnTo>
                  <a:lnTo>
                    <a:pt x="1047229" y="161676"/>
                  </a:lnTo>
                  <a:lnTo>
                    <a:pt x="1256675" y="161676"/>
                  </a:lnTo>
                  <a:lnTo>
                    <a:pt x="1466121" y="161676"/>
                  </a:lnTo>
                </a:path>
              </a:pathLst>
            </a:custGeom>
            <a:ln w="35231" cap="flat">
              <a:solidFill>
                <a:srgbClr val="80BD41">
                  <a:alpha val="100000"/>
                </a:srgbClr>
              </a:solidFill>
              <a:prstDash val="solid"/>
              <a:round/>
            </a:ln>
          </p:spPr>
          <p:txBody>
            <a:bodyPr/>
            <a:lstStyle/>
            <a:p/>
          </p:txBody>
        </p:sp>
        <p:sp>
          <p:nvSpPr>
            <p:cNvPr id="89" name="pl89"/>
            <p:cNvSpPr/>
            <p:nvPr/>
          </p:nvSpPr>
          <p:spPr>
            <a:xfrm>
              <a:off x="732387" y="3874385"/>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90" name="tx90"/>
            <p:cNvSpPr/>
            <p:nvPr/>
          </p:nvSpPr>
          <p:spPr>
            <a:xfrm>
              <a:off x="775563" y="369583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91" name="tx91"/>
            <p:cNvSpPr/>
            <p:nvPr/>
          </p:nvSpPr>
          <p:spPr>
            <a:xfrm>
              <a:off x="985009" y="369583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92" name="tx92"/>
            <p:cNvSpPr/>
            <p:nvPr/>
          </p:nvSpPr>
          <p:spPr>
            <a:xfrm>
              <a:off x="1146266" y="3846728"/>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a:t>
              </a:r>
            </a:p>
          </p:txBody>
        </p:sp>
        <p:sp>
          <p:nvSpPr>
            <p:cNvPr id="93" name="tx93"/>
            <p:cNvSpPr/>
            <p:nvPr/>
          </p:nvSpPr>
          <p:spPr>
            <a:xfrm>
              <a:off x="1355712" y="4008404"/>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-29</a:t>
              </a:r>
            </a:p>
          </p:txBody>
        </p:sp>
        <p:sp>
          <p:nvSpPr>
            <p:cNvPr id="94" name="tx94"/>
            <p:cNvSpPr/>
            <p:nvPr/>
          </p:nvSpPr>
          <p:spPr>
            <a:xfrm>
              <a:off x="1565158" y="4019183"/>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-30</a:t>
              </a:r>
            </a:p>
          </p:txBody>
        </p:sp>
        <p:sp>
          <p:nvSpPr>
            <p:cNvPr id="95" name="tx95"/>
            <p:cNvSpPr/>
            <p:nvPr/>
          </p:nvSpPr>
          <p:spPr>
            <a:xfrm>
              <a:off x="1774604" y="3857506"/>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96" name="tx96"/>
            <p:cNvSpPr/>
            <p:nvPr/>
          </p:nvSpPr>
          <p:spPr>
            <a:xfrm>
              <a:off x="1984050" y="3857506"/>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97" name="tx97"/>
            <p:cNvSpPr/>
            <p:nvPr/>
          </p:nvSpPr>
          <p:spPr>
            <a:xfrm>
              <a:off x="2193496" y="3857506"/>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98" name="rc98"/>
            <p:cNvSpPr/>
            <p:nvPr/>
          </p:nvSpPr>
          <p:spPr>
            <a:xfrm>
              <a:off x="732387" y="4787209"/>
              <a:ext cx="1612733" cy="1019640"/>
            </a:xfrm>
            <a:prstGeom prst="rect">
              <a:avLst/>
            </a:prstGeom>
            <a:solidFill>
              <a:srgbClr val="EBEBEB">
                <a:alpha val="100000"/>
              </a:srgbClr>
            </a:solidFill>
          </p:spPr>
          <p:txBody>
            <a:bodyPr/>
            <a:lstStyle/>
            <a:p/>
          </p:txBody>
        </p:sp>
        <p:sp>
          <p:nvSpPr>
            <p:cNvPr id="99" name="pl99"/>
            <p:cNvSpPr/>
            <p:nvPr/>
          </p:nvSpPr>
          <p:spPr>
            <a:xfrm>
              <a:off x="732387" y="5582658"/>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00" name="pl100"/>
            <p:cNvSpPr/>
            <p:nvPr/>
          </p:nvSpPr>
          <p:spPr>
            <a:xfrm>
              <a:off x="732387" y="5313197"/>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01" name="pl101"/>
            <p:cNvSpPr/>
            <p:nvPr/>
          </p:nvSpPr>
          <p:spPr>
            <a:xfrm>
              <a:off x="732387" y="5043736"/>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02" name="pl102"/>
            <p:cNvSpPr/>
            <p:nvPr/>
          </p:nvSpPr>
          <p:spPr>
            <a:xfrm>
              <a:off x="732387" y="5717388"/>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03" name="pl103"/>
            <p:cNvSpPr/>
            <p:nvPr/>
          </p:nvSpPr>
          <p:spPr>
            <a:xfrm>
              <a:off x="732387" y="5447927"/>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04" name="pl104"/>
            <p:cNvSpPr/>
            <p:nvPr/>
          </p:nvSpPr>
          <p:spPr>
            <a:xfrm>
              <a:off x="732387" y="5178466"/>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05" name="pl105"/>
            <p:cNvSpPr/>
            <p:nvPr/>
          </p:nvSpPr>
          <p:spPr>
            <a:xfrm>
              <a:off x="732387" y="490900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06" name="pl106"/>
            <p:cNvSpPr/>
            <p:nvPr/>
          </p:nvSpPr>
          <p:spPr>
            <a:xfrm>
              <a:off x="805693"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07" name="pl107"/>
            <p:cNvSpPr/>
            <p:nvPr/>
          </p:nvSpPr>
          <p:spPr>
            <a:xfrm>
              <a:off x="1015139"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08" name="pl108"/>
            <p:cNvSpPr/>
            <p:nvPr/>
          </p:nvSpPr>
          <p:spPr>
            <a:xfrm>
              <a:off x="1224585"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09" name="pl109"/>
            <p:cNvSpPr/>
            <p:nvPr/>
          </p:nvSpPr>
          <p:spPr>
            <a:xfrm>
              <a:off x="1434031"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10" name="pl110"/>
            <p:cNvSpPr/>
            <p:nvPr/>
          </p:nvSpPr>
          <p:spPr>
            <a:xfrm>
              <a:off x="1643476"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11" name="pl111"/>
            <p:cNvSpPr/>
            <p:nvPr/>
          </p:nvSpPr>
          <p:spPr>
            <a:xfrm>
              <a:off x="1852922"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12" name="pl112"/>
            <p:cNvSpPr/>
            <p:nvPr/>
          </p:nvSpPr>
          <p:spPr>
            <a:xfrm>
              <a:off x="2062368"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13" name="pl113"/>
            <p:cNvSpPr/>
            <p:nvPr/>
          </p:nvSpPr>
          <p:spPr>
            <a:xfrm>
              <a:off x="2271814"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14" name="pl114"/>
            <p:cNvSpPr/>
            <p:nvPr/>
          </p:nvSpPr>
          <p:spPr>
            <a:xfrm>
              <a:off x="805693" y="5178466"/>
              <a:ext cx="1466121" cy="97005"/>
            </a:xfrm>
            <a:custGeom>
              <a:avLst/>
              <a:pathLst>
                <a:path w="1466121" h="97005">
                  <a:moveTo>
                    <a:pt x="0" y="21556"/>
                  </a:moveTo>
                  <a:lnTo>
                    <a:pt x="209445" y="0"/>
                  </a:lnTo>
                  <a:lnTo>
                    <a:pt x="418891" y="32335"/>
                  </a:lnTo>
                  <a:lnTo>
                    <a:pt x="628337" y="97005"/>
                  </a:lnTo>
                  <a:lnTo>
                    <a:pt x="837783" y="53892"/>
                  </a:lnTo>
                  <a:lnTo>
                    <a:pt x="1047229" y="43113"/>
                  </a:lnTo>
                  <a:lnTo>
                    <a:pt x="1256675" y="43113"/>
                  </a:lnTo>
                  <a:lnTo>
                    <a:pt x="1466121" y="21556"/>
                  </a:lnTo>
                </a:path>
              </a:pathLst>
            </a:custGeom>
            <a:ln w="20325" cap="flat">
              <a:solidFill>
                <a:srgbClr val="BEBEBE">
                  <a:alpha val="69803"/>
                </a:srgbClr>
              </a:solidFill>
              <a:prstDash val="solid"/>
              <a:round/>
            </a:ln>
          </p:spPr>
          <p:txBody>
            <a:bodyPr/>
            <a:lstStyle/>
            <a:p/>
          </p:txBody>
        </p:sp>
        <p:sp>
          <p:nvSpPr>
            <p:cNvPr id="115" name="pl115"/>
            <p:cNvSpPr/>
            <p:nvPr/>
          </p:nvSpPr>
          <p:spPr>
            <a:xfrm>
              <a:off x="805693" y="5049125"/>
              <a:ext cx="1466121" cy="150898"/>
            </a:xfrm>
            <a:custGeom>
              <a:avLst/>
              <a:pathLst>
                <a:path w="1466121" h="150898">
                  <a:moveTo>
                    <a:pt x="0" y="150898"/>
                  </a:moveTo>
                  <a:lnTo>
                    <a:pt x="209445" y="129341"/>
                  </a:lnTo>
                  <a:lnTo>
                    <a:pt x="418891" y="64670"/>
                  </a:lnTo>
                  <a:lnTo>
                    <a:pt x="628337" y="43113"/>
                  </a:lnTo>
                  <a:lnTo>
                    <a:pt x="837783" y="0"/>
                  </a:lnTo>
                  <a:lnTo>
                    <a:pt x="1047229" y="0"/>
                  </a:lnTo>
                  <a:lnTo>
                    <a:pt x="1256675" y="0"/>
                  </a:lnTo>
                  <a:lnTo>
                    <a:pt x="1466121" y="0"/>
                  </a:lnTo>
                </a:path>
              </a:pathLst>
            </a:custGeom>
            <a:ln w="40651" cap="flat">
              <a:solidFill>
                <a:srgbClr val="BEBEBE">
                  <a:alpha val="69803"/>
                </a:srgbClr>
              </a:solidFill>
              <a:prstDash val="solid"/>
              <a:round/>
            </a:ln>
          </p:spPr>
          <p:txBody>
            <a:bodyPr/>
            <a:lstStyle/>
            <a:p/>
          </p:txBody>
        </p:sp>
        <p:sp>
          <p:nvSpPr>
            <p:cNvPr id="116" name="pl116"/>
            <p:cNvSpPr/>
            <p:nvPr/>
          </p:nvSpPr>
          <p:spPr>
            <a:xfrm>
              <a:off x="805693" y="5049125"/>
              <a:ext cx="1466121" cy="150898"/>
            </a:xfrm>
            <a:custGeom>
              <a:avLst/>
              <a:pathLst>
                <a:path w="1466121" h="150898">
                  <a:moveTo>
                    <a:pt x="0" y="150898"/>
                  </a:moveTo>
                  <a:lnTo>
                    <a:pt x="209445" y="129341"/>
                  </a:lnTo>
                  <a:lnTo>
                    <a:pt x="418891" y="64670"/>
                  </a:lnTo>
                  <a:lnTo>
                    <a:pt x="628337" y="43113"/>
                  </a:lnTo>
                  <a:lnTo>
                    <a:pt x="837783" y="0"/>
                  </a:lnTo>
                  <a:lnTo>
                    <a:pt x="1047229" y="0"/>
                  </a:lnTo>
                  <a:lnTo>
                    <a:pt x="1256675" y="0"/>
                  </a:lnTo>
                  <a:lnTo>
                    <a:pt x="1466121" y="0"/>
                  </a:lnTo>
                </a:path>
              </a:pathLst>
            </a:custGeom>
            <a:ln w="35231" cap="flat">
              <a:solidFill>
                <a:srgbClr val="BEBEBE">
                  <a:alpha val="69803"/>
                </a:srgbClr>
              </a:solidFill>
              <a:prstDash val="solid"/>
              <a:round/>
            </a:ln>
          </p:spPr>
          <p:txBody>
            <a:bodyPr/>
            <a:lstStyle/>
            <a:p/>
          </p:txBody>
        </p:sp>
        <p:sp>
          <p:nvSpPr>
            <p:cNvPr id="117" name="pl117"/>
            <p:cNvSpPr/>
            <p:nvPr/>
          </p:nvSpPr>
          <p:spPr>
            <a:xfrm>
              <a:off x="805693" y="5178466"/>
              <a:ext cx="1466121" cy="97005"/>
            </a:xfrm>
            <a:custGeom>
              <a:avLst/>
              <a:pathLst>
                <a:path w="1466121" h="97005">
                  <a:moveTo>
                    <a:pt x="0" y="21556"/>
                  </a:moveTo>
                  <a:lnTo>
                    <a:pt x="209445" y="0"/>
                  </a:lnTo>
                  <a:lnTo>
                    <a:pt x="418891" y="32335"/>
                  </a:lnTo>
                  <a:lnTo>
                    <a:pt x="628337" y="97005"/>
                  </a:lnTo>
                  <a:lnTo>
                    <a:pt x="837783" y="53892"/>
                  </a:lnTo>
                  <a:lnTo>
                    <a:pt x="1047229" y="43113"/>
                  </a:lnTo>
                  <a:lnTo>
                    <a:pt x="1256675" y="43113"/>
                  </a:lnTo>
                  <a:lnTo>
                    <a:pt x="1466121" y="21556"/>
                  </a:lnTo>
                </a:path>
              </a:pathLst>
            </a:custGeom>
            <a:ln w="20325" cap="flat">
              <a:solidFill>
                <a:srgbClr val="6B6B6B">
                  <a:alpha val="100000"/>
                </a:srgbClr>
              </a:solidFill>
              <a:prstDash val="solid"/>
              <a:round/>
            </a:ln>
          </p:spPr>
          <p:txBody>
            <a:bodyPr/>
            <a:lstStyle/>
            <a:p/>
          </p:txBody>
        </p:sp>
        <p:sp>
          <p:nvSpPr>
            <p:cNvPr id="118" name="pl118"/>
            <p:cNvSpPr/>
            <p:nvPr/>
          </p:nvSpPr>
          <p:spPr>
            <a:xfrm>
              <a:off x="805693" y="5049125"/>
              <a:ext cx="1466121" cy="150898"/>
            </a:xfrm>
            <a:custGeom>
              <a:avLst/>
              <a:pathLst>
                <a:path w="1466121" h="150898">
                  <a:moveTo>
                    <a:pt x="0" y="150898"/>
                  </a:moveTo>
                  <a:lnTo>
                    <a:pt x="209445" y="129341"/>
                  </a:lnTo>
                  <a:lnTo>
                    <a:pt x="418891" y="64670"/>
                  </a:lnTo>
                  <a:lnTo>
                    <a:pt x="628337" y="43113"/>
                  </a:lnTo>
                  <a:lnTo>
                    <a:pt x="837783" y="0"/>
                  </a:lnTo>
                  <a:lnTo>
                    <a:pt x="1047229" y="0"/>
                  </a:lnTo>
                  <a:lnTo>
                    <a:pt x="1256675" y="0"/>
                  </a:lnTo>
                  <a:lnTo>
                    <a:pt x="1466121" y="0"/>
                  </a:lnTo>
                </a:path>
              </a:pathLst>
            </a:custGeom>
            <a:ln w="40651" cap="flat">
              <a:solidFill>
                <a:srgbClr val="000000">
                  <a:alpha val="100000"/>
                </a:srgbClr>
              </a:solidFill>
              <a:prstDash val="solid"/>
              <a:round/>
            </a:ln>
          </p:spPr>
          <p:txBody>
            <a:bodyPr/>
            <a:lstStyle/>
            <a:p/>
          </p:txBody>
        </p:sp>
        <p:sp>
          <p:nvSpPr>
            <p:cNvPr id="119" name="pl119"/>
            <p:cNvSpPr/>
            <p:nvPr/>
          </p:nvSpPr>
          <p:spPr>
            <a:xfrm>
              <a:off x="805693" y="5049125"/>
              <a:ext cx="1466121" cy="150898"/>
            </a:xfrm>
            <a:custGeom>
              <a:avLst/>
              <a:pathLst>
                <a:path w="1466121" h="150898">
                  <a:moveTo>
                    <a:pt x="0" y="150898"/>
                  </a:moveTo>
                  <a:lnTo>
                    <a:pt x="209445" y="129341"/>
                  </a:lnTo>
                  <a:lnTo>
                    <a:pt x="418891" y="64670"/>
                  </a:lnTo>
                  <a:lnTo>
                    <a:pt x="628337" y="43113"/>
                  </a:lnTo>
                  <a:lnTo>
                    <a:pt x="837783" y="0"/>
                  </a:lnTo>
                  <a:lnTo>
                    <a:pt x="1047229" y="0"/>
                  </a:lnTo>
                  <a:lnTo>
                    <a:pt x="1256675" y="0"/>
                  </a:lnTo>
                  <a:lnTo>
                    <a:pt x="1466121" y="0"/>
                  </a:lnTo>
                </a:path>
              </a:pathLst>
            </a:custGeom>
            <a:ln w="35231" cap="flat">
              <a:solidFill>
                <a:srgbClr val="80BD41">
                  <a:alpha val="100000"/>
                </a:srgbClr>
              </a:solidFill>
              <a:prstDash val="solid"/>
              <a:round/>
            </a:ln>
          </p:spPr>
          <p:txBody>
            <a:bodyPr/>
            <a:lstStyle/>
            <a:p/>
          </p:txBody>
        </p:sp>
        <p:sp>
          <p:nvSpPr>
            <p:cNvPr id="120" name="pl120"/>
            <p:cNvSpPr/>
            <p:nvPr/>
          </p:nvSpPr>
          <p:spPr>
            <a:xfrm>
              <a:off x="732387" y="5178466"/>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121" name="tx121"/>
            <p:cNvSpPr/>
            <p:nvPr/>
          </p:nvSpPr>
          <p:spPr>
            <a:xfrm>
              <a:off x="757504" y="502146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122" name="tx122"/>
            <p:cNvSpPr/>
            <p:nvPr/>
          </p:nvSpPr>
          <p:spPr>
            <a:xfrm>
              <a:off x="985009" y="499991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23" name="tx123"/>
            <p:cNvSpPr/>
            <p:nvPr/>
          </p:nvSpPr>
          <p:spPr>
            <a:xfrm>
              <a:off x="1194455" y="493524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124" name="tx124"/>
            <p:cNvSpPr/>
            <p:nvPr/>
          </p:nvSpPr>
          <p:spPr>
            <a:xfrm>
              <a:off x="1403901" y="491368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125" name="tx125"/>
            <p:cNvSpPr/>
            <p:nvPr/>
          </p:nvSpPr>
          <p:spPr>
            <a:xfrm>
              <a:off x="1583217" y="48705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126" name="tx126"/>
            <p:cNvSpPr/>
            <p:nvPr/>
          </p:nvSpPr>
          <p:spPr>
            <a:xfrm>
              <a:off x="1792663" y="48705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127" name="tx127"/>
            <p:cNvSpPr/>
            <p:nvPr/>
          </p:nvSpPr>
          <p:spPr>
            <a:xfrm>
              <a:off x="2002109" y="48705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128" name="tx128"/>
            <p:cNvSpPr/>
            <p:nvPr/>
          </p:nvSpPr>
          <p:spPr>
            <a:xfrm>
              <a:off x="2211555" y="48705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129" name="rc129"/>
            <p:cNvSpPr/>
            <p:nvPr/>
          </p:nvSpPr>
          <p:spPr>
            <a:xfrm>
              <a:off x="2414709" y="874964"/>
              <a:ext cx="1612733" cy="1019640"/>
            </a:xfrm>
            <a:prstGeom prst="rect">
              <a:avLst/>
            </a:prstGeom>
            <a:solidFill>
              <a:srgbClr val="EBEBEB">
                <a:alpha val="100000"/>
              </a:srgbClr>
            </a:solidFill>
          </p:spPr>
          <p:txBody>
            <a:bodyPr/>
            <a:lstStyle/>
            <a:p/>
          </p:txBody>
        </p:sp>
        <p:sp>
          <p:nvSpPr>
            <p:cNvPr id="130" name="pl130"/>
            <p:cNvSpPr/>
            <p:nvPr/>
          </p:nvSpPr>
          <p:spPr>
            <a:xfrm>
              <a:off x="2414709" y="1670412"/>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31" name="pl131"/>
            <p:cNvSpPr/>
            <p:nvPr/>
          </p:nvSpPr>
          <p:spPr>
            <a:xfrm>
              <a:off x="2414709" y="1400952"/>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32" name="pl132"/>
            <p:cNvSpPr/>
            <p:nvPr/>
          </p:nvSpPr>
          <p:spPr>
            <a:xfrm>
              <a:off x="2414709" y="1131491"/>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33" name="pl133"/>
            <p:cNvSpPr/>
            <p:nvPr/>
          </p:nvSpPr>
          <p:spPr>
            <a:xfrm>
              <a:off x="2414709" y="1805143"/>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34" name="pl134"/>
            <p:cNvSpPr/>
            <p:nvPr/>
          </p:nvSpPr>
          <p:spPr>
            <a:xfrm>
              <a:off x="2414709" y="1535682"/>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35" name="pl135"/>
            <p:cNvSpPr/>
            <p:nvPr/>
          </p:nvSpPr>
          <p:spPr>
            <a:xfrm>
              <a:off x="2414709" y="1266221"/>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36" name="pl136"/>
            <p:cNvSpPr/>
            <p:nvPr/>
          </p:nvSpPr>
          <p:spPr>
            <a:xfrm>
              <a:off x="2414709" y="996760"/>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37" name="pl137"/>
            <p:cNvSpPr/>
            <p:nvPr/>
          </p:nvSpPr>
          <p:spPr>
            <a:xfrm>
              <a:off x="2488015"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38" name="pl138"/>
            <p:cNvSpPr/>
            <p:nvPr/>
          </p:nvSpPr>
          <p:spPr>
            <a:xfrm>
              <a:off x="2697461"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39" name="pl139"/>
            <p:cNvSpPr/>
            <p:nvPr/>
          </p:nvSpPr>
          <p:spPr>
            <a:xfrm>
              <a:off x="2906907"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40" name="pl140"/>
            <p:cNvSpPr/>
            <p:nvPr/>
          </p:nvSpPr>
          <p:spPr>
            <a:xfrm>
              <a:off x="311635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41" name="pl141"/>
            <p:cNvSpPr/>
            <p:nvPr/>
          </p:nvSpPr>
          <p:spPr>
            <a:xfrm>
              <a:off x="3325799"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42" name="pl142"/>
            <p:cNvSpPr/>
            <p:nvPr/>
          </p:nvSpPr>
          <p:spPr>
            <a:xfrm>
              <a:off x="3535245"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43" name="pl143"/>
            <p:cNvSpPr/>
            <p:nvPr/>
          </p:nvSpPr>
          <p:spPr>
            <a:xfrm>
              <a:off x="3744691"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44" name="pl144"/>
            <p:cNvSpPr/>
            <p:nvPr/>
          </p:nvSpPr>
          <p:spPr>
            <a:xfrm>
              <a:off x="3954137"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45" name="pl145"/>
            <p:cNvSpPr/>
            <p:nvPr/>
          </p:nvSpPr>
          <p:spPr>
            <a:xfrm>
              <a:off x="2488015" y="1266221"/>
              <a:ext cx="1466121" cy="97005"/>
            </a:xfrm>
            <a:custGeom>
              <a:avLst/>
              <a:pathLst>
                <a:path w="1466121" h="97005">
                  <a:moveTo>
                    <a:pt x="0" y="21556"/>
                  </a:moveTo>
                  <a:lnTo>
                    <a:pt x="209445" y="0"/>
                  </a:lnTo>
                  <a:lnTo>
                    <a:pt x="418891" y="32335"/>
                  </a:lnTo>
                  <a:lnTo>
                    <a:pt x="628337" y="97005"/>
                  </a:lnTo>
                  <a:lnTo>
                    <a:pt x="837783" y="53892"/>
                  </a:lnTo>
                  <a:lnTo>
                    <a:pt x="1047229" y="43113"/>
                  </a:lnTo>
                  <a:lnTo>
                    <a:pt x="1256675" y="43113"/>
                  </a:lnTo>
                  <a:lnTo>
                    <a:pt x="1466121" y="21556"/>
                  </a:lnTo>
                </a:path>
              </a:pathLst>
            </a:custGeom>
            <a:ln w="20325" cap="flat">
              <a:solidFill>
                <a:srgbClr val="BEBEBE">
                  <a:alpha val="69803"/>
                </a:srgbClr>
              </a:solidFill>
              <a:prstDash val="solid"/>
              <a:round/>
            </a:ln>
          </p:spPr>
          <p:txBody>
            <a:bodyPr/>
            <a:lstStyle/>
            <a:p/>
          </p:txBody>
        </p:sp>
        <p:sp>
          <p:nvSpPr>
            <p:cNvPr id="146" name="pl146"/>
            <p:cNvSpPr/>
            <p:nvPr/>
          </p:nvSpPr>
          <p:spPr>
            <a:xfrm>
              <a:off x="2488015" y="1266221"/>
              <a:ext cx="1466121" cy="0"/>
            </a:xfrm>
            <a:custGeom>
              <a:avLst/>
              <a:pathLst>
                <a:path w="1466121" h="0">
                  <a:moveTo>
                    <a:pt x="0" y="0"/>
                  </a:moveTo>
                  <a:lnTo>
                    <a:pt x="209445" y="0"/>
                  </a:lnTo>
                  <a:lnTo>
                    <a:pt x="418891" y="0"/>
                  </a:lnTo>
                  <a:lnTo>
                    <a:pt x="628337" y="0"/>
                  </a:lnTo>
                  <a:lnTo>
                    <a:pt x="837783" y="0"/>
                  </a:lnTo>
                  <a:lnTo>
                    <a:pt x="1047229" y="0"/>
                  </a:lnTo>
                  <a:lnTo>
                    <a:pt x="1256675" y="0"/>
                  </a:lnTo>
                  <a:lnTo>
                    <a:pt x="1466121" y="0"/>
                  </a:lnTo>
                </a:path>
              </a:pathLst>
            </a:custGeom>
            <a:ln w="40651" cap="flat">
              <a:solidFill>
                <a:srgbClr val="BEBEBE">
                  <a:alpha val="69803"/>
                </a:srgbClr>
              </a:solidFill>
              <a:prstDash val="solid"/>
              <a:round/>
            </a:ln>
          </p:spPr>
          <p:txBody>
            <a:bodyPr/>
            <a:lstStyle/>
            <a:p/>
          </p:txBody>
        </p:sp>
        <p:sp>
          <p:nvSpPr>
            <p:cNvPr id="147" name="pl147"/>
            <p:cNvSpPr/>
            <p:nvPr/>
          </p:nvSpPr>
          <p:spPr>
            <a:xfrm>
              <a:off x="2488015" y="1266221"/>
              <a:ext cx="1466121" cy="0"/>
            </a:xfrm>
            <a:custGeom>
              <a:avLst/>
              <a:pathLst>
                <a:path w="1466121" h="0">
                  <a:moveTo>
                    <a:pt x="0" y="0"/>
                  </a:moveTo>
                  <a:lnTo>
                    <a:pt x="209445" y="0"/>
                  </a:lnTo>
                  <a:lnTo>
                    <a:pt x="418891" y="0"/>
                  </a:lnTo>
                  <a:lnTo>
                    <a:pt x="628337" y="0"/>
                  </a:lnTo>
                  <a:lnTo>
                    <a:pt x="837783" y="0"/>
                  </a:lnTo>
                  <a:lnTo>
                    <a:pt x="1047229" y="0"/>
                  </a:lnTo>
                  <a:lnTo>
                    <a:pt x="1256675" y="0"/>
                  </a:lnTo>
                  <a:lnTo>
                    <a:pt x="1466121" y="0"/>
                  </a:lnTo>
                </a:path>
              </a:pathLst>
            </a:custGeom>
            <a:ln w="35231" cap="flat">
              <a:solidFill>
                <a:srgbClr val="BEBEBE">
                  <a:alpha val="69803"/>
                </a:srgbClr>
              </a:solidFill>
              <a:prstDash val="solid"/>
              <a:round/>
            </a:ln>
          </p:spPr>
          <p:txBody>
            <a:bodyPr/>
            <a:lstStyle/>
            <a:p/>
          </p:txBody>
        </p:sp>
        <p:sp>
          <p:nvSpPr>
            <p:cNvPr id="148" name="pl148"/>
            <p:cNvSpPr/>
            <p:nvPr/>
          </p:nvSpPr>
          <p:spPr>
            <a:xfrm>
              <a:off x="2488015" y="1266221"/>
              <a:ext cx="1466121" cy="97005"/>
            </a:xfrm>
            <a:custGeom>
              <a:avLst/>
              <a:pathLst>
                <a:path w="1466121" h="97005">
                  <a:moveTo>
                    <a:pt x="0" y="21556"/>
                  </a:moveTo>
                  <a:lnTo>
                    <a:pt x="209445" y="0"/>
                  </a:lnTo>
                  <a:lnTo>
                    <a:pt x="418891" y="32335"/>
                  </a:lnTo>
                  <a:lnTo>
                    <a:pt x="628337" y="97005"/>
                  </a:lnTo>
                  <a:lnTo>
                    <a:pt x="837783" y="53892"/>
                  </a:lnTo>
                  <a:lnTo>
                    <a:pt x="1047229" y="43113"/>
                  </a:lnTo>
                  <a:lnTo>
                    <a:pt x="1256675" y="43113"/>
                  </a:lnTo>
                  <a:lnTo>
                    <a:pt x="1466121" y="21556"/>
                  </a:lnTo>
                </a:path>
              </a:pathLst>
            </a:custGeom>
            <a:ln w="20325" cap="flat">
              <a:solidFill>
                <a:srgbClr val="6B6B6B">
                  <a:alpha val="100000"/>
                </a:srgbClr>
              </a:solidFill>
              <a:prstDash val="solid"/>
              <a:round/>
            </a:ln>
          </p:spPr>
          <p:txBody>
            <a:bodyPr/>
            <a:lstStyle/>
            <a:p/>
          </p:txBody>
        </p:sp>
        <p:sp>
          <p:nvSpPr>
            <p:cNvPr id="149" name="pl149"/>
            <p:cNvSpPr/>
            <p:nvPr/>
          </p:nvSpPr>
          <p:spPr>
            <a:xfrm>
              <a:off x="2488015" y="1266221"/>
              <a:ext cx="1466121" cy="0"/>
            </a:xfrm>
            <a:custGeom>
              <a:avLst/>
              <a:pathLst>
                <a:path w="1466121" h="0">
                  <a:moveTo>
                    <a:pt x="0" y="0"/>
                  </a:moveTo>
                  <a:lnTo>
                    <a:pt x="209445" y="0"/>
                  </a:lnTo>
                  <a:lnTo>
                    <a:pt x="418891" y="0"/>
                  </a:lnTo>
                  <a:lnTo>
                    <a:pt x="628337" y="0"/>
                  </a:lnTo>
                  <a:lnTo>
                    <a:pt x="837783" y="0"/>
                  </a:lnTo>
                  <a:lnTo>
                    <a:pt x="1047229" y="0"/>
                  </a:lnTo>
                  <a:lnTo>
                    <a:pt x="1256675" y="0"/>
                  </a:lnTo>
                  <a:lnTo>
                    <a:pt x="1466121" y="0"/>
                  </a:lnTo>
                </a:path>
              </a:pathLst>
            </a:custGeom>
            <a:ln w="40651" cap="flat">
              <a:solidFill>
                <a:srgbClr val="000000">
                  <a:alpha val="100000"/>
                </a:srgbClr>
              </a:solidFill>
              <a:prstDash val="solid"/>
              <a:round/>
            </a:ln>
          </p:spPr>
          <p:txBody>
            <a:bodyPr/>
            <a:lstStyle/>
            <a:p/>
          </p:txBody>
        </p:sp>
        <p:sp>
          <p:nvSpPr>
            <p:cNvPr id="150" name="pl150"/>
            <p:cNvSpPr/>
            <p:nvPr/>
          </p:nvSpPr>
          <p:spPr>
            <a:xfrm>
              <a:off x="2488015" y="1266221"/>
              <a:ext cx="1466121" cy="0"/>
            </a:xfrm>
            <a:custGeom>
              <a:avLst/>
              <a:pathLst>
                <a:path w="1466121" h="0">
                  <a:moveTo>
                    <a:pt x="0" y="0"/>
                  </a:moveTo>
                  <a:lnTo>
                    <a:pt x="209445" y="0"/>
                  </a:lnTo>
                  <a:lnTo>
                    <a:pt x="418891" y="0"/>
                  </a:lnTo>
                  <a:lnTo>
                    <a:pt x="628337" y="0"/>
                  </a:lnTo>
                  <a:lnTo>
                    <a:pt x="837783" y="0"/>
                  </a:lnTo>
                  <a:lnTo>
                    <a:pt x="1047229" y="0"/>
                  </a:lnTo>
                  <a:lnTo>
                    <a:pt x="1256675" y="0"/>
                  </a:lnTo>
                  <a:lnTo>
                    <a:pt x="1466121" y="0"/>
                  </a:lnTo>
                </a:path>
              </a:pathLst>
            </a:custGeom>
            <a:ln w="35231" cap="flat">
              <a:solidFill>
                <a:srgbClr val="80BD41">
                  <a:alpha val="100000"/>
                </a:srgbClr>
              </a:solidFill>
              <a:prstDash val="solid"/>
              <a:round/>
            </a:ln>
          </p:spPr>
          <p:txBody>
            <a:bodyPr/>
            <a:lstStyle/>
            <a:p/>
          </p:txBody>
        </p:sp>
        <p:sp>
          <p:nvSpPr>
            <p:cNvPr id="151" name="pl151"/>
            <p:cNvSpPr/>
            <p:nvPr/>
          </p:nvSpPr>
          <p:spPr>
            <a:xfrm>
              <a:off x="2414709" y="1266221"/>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152" name="tx152"/>
            <p:cNvSpPr/>
            <p:nvPr/>
          </p:nvSpPr>
          <p:spPr>
            <a:xfrm>
              <a:off x="2457886" y="108766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53" name="tx153"/>
            <p:cNvSpPr/>
            <p:nvPr/>
          </p:nvSpPr>
          <p:spPr>
            <a:xfrm>
              <a:off x="2667332" y="108766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54" name="tx154"/>
            <p:cNvSpPr/>
            <p:nvPr/>
          </p:nvSpPr>
          <p:spPr>
            <a:xfrm>
              <a:off x="2876778" y="108766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55" name="tx155"/>
            <p:cNvSpPr/>
            <p:nvPr/>
          </p:nvSpPr>
          <p:spPr>
            <a:xfrm>
              <a:off x="3086224" y="108766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56" name="tx156"/>
            <p:cNvSpPr/>
            <p:nvPr/>
          </p:nvSpPr>
          <p:spPr>
            <a:xfrm>
              <a:off x="3295670" y="108766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57" name="tx157"/>
            <p:cNvSpPr/>
            <p:nvPr/>
          </p:nvSpPr>
          <p:spPr>
            <a:xfrm>
              <a:off x="3505115" y="108766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58" name="tx158"/>
            <p:cNvSpPr/>
            <p:nvPr/>
          </p:nvSpPr>
          <p:spPr>
            <a:xfrm>
              <a:off x="3714561" y="108766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59" name="tx159"/>
            <p:cNvSpPr/>
            <p:nvPr/>
          </p:nvSpPr>
          <p:spPr>
            <a:xfrm>
              <a:off x="3924007" y="108766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60" name="rc160"/>
            <p:cNvSpPr/>
            <p:nvPr/>
          </p:nvSpPr>
          <p:spPr>
            <a:xfrm>
              <a:off x="2414709" y="2179046"/>
              <a:ext cx="1612733" cy="1019640"/>
            </a:xfrm>
            <a:prstGeom prst="rect">
              <a:avLst/>
            </a:prstGeom>
            <a:solidFill>
              <a:srgbClr val="EBEBEB">
                <a:alpha val="100000"/>
              </a:srgbClr>
            </a:solidFill>
          </p:spPr>
          <p:txBody>
            <a:bodyPr/>
            <a:lstStyle/>
            <a:p/>
          </p:txBody>
        </p:sp>
        <p:sp>
          <p:nvSpPr>
            <p:cNvPr id="161" name="pl161"/>
            <p:cNvSpPr/>
            <p:nvPr/>
          </p:nvSpPr>
          <p:spPr>
            <a:xfrm>
              <a:off x="2414709" y="2974494"/>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62" name="pl162"/>
            <p:cNvSpPr/>
            <p:nvPr/>
          </p:nvSpPr>
          <p:spPr>
            <a:xfrm>
              <a:off x="2414709" y="2705033"/>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63" name="pl163"/>
            <p:cNvSpPr/>
            <p:nvPr/>
          </p:nvSpPr>
          <p:spPr>
            <a:xfrm>
              <a:off x="2414709" y="2435572"/>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64" name="pl164"/>
            <p:cNvSpPr/>
            <p:nvPr/>
          </p:nvSpPr>
          <p:spPr>
            <a:xfrm>
              <a:off x="2414709" y="310922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65" name="pl165"/>
            <p:cNvSpPr/>
            <p:nvPr/>
          </p:nvSpPr>
          <p:spPr>
            <a:xfrm>
              <a:off x="2414709" y="2839764"/>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66" name="pl166"/>
            <p:cNvSpPr/>
            <p:nvPr/>
          </p:nvSpPr>
          <p:spPr>
            <a:xfrm>
              <a:off x="2414709" y="2570303"/>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67" name="pl167"/>
            <p:cNvSpPr/>
            <p:nvPr/>
          </p:nvSpPr>
          <p:spPr>
            <a:xfrm>
              <a:off x="2414709" y="2300842"/>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68" name="pl168"/>
            <p:cNvSpPr/>
            <p:nvPr/>
          </p:nvSpPr>
          <p:spPr>
            <a:xfrm>
              <a:off x="2488015"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69" name="pl169"/>
            <p:cNvSpPr/>
            <p:nvPr/>
          </p:nvSpPr>
          <p:spPr>
            <a:xfrm>
              <a:off x="2697461"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70" name="pl170"/>
            <p:cNvSpPr/>
            <p:nvPr/>
          </p:nvSpPr>
          <p:spPr>
            <a:xfrm>
              <a:off x="2906907"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71" name="pl171"/>
            <p:cNvSpPr/>
            <p:nvPr/>
          </p:nvSpPr>
          <p:spPr>
            <a:xfrm>
              <a:off x="311635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72" name="pl172"/>
            <p:cNvSpPr/>
            <p:nvPr/>
          </p:nvSpPr>
          <p:spPr>
            <a:xfrm>
              <a:off x="3325799"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73" name="pl173"/>
            <p:cNvSpPr/>
            <p:nvPr/>
          </p:nvSpPr>
          <p:spPr>
            <a:xfrm>
              <a:off x="3535245"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74" name="pl174"/>
            <p:cNvSpPr/>
            <p:nvPr/>
          </p:nvSpPr>
          <p:spPr>
            <a:xfrm>
              <a:off x="3744691"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75" name="pl175"/>
            <p:cNvSpPr/>
            <p:nvPr/>
          </p:nvSpPr>
          <p:spPr>
            <a:xfrm>
              <a:off x="3954137"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76" name="pl176"/>
            <p:cNvSpPr/>
            <p:nvPr/>
          </p:nvSpPr>
          <p:spPr>
            <a:xfrm>
              <a:off x="2488015" y="2570303"/>
              <a:ext cx="1466121" cy="97005"/>
            </a:xfrm>
            <a:custGeom>
              <a:avLst/>
              <a:pathLst>
                <a:path w="1466121" h="97005">
                  <a:moveTo>
                    <a:pt x="0" y="21556"/>
                  </a:moveTo>
                  <a:lnTo>
                    <a:pt x="209445" y="0"/>
                  </a:lnTo>
                  <a:lnTo>
                    <a:pt x="418891" y="32335"/>
                  </a:lnTo>
                  <a:lnTo>
                    <a:pt x="628337" y="97005"/>
                  </a:lnTo>
                  <a:lnTo>
                    <a:pt x="837783" y="53892"/>
                  </a:lnTo>
                  <a:lnTo>
                    <a:pt x="1047229" y="43113"/>
                  </a:lnTo>
                  <a:lnTo>
                    <a:pt x="1256675" y="43113"/>
                  </a:lnTo>
                  <a:lnTo>
                    <a:pt x="1466121" y="21556"/>
                  </a:lnTo>
                </a:path>
              </a:pathLst>
            </a:custGeom>
            <a:ln w="20325" cap="flat">
              <a:solidFill>
                <a:srgbClr val="BEBEBE">
                  <a:alpha val="69803"/>
                </a:srgbClr>
              </a:solidFill>
              <a:prstDash val="solid"/>
              <a:round/>
            </a:ln>
          </p:spPr>
          <p:txBody>
            <a:bodyPr/>
            <a:lstStyle/>
            <a:p/>
          </p:txBody>
        </p:sp>
        <p:sp>
          <p:nvSpPr>
            <p:cNvPr id="177" name="pl177"/>
            <p:cNvSpPr/>
            <p:nvPr/>
          </p:nvSpPr>
          <p:spPr>
            <a:xfrm>
              <a:off x="2488015" y="2570303"/>
              <a:ext cx="1466121" cy="10778"/>
            </a:xfrm>
            <a:custGeom>
              <a:avLst/>
              <a:pathLst>
                <a:path w="1466121" h="10778">
                  <a:moveTo>
                    <a:pt x="0" y="0"/>
                  </a:moveTo>
                  <a:lnTo>
                    <a:pt x="209445" y="0"/>
                  </a:lnTo>
                  <a:lnTo>
                    <a:pt x="418891" y="0"/>
                  </a:lnTo>
                  <a:lnTo>
                    <a:pt x="628337" y="10778"/>
                  </a:lnTo>
                  <a:lnTo>
                    <a:pt x="837783" y="0"/>
                  </a:lnTo>
                  <a:lnTo>
                    <a:pt x="1047229" y="0"/>
                  </a:lnTo>
                  <a:lnTo>
                    <a:pt x="1256675" y="10778"/>
                  </a:lnTo>
                  <a:lnTo>
                    <a:pt x="1466121" y="10778"/>
                  </a:lnTo>
                </a:path>
              </a:pathLst>
            </a:custGeom>
            <a:ln w="40651" cap="flat">
              <a:solidFill>
                <a:srgbClr val="BEBEBE">
                  <a:alpha val="69803"/>
                </a:srgbClr>
              </a:solidFill>
              <a:prstDash val="solid"/>
              <a:round/>
            </a:ln>
          </p:spPr>
          <p:txBody>
            <a:bodyPr/>
            <a:lstStyle/>
            <a:p/>
          </p:txBody>
        </p:sp>
        <p:sp>
          <p:nvSpPr>
            <p:cNvPr id="178" name="pl178"/>
            <p:cNvSpPr/>
            <p:nvPr/>
          </p:nvSpPr>
          <p:spPr>
            <a:xfrm>
              <a:off x="2488015" y="2570303"/>
              <a:ext cx="1466121" cy="10778"/>
            </a:xfrm>
            <a:custGeom>
              <a:avLst/>
              <a:pathLst>
                <a:path w="1466121" h="10778">
                  <a:moveTo>
                    <a:pt x="0" y="0"/>
                  </a:moveTo>
                  <a:lnTo>
                    <a:pt x="209445" y="0"/>
                  </a:lnTo>
                  <a:lnTo>
                    <a:pt x="418891" y="0"/>
                  </a:lnTo>
                  <a:lnTo>
                    <a:pt x="628337" y="10778"/>
                  </a:lnTo>
                  <a:lnTo>
                    <a:pt x="837783" y="0"/>
                  </a:lnTo>
                  <a:lnTo>
                    <a:pt x="1047229" y="0"/>
                  </a:lnTo>
                  <a:lnTo>
                    <a:pt x="1256675" y="10778"/>
                  </a:lnTo>
                  <a:lnTo>
                    <a:pt x="1466121" y="10778"/>
                  </a:lnTo>
                </a:path>
              </a:pathLst>
            </a:custGeom>
            <a:ln w="35231" cap="flat">
              <a:solidFill>
                <a:srgbClr val="BEBEBE">
                  <a:alpha val="69803"/>
                </a:srgbClr>
              </a:solidFill>
              <a:prstDash val="solid"/>
              <a:round/>
            </a:ln>
          </p:spPr>
          <p:txBody>
            <a:bodyPr/>
            <a:lstStyle/>
            <a:p/>
          </p:txBody>
        </p:sp>
        <p:sp>
          <p:nvSpPr>
            <p:cNvPr id="179" name="pl179"/>
            <p:cNvSpPr/>
            <p:nvPr/>
          </p:nvSpPr>
          <p:spPr>
            <a:xfrm>
              <a:off x="2488015" y="2570303"/>
              <a:ext cx="1466121" cy="97005"/>
            </a:xfrm>
            <a:custGeom>
              <a:avLst/>
              <a:pathLst>
                <a:path w="1466121" h="97005">
                  <a:moveTo>
                    <a:pt x="0" y="21556"/>
                  </a:moveTo>
                  <a:lnTo>
                    <a:pt x="209445" y="0"/>
                  </a:lnTo>
                  <a:lnTo>
                    <a:pt x="418891" y="32335"/>
                  </a:lnTo>
                  <a:lnTo>
                    <a:pt x="628337" y="97005"/>
                  </a:lnTo>
                  <a:lnTo>
                    <a:pt x="837783" y="53892"/>
                  </a:lnTo>
                  <a:lnTo>
                    <a:pt x="1047229" y="43113"/>
                  </a:lnTo>
                  <a:lnTo>
                    <a:pt x="1256675" y="43113"/>
                  </a:lnTo>
                  <a:lnTo>
                    <a:pt x="1466121" y="21556"/>
                  </a:lnTo>
                </a:path>
              </a:pathLst>
            </a:custGeom>
            <a:ln w="20325" cap="flat">
              <a:solidFill>
                <a:srgbClr val="6B6B6B">
                  <a:alpha val="100000"/>
                </a:srgbClr>
              </a:solidFill>
              <a:prstDash val="solid"/>
              <a:round/>
            </a:ln>
          </p:spPr>
          <p:txBody>
            <a:bodyPr/>
            <a:lstStyle/>
            <a:p/>
          </p:txBody>
        </p:sp>
        <p:sp>
          <p:nvSpPr>
            <p:cNvPr id="180" name="pl180"/>
            <p:cNvSpPr/>
            <p:nvPr/>
          </p:nvSpPr>
          <p:spPr>
            <a:xfrm>
              <a:off x="2488015" y="2570303"/>
              <a:ext cx="1466121" cy="10778"/>
            </a:xfrm>
            <a:custGeom>
              <a:avLst/>
              <a:pathLst>
                <a:path w="1466121" h="10778">
                  <a:moveTo>
                    <a:pt x="0" y="0"/>
                  </a:moveTo>
                  <a:lnTo>
                    <a:pt x="209445" y="0"/>
                  </a:lnTo>
                  <a:lnTo>
                    <a:pt x="418891" y="0"/>
                  </a:lnTo>
                  <a:lnTo>
                    <a:pt x="628337" y="10778"/>
                  </a:lnTo>
                  <a:lnTo>
                    <a:pt x="837783" y="0"/>
                  </a:lnTo>
                  <a:lnTo>
                    <a:pt x="1047229" y="0"/>
                  </a:lnTo>
                  <a:lnTo>
                    <a:pt x="1256675" y="10778"/>
                  </a:lnTo>
                  <a:lnTo>
                    <a:pt x="1466121" y="10778"/>
                  </a:lnTo>
                </a:path>
              </a:pathLst>
            </a:custGeom>
            <a:ln w="40651" cap="flat">
              <a:solidFill>
                <a:srgbClr val="000000">
                  <a:alpha val="100000"/>
                </a:srgbClr>
              </a:solidFill>
              <a:prstDash val="solid"/>
              <a:round/>
            </a:ln>
          </p:spPr>
          <p:txBody>
            <a:bodyPr/>
            <a:lstStyle/>
            <a:p/>
          </p:txBody>
        </p:sp>
        <p:sp>
          <p:nvSpPr>
            <p:cNvPr id="181" name="pl181"/>
            <p:cNvSpPr/>
            <p:nvPr/>
          </p:nvSpPr>
          <p:spPr>
            <a:xfrm>
              <a:off x="2488015" y="2570303"/>
              <a:ext cx="1466121" cy="10778"/>
            </a:xfrm>
            <a:custGeom>
              <a:avLst/>
              <a:pathLst>
                <a:path w="1466121" h="10778">
                  <a:moveTo>
                    <a:pt x="0" y="0"/>
                  </a:moveTo>
                  <a:lnTo>
                    <a:pt x="209445" y="0"/>
                  </a:lnTo>
                  <a:lnTo>
                    <a:pt x="418891" y="0"/>
                  </a:lnTo>
                  <a:lnTo>
                    <a:pt x="628337" y="10778"/>
                  </a:lnTo>
                  <a:lnTo>
                    <a:pt x="837783" y="0"/>
                  </a:lnTo>
                  <a:lnTo>
                    <a:pt x="1047229" y="0"/>
                  </a:lnTo>
                  <a:lnTo>
                    <a:pt x="1256675" y="10778"/>
                  </a:lnTo>
                  <a:lnTo>
                    <a:pt x="1466121" y="10778"/>
                  </a:lnTo>
                </a:path>
              </a:pathLst>
            </a:custGeom>
            <a:ln w="35231" cap="flat">
              <a:solidFill>
                <a:srgbClr val="80BD41">
                  <a:alpha val="100000"/>
                </a:srgbClr>
              </a:solidFill>
              <a:prstDash val="solid"/>
              <a:round/>
            </a:ln>
          </p:spPr>
          <p:txBody>
            <a:bodyPr/>
            <a:lstStyle/>
            <a:p/>
          </p:txBody>
        </p:sp>
        <p:sp>
          <p:nvSpPr>
            <p:cNvPr id="182" name="pl182"/>
            <p:cNvSpPr/>
            <p:nvPr/>
          </p:nvSpPr>
          <p:spPr>
            <a:xfrm>
              <a:off x="2414709" y="2570303"/>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183" name="tx183"/>
            <p:cNvSpPr/>
            <p:nvPr/>
          </p:nvSpPr>
          <p:spPr>
            <a:xfrm>
              <a:off x="2457886" y="239174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84" name="tx184"/>
            <p:cNvSpPr/>
            <p:nvPr/>
          </p:nvSpPr>
          <p:spPr>
            <a:xfrm>
              <a:off x="2667332" y="239174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85" name="tx185"/>
            <p:cNvSpPr/>
            <p:nvPr/>
          </p:nvSpPr>
          <p:spPr>
            <a:xfrm>
              <a:off x="2876778" y="239174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86" name="tx186"/>
            <p:cNvSpPr/>
            <p:nvPr/>
          </p:nvSpPr>
          <p:spPr>
            <a:xfrm>
              <a:off x="3068164" y="240252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87" name="tx187"/>
            <p:cNvSpPr/>
            <p:nvPr/>
          </p:nvSpPr>
          <p:spPr>
            <a:xfrm>
              <a:off x="3295670" y="239174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88" name="tx188"/>
            <p:cNvSpPr/>
            <p:nvPr/>
          </p:nvSpPr>
          <p:spPr>
            <a:xfrm>
              <a:off x="3505115" y="239174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89" name="tx189"/>
            <p:cNvSpPr/>
            <p:nvPr/>
          </p:nvSpPr>
          <p:spPr>
            <a:xfrm>
              <a:off x="3696502" y="240252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90" name="tx190"/>
            <p:cNvSpPr/>
            <p:nvPr/>
          </p:nvSpPr>
          <p:spPr>
            <a:xfrm>
              <a:off x="3905948" y="240252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91" name="rc191"/>
            <p:cNvSpPr/>
            <p:nvPr/>
          </p:nvSpPr>
          <p:spPr>
            <a:xfrm>
              <a:off x="2414709" y="3483127"/>
              <a:ext cx="1612733" cy="1019640"/>
            </a:xfrm>
            <a:prstGeom prst="rect">
              <a:avLst/>
            </a:prstGeom>
            <a:solidFill>
              <a:srgbClr val="EBEBEB">
                <a:alpha val="100000"/>
              </a:srgbClr>
            </a:solidFill>
          </p:spPr>
          <p:txBody>
            <a:bodyPr/>
            <a:lstStyle/>
            <a:p/>
          </p:txBody>
        </p:sp>
        <p:sp>
          <p:nvSpPr>
            <p:cNvPr id="192" name="pl192"/>
            <p:cNvSpPr/>
            <p:nvPr/>
          </p:nvSpPr>
          <p:spPr>
            <a:xfrm>
              <a:off x="2414709" y="4278576"/>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93" name="pl193"/>
            <p:cNvSpPr/>
            <p:nvPr/>
          </p:nvSpPr>
          <p:spPr>
            <a:xfrm>
              <a:off x="2414709" y="4009115"/>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94" name="pl194"/>
            <p:cNvSpPr/>
            <p:nvPr/>
          </p:nvSpPr>
          <p:spPr>
            <a:xfrm>
              <a:off x="2414709" y="3739654"/>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95" name="pl195"/>
            <p:cNvSpPr/>
            <p:nvPr/>
          </p:nvSpPr>
          <p:spPr>
            <a:xfrm>
              <a:off x="2414709" y="4413306"/>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96" name="pl196"/>
            <p:cNvSpPr/>
            <p:nvPr/>
          </p:nvSpPr>
          <p:spPr>
            <a:xfrm>
              <a:off x="2414709" y="4143846"/>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97" name="pl197"/>
            <p:cNvSpPr/>
            <p:nvPr/>
          </p:nvSpPr>
          <p:spPr>
            <a:xfrm>
              <a:off x="2414709" y="387438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98" name="pl198"/>
            <p:cNvSpPr/>
            <p:nvPr/>
          </p:nvSpPr>
          <p:spPr>
            <a:xfrm>
              <a:off x="2414709" y="3604924"/>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99" name="pl199"/>
            <p:cNvSpPr/>
            <p:nvPr/>
          </p:nvSpPr>
          <p:spPr>
            <a:xfrm>
              <a:off x="2488015"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0" name="pl200"/>
            <p:cNvSpPr/>
            <p:nvPr/>
          </p:nvSpPr>
          <p:spPr>
            <a:xfrm>
              <a:off x="2697461"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1" name="pl201"/>
            <p:cNvSpPr/>
            <p:nvPr/>
          </p:nvSpPr>
          <p:spPr>
            <a:xfrm>
              <a:off x="2906907"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2" name="pl202"/>
            <p:cNvSpPr/>
            <p:nvPr/>
          </p:nvSpPr>
          <p:spPr>
            <a:xfrm>
              <a:off x="311635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3" name="pl203"/>
            <p:cNvSpPr/>
            <p:nvPr/>
          </p:nvSpPr>
          <p:spPr>
            <a:xfrm>
              <a:off x="3325799"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4" name="pl204"/>
            <p:cNvSpPr/>
            <p:nvPr/>
          </p:nvSpPr>
          <p:spPr>
            <a:xfrm>
              <a:off x="3535245"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5" name="pl205"/>
            <p:cNvSpPr/>
            <p:nvPr/>
          </p:nvSpPr>
          <p:spPr>
            <a:xfrm>
              <a:off x="3744691"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6" name="pl206"/>
            <p:cNvSpPr/>
            <p:nvPr/>
          </p:nvSpPr>
          <p:spPr>
            <a:xfrm>
              <a:off x="3954137"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7" name="pl207"/>
            <p:cNvSpPr/>
            <p:nvPr/>
          </p:nvSpPr>
          <p:spPr>
            <a:xfrm>
              <a:off x="2488015" y="3874385"/>
              <a:ext cx="1466121" cy="97005"/>
            </a:xfrm>
            <a:custGeom>
              <a:avLst/>
              <a:pathLst>
                <a:path w="1466121" h="97005">
                  <a:moveTo>
                    <a:pt x="0" y="21556"/>
                  </a:moveTo>
                  <a:lnTo>
                    <a:pt x="209445" y="0"/>
                  </a:lnTo>
                  <a:lnTo>
                    <a:pt x="418891" y="32335"/>
                  </a:lnTo>
                  <a:lnTo>
                    <a:pt x="628337" y="97005"/>
                  </a:lnTo>
                  <a:lnTo>
                    <a:pt x="837783" y="53892"/>
                  </a:lnTo>
                  <a:lnTo>
                    <a:pt x="1047229" y="43113"/>
                  </a:lnTo>
                  <a:lnTo>
                    <a:pt x="1256675" y="43113"/>
                  </a:lnTo>
                  <a:lnTo>
                    <a:pt x="1466121" y="21556"/>
                  </a:lnTo>
                </a:path>
              </a:pathLst>
            </a:custGeom>
            <a:ln w="20325" cap="flat">
              <a:solidFill>
                <a:srgbClr val="BEBEBE">
                  <a:alpha val="69803"/>
                </a:srgbClr>
              </a:solidFill>
              <a:prstDash val="solid"/>
              <a:round/>
            </a:ln>
          </p:spPr>
          <p:txBody>
            <a:bodyPr/>
            <a:lstStyle/>
            <a:p/>
          </p:txBody>
        </p:sp>
        <p:sp>
          <p:nvSpPr>
            <p:cNvPr id="208" name="pl208"/>
            <p:cNvSpPr/>
            <p:nvPr/>
          </p:nvSpPr>
          <p:spPr>
            <a:xfrm>
              <a:off x="2488015" y="3863606"/>
              <a:ext cx="1466121" cy="582035"/>
            </a:xfrm>
            <a:custGeom>
              <a:avLst/>
              <a:pathLst>
                <a:path w="1466121" h="582035">
                  <a:moveTo>
                    <a:pt x="0" y="0"/>
                  </a:moveTo>
                  <a:lnTo>
                    <a:pt x="209445" y="10778"/>
                  </a:lnTo>
                  <a:lnTo>
                    <a:pt x="418891" y="75449"/>
                  </a:lnTo>
                  <a:lnTo>
                    <a:pt x="628337" y="582035"/>
                  </a:lnTo>
                  <a:lnTo>
                    <a:pt x="837783" y="215568"/>
                  </a:lnTo>
                  <a:lnTo>
                    <a:pt x="1047229" y="215568"/>
                  </a:lnTo>
                  <a:lnTo>
                    <a:pt x="1256675" y="215568"/>
                  </a:lnTo>
                  <a:lnTo>
                    <a:pt x="1466121" y="215568"/>
                  </a:lnTo>
                </a:path>
              </a:pathLst>
            </a:custGeom>
            <a:ln w="40651" cap="flat">
              <a:solidFill>
                <a:srgbClr val="BEBEBE">
                  <a:alpha val="69803"/>
                </a:srgbClr>
              </a:solidFill>
              <a:prstDash val="solid"/>
              <a:round/>
            </a:ln>
          </p:spPr>
          <p:txBody>
            <a:bodyPr/>
            <a:lstStyle/>
            <a:p/>
          </p:txBody>
        </p:sp>
        <p:sp>
          <p:nvSpPr>
            <p:cNvPr id="209" name="pl209"/>
            <p:cNvSpPr/>
            <p:nvPr/>
          </p:nvSpPr>
          <p:spPr>
            <a:xfrm>
              <a:off x="2488015" y="3863606"/>
              <a:ext cx="1466121" cy="582035"/>
            </a:xfrm>
            <a:custGeom>
              <a:avLst/>
              <a:pathLst>
                <a:path w="1466121" h="582035">
                  <a:moveTo>
                    <a:pt x="0" y="0"/>
                  </a:moveTo>
                  <a:lnTo>
                    <a:pt x="209445" y="10778"/>
                  </a:lnTo>
                  <a:lnTo>
                    <a:pt x="418891" y="75449"/>
                  </a:lnTo>
                  <a:lnTo>
                    <a:pt x="628337" y="582035"/>
                  </a:lnTo>
                  <a:lnTo>
                    <a:pt x="837783" y="215568"/>
                  </a:lnTo>
                  <a:lnTo>
                    <a:pt x="1047229" y="215568"/>
                  </a:lnTo>
                  <a:lnTo>
                    <a:pt x="1256675" y="215568"/>
                  </a:lnTo>
                  <a:lnTo>
                    <a:pt x="1466121" y="215568"/>
                  </a:lnTo>
                </a:path>
              </a:pathLst>
            </a:custGeom>
            <a:ln w="35231" cap="flat">
              <a:solidFill>
                <a:srgbClr val="BEBEBE">
                  <a:alpha val="69803"/>
                </a:srgbClr>
              </a:solidFill>
              <a:prstDash val="solid"/>
              <a:round/>
            </a:ln>
          </p:spPr>
          <p:txBody>
            <a:bodyPr/>
            <a:lstStyle/>
            <a:p/>
          </p:txBody>
        </p:sp>
        <p:sp>
          <p:nvSpPr>
            <p:cNvPr id="210" name="pl210"/>
            <p:cNvSpPr/>
            <p:nvPr/>
          </p:nvSpPr>
          <p:spPr>
            <a:xfrm>
              <a:off x="2488015" y="3874385"/>
              <a:ext cx="1466121" cy="97005"/>
            </a:xfrm>
            <a:custGeom>
              <a:avLst/>
              <a:pathLst>
                <a:path w="1466121" h="97005">
                  <a:moveTo>
                    <a:pt x="0" y="21556"/>
                  </a:moveTo>
                  <a:lnTo>
                    <a:pt x="209445" y="0"/>
                  </a:lnTo>
                  <a:lnTo>
                    <a:pt x="418891" y="32335"/>
                  </a:lnTo>
                  <a:lnTo>
                    <a:pt x="628337" y="97005"/>
                  </a:lnTo>
                  <a:lnTo>
                    <a:pt x="837783" y="53892"/>
                  </a:lnTo>
                  <a:lnTo>
                    <a:pt x="1047229" y="43113"/>
                  </a:lnTo>
                  <a:lnTo>
                    <a:pt x="1256675" y="43113"/>
                  </a:lnTo>
                  <a:lnTo>
                    <a:pt x="1466121" y="21556"/>
                  </a:lnTo>
                </a:path>
              </a:pathLst>
            </a:custGeom>
            <a:ln w="20325" cap="flat">
              <a:solidFill>
                <a:srgbClr val="6B6B6B">
                  <a:alpha val="100000"/>
                </a:srgbClr>
              </a:solidFill>
              <a:prstDash val="solid"/>
              <a:round/>
            </a:ln>
          </p:spPr>
          <p:txBody>
            <a:bodyPr/>
            <a:lstStyle/>
            <a:p/>
          </p:txBody>
        </p:sp>
        <p:sp>
          <p:nvSpPr>
            <p:cNvPr id="211" name="pl211"/>
            <p:cNvSpPr/>
            <p:nvPr/>
          </p:nvSpPr>
          <p:spPr>
            <a:xfrm>
              <a:off x="2488015" y="3863606"/>
              <a:ext cx="1466121" cy="582035"/>
            </a:xfrm>
            <a:custGeom>
              <a:avLst/>
              <a:pathLst>
                <a:path w="1466121" h="582035">
                  <a:moveTo>
                    <a:pt x="0" y="0"/>
                  </a:moveTo>
                  <a:lnTo>
                    <a:pt x="209445" y="10778"/>
                  </a:lnTo>
                  <a:lnTo>
                    <a:pt x="418891" y="75449"/>
                  </a:lnTo>
                  <a:lnTo>
                    <a:pt x="628337" y="582035"/>
                  </a:lnTo>
                  <a:lnTo>
                    <a:pt x="837783" y="215568"/>
                  </a:lnTo>
                  <a:lnTo>
                    <a:pt x="1047229" y="215568"/>
                  </a:lnTo>
                  <a:lnTo>
                    <a:pt x="1256675" y="215568"/>
                  </a:lnTo>
                  <a:lnTo>
                    <a:pt x="1466121" y="215568"/>
                  </a:lnTo>
                </a:path>
              </a:pathLst>
            </a:custGeom>
            <a:ln w="40651" cap="flat">
              <a:solidFill>
                <a:srgbClr val="000000">
                  <a:alpha val="100000"/>
                </a:srgbClr>
              </a:solidFill>
              <a:prstDash val="solid"/>
              <a:round/>
            </a:ln>
          </p:spPr>
          <p:txBody>
            <a:bodyPr/>
            <a:lstStyle/>
            <a:p/>
          </p:txBody>
        </p:sp>
        <p:sp>
          <p:nvSpPr>
            <p:cNvPr id="212" name="pl212"/>
            <p:cNvSpPr/>
            <p:nvPr/>
          </p:nvSpPr>
          <p:spPr>
            <a:xfrm>
              <a:off x="2488015" y="3863606"/>
              <a:ext cx="1466121" cy="582035"/>
            </a:xfrm>
            <a:custGeom>
              <a:avLst/>
              <a:pathLst>
                <a:path w="1466121" h="582035">
                  <a:moveTo>
                    <a:pt x="0" y="0"/>
                  </a:moveTo>
                  <a:lnTo>
                    <a:pt x="209445" y="10778"/>
                  </a:lnTo>
                  <a:lnTo>
                    <a:pt x="418891" y="75449"/>
                  </a:lnTo>
                  <a:lnTo>
                    <a:pt x="628337" y="582035"/>
                  </a:lnTo>
                  <a:lnTo>
                    <a:pt x="837783" y="215568"/>
                  </a:lnTo>
                  <a:lnTo>
                    <a:pt x="1047229" y="215568"/>
                  </a:lnTo>
                  <a:lnTo>
                    <a:pt x="1256675" y="215568"/>
                  </a:lnTo>
                  <a:lnTo>
                    <a:pt x="1466121" y="215568"/>
                  </a:lnTo>
                </a:path>
              </a:pathLst>
            </a:custGeom>
            <a:ln w="35231" cap="flat">
              <a:solidFill>
                <a:srgbClr val="80BD41">
                  <a:alpha val="100000"/>
                </a:srgbClr>
              </a:solidFill>
              <a:prstDash val="solid"/>
              <a:round/>
            </a:ln>
          </p:spPr>
          <p:txBody>
            <a:bodyPr/>
            <a:lstStyle/>
            <a:p/>
          </p:txBody>
        </p:sp>
        <p:sp>
          <p:nvSpPr>
            <p:cNvPr id="213" name="pl213"/>
            <p:cNvSpPr/>
            <p:nvPr/>
          </p:nvSpPr>
          <p:spPr>
            <a:xfrm>
              <a:off x="2414709" y="3874385"/>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214" name="tx214"/>
            <p:cNvSpPr/>
            <p:nvPr/>
          </p:nvSpPr>
          <p:spPr>
            <a:xfrm>
              <a:off x="2457886" y="368505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215" name="tx215"/>
            <p:cNvSpPr/>
            <p:nvPr/>
          </p:nvSpPr>
          <p:spPr>
            <a:xfrm>
              <a:off x="2667332" y="369583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16" name="tx216"/>
            <p:cNvSpPr/>
            <p:nvPr/>
          </p:nvSpPr>
          <p:spPr>
            <a:xfrm>
              <a:off x="2858718" y="376050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217" name="tx217"/>
            <p:cNvSpPr/>
            <p:nvPr/>
          </p:nvSpPr>
          <p:spPr>
            <a:xfrm>
              <a:off x="3038035" y="4267087"/>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-53</a:t>
              </a:r>
            </a:p>
          </p:txBody>
        </p:sp>
        <p:sp>
          <p:nvSpPr>
            <p:cNvPr id="218" name="tx218"/>
            <p:cNvSpPr/>
            <p:nvPr/>
          </p:nvSpPr>
          <p:spPr>
            <a:xfrm>
              <a:off x="3247481" y="3900620"/>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-19</a:t>
              </a:r>
            </a:p>
          </p:txBody>
        </p:sp>
        <p:sp>
          <p:nvSpPr>
            <p:cNvPr id="219" name="tx219"/>
            <p:cNvSpPr/>
            <p:nvPr/>
          </p:nvSpPr>
          <p:spPr>
            <a:xfrm>
              <a:off x="3456927" y="3900620"/>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-19</a:t>
              </a:r>
            </a:p>
          </p:txBody>
        </p:sp>
        <p:sp>
          <p:nvSpPr>
            <p:cNvPr id="220" name="tx220"/>
            <p:cNvSpPr/>
            <p:nvPr/>
          </p:nvSpPr>
          <p:spPr>
            <a:xfrm>
              <a:off x="3666372" y="3900620"/>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-19</a:t>
              </a:r>
            </a:p>
          </p:txBody>
        </p:sp>
        <p:sp>
          <p:nvSpPr>
            <p:cNvPr id="221" name="tx221"/>
            <p:cNvSpPr/>
            <p:nvPr/>
          </p:nvSpPr>
          <p:spPr>
            <a:xfrm>
              <a:off x="3875818" y="3900620"/>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-19</a:t>
              </a:r>
            </a:p>
          </p:txBody>
        </p:sp>
        <p:sp>
          <p:nvSpPr>
            <p:cNvPr id="222" name="rc222"/>
            <p:cNvSpPr/>
            <p:nvPr/>
          </p:nvSpPr>
          <p:spPr>
            <a:xfrm>
              <a:off x="2414709" y="4787209"/>
              <a:ext cx="1612733" cy="1019640"/>
            </a:xfrm>
            <a:prstGeom prst="rect">
              <a:avLst/>
            </a:prstGeom>
            <a:solidFill>
              <a:srgbClr val="EBEBEB">
                <a:alpha val="100000"/>
              </a:srgbClr>
            </a:solidFill>
          </p:spPr>
          <p:txBody>
            <a:bodyPr/>
            <a:lstStyle/>
            <a:p/>
          </p:txBody>
        </p:sp>
        <p:sp>
          <p:nvSpPr>
            <p:cNvPr id="223" name="pl223"/>
            <p:cNvSpPr/>
            <p:nvPr/>
          </p:nvSpPr>
          <p:spPr>
            <a:xfrm>
              <a:off x="2414709" y="5582658"/>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24" name="pl224"/>
            <p:cNvSpPr/>
            <p:nvPr/>
          </p:nvSpPr>
          <p:spPr>
            <a:xfrm>
              <a:off x="2414709" y="5313197"/>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25" name="pl225"/>
            <p:cNvSpPr/>
            <p:nvPr/>
          </p:nvSpPr>
          <p:spPr>
            <a:xfrm>
              <a:off x="2414709" y="5043736"/>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26" name="pl226"/>
            <p:cNvSpPr/>
            <p:nvPr/>
          </p:nvSpPr>
          <p:spPr>
            <a:xfrm>
              <a:off x="2414709" y="5717388"/>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27" name="pl227"/>
            <p:cNvSpPr/>
            <p:nvPr/>
          </p:nvSpPr>
          <p:spPr>
            <a:xfrm>
              <a:off x="2414709" y="5447927"/>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28" name="pl228"/>
            <p:cNvSpPr/>
            <p:nvPr/>
          </p:nvSpPr>
          <p:spPr>
            <a:xfrm>
              <a:off x="2414709" y="5178466"/>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29" name="pl229"/>
            <p:cNvSpPr/>
            <p:nvPr/>
          </p:nvSpPr>
          <p:spPr>
            <a:xfrm>
              <a:off x="2414709" y="490900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30" name="pl230"/>
            <p:cNvSpPr/>
            <p:nvPr/>
          </p:nvSpPr>
          <p:spPr>
            <a:xfrm>
              <a:off x="2488015"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31" name="pl231"/>
            <p:cNvSpPr/>
            <p:nvPr/>
          </p:nvSpPr>
          <p:spPr>
            <a:xfrm>
              <a:off x="2697461"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32" name="pl232"/>
            <p:cNvSpPr/>
            <p:nvPr/>
          </p:nvSpPr>
          <p:spPr>
            <a:xfrm>
              <a:off x="2906907"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33" name="pl233"/>
            <p:cNvSpPr/>
            <p:nvPr/>
          </p:nvSpPr>
          <p:spPr>
            <a:xfrm>
              <a:off x="3116353"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34" name="pl234"/>
            <p:cNvSpPr/>
            <p:nvPr/>
          </p:nvSpPr>
          <p:spPr>
            <a:xfrm>
              <a:off x="3325799"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35" name="pl235"/>
            <p:cNvSpPr/>
            <p:nvPr/>
          </p:nvSpPr>
          <p:spPr>
            <a:xfrm>
              <a:off x="3535245"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36" name="pl236"/>
            <p:cNvSpPr/>
            <p:nvPr/>
          </p:nvSpPr>
          <p:spPr>
            <a:xfrm>
              <a:off x="3744691"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37" name="pl237"/>
            <p:cNvSpPr/>
            <p:nvPr/>
          </p:nvSpPr>
          <p:spPr>
            <a:xfrm>
              <a:off x="3954137"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38" name="pl238"/>
            <p:cNvSpPr/>
            <p:nvPr/>
          </p:nvSpPr>
          <p:spPr>
            <a:xfrm>
              <a:off x="2488015" y="5178466"/>
              <a:ext cx="1466121" cy="97005"/>
            </a:xfrm>
            <a:custGeom>
              <a:avLst/>
              <a:pathLst>
                <a:path w="1466121" h="97005">
                  <a:moveTo>
                    <a:pt x="0" y="21556"/>
                  </a:moveTo>
                  <a:lnTo>
                    <a:pt x="209445" y="0"/>
                  </a:lnTo>
                  <a:lnTo>
                    <a:pt x="418891" y="32335"/>
                  </a:lnTo>
                  <a:lnTo>
                    <a:pt x="628337" y="97005"/>
                  </a:lnTo>
                  <a:lnTo>
                    <a:pt x="837783" y="53892"/>
                  </a:lnTo>
                  <a:lnTo>
                    <a:pt x="1047229" y="43113"/>
                  </a:lnTo>
                  <a:lnTo>
                    <a:pt x="1256675" y="43113"/>
                  </a:lnTo>
                  <a:lnTo>
                    <a:pt x="1466121" y="21556"/>
                  </a:lnTo>
                </a:path>
              </a:pathLst>
            </a:custGeom>
            <a:ln w="20325" cap="flat">
              <a:solidFill>
                <a:srgbClr val="BEBEBE">
                  <a:alpha val="69803"/>
                </a:srgbClr>
              </a:solidFill>
              <a:prstDash val="solid"/>
              <a:round/>
            </a:ln>
          </p:spPr>
          <p:txBody>
            <a:bodyPr/>
            <a:lstStyle/>
            <a:p/>
          </p:txBody>
        </p:sp>
        <p:sp>
          <p:nvSpPr>
            <p:cNvPr id="239" name="pl239"/>
            <p:cNvSpPr/>
            <p:nvPr/>
          </p:nvSpPr>
          <p:spPr>
            <a:xfrm>
              <a:off x="2488015" y="5178466"/>
              <a:ext cx="1466121" cy="118562"/>
            </a:xfrm>
            <a:custGeom>
              <a:avLst/>
              <a:pathLst>
                <a:path w="1466121" h="118562">
                  <a:moveTo>
                    <a:pt x="0" y="0"/>
                  </a:moveTo>
                  <a:lnTo>
                    <a:pt x="209445" y="0"/>
                  </a:lnTo>
                  <a:lnTo>
                    <a:pt x="418891" y="10778"/>
                  </a:lnTo>
                  <a:lnTo>
                    <a:pt x="628337" y="43113"/>
                  </a:lnTo>
                  <a:lnTo>
                    <a:pt x="837783" y="10778"/>
                  </a:lnTo>
                  <a:lnTo>
                    <a:pt x="1047229" y="118562"/>
                  </a:lnTo>
                  <a:lnTo>
                    <a:pt x="1256675" y="0"/>
                  </a:lnTo>
                  <a:lnTo>
                    <a:pt x="1466121" y="0"/>
                  </a:lnTo>
                </a:path>
              </a:pathLst>
            </a:custGeom>
            <a:ln w="40651" cap="flat">
              <a:solidFill>
                <a:srgbClr val="BEBEBE">
                  <a:alpha val="69803"/>
                </a:srgbClr>
              </a:solidFill>
              <a:prstDash val="solid"/>
              <a:round/>
            </a:ln>
          </p:spPr>
          <p:txBody>
            <a:bodyPr/>
            <a:lstStyle/>
            <a:p/>
          </p:txBody>
        </p:sp>
        <p:sp>
          <p:nvSpPr>
            <p:cNvPr id="240" name="pl240"/>
            <p:cNvSpPr/>
            <p:nvPr/>
          </p:nvSpPr>
          <p:spPr>
            <a:xfrm>
              <a:off x="2488015" y="5178466"/>
              <a:ext cx="1466121" cy="118562"/>
            </a:xfrm>
            <a:custGeom>
              <a:avLst/>
              <a:pathLst>
                <a:path w="1466121" h="118562">
                  <a:moveTo>
                    <a:pt x="0" y="0"/>
                  </a:moveTo>
                  <a:lnTo>
                    <a:pt x="209445" y="0"/>
                  </a:lnTo>
                  <a:lnTo>
                    <a:pt x="418891" y="10778"/>
                  </a:lnTo>
                  <a:lnTo>
                    <a:pt x="628337" y="43113"/>
                  </a:lnTo>
                  <a:lnTo>
                    <a:pt x="837783" y="10778"/>
                  </a:lnTo>
                  <a:lnTo>
                    <a:pt x="1047229" y="118562"/>
                  </a:lnTo>
                  <a:lnTo>
                    <a:pt x="1256675" y="0"/>
                  </a:lnTo>
                  <a:lnTo>
                    <a:pt x="1466121" y="0"/>
                  </a:lnTo>
                </a:path>
              </a:pathLst>
            </a:custGeom>
            <a:ln w="35231" cap="flat">
              <a:solidFill>
                <a:srgbClr val="BEBEBE">
                  <a:alpha val="69803"/>
                </a:srgbClr>
              </a:solidFill>
              <a:prstDash val="solid"/>
              <a:round/>
            </a:ln>
          </p:spPr>
          <p:txBody>
            <a:bodyPr/>
            <a:lstStyle/>
            <a:p/>
          </p:txBody>
        </p:sp>
        <p:sp>
          <p:nvSpPr>
            <p:cNvPr id="241" name="pl241"/>
            <p:cNvSpPr/>
            <p:nvPr/>
          </p:nvSpPr>
          <p:spPr>
            <a:xfrm>
              <a:off x="2488015" y="5178466"/>
              <a:ext cx="1466121" cy="97005"/>
            </a:xfrm>
            <a:custGeom>
              <a:avLst/>
              <a:pathLst>
                <a:path w="1466121" h="97005">
                  <a:moveTo>
                    <a:pt x="0" y="21556"/>
                  </a:moveTo>
                  <a:lnTo>
                    <a:pt x="209445" y="0"/>
                  </a:lnTo>
                  <a:lnTo>
                    <a:pt x="418891" y="32335"/>
                  </a:lnTo>
                  <a:lnTo>
                    <a:pt x="628337" y="97005"/>
                  </a:lnTo>
                  <a:lnTo>
                    <a:pt x="837783" y="53892"/>
                  </a:lnTo>
                  <a:lnTo>
                    <a:pt x="1047229" y="43113"/>
                  </a:lnTo>
                  <a:lnTo>
                    <a:pt x="1256675" y="43113"/>
                  </a:lnTo>
                  <a:lnTo>
                    <a:pt x="1466121" y="21556"/>
                  </a:lnTo>
                </a:path>
              </a:pathLst>
            </a:custGeom>
            <a:ln w="20325" cap="flat">
              <a:solidFill>
                <a:srgbClr val="6B6B6B">
                  <a:alpha val="100000"/>
                </a:srgbClr>
              </a:solidFill>
              <a:prstDash val="solid"/>
              <a:round/>
            </a:ln>
          </p:spPr>
          <p:txBody>
            <a:bodyPr/>
            <a:lstStyle/>
            <a:p/>
          </p:txBody>
        </p:sp>
        <p:sp>
          <p:nvSpPr>
            <p:cNvPr id="242" name="pl242"/>
            <p:cNvSpPr/>
            <p:nvPr/>
          </p:nvSpPr>
          <p:spPr>
            <a:xfrm>
              <a:off x="2488015" y="5178466"/>
              <a:ext cx="1466121" cy="118562"/>
            </a:xfrm>
            <a:custGeom>
              <a:avLst/>
              <a:pathLst>
                <a:path w="1466121" h="118562">
                  <a:moveTo>
                    <a:pt x="0" y="0"/>
                  </a:moveTo>
                  <a:lnTo>
                    <a:pt x="209445" y="0"/>
                  </a:lnTo>
                  <a:lnTo>
                    <a:pt x="418891" y="10778"/>
                  </a:lnTo>
                  <a:lnTo>
                    <a:pt x="628337" y="43113"/>
                  </a:lnTo>
                  <a:lnTo>
                    <a:pt x="837783" y="10778"/>
                  </a:lnTo>
                  <a:lnTo>
                    <a:pt x="1047229" y="118562"/>
                  </a:lnTo>
                  <a:lnTo>
                    <a:pt x="1256675" y="0"/>
                  </a:lnTo>
                  <a:lnTo>
                    <a:pt x="1466121" y="0"/>
                  </a:lnTo>
                </a:path>
              </a:pathLst>
            </a:custGeom>
            <a:ln w="40651" cap="flat">
              <a:solidFill>
                <a:srgbClr val="000000">
                  <a:alpha val="100000"/>
                </a:srgbClr>
              </a:solidFill>
              <a:prstDash val="solid"/>
              <a:round/>
            </a:ln>
          </p:spPr>
          <p:txBody>
            <a:bodyPr/>
            <a:lstStyle/>
            <a:p/>
          </p:txBody>
        </p:sp>
        <p:sp>
          <p:nvSpPr>
            <p:cNvPr id="243" name="pl243"/>
            <p:cNvSpPr/>
            <p:nvPr/>
          </p:nvSpPr>
          <p:spPr>
            <a:xfrm>
              <a:off x="2488015" y="5178466"/>
              <a:ext cx="1466121" cy="118562"/>
            </a:xfrm>
            <a:custGeom>
              <a:avLst/>
              <a:pathLst>
                <a:path w="1466121" h="118562">
                  <a:moveTo>
                    <a:pt x="0" y="0"/>
                  </a:moveTo>
                  <a:lnTo>
                    <a:pt x="209445" y="0"/>
                  </a:lnTo>
                  <a:lnTo>
                    <a:pt x="418891" y="10778"/>
                  </a:lnTo>
                  <a:lnTo>
                    <a:pt x="628337" y="43113"/>
                  </a:lnTo>
                  <a:lnTo>
                    <a:pt x="837783" y="10778"/>
                  </a:lnTo>
                  <a:lnTo>
                    <a:pt x="1047229" y="118562"/>
                  </a:lnTo>
                  <a:lnTo>
                    <a:pt x="1256675" y="0"/>
                  </a:lnTo>
                  <a:lnTo>
                    <a:pt x="1466121" y="0"/>
                  </a:lnTo>
                </a:path>
              </a:pathLst>
            </a:custGeom>
            <a:ln w="35231" cap="flat">
              <a:solidFill>
                <a:srgbClr val="80BD41">
                  <a:alpha val="100000"/>
                </a:srgbClr>
              </a:solidFill>
              <a:prstDash val="solid"/>
              <a:round/>
            </a:ln>
          </p:spPr>
          <p:txBody>
            <a:bodyPr/>
            <a:lstStyle/>
            <a:p/>
          </p:txBody>
        </p:sp>
        <p:sp>
          <p:nvSpPr>
            <p:cNvPr id="244" name="pl244"/>
            <p:cNvSpPr/>
            <p:nvPr/>
          </p:nvSpPr>
          <p:spPr>
            <a:xfrm>
              <a:off x="2414709" y="5178466"/>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245" name="tx245"/>
            <p:cNvSpPr/>
            <p:nvPr/>
          </p:nvSpPr>
          <p:spPr>
            <a:xfrm>
              <a:off x="2457886" y="499991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46" name="tx246"/>
            <p:cNvSpPr/>
            <p:nvPr/>
          </p:nvSpPr>
          <p:spPr>
            <a:xfrm>
              <a:off x="2667332" y="499991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47" name="tx247"/>
            <p:cNvSpPr/>
            <p:nvPr/>
          </p:nvSpPr>
          <p:spPr>
            <a:xfrm>
              <a:off x="2858718" y="501069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248" name="tx248"/>
            <p:cNvSpPr/>
            <p:nvPr/>
          </p:nvSpPr>
          <p:spPr>
            <a:xfrm>
              <a:off x="3068164" y="504302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249" name="tx249"/>
            <p:cNvSpPr/>
            <p:nvPr/>
          </p:nvSpPr>
          <p:spPr>
            <a:xfrm>
              <a:off x="3277610" y="501069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250" name="tx250"/>
            <p:cNvSpPr/>
            <p:nvPr/>
          </p:nvSpPr>
          <p:spPr>
            <a:xfrm>
              <a:off x="3460950" y="5118474"/>
              <a:ext cx="14859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251" name="tx251"/>
            <p:cNvSpPr/>
            <p:nvPr/>
          </p:nvSpPr>
          <p:spPr>
            <a:xfrm>
              <a:off x="3714561" y="499991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52" name="tx252"/>
            <p:cNvSpPr/>
            <p:nvPr/>
          </p:nvSpPr>
          <p:spPr>
            <a:xfrm>
              <a:off x="3924007" y="499991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53" name="rc253"/>
            <p:cNvSpPr/>
            <p:nvPr/>
          </p:nvSpPr>
          <p:spPr>
            <a:xfrm>
              <a:off x="4097032" y="874964"/>
              <a:ext cx="1612733" cy="1019640"/>
            </a:xfrm>
            <a:prstGeom prst="rect">
              <a:avLst/>
            </a:prstGeom>
            <a:solidFill>
              <a:srgbClr val="EBEBEB">
                <a:alpha val="100000"/>
              </a:srgbClr>
            </a:solidFill>
          </p:spPr>
          <p:txBody>
            <a:bodyPr/>
            <a:lstStyle/>
            <a:p/>
          </p:txBody>
        </p:sp>
        <p:sp>
          <p:nvSpPr>
            <p:cNvPr id="254" name="pl254"/>
            <p:cNvSpPr/>
            <p:nvPr/>
          </p:nvSpPr>
          <p:spPr>
            <a:xfrm>
              <a:off x="4097032" y="1670412"/>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55" name="pl255"/>
            <p:cNvSpPr/>
            <p:nvPr/>
          </p:nvSpPr>
          <p:spPr>
            <a:xfrm>
              <a:off x="4097032" y="1400952"/>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56" name="pl256"/>
            <p:cNvSpPr/>
            <p:nvPr/>
          </p:nvSpPr>
          <p:spPr>
            <a:xfrm>
              <a:off x="4097032" y="1131491"/>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57" name="pl257"/>
            <p:cNvSpPr/>
            <p:nvPr/>
          </p:nvSpPr>
          <p:spPr>
            <a:xfrm>
              <a:off x="4097032" y="1805143"/>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58" name="pl258"/>
            <p:cNvSpPr/>
            <p:nvPr/>
          </p:nvSpPr>
          <p:spPr>
            <a:xfrm>
              <a:off x="4097032" y="1535682"/>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59" name="pl259"/>
            <p:cNvSpPr/>
            <p:nvPr/>
          </p:nvSpPr>
          <p:spPr>
            <a:xfrm>
              <a:off x="4097032" y="1266221"/>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60" name="pl260"/>
            <p:cNvSpPr/>
            <p:nvPr/>
          </p:nvSpPr>
          <p:spPr>
            <a:xfrm>
              <a:off x="4097032" y="996760"/>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61" name="pl261"/>
            <p:cNvSpPr/>
            <p:nvPr/>
          </p:nvSpPr>
          <p:spPr>
            <a:xfrm>
              <a:off x="4170338"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2" name="pl262"/>
            <p:cNvSpPr/>
            <p:nvPr/>
          </p:nvSpPr>
          <p:spPr>
            <a:xfrm>
              <a:off x="4379784"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3" name="pl263"/>
            <p:cNvSpPr/>
            <p:nvPr/>
          </p:nvSpPr>
          <p:spPr>
            <a:xfrm>
              <a:off x="4589230"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4" name="pl264"/>
            <p:cNvSpPr/>
            <p:nvPr/>
          </p:nvSpPr>
          <p:spPr>
            <a:xfrm>
              <a:off x="4798676"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5" name="pl265"/>
            <p:cNvSpPr/>
            <p:nvPr/>
          </p:nvSpPr>
          <p:spPr>
            <a:xfrm>
              <a:off x="5008122"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6" name="pl266"/>
            <p:cNvSpPr/>
            <p:nvPr/>
          </p:nvSpPr>
          <p:spPr>
            <a:xfrm>
              <a:off x="5217567"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7" name="pl267"/>
            <p:cNvSpPr/>
            <p:nvPr/>
          </p:nvSpPr>
          <p:spPr>
            <a:xfrm>
              <a:off x="542701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8" name="pl268"/>
            <p:cNvSpPr/>
            <p:nvPr/>
          </p:nvSpPr>
          <p:spPr>
            <a:xfrm>
              <a:off x="5636459"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9" name="pl269"/>
            <p:cNvSpPr/>
            <p:nvPr/>
          </p:nvSpPr>
          <p:spPr>
            <a:xfrm>
              <a:off x="4170338" y="1266221"/>
              <a:ext cx="1466121" cy="97005"/>
            </a:xfrm>
            <a:custGeom>
              <a:avLst/>
              <a:pathLst>
                <a:path w="1466121" h="97005">
                  <a:moveTo>
                    <a:pt x="0" y="21556"/>
                  </a:moveTo>
                  <a:lnTo>
                    <a:pt x="209445" y="0"/>
                  </a:lnTo>
                  <a:lnTo>
                    <a:pt x="418891" y="32335"/>
                  </a:lnTo>
                  <a:lnTo>
                    <a:pt x="628337" y="97005"/>
                  </a:lnTo>
                  <a:lnTo>
                    <a:pt x="837783" y="53892"/>
                  </a:lnTo>
                  <a:lnTo>
                    <a:pt x="1047229" y="43113"/>
                  </a:lnTo>
                  <a:lnTo>
                    <a:pt x="1256675" y="43113"/>
                  </a:lnTo>
                  <a:lnTo>
                    <a:pt x="1466121" y="21556"/>
                  </a:lnTo>
                </a:path>
              </a:pathLst>
            </a:custGeom>
            <a:ln w="20325" cap="flat">
              <a:solidFill>
                <a:srgbClr val="BEBEBE">
                  <a:alpha val="69803"/>
                </a:srgbClr>
              </a:solidFill>
              <a:prstDash val="solid"/>
              <a:round/>
            </a:ln>
          </p:spPr>
          <p:txBody>
            <a:bodyPr/>
            <a:lstStyle/>
            <a:p/>
          </p:txBody>
        </p:sp>
        <p:sp>
          <p:nvSpPr>
            <p:cNvPr id="270" name="pl270"/>
            <p:cNvSpPr/>
            <p:nvPr/>
          </p:nvSpPr>
          <p:spPr>
            <a:xfrm>
              <a:off x="4170338" y="1179994"/>
              <a:ext cx="1466121" cy="140119"/>
            </a:xfrm>
            <a:custGeom>
              <a:avLst/>
              <a:pathLst>
                <a:path w="1466121" h="140119">
                  <a:moveTo>
                    <a:pt x="0" y="64670"/>
                  </a:moveTo>
                  <a:lnTo>
                    <a:pt x="209445" y="86227"/>
                  </a:lnTo>
                  <a:lnTo>
                    <a:pt x="418891" y="97005"/>
                  </a:lnTo>
                  <a:lnTo>
                    <a:pt x="628337" y="118562"/>
                  </a:lnTo>
                  <a:lnTo>
                    <a:pt x="837783" y="140119"/>
                  </a:lnTo>
                  <a:lnTo>
                    <a:pt x="1047229" y="64670"/>
                  </a:lnTo>
                  <a:lnTo>
                    <a:pt x="1256675" y="43113"/>
                  </a:lnTo>
                  <a:lnTo>
                    <a:pt x="1466121" y="0"/>
                  </a:lnTo>
                </a:path>
              </a:pathLst>
            </a:custGeom>
            <a:ln w="40651" cap="flat">
              <a:solidFill>
                <a:srgbClr val="BEBEBE">
                  <a:alpha val="69803"/>
                </a:srgbClr>
              </a:solidFill>
              <a:prstDash val="solid"/>
              <a:round/>
            </a:ln>
          </p:spPr>
          <p:txBody>
            <a:bodyPr/>
            <a:lstStyle/>
            <a:p/>
          </p:txBody>
        </p:sp>
        <p:sp>
          <p:nvSpPr>
            <p:cNvPr id="271" name="pl271"/>
            <p:cNvSpPr/>
            <p:nvPr/>
          </p:nvSpPr>
          <p:spPr>
            <a:xfrm>
              <a:off x="4170338" y="1179994"/>
              <a:ext cx="1466121" cy="140119"/>
            </a:xfrm>
            <a:custGeom>
              <a:avLst/>
              <a:pathLst>
                <a:path w="1466121" h="140119">
                  <a:moveTo>
                    <a:pt x="0" y="64670"/>
                  </a:moveTo>
                  <a:lnTo>
                    <a:pt x="209445" y="86227"/>
                  </a:lnTo>
                  <a:lnTo>
                    <a:pt x="418891" y="97005"/>
                  </a:lnTo>
                  <a:lnTo>
                    <a:pt x="628337" y="118562"/>
                  </a:lnTo>
                  <a:lnTo>
                    <a:pt x="837783" y="140119"/>
                  </a:lnTo>
                  <a:lnTo>
                    <a:pt x="1047229" y="64670"/>
                  </a:lnTo>
                  <a:lnTo>
                    <a:pt x="1256675" y="43113"/>
                  </a:lnTo>
                  <a:lnTo>
                    <a:pt x="1466121" y="0"/>
                  </a:lnTo>
                </a:path>
              </a:pathLst>
            </a:custGeom>
            <a:ln w="35231" cap="flat">
              <a:solidFill>
                <a:srgbClr val="BEBEBE">
                  <a:alpha val="69803"/>
                </a:srgbClr>
              </a:solidFill>
              <a:prstDash val="solid"/>
              <a:round/>
            </a:ln>
          </p:spPr>
          <p:txBody>
            <a:bodyPr/>
            <a:lstStyle/>
            <a:p/>
          </p:txBody>
        </p:sp>
        <p:sp>
          <p:nvSpPr>
            <p:cNvPr id="272" name="pl272"/>
            <p:cNvSpPr/>
            <p:nvPr/>
          </p:nvSpPr>
          <p:spPr>
            <a:xfrm>
              <a:off x="4170338" y="1266221"/>
              <a:ext cx="1466121" cy="97005"/>
            </a:xfrm>
            <a:custGeom>
              <a:avLst/>
              <a:pathLst>
                <a:path w="1466121" h="97005">
                  <a:moveTo>
                    <a:pt x="0" y="21556"/>
                  </a:moveTo>
                  <a:lnTo>
                    <a:pt x="209445" y="0"/>
                  </a:lnTo>
                  <a:lnTo>
                    <a:pt x="418891" y="32335"/>
                  </a:lnTo>
                  <a:lnTo>
                    <a:pt x="628337" y="97005"/>
                  </a:lnTo>
                  <a:lnTo>
                    <a:pt x="837783" y="53892"/>
                  </a:lnTo>
                  <a:lnTo>
                    <a:pt x="1047229" y="43113"/>
                  </a:lnTo>
                  <a:lnTo>
                    <a:pt x="1256675" y="43113"/>
                  </a:lnTo>
                  <a:lnTo>
                    <a:pt x="1466121" y="21556"/>
                  </a:lnTo>
                </a:path>
              </a:pathLst>
            </a:custGeom>
            <a:ln w="20325" cap="flat">
              <a:solidFill>
                <a:srgbClr val="6B6B6B">
                  <a:alpha val="100000"/>
                </a:srgbClr>
              </a:solidFill>
              <a:prstDash val="solid"/>
              <a:round/>
            </a:ln>
          </p:spPr>
          <p:txBody>
            <a:bodyPr/>
            <a:lstStyle/>
            <a:p/>
          </p:txBody>
        </p:sp>
        <p:sp>
          <p:nvSpPr>
            <p:cNvPr id="273" name="pl273"/>
            <p:cNvSpPr/>
            <p:nvPr/>
          </p:nvSpPr>
          <p:spPr>
            <a:xfrm>
              <a:off x="4170338" y="1179994"/>
              <a:ext cx="1466121" cy="140119"/>
            </a:xfrm>
            <a:custGeom>
              <a:avLst/>
              <a:pathLst>
                <a:path w="1466121" h="140119">
                  <a:moveTo>
                    <a:pt x="0" y="64670"/>
                  </a:moveTo>
                  <a:lnTo>
                    <a:pt x="209445" y="86227"/>
                  </a:lnTo>
                  <a:lnTo>
                    <a:pt x="418891" y="97005"/>
                  </a:lnTo>
                  <a:lnTo>
                    <a:pt x="628337" y="118562"/>
                  </a:lnTo>
                  <a:lnTo>
                    <a:pt x="837783" y="140119"/>
                  </a:lnTo>
                  <a:lnTo>
                    <a:pt x="1047229" y="64670"/>
                  </a:lnTo>
                  <a:lnTo>
                    <a:pt x="1256675" y="43113"/>
                  </a:lnTo>
                  <a:lnTo>
                    <a:pt x="1466121" y="0"/>
                  </a:lnTo>
                </a:path>
              </a:pathLst>
            </a:custGeom>
            <a:ln w="40651" cap="flat">
              <a:solidFill>
                <a:srgbClr val="000000">
                  <a:alpha val="100000"/>
                </a:srgbClr>
              </a:solidFill>
              <a:prstDash val="solid"/>
              <a:round/>
            </a:ln>
          </p:spPr>
          <p:txBody>
            <a:bodyPr/>
            <a:lstStyle/>
            <a:p/>
          </p:txBody>
        </p:sp>
        <p:sp>
          <p:nvSpPr>
            <p:cNvPr id="274" name="pl274"/>
            <p:cNvSpPr/>
            <p:nvPr/>
          </p:nvSpPr>
          <p:spPr>
            <a:xfrm>
              <a:off x="4170338" y="1179994"/>
              <a:ext cx="1466121" cy="140119"/>
            </a:xfrm>
            <a:custGeom>
              <a:avLst/>
              <a:pathLst>
                <a:path w="1466121" h="140119">
                  <a:moveTo>
                    <a:pt x="0" y="64670"/>
                  </a:moveTo>
                  <a:lnTo>
                    <a:pt x="209445" y="86227"/>
                  </a:lnTo>
                  <a:lnTo>
                    <a:pt x="418891" y="97005"/>
                  </a:lnTo>
                  <a:lnTo>
                    <a:pt x="628337" y="118562"/>
                  </a:lnTo>
                  <a:lnTo>
                    <a:pt x="837783" y="140119"/>
                  </a:lnTo>
                  <a:lnTo>
                    <a:pt x="1047229" y="64670"/>
                  </a:lnTo>
                  <a:lnTo>
                    <a:pt x="1256675" y="43113"/>
                  </a:lnTo>
                  <a:lnTo>
                    <a:pt x="1466121" y="0"/>
                  </a:lnTo>
                </a:path>
              </a:pathLst>
            </a:custGeom>
            <a:ln w="35231" cap="flat">
              <a:solidFill>
                <a:srgbClr val="80BD41">
                  <a:alpha val="100000"/>
                </a:srgbClr>
              </a:solidFill>
              <a:prstDash val="solid"/>
              <a:round/>
            </a:ln>
          </p:spPr>
          <p:txBody>
            <a:bodyPr/>
            <a:lstStyle/>
            <a:p/>
          </p:txBody>
        </p:sp>
        <p:sp>
          <p:nvSpPr>
            <p:cNvPr id="275" name="pl275"/>
            <p:cNvSpPr/>
            <p:nvPr/>
          </p:nvSpPr>
          <p:spPr>
            <a:xfrm>
              <a:off x="4097032" y="1266221"/>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276" name="tx276"/>
            <p:cNvSpPr/>
            <p:nvPr/>
          </p:nvSpPr>
          <p:spPr>
            <a:xfrm>
              <a:off x="4140208" y="106610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77" name="tx277"/>
            <p:cNvSpPr/>
            <p:nvPr/>
          </p:nvSpPr>
          <p:spPr>
            <a:xfrm>
              <a:off x="4349654" y="108766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78" name="tx278"/>
            <p:cNvSpPr/>
            <p:nvPr/>
          </p:nvSpPr>
          <p:spPr>
            <a:xfrm>
              <a:off x="4541041" y="109844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279" name="tx279"/>
            <p:cNvSpPr/>
            <p:nvPr/>
          </p:nvSpPr>
          <p:spPr>
            <a:xfrm>
              <a:off x="4750487" y="112000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280" name="tx280"/>
            <p:cNvSpPr/>
            <p:nvPr/>
          </p:nvSpPr>
          <p:spPr>
            <a:xfrm>
              <a:off x="4959933" y="114155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281" name="tx281"/>
            <p:cNvSpPr/>
            <p:nvPr/>
          </p:nvSpPr>
          <p:spPr>
            <a:xfrm>
              <a:off x="5187438" y="106610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82" name="tx282"/>
            <p:cNvSpPr/>
            <p:nvPr/>
          </p:nvSpPr>
          <p:spPr>
            <a:xfrm>
              <a:off x="5396884" y="104455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283" name="tx283"/>
            <p:cNvSpPr/>
            <p:nvPr/>
          </p:nvSpPr>
          <p:spPr>
            <a:xfrm>
              <a:off x="5606330" y="10014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284" name="rc284"/>
            <p:cNvSpPr/>
            <p:nvPr/>
          </p:nvSpPr>
          <p:spPr>
            <a:xfrm>
              <a:off x="4097032" y="2179046"/>
              <a:ext cx="1612733" cy="1019640"/>
            </a:xfrm>
            <a:prstGeom prst="rect">
              <a:avLst/>
            </a:prstGeom>
            <a:solidFill>
              <a:srgbClr val="EBEBEB">
                <a:alpha val="100000"/>
              </a:srgbClr>
            </a:solidFill>
          </p:spPr>
          <p:txBody>
            <a:bodyPr/>
            <a:lstStyle/>
            <a:p/>
          </p:txBody>
        </p:sp>
        <p:sp>
          <p:nvSpPr>
            <p:cNvPr id="285" name="pl285"/>
            <p:cNvSpPr/>
            <p:nvPr/>
          </p:nvSpPr>
          <p:spPr>
            <a:xfrm>
              <a:off x="4097032" y="2974494"/>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86" name="pl286"/>
            <p:cNvSpPr/>
            <p:nvPr/>
          </p:nvSpPr>
          <p:spPr>
            <a:xfrm>
              <a:off x="4097032" y="2705033"/>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87" name="pl287"/>
            <p:cNvSpPr/>
            <p:nvPr/>
          </p:nvSpPr>
          <p:spPr>
            <a:xfrm>
              <a:off x="4097032" y="2435572"/>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88" name="pl288"/>
            <p:cNvSpPr/>
            <p:nvPr/>
          </p:nvSpPr>
          <p:spPr>
            <a:xfrm>
              <a:off x="4097032" y="310922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89" name="pl289"/>
            <p:cNvSpPr/>
            <p:nvPr/>
          </p:nvSpPr>
          <p:spPr>
            <a:xfrm>
              <a:off x="4097032" y="2839764"/>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90" name="pl290"/>
            <p:cNvSpPr/>
            <p:nvPr/>
          </p:nvSpPr>
          <p:spPr>
            <a:xfrm>
              <a:off x="4097032" y="2570303"/>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91" name="pl291"/>
            <p:cNvSpPr/>
            <p:nvPr/>
          </p:nvSpPr>
          <p:spPr>
            <a:xfrm>
              <a:off x="4097032" y="2300842"/>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92" name="pl292"/>
            <p:cNvSpPr/>
            <p:nvPr/>
          </p:nvSpPr>
          <p:spPr>
            <a:xfrm>
              <a:off x="4170338"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3" name="pl293"/>
            <p:cNvSpPr/>
            <p:nvPr/>
          </p:nvSpPr>
          <p:spPr>
            <a:xfrm>
              <a:off x="4379784"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4" name="pl294"/>
            <p:cNvSpPr/>
            <p:nvPr/>
          </p:nvSpPr>
          <p:spPr>
            <a:xfrm>
              <a:off x="4589230"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5" name="pl295"/>
            <p:cNvSpPr/>
            <p:nvPr/>
          </p:nvSpPr>
          <p:spPr>
            <a:xfrm>
              <a:off x="4798676"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6" name="pl296"/>
            <p:cNvSpPr/>
            <p:nvPr/>
          </p:nvSpPr>
          <p:spPr>
            <a:xfrm>
              <a:off x="5008122"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7" name="pl297"/>
            <p:cNvSpPr/>
            <p:nvPr/>
          </p:nvSpPr>
          <p:spPr>
            <a:xfrm>
              <a:off x="5217567"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8" name="pl298"/>
            <p:cNvSpPr/>
            <p:nvPr/>
          </p:nvSpPr>
          <p:spPr>
            <a:xfrm>
              <a:off x="542701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9" name="pl299"/>
            <p:cNvSpPr/>
            <p:nvPr/>
          </p:nvSpPr>
          <p:spPr>
            <a:xfrm>
              <a:off x="5636459"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00" name="pl300"/>
            <p:cNvSpPr/>
            <p:nvPr/>
          </p:nvSpPr>
          <p:spPr>
            <a:xfrm>
              <a:off x="4170338" y="2570303"/>
              <a:ext cx="1466121" cy="97005"/>
            </a:xfrm>
            <a:custGeom>
              <a:avLst/>
              <a:pathLst>
                <a:path w="1466121" h="97005">
                  <a:moveTo>
                    <a:pt x="0" y="21556"/>
                  </a:moveTo>
                  <a:lnTo>
                    <a:pt x="209445" y="0"/>
                  </a:lnTo>
                  <a:lnTo>
                    <a:pt x="418891" y="32335"/>
                  </a:lnTo>
                  <a:lnTo>
                    <a:pt x="628337" y="97005"/>
                  </a:lnTo>
                  <a:lnTo>
                    <a:pt x="837783" y="53892"/>
                  </a:lnTo>
                  <a:lnTo>
                    <a:pt x="1047229" y="43113"/>
                  </a:lnTo>
                  <a:lnTo>
                    <a:pt x="1256675" y="43113"/>
                  </a:lnTo>
                  <a:lnTo>
                    <a:pt x="1466121" y="21556"/>
                  </a:lnTo>
                </a:path>
              </a:pathLst>
            </a:custGeom>
            <a:ln w="20325" cap="flat">
              <a:solidFill>
                <a:srgbClr val="BEBEBE">
                  <a:alpha val="69803"/>
                </a:srgbClr>
              </a:solidFill>
              <a:prstDash val="solid"/>
              <a:round/>
            </a:ln>
          </p:spPr>
          <p:txBody>
            <a:bodyPr/>
            <a:lstStyle/>
            <a:p/>
          </p:txBody>
        </p:sp>
        <p:sp>
          <p:nvSpPr>
            <p:cNvPr id="301" name="pl301"/>
            <p:cNvSpPr/>
            <p:nvPr/>
          </p:nvSpPr>
          <p:spPr>
            <a:xfrm>
              <a:off x="4170338" y="2473297"/>
              <a:ext cx="1466121" cy="204790"/>
            </a:xfrm>
            <a:custGeom>
              <a:avLst/>
              <a:pathLst>
                <a:path w="1466121" h="204790">
                  <a:moveTo>
                    <a:pt x="0" y="75449"/>
                  </a:moveTo>
                  <a:lnTo>
                    <a:pt x="209445" y="97005"/>
                  </a:lnTo>
                  <a:lnTo>
                    <a:pt x="418891" y="204790"/>
                  </a:lnTo>
                  <a:lnTo>
                    <a:pt x="628337" y="161676"/>
                  </a:lnTo>
                  <a:lnTo>
                    <a:pt x="837783" y="0"/>
                  </a:lnTo>
                  <a:lnTo>
                    <a:pt x="1047229" y="21556"/>
                  </a:lnTo>
                  <a:lnTo>
                    <a:pt x="1256675" y="32335"/>
                  </a:lnTo>
                  <a:lnTo>
                    <a:pt x="1466121" y="97005"/>
                  </a:lnTo>
                </a:path>
              </a:pathLst>
            </a:custGeom>
            <a:ln w="40651" cap="flat">
              <a:solidFill>
                <a:srgbClr val="BEBEBE">
                  <a:alpha val="69803"/>
                </a:srgbClr>
              </a:solidFill>
              <a:prstDash val="solid"/>
              <a:round/>
            </a:ln>
          </p:spPr>
          <p:txBody>
            <a:bodyPr/>
            <a:lstStyle/>
            <a:p/>
          </p:txBody>
        </p:sp>
        <p:sp>
          <p:nvSpPr>
            <p:cNvPr id="302" name="pl302"/>
            <p:cNvSpPr/>
            <p:nvPr/>
          </p:nvSpPr>
          <p:spPr>
            <a:xfrm>
              <a:off x="4170338" y="2473297"/>
              <a:ext cx="1466121" cy="204790"/>
            </a:xfrm>
            <a:custGeom>
              <a:avLst/>
              <a:pathLst>
                <a:path w="1466121" h="204790">
                  <a:moveTo>
                    <a:pt x="0" y="75449"/>
                  </a:moveTo>
                  <a:lnTo>
                    <a:pt x="209445" y="97005"/>
                  </a:lnTo>
                  <a:lnTo>
                    <a:pt x="418891" y="204790"/>
                  </a:lnTo>
                  <a:lnTo>
                    <a:pt x="628337" y="161676"/>
                  </a:lnTo>
                  <a:lnTo>
                    <a:pt x="837783" y="0"/>
                  </a:lnTo>
                  <a:lnTo>
                    <a:pt x="1047229" y="21556"/>
                  </a:lnTo>
                  <a:lnTo>
                    <a:pt x="1256675" y="32335"/>
                  </a:lnTo>
                  <a:lnTo>
                    <a:pt x="1466121" y="97005"/>
                  </a:lnTo>
                </a:path>
              </a:pathLst>
            </a:custGeom>
            <a:ln w="35231" cap="flat">
              <a:solidFill>
                <a:srgbClr val="BEBEBE">
                  <a:alpha val="69803"/>
                </a:srgbClr>
              </a:solidFill>
              <a:prstDash val="solid"/>
              <a:round/>
            </a:ln>
          </p:spPr>
          <p:txBody>
            <a:bodyPr/>
            <a:lstStyle/>
            <a:p/>
          </p:txBody>
        </p:sp>
        <p:sp>
          <p:nvSpPr>
            <p:cNvPr id="303" name="pl303"/>
            <p:cNvSpPr/>
            <p:nvPr/>
          </p:nvSpPr>
          <p:spPr>
            <a:xfrm>
              <a:off x="4170338" y="2570303"/>
              <a:ext cx="1466121" cy="97005"/>
            </a:xfrm>
            <a:custGeom>
              <a:avLst/>
              <a:pathLst>
                <a:path w="1466121" h="97005">
                  <a:moveTo>
                    <a:pt x="0" y="21556"/>
                  </a:moveTo>
                  <a:lnTo>
                    <a:pt x="209445" y="0"/>
                  </a:lnTo>
                  <a:lnTo>
                    <a:pt x="418891" y="32335"/>
                  </a:lnTo>
                  <a:lnTo>
                    <a:pt x="628337" y="97005"/>
                  </a:lnTo>
                  <a:lnTo>
                    <a:pt x="837783" y="53892"/>
                  </a:lnTo>
                  <a:lnTo>
                    <a:pt x="1047229" y="43113"/>
                  </a:lnTo>
                  <a:lnTo>
                    <a:pt x="1256675" y="43113"/>
                  </a:lnTo>
                  <a:lnTo>
                    <a:pt x="1466121" y="21556"/>
                  </a:lnTo>
                </a:path>
              </a:pathLst>
            </a:custGeom>
            <a:ln w="20325" cap="flat">
              <a:solidFill>
                <a:srgbClr val="6B6B6B">
                  <a:alpha val="100000"/>
                </a:srgbClr>
              </a:solidFill>
              <a:prstDash val="solid"/>
              <a:round/>
            </a:ln>
          </p:spPr>
          <p:txBody>
            <a:bodyPr/>
            <a:lstStyle/>
            <a:p/>
          </p:txBody>
        </p:sp>
        <p:sp>
          <p:nvSpPr>
            <p:cNvPr id="304" name="pl304"/>
            <p:cNvSpPr/>
            <p:nvPr/>
          </p:nvSpPr>
          <p:spPr>
            <a:xfrm>
              <a:off x="4170338" y="2473297"/>
              <a:ext cx="1466121" cy="204790"/>
            </a:xfrm>
            <a:custGeom>
              <a:avLst/>
              <a:pathLst>
                <a:path w="1466121" h="204790">
                  <a:moveTo>
                    <a:pt x="0" y="75449"/>
                  </a:moveTo>
                  <a:lnTo>
                    <a:pt x="209445" y="97005"/>
                  </a:lnTo>
                  <a:lnTo>
                    <a:pt x="418891" y="204790"/>
                  </a:lnTo>
                  <a:lnTo>
                    <a:pt x="628337" y="161676"/>
                  </a:lnTo>
                  <a:lnTo>
                    <a:pt x="837783" y="0"/>
                  </a:lnTo>
                  <a:lnTo>
                    <a:pt x="1047229" y="21556"/>
                  </a:lnTo>
                  <a:lnTo>
                    <a:pt x="1256675" y="32335"/>
                  </a:lnTo>
                  <a:lnTo>
                    <a:pt x="1466121" y="97005"/>
                  </a:lnTo>
                </a:path>
              </a:pathLst>
            </a:custGeom>
            <a:ln w="40651" cap="flat">
              <a:solidFill>
                <a:srgbClr val="000000">
                  <a:alpha val="100000"/>
                </a:srgbClr>
              </a:solidFill>
              <a:prstDash val="solid"/>
              <a:round/>
            </a:ln>
          </p:spPr>
          <p:txBody>
            <a:bodyPr/>
            <a:lstStyle/>
            <a:p/>
          </p:txBody>
        </p:sp>
        <p:sp>
          <p:nvSpPr>
            <p:cNvPr id="305" name="pl305"/>
            <p:cNvSpPr/>
            <p:nvPr/>
          </p:nvSpPr>
          <p:spPr>
            <a:xfrm>
              <a:off x="4170338" y="2473297"/>
              <a:ext cx="1466121" cy="204790"/>
            </a:xfrm>
            <a:custGeom>
              <a:avLst/>
              <a:pathLst>
                <a:path w="1466121" h="204790">
                  <a:moveTo>
                    <a:pt x="0" y="75449"/>
                  </a:moveTo>
                  <a:lnTo>
                    <a:pt x="209445" y="97005"/>
                  </a:lnTo>
                  <a:lnTo>
                    <a:pt x="418891" y="204790"/>
                  </a:lnTo>
                  <a:lnTo>
                    <a:pt x="628337" y="161676"/>
                  </a:lnTo>
                  <a:lnTo>
                    <a:pt x="837783" y="0"/>
                  </a:lnTo>
                  <a:lnTo>
                    <a:pt x="1047229" y="21556"/>
                  </a:lnTo>
                  <a:lnTo>
                    <a:pt x="1256675" y="32335"/>
                  </a:lnTo>
                  <a:lnTo>
                    <a:pt x="1466121" y="97005"/>
                  </a:lnTo>
                </a:path>
              </a:pathLst>
            </a:custGeom>
            <a:ln w="35231" cap="flat">
              <a:solidFill>
                <a:srgbClr val="80BD41">
                  <a:alpha val="100000"/>
                </a:srgbClr>
              </a:solidFill>
              <a:prstDash val="solid"/>
              <a:round/>
            </a:ln>
          </p:spPr>
          <p:txBody>
            <a:bodyPr/>
            <a:lstStyle/>
            <a:p/>
          </p:txBody>
        </p:sp>
        <p:sp>
          <p:nvSpPr>
            <p:cNvPr id="306" name="pl306"/>
            <p:cNvSpPr/>
            <p:nvPr/>
          </p:nvSpPr>
          <p:spPr>
            <a:xfrm>
              <a:off x="4097032" y="2570303"/>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307" name="tx307"/>
            <p:cNvSpPr/>
            <p:nvPr/>
          </p:nvSpPr>
          <p:spPr>
            <a:xfrm>
              <a:off x="4140208" y="237019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308" name="tx308"/>
            <p:cNvSpPr/>
            <p:nvPr/>
          </p:nvSpPr>
          <p:spPr>
            <a:xfrm>
              <a:off x="4349654" y="239174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09" name="tx309"/>
            <p:cNvSpPr/>
            <p:nvPr/>
          </p:nvSpPr>
          <p:spPr>
            <a:xfrm>
              <a:off x="4510911" y="2499532"/>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310" name="tx310"/>
            <p:cNvSpPr/>
            <p:nvPr/>
          </p:nvSpPr>
          <p:spPr>
            <a:xfrm>
              <a:off x="4750487" y="245641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311" name="tx311"/>
            <p:cNvSpPr/>
            <p:nvPr/>
          </p:nvSpPr>
          <p:spPr>
            <a:xfrm>
              <a:off x="4977992" y="229474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312" name="tx312"/>
            <p:cNvSpPr/>
            <p:nvPr/>
          </p:nvSpPr>
          <p:spPr>
            <a:xfrm>
              <a:off x="5187438" y="231629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313" name="tx313"/>
            <p:cNvSpPr/>
            <p:nvPr/>
          </p:nvSpPr>
          <p:spPr>
            <a:xfrm>
              <a:off x="5396884" y="232707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314" name="tx314"/>
            <p:cNvSpPr/>
            <p:nvPr/>
          </p:nvSpPr>
          <p:spPr>
            <a:xfrm>
              <a:off x="5606330" y="239174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15" name="rc315"/>
            <p:cNvSpPr/>
            <p:nvPr/>
          </p:nvSpPr>
          <p:spPr>
            <a:xfrm>
              <a:off x="4097032" y="3483127"/>
              <a:ext cx="1612733" cy="1019640"/>
            </a:xfrm>
            <a:prstGeom prst="rect">
              <a:avLst/>
            </a:prstGeom>
            <a:solidFill>
              <a:srgbClr val="EBEBEB">
                <a:alpha val="100000"/>
              </a:srgbClr>
            </a:solidFill>
          </p:spPr>
          <p:txBody>
            <a:bodyPr/>
            <a:lstStyle/>
            <a:p/>
          </p:txBody>
        </p:sp>
        <p:sp>
          <p:nvSpPr>
            <p:cNvPr id="316" name="pl316"/>
            <p:cNvSpPr/>
            <p:nvPr/>
          </p:nvSpPr>
          <p:spPr>
            <a:xfrm>
              <a:off x="4097032" y="4278576"/>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17" name="pl317"/>
            <p:cNvSpPr/>
            <p:nvPr/>
          </p:nvSpPr>
          <p:spPr>
            <a:xfrm>
              <a:off x="4097032" y="4009115"/>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18" name="pl318"/>
            <p:cNvSpPr/>
            <p:nvPr/>
          </p:nvSpPr>
          <p:spPr>
            <a:xfrm>
              <a:off x="4097032" y="3739654"/>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19" name="pl319"/>
            <p:cNvSpPr/>
            <p:nvPr/>
          </p:nvSpPr>
          <p:spPr>
            <a:xfrm>
              <a:off x="4097032" y="4413306"/>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20" name="pl320"/>
            <p:cNvSpPr/>
            <p:nvPr/>
          </p:nvSpPr>
          <p:spPr>
            <a:xfrm>
              <a:off x="4097032" y="4143846"/>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21" name="pl321"/>
            <p:cNvSpPr/>
            <p:nvPr/>
          </p:nvSpPr>
          <p:spPr>
            <a:xfrm>
              <a:off x="4097032" y="387438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22" name="pl322"/>
            <p:cNvSpPr/>
            <p:nvPr/>
          </p:nvSpPr>
          <p:spPr>
            <a:xfrm>
              <a:off x="4097032" y="3604924"/>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23" name="pl323"/>
            <p:cNvSpPr/>
            <p:nvPr/>
          </p:nvSpPr>
          <p:spPr>
            <a:xfrm>
              <a:off x="4170338"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24" name="pl324"/>
            <p:cNvSpPr/>
            <p:nvPr/>
          </p:nvSpPr>
          <p:spPr>
            <a:xfrm>
              <a:off x="4379784"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25" name="pl325"/>
            <p:cNvSpPr/>
            <p:nvPr/>
          </p:nvSpPr>
          <p:spPr>
            <a:xfrm>
              <a:off x="4589230"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26" name="pl326"/>
            <p:cNvSpPr/>
            <p:nvPr/>
          </p:nvSpPr>
          <p:spPr>
            <a:xfrm>
              <a:off x="4798676"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27" name="pl327"/>
            <p:cNvSpPr/>
            <p:nvPr/>
          </p:nvSpPr>
          <p:spPr>
            <a:xfrm>
              <a:off x="5008122"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28" name="pl328"/>
            <p:cNvSpPr/>
            <p:nvPr/>
          </p:nvSpPr>
          <p:spPr>
            <a:xfrm>
              <a:off x="5217567"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29" name="pl329"/>
            <p:cNvSpPr/>
            <p:nvPr/>
          </p:nvSpPr>
          <p:spPr>
            <a:xfrm>
              <a:off x="542701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30" name="pl330"/>
            <p:cNvSpPr/>
            <p:nvPr/>
          </p:nvSpPr>
          <p:spPr>
            <a:xfrm>
              <a:off x="5636459"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31" name="pl331"/>
            <p:cNvSpPr/>
            <p:nvPr/>
          </p:nvSpPr>
          <p:spPr>
            <a:xfrm>
              <a:off x="4170338" y="3874385"/>
              <a:ext cx="1466121" cy="97005"/>
            </a:xfrm>
            <a:custGeom>
              <a:avLst/>
              <a:pathLst>
                <a:path w="1466121" h="97005">
                  <a:moveTo>
                    <a:pt x="0" y="21556"/>
                  </a:moveTo>
                  <a:lnTo>
                    <a:pt x="209445" y="0"/>
                  </a:lnTo>
                  <a:lnTo>
                    <a:pt x="418891" y="32335"/>
                  </a:lnTo>
                  <a:lnTo>
                    <a:pt x="628337" y="97005"/>
                  </a:lnTo>
                  <a:lnTo>
                    <a:pt x="837783" y="53892"/>
                  </a:lnTo>
                  <a:lnTo>
                    <a:pt x="1047229" y="43113"/>
                  </a:lnTo>
                  <a:lnTo>
                    <a:pt x="1256675" y="43113"/>
                  </a:lnTo>
                  <a:lnTo>
                    <a:pt x="1466121" y="21556"/>
                  </a:lnTo>
                </a:path>
              </a:pathLst>
            </a:custGeom>
            <a:ln w="20325" cap="flat">
              <a:solidFill>
                <a:srgbClr val="BEBEBE">
                  <a:alpha val="69803"/>
                </a:srgbClr>
              </a:solidFill>
              <a:prstDash val="solid"/>
              <a:round/>
            </a:ln>
          </p:spPr>
          <p:txBody>
            <a:bodyPr/>
            <a:lstStyle/>
            <a:p/>
          </p:txBody>
        </p:sp>
        <p:sp>
          <p:nvSpPr>
            <p:cNvPr id="332" name="pl332"/>
            <p:cNvSpPr/>
            <p:nvPr/>
          </p:nvSpPr>
          <p:spPr>
            <a:xfrm>
              <a:off x="4170338" y="3809714"/>
              <a:ext cx="1466121" cy="86227"/>
            </a:xfrm>
            <a:custGeom>
              <a:avLst/>
              <a:pathLst>
                <a:path w="1466121" h="86227">
                  <a:moveTo>
                    <a:pt x="0" y="86227"/>
                  </a:moveTo>
                  <a:lnTo>
                    <a:pt x="209445" y="64670"/>
                  </a:lnTo>
                  <a:lnTo>
                    <a:pt x="418891" y="64670"/>
                  </a:lnTo>
                  <a:lnTo>
                    <a:pt x="628337" y="53892"/>
                  </a:lnTo>
                  <a:lnTo>
                    <a:pt x="837783" y="32335"/>
                  </a:lnTo>
                  <a:lnTo>
                    <a:pt x="1047229" y="21556"/>
                  </a:lnTo>
                  <a:lnTo>
                    <a:pt x="1256675" y="10778"/>
                  </a:lnTo>
                  <a:lnTo>
                    <a:pt x="1466121" y="0"/>
                  </a:lnTo>
                </a:path>
              </a:pathLst>
            </a:custGeom>
            <a:ln w="40651" cap="flat">
              <a:solidFill>
                <a:srgbClr val="BEBEBE">
                  <a:alpha val="69803"/>
                </a:srgbClr>
              </a:solidFill>
              <a:prstDash val="solid"/>
              <a:round/>
            </a:ln>
          </p:spPr>
          <p:txBody>
            <a:bodyPr/>
            <a:lstStyle/>
            <a:p/>
          </p:txBody>
        </p:sp>
        <p:sp>
          <p:nvSpPr>
            <p:cNvPr id="333" name="pl333"/>
            <p:cNvSpPr/>
            <p:nvPr/>
          </p:nvSpPr>
          <p:spPr>
            <a:xfrm>
              <a:off x="4170338" y="3809714"/>
              <a:ext cx="1466121" cy="86227"/>
            </a:xfrm>
            <a:custGeom>
              <a:avLst/>
              <a:pathLst>
                <a:path w="1466121" h="86227">
                  <a:moveTo>
                    <a:pt x="0" y="86227"/>
                  </a:moveTo>
                  <a:lnTo>
                    <a:pt x="209445" y="64670"/>
                  </a:lnTo>
                  <a:lnTo>
                    <a:pt x="418891" y="64670"/>
                  </a:lnTo>
                  <a:lnTo>
                    <a:pt x="628337" y="53892"/>
                  </a:lnTo>
                  <a:lnTo>
                    <a:pt x="837783" y="32335"/>
                  </a:lnTo>
                  <a:lnTo>
                    <a:pt x="1047229" y="21556"/>
                  </a:lnTo>
                  <a:lnTo>
                    <a:pt x="1256675" y="10778"/>
                  </a:lnTo>
                  <a:lnTo>
                    <a:pt x="1466121" y="0"/>
                  </a:lnTo>
                </a:path>
              </a:pathLst>
            </a:custGeom>
            <a:ln w="35231" cap="flat">
              <a:solidFill>
                <a:srgbClr val="BEBEBE">
                  <a:alpha val="69803"/>
                </a:srgbClr>
              </a:solidFill>
              <a:prstDash val="solid"/>
              <a:round/>
            </a:ln>
          </p:spPr>
          <p:txBody>
            <a:bodyPr/>
            <a:lstStyle/>
            <a:p/>
          </p:txBody>
        </p:sp>
        <p:sp>
          <p:nvSpPr>
            <p:cNvPr id="334" name="pl334"/>
            <p:cNvSpPr/>
            <p:nvPr/>
          </p:nvSpPr>
          <p:spPr>
            <a:xfrm>
              <a:off x="4170338" y="3874385"/>
              <a:ext cx="1466121" cy="97005"/>
            </a:xfrm>
            <a:custGeom>
              <a:avLst/>
              <a:pathLst>
                <a:path w="1466121" h="97005">
                  <a:moveTo>
                    <a:pt x="0" y="21556"/>
                  </a:moveTo>
                  <a:lnTo>
                    <a:pt x="209445" y="0"/>
                  </a:lnTo>
                  <a:lnTo>
                    <a:pt x="418891" y="32335"/>
                  </a:lnTo>
                  <a:lnTo>
                    <a:pt x="628337" y="97005"/>
                  </a:lnTo>
                  <a:lnTo>
                    <a:pt x="837783" y="53892"/>
                  </a:lnTo>
                  <a:lnTo>
                    <a:pt x="1047229" y="43113"/>
                  </a:lnTo>
                  <a:lnTo>
                    <a:pt x="1256675" y="43113"/>
                  </a:lnTo>
                  <a:lnTo>
                    <a:pt x="1466121" y="21556"/>
                  </a:lnTo>
                </a:path>
              </a:pathLst>
            </a:custGeom>
            <a:ln w="20325" cap="flat">
              <a:solidFill>
                <a:srgbClr val="6B6B6B">
                  <a:alpha val="100000"/>
                </a:srgbClr>
              </a:solidFill>
              <a:prstDash val="solid"/>
              <a:round/>
            </a:ln>
          </p:spPr>
          <p:txBody>
            <a:bodyPr/>
            <a:lstStyle/>
            <a:p/>
          </p:txBody>
        </p:sp>
        <p:sp>
          <p:nvSpPr>
            <p:cNvPr id="335" name="pl335"/>
            <p:cNvSpPr/>
            <p:nvPr/>
          </p:nvSpPr>
          <p:spPr>
            <a:xfrm>
              <a:off x="4170338" y="3809714"/>
              <a:ext cx="1466121" cy="86227"/>
            </a:xfrm>
            <a:custGeom>
              <a:avLst/>
              <a:pathLst>
                <a:path w="1466121" h="86227">
                  <a:moveTo>
                    <a:pt x="0" y="86227"/>
                  </a:moveTo>
                  <a:lnTo>
                    <a:pt x="209445" y="64670"/>
                  </a:lnTo>
                  <a:lnTo>
                    <a:pt x="418891" y="64670"/>
                  </a:lnTo>
                  <a:lnTo>
                    <a:pt x="628337" y="53892"/>
                  </a:lnTo>
                  <a:lnTo>
                    <a:pt x="837783" y="32335"/>
                  </a:lnTo>
                  <a:lnTo>
                    <a:pt x="1047229" y="21556"/>
                  </a:lnTo>
                  <a:lnTo>
                    <a:pt x="1256675" y="10778"/>
                  </a:lnTo>
                  <a:lnTo>
                    <a:pt x="1466121" y="0"/>
                  </a:lnTo>
                </a:path>
              </a:pathLst>
            </a:custGeom>
            <a:ln w="40651" cap="flat">
              <a:solidFill>
                <a:srgbClr val="000000">
                  <a:alpha val="100000"/>
                </a:srgbClr>
              </a:solidFill>
              <a:prstDash val="solid"/>
              <a:round/>
            </a:ln>
          </p:spPr>
          <p:txBody>
            <a:bodyPr/>
            <a:lstStyle/>
            <a:p/>
          </p:txBody>
        </p:sp>
        <p:sp>
          <p:nvSpPr>
            <p:cNvPr id="336" name="pl336"/>
            <p:cNvSpPr/>
            <p:nvPr/>
          </p:nvSpPr>
          <p:spPr>
            <a:xfrm>
              <a:off x="4170338" y="3809714"/>
              <a:ext cx="1466121" cy="86227"/>
            </a:xfrm>
            <a:custGeom>
              <a:avLst/>
              <a:pathLst>
                <a:path w="1466121" h="86227">
                  <a:moveTo>
                    <a:pt x="0" y="86227"/>
                  </a:moveTo>
                  <a:lnTo>
                    <a:pt x="209445" y="64670"/>
                  </a:lnTo>
                  <a:lnTo>
                    <a:pt x="418891" y="64670"/>
                  </a:lnTo>
                  <a:lnTo>
                    <a:pt x="628337" y="53892"/>
                  </a:lnTo>
                  <a:lnTo>
                    <a:pt x="837783" y="32335"/>
                  </a:lnTo>
                  <a:lnTo>
                    <a:pt x="1047229" y="21556"/>
                  </a:lnTo>
                  <a:lnTo>
                    <a:pt x="1256675" y="10778"/>
                  </a:lnTo>
                  <a:lnTo>
                    <a:pt x="1466121" y="0"/>
                  </a:lnTo>
                </a:path>
              </a:pathLst>
            </a:custGeom>
            <a:ln w="35231" cap="flat">
              <a:solidFill>
                <a:srgbClr val="80BD41">
                  <a:alpha val="100000"/>
                </a:srgbClr>
              </a:solidFill>
              <a:prstDash val="solid"/>
              <a:round/>
            </a:ln>
          </p:spPr>
          <p:txBody>
            <a:bodyPr/>
            <a:lstStyle/>
            <a:p/>
          </p:txBody>
        </p:sp>
        <p:sp>
          <p:nvSpPr>
            <p:cNvPr id="337" name="pl337"/>
            <p:cNvSpPr/>
            <p:nvPr/>
          </p:nvSpPr>
          <p:spPr>
            <a:xfrm>
              <a:off x="4097032" y="3874385"/>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338" name="tx338"/>
            <p:cNvSpPr/>
            <p:nvPr/>
          </p:nvSpPr>
          <p:spPr>
            <a:xfrm>
              <a:off x="4122149" y="371738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339" name="tx339"/>
            <p:cNvSpPr/>
            <p:nvPr/>
          </p:nvSpPr>
          <p:spPr>
            <a:xfrm>
              <a:off x="4349654" y="369583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40" name="tx340"/>
            <p:cNvSpPr/>
            <p:nvPr/>
          </p:nvSpPr>
          <p:spPr>
            <a:xfrm>
              <a:off x="4559100" y="369583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41" name="tx341"/>
            <p:cNvSpPr/>
            <p:nvPr/>
          </p:nvSpPr>
          <p:spPr>
            <a:xfrm>
              <a:off x="4768546" y="368505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42" name="tx342"/>
            <p:cNvSpPr/>
            <p:nvPr/>
          </p:nvSpPr>
          <p:spPr>
            <a:xfrm>
              <a:off x="4977992" y="366349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343" name="tx343"/>
            <p:cNvSpPr/>
            <p:nvPr/>
          </p:nvSpPr>
          <p:spPr>
            <a:xfrm>
              <a:off x="5187438" y="365271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344" name="tx344"/>
            <p:cNvSpPr/>
            <p:nvPr/>
          </p:nvSpPr>
          <p:spPr>
            <a:xfrm>
              <a:off x="5396884" y="364193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345" name="tx345"/>
            <p:cNvSpPr/>
            <p:nvPr/>
          </p:nvSpPr>
          <p:spPr>
            <a:xfrm>
              <a:off x="5606330" y="363115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346" name="rc346"/>
            <p:cNvSpPr/>
            <p:nvPr/>
          </p:nvSpPr>
          <p:spPr>
            <a:xfrm>
              <a:off x="4097032" y="4787209"/>
              <a:ext cx="1612733" cy="1019640"/>
            </a:xfrm>
            <a:prstGeom prst="rect">
              <a:avLst/>
            </a:prstGeom>
            <a:solidFill>
              <a:srgbClr val="EBEBEB">
                <a:alpha val="100000"/>
              </a:srgbClr>
            </a:solidFill>
          </p:spPr>
          <p:txBody>
            <a:bodyPr/>
            <a:lstStyle/>
            <a:p/>
          </p:txBody>
        </p:sp>
        <p:sp>
          <p:nvSpPr>
            <p:cNvPr id="347" name="pl347"/>
            <p:cNvSpPr/>
            <p:nvPr/>
          </p:nvSpPr>
          <p:spPr>
            <a:xfrm>
              <a:off x="4097032" y="5582658"/>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48" name="pl348"/>
            <p:cNvSpPr/>
            <p:nvPr/>
          </p:nvSpPr>
          <p:spPr>
            <a:xfrm>
              <a:off x="4097032" y="5313197"/>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49" name="pl349"/>
            <p:cNvSpPr/>
            <p:nvPr/>
          </p:nvSpPr>
          <p:spPr>
            <a:xfrm>
              <a:off x="4097032" y="5043736"/>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50" name="pl350"/>
            <p:cNvSpPr/>
            <p:nvPr/>
          </p:nvSpPr>
          <p:spPr>
            <a:xfrm>
              <a:off x="4097032" y="5717388"/>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51" name="pl351"/>
            <p:cNvSpPr/>
            <p:nvPr/>
          </p:nvSpPr>
          <p:spPr>
            <a:xfrm>
              <a:off x="4097032" y="5447927"/>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52" name="pl352"/>
            <p:cNvSpPr/>
            <p:nvPr/>
          </p:nvSpPr>
          <p:spPr>
            <a:xfrm>
              <a:off x="4097032" y="5178466"/>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53" name="pl353"/>
            <p:cNvSpPr/>
            <p:nvPr/>
          </p:nvSpPr>
          <p:spPr>
            <a:xfrm>
              <a:off x="4097032" y="490900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54" name="pl354"/>
            <p:cNvSpPr/>
            <p:nvPr/>
          </p:nvSpPr>
          <p:spPr>
            <a:xfrm>
              <a:off x="4170338"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55" name="pl355"/>
            <p:cNvSpPr/>
            <p:nvPr/>
          </p:nvSpPr>
          <p:spPr>
            <a:xfrm>
              <a:off x="4379784"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56" name="pl356"/>
            <p:cNvSpPr/>
            <p:nvPr/>
          </p:nvSpPr>
          <p:spPr>
            <a:xfrm>
              <a:off x="4589230"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57" name="pl357"/>
            <p:cNvSpPr/>
            <p:nvPr/>
          </p:nvSpPr>
          <p:spPr>
            <a:xfrm>
              <a:off x="4798676"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58" name="pl358"/>
            <p:cNvSpPr/>
            <p:nvPr/>
          </p:nvSpPr>
          <p:spPr>
            <a:xfrm>
              <a:off x="5008122"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59" name="pl359"/>
            <p:cNvSpPr/>
            <p:nvPr/>
          </p:nvSpPr>
          <p:spPr>
            <a:xfrm>
              <a:off x="5217567"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60" name="pl360"/>
            <p:cNvSpPr/>
            <p:nvPr/>
          </p:nvSpPr>
          <p:spPr>
            <a:xfrm>
              <a:off x="5427013"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61" name="pl361"/>
            <p:cNvSpPr/>
            <p:nvPr/>
          </p:nvSpPr>
          <p:spPr>
            <a:xfrm>
              <a:off x="5636459"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62" name="pl362"/>
            <p:cNvSpPr/>
            <p:nvPr/>
          </p:nvSpPr>
          <p:spPr>
            <a:xfrm>
              <a:off x="4170338" y="5178466"/>
              <a:ext cx="1466121" cy="97005"/>
            </a:xfrm>
            <a:custGeom>
              <a:avLst/>
              <a:pathLst>
                <a:path w="1466121" h="97005">
                  <a:moveTo>
                    <a:pt x="0" y="21556"/>
                  </a:moveTo>
                  <a:lnTo>
                    <a:pt x="209445" y="0"/>
                  </a:lnTo>
                  <a:lnTo>
                    <a:pt x="418891" y="32335"/>
                  </a:lnTo>
                  <a:lnTo>
                    <a:pt x="628337" y="97005"/>
                  </a:lnTo>
                  <a:lnTo>
                    <a:pt x="837783" y="53892"/>
                  </a:lnTo>
                  <a:lnTo>
                    <a:pt x="1047229" y="43113"/>
                  </a:lnTo>
                  <a:lnTo>
                    <a:pt x="1256675" y="43113"/>
                  </a:lnTo>
                  <a:lnTo>
                    <a:pt x="1466121" y="21556"/>
                  </a:lnTo>
                </a:path>
              </a:pathLst>
            </a:custGeom>
            <a:ln w="20325" cap="flat">
              <a:solidFill>
                <a:srgbClr val="BEBEBE">
                  <a:alpha val="69803"/>
                </a:srgbClr>
              </a:solidFill>
              <a:prstDash val="solid"/>
              <a:round/>
            </a:ln>
          </p:spPr>
          <p:txBody>
            <a:bodyPr/>
            <a:lstStyle/>
            <a:p/>
          </p:txBody>
        </p:sp>
        <p:sp>
          <p:nvSpPr>
            <p:cNvPr id="363" name="pl363"/>
            <p:cNvSpPr/>
            <p:nvPr/>
          </p:nvSpPr>
          <p:spPr>
            <a:xfrm>
              <a:off x="4170338" y="5178466"/>
              <a:ext cx="1466121" cy="582035"/>
            </a:xfrm>
            <a:custGeom>
              <a:avLst/>
              <a:pathLst>
                <a:path w="1466121" h="582035">
                  <a:moveTo>
                    <a:pt x="0" y="0"/>
                  </a:moveTo>
                  <a:lnTo>
                    <a:pt x="209445" y="0"/>
                  </a:lnTo>
                  <a:lnTo>
                    <a:pt x="418891" y="32335"/>
                  </a:lnTo>
                  <a:lnTo>
                    <a:pt x="628337" y="97005"/>
                  </a:lnTo>
                  <a:lnTo>
                    <a:pt x="837783" y="97005"/>
                  </a:lnTo>
                  <a:lnTo>
                    <a:pt x="1047229" y="452694"/>
                  </a:lnTo>
                  <a:lnTo>
                    <a:pt x="1256675" y="582035"/>
                  </a:lnTo>
                  <a:lnTo>
                    <a:pt x="1466121" y="237125"/>
                  </a:lnTo>
                </a:path>
              </a:pathLst>
            </a:custGeom>
            <a:ln w="40651" cap="flat">
              <a:solidFill>
                <a:srgbClr val="BEBEBE">
                  <a:alpha val="69803"/>
                </a:srgbClr>
              </a:solidFill>
              <a:prstDash val="solid"/>
              <a:round/>
            </a:ln>
          </p:spPr>
          <p:txBody>
            <a:bodyPr/>
            <a:lstStyle/>
            <a:p/>
          </p:txBody>
        </p:sp>
        <p:sp>
          <p:nvSpPr>
            <p:cNvPr id="364" name="pl364"/>
            <p:cNvSpPr/>
            <p:nvPr/>
          </p:nvSpPr>
          <p:spPr>
            <a:xfrm>
              <a:off x="4170338" y="5178466"/>
              <a:ext cx="1466121" cy="582035"/>
            </a:xfrm>
            <a:custGeom>
              <a:avLst/>
              <a:pathLst>
                <a:path w="1466121" h="582035">
                  <a:moveTo>
                    <a:pt x="0" y="0"/>
                  </a:moveTo>
                  <a:lnTo>
                    <a:pt x="209445" y="0"/>
                  </a:lnTo>
                  <a:lnTo>
                    <a:pt x="418891" y="32335"/>
                  </a:lnTo>
                  <a:lnTo>
                    <a:pt x="628337" y="97005"/>
                  </a:lnTo>
                  <a:lnTo>
                    <a:pt x="837783" y="97005"/>
                  </a:lnTo>
                  <a:lnTo>
                    <a:pt x="1047229" y="452694"/>
                  </a:lnTo>
                  <a:lnTo>
                    <a:pt x="1256675" y="582035"/>
                  </a:lnTo>
                  <a:lnTo>
                    <a:pt x="1466121" y="237125"/>
                  </a:lnTo>
                </a:path>
              </a:pathLst>
            </a:custGeom>
            <a:ln w="35231" cap="flat">
              <a:solidFill>
                <a:srgbClr val="BEBEBE">
                  <a:alpha val="69803"/>
                </a:srgbClr>
              </a:solidFill>
              <a:prstDash val="solid"/>
              <a:round/>
            </a:ln>
          </p:spPr>
          <p:txBody>
            <a:bodyPr/>
            <a:lstStyle/>
            <a:p/>
          </p:txBody>
        </p:sp>
        <p:sp>
          <p:nvSpPr>
            <p:cNvPr id="365" name="pl365"/>
            <p:cNvSpPr/>
            <p:nvPr/>
          </p:nvSpPr>
          <p:spPr>
            <a:xfrm>
              <a:off x="4170338" y="5178466"/>
              <a:ext cx="1466121" cy="97005"/>
            </a:xfrm>
            <a:custGeom>
              <a:avLst/>
              <a:pathLst>
                <a:path w="1466121" h="97005">
                  <a:moveTo>
                    <a:pt x="0" y="21556"/>
                  </a:moveTo>
                  <a:lnTo>
                    <a:pt x="209445" y="0"/>
                  </a:lnTo>
                  <a:lnTo>
                    <a:pt x="418891" y="32335"/>
                  </a:lnTo>
                  <a:lnTo>
                    <a:pt x="628337" y="97005"/>
                  </a:lnTo>
                  <a:lnTo>
                    <a:pt x="837783" y="53892"/>
                  </a:lnTo>
                  <a:lnTo>
                    <a:pt x="1047229" y="43113"/>
                  </a:lnTo>
                  <a:lnTo>
                    <a:pt x="1256675" y="43113"/>
                  </a:lnTo>
                  <a:lnTo>
                    <a:pt x="1466121" y="21556"/>
                  </a:lnTo>
                </a:path>
              </a:pathLst>
            </a:custGeom>
            <a:ln w="20325" cap="flat">
              <a:solidFill>
                <a:srgbClr val="6B6B6B">
                  <a:alpha val="100000"/>
                </a:srgbClr>
              </a:solidFill>
              <a:prstDash val="solid"/>
              <a:round/>
            </a:ln>
          </p:spPr>
          <p:txBody>
            <a:bodyPr/>
            <a:lstStyle/>
            <a:p/>
          </p:txBody>
        </p:sp>
        <p:sp>
          <p:nvSpPr>
            <p:cNvPr id="366" name="pl366"/>
            <p:cNvSpPr/>
            <p:nvPr/>
          </p:nvSpPr>
          <p:spPr>
            <a:xfrm>
              <a:off x="4170338" y="5178466"/>
              <a:ext cx="1466121" cy="582035"/>
            </a:xfrm>
            <a:custGeom>
              <a:avLst/>
              <a:pathLst>
                <a:path w="1466121" h="582035">
                  <a:moveTo>
                    <a:pt x="0" y="0"/>
                  </a:moveTo>
                  <a:lnTo>
                    <a:pt x="209445" y="0"/>
                  </a:lnTo>
                  <a:lnTo>
                    <a:pt x="418891" y="32335"/>
                  </a:lnTo>
                  <a:lnTo>
                    <a:pt x="628337" y="97005"/>
                  </a:lnTo>
                  <a:lnTo>
                    <a:pt x="837783" y="97005"/>
                  </a:lnTo>
                  <a:lnTo>
                    <a:pt x="1047229" y="452694"/>
                  </a:lnTo>
                  <a:lnTo>
                    <a:pt x="1256675" y="582035"/>
                  </a:lnTo>
                  <a:lnTo>
                    <a:pt x="1466121" y="237125"/>
                  </a:lnTo>
                </a:path>
              </a:pathLst>
            </a:custGeom>
            <a:ln w="40651" cap="flat">
              <a:solidFill>
                <a:srgbClr val="000000">
                  <a:alpha val="100000"/>
                </a:srgbClr>
              </a:solidFill>
              <a:prstDash val="solid"/>
              <a:round/>
            </a:ln>
          </p:spPr>
          <p:txBody>
            <a:bodyPr/>
            <a:lstStyle/>
            <a:p/>
          </p:txBody>
        </p:sp>
        <p:sp>
          <p:nvSpPr>
            <p:cNvPr id="367" name="pl367"/>
            <p:cNvSpPr/>
            <p:nvPr/>
          </p:nvSpPr>
          <p:spPr>
            <a:xfrm>
              <a:off x="4170338" y="5178466"/>
              <a:ext cx="1466121" cy="582035"/>
            </a:xfrm>
            <a:custGeom>
              <a:avLst/>
              <a:pathLst>
                <a:path w="1466121" h="582035">
                  <a:moveTo>
                    <a:pt x="0" y="0"/>
                  </a:moveTo>
                  <a:lnTo>
                    <a:pt x="209445" y="0"/>
                  </a:lnTo>
                  <a:lnTo>
                    <a:pt x="418891" y="32335"/>
                  </a:lnTo>
                  <a:lnTo>
                    <a:pt x="628337" y="97005"/>
                  </a:lnTo>
                  <a:lnTo>
                    <a:pt x="837783" y="97005"/>
                  </a:lnTo>
                  <a:lnTo>
                    <a:pt x="1047229" y="452694"/>
                  </a:lnTo>
                  <a:lnTo>
                    <a:pt x="1256675" y="582035"/>
                  </a:lnTo>
                  <a:lnTo>
                    <a:pt x="1466121" y="237125"/>
                  </a:lnTo>
                </a:path>
              </a:pathLst>
            </a:custGeom>
            <a:ln w="35231" cap="flat">
              <a:solidFill>
                <a:srgbClr val="80BD41">
                  <a:alpha val="100000"/>
                </a:srgbClr>
              </a:solidFill>
              <a:prstDash val="solid"/>
              <a:round/>
            </a:ln>
          </p:spPr>
          <p:txBody>
            <a:bodyPr/>
            <a:lstStyle/>
            <a:p/>
          </p:txBody>
        </p:sp>
        <p:sp>
          <p:nvSpPr>
            <p:cNvPr id="368" name="pl368"/>
            <p:cNvSpPr/>
            <p:nvPr/>
          </p:nvSpPr>
          <p:spPr>
            <a:xfrm>
              <a:off x="4097032" y="5178466"/>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369" name="tx369"/>
            <p:cNvSpPr/>
            <p:nvPr/>
          </p:nvSpPr>
          <p:spPr>
            <a:xfrm>
              <a:off x="4140208" y="499991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70" name="tx370"/>
            <p:cNvSpPr/>
            <p:nvPr/>
          </p:nvSpPr>
          <p:spPr>
            <a:xfrm>
              <a:off x="4349654" y="499991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71" name="tx371"/>
            <p:cNvSpPr/>
            <p:nvPr/>
          </p:nvSpPr>
          <p:spPr>
            <a:xfrm>
              <a:off x="4541041" y="503224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372" name="tx372"/>
            <p:cNvSpPr/>
            <p:nvPr/>
          </p:nvSpPr>
          <p:spPr>
            <a:xfrm>
              <a:off x="4750487" y="509691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373" name="tx373"/>
            <p:cNvSpPr/>
            <p:nvPr/>
          </p:nvSpPr>
          <p:spPr>
            <a:xfrm>
              <a:off x="4959933" y="509691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374" name="tx374"/>
            <p:cNvSpPr/>
            <p:nvPr/>
          </p:nvSpPr>
          <p:spPr>
            <a:xfrm>
              <a:off x="5139249" y="5452606"/>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-42</a:t>
              </a:r>
            </a:p>
          </p:txBody>
        </p:sp>
        <p:sp>
          <p:nvSpPr>
            <p:cNvPr id="375" name="tx375"/>
            <p:cNvSpPr/>
            <p:nvPr/>
          </p:nvSpPr>
          <p:spPr>
            <a:xfrm>
              <a:off x="5348695" y="5581947"/>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-54</a:t>
              </a:r>
            </a:p>
          </p:txBody>
        </p:sp>
        <p:sp>
          <p:nvSpPr>
            <p:cNvPr id="376" name="tx376"/>
            <p:cNvSpPr/>
            <p:nvPr/>
          </p:nvSpPr>
          <p:spPr>
            <a:xfrm>
              <a:off x="5558141" y="5237037"/>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a:t>
              </a:r>
            </a:p>
          </p:txBody>
        </p:sp>
        <p:sp>
          <p:nvSpPr>
            <p:cNvPr id="377" name="rc377"/>
            <p:cNvSpPr/>
            <p:nvPr/>
          </p:nvSpPr>
          <p:spPr>
            <a:xfrm>
              <a:off x="5779354" y="874964"/>
              <a:ext cx="1612733" cy="1019640"/>
            </a:xfrm>
            <a:prstGeom prst="rect">
              <a:avLst/>
            </a:prstGeom>
            <a:solidFill>
              <a:srgbClr val="EBEBEB">
                <a:alpha val="100000"/>
              </a:srgbClr>
            </a:solidFill>
          </p:spPr>
          <p:txBody>
            <a:bodyPr/>
            <a:lstStyle/>
            <a:p/>
          </p:txBody>
        </p:sp>
        <p:sp>
          <p:nvSpPr>
            <p:cNvPr id="378" name="pl378"/>
            <p:cNvSpPr/>
            <p:nvPr/>
          </p:nvSpPr>
          <p:spPr>
            <a:xfrm>
              <a:off x="5779354" y="1670412"/>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79" name="pl379"/>
            <p:cNvSpPr/>
            <p:nvPr/>
          </p:nvSpPr>
          <p:spPr>
            <a:xfrm>
              <a:off x="5779354" y="1400952"/>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80" name="pl380"/>
            <p:cNvSpPr/>
            <p:nvPr/>
          </p:nvSpPr>
          <p:spPr>
            <a:xfrm>
              <a:off x="5779354" y="1131491"/>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81" name="pl381"/>
            <p:cNvSpPr/>
            <p:nvPr/>
          </p:nvSpPr>
          <p:spPr>
            <a:xfrm>
              <a:off x="5779354" y="1805143"/>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82" name="pl382"/>
            <p:cNvSpPr/>
            <p:nvPr/>
          </p:nvSpPr>
          <p:spPr>
            <a:xfrm>
              <a:off x="5779354" y="1535682"/>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83" name="pl383"/>
            <p:cNvSpPr/>
            <p:nvPr/>
          </p:nvSpPr>
          <p:spPr>
            <a:xfrm>
              <a:off x="5779354" y="1266221"/>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84" name="pl384"/>
            <p:cNvSpPr/>
            <p:nvPr/>
          </p:nvSpPr>
          <p:spPr>
            <a:xfrm>
              <a:off x="5779354" y="996760"/>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85" name="pl385"/>
            <p:cNvSpPr/>
            <p:nvPr/>
          </p:nvSpPr>
          <p:spPr>
            <a:xfrm>
              <a:off x="5852660"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86" name="pl386"/>
            <p:cNvSpPr/>
            <p:nvPr/>
          </p:nvSpPr>
          <p:spPr>
            <a:xfrm>
              <a:off x="6062106"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87" name="pl387"/>
            <p:cNvSpPr/>
            <p:nvPr/>
          </p:nvSpPr>
          <p:spPr>
            <a:xfrm>
              <a:off x="6271552"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88" name="pl388"/>
            <p:cNvSpPr/>
            <p:nvPr/>
          </p:nvSpPr>
          <p:spPr>
            <a:xfrm>
              <a:off x="6480998"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89" name="pl389"/>
            <p:cNvSpPr/>
            <p:nvPr/>
          </p:nvSpPr>
          <p:spPr>
            <a:xfrm>
              <a:off x="6690444"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90" name="pl390"/>
            <p:cNvSpPr/>
            <p:nvPr/>
          </p:nvSpPr>
          <p:spPr>
            <a:xfrm>
              <a:off x="6899890"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91" name="pl391"/>
            <p:cNvSpPr/>
            <p:nvPr/>
          </p:nvSpPr>
          <p:spPr>
            <a:xfrm>
              <a:off x="7109336"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92" name="pl392"/>
            <p:cNvSpPr/>
            <p:nvPr/>
          </p:nvSpPr>
          <p:spPr>
            <a:xfrm>
              <a:off x="7318782"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93" name="pl393"/>
            <p:cNvSpPr/>
            <p:nvPr/>
          </p:nvSpPr>
          <p:spPr>
            <a:xfrm>
              <a:off x="5852660" y="1266221"/>
              <a:ext cx="1466121" cy="97005"/>
            </a:xfrm>
            <a:custGeom>
              <a:avLst/>
              <a:pathLst>
                <a:path w="1466121" h="97005">
                  <a:moveTo>
                    <a:pt x="0" y="21556"/>
                  </a:moveTo>
                  <a:lnTo>
                    <a:pt x="209445" y="0"/>
                  </a:lnTo>
                  <a:lnTo>
                    <a:pt x="418891" y="32335"/>
                  </a:lnTo>
                  <a:lnTo>
                    <a:pt x="628337" y="97005"/>
                  </a:lnTo>
                  <a:lnTo>
                    <a:pt x="837783" y="53892"/>
                  </a:lnTo>
                  <a:lnTo>
                    <a:pt x="1047229" y="43113"/>
                  </a:lnTo>
                  <a:lnTo>
                    <a:pt x="1256675" y="43113"/>
                  </a:lnTo>
                  <a:lnTo>
                    <a:pt x="1466121" y="21556"/>
                  </a:lnTo>
                </a:path>
              </a:pathLst>
            </a:custGeom>
            <a:ln w="20325" cap="flat">
              <a:solidFill>
                <a:srgbClr val="BEBEBE">
                  <a:alpha val="69803"/>
                </a:srgbClr>
              </a:solidFill>
              <a:prstDash val="solid"/>
              <a:round/>
            </a:ln>
          </p:spPr>
          <p:txBody>
            <a:bodyPr/>
            <a:lstStyle/>
            <a:p/>
          </p:txBody>
        </p:sp>
        <p:sp>
          <p:nvSpPr>
            <p:cNvPr id="394" name="pl394"/>
            <p:cNvSpPr/>
            <p:nvPr/>
          </p:nvSpPr>
          <p:spPr>
            <a:xfrm>
              <a:off x="5852660" y="1201550"/>
              <a:ext cx="1466121" cy="129341"/>
            </a:xfrm>
            <a:custGeom>
              <a:avLst/>
              <a:pathLst>
                <a:path w="1466121" h="129341">
                  <a:moveTo>
                    <a:pt x="0" y="107784"/>
                  </a:moveTo>
                  <a:lnTo>
                    <a:pt x="209445" y="64670"/>
                  </a:lnTo>
                  <a:lnTo>
                    <a:pt x="418891" y="129341"/>
                  </a:lnTo>
                  <a:lnTo>
                    <a:pt x="628337" y="86227"/>
                  </a:lnTo>
                  <a:lnTo>
                    <a:pt x="837783" y="75449"/>
                  </a:lnTo>
                  <a:lnTo>
                    <a:pt x="1047229" y="75449"/>
                  </a:lnTo>
                  <a:lnTo>
                    <a:pt x="1256675" y="21556"/>
                  </a:lnTo>
                  <a:lnTo>
                    <a:pt x="1466121" y="0"/>
                  </a:lnTo>
                </a:path>
              </a:pathLst>
            </a:custGeom>
            <a:ln w="40651" cap="flat">
              <a:solidFill>
                <a:srgbClr val="BEBEBE">
                  <a:alpha val="69803"/>
                </a:srgbClr>
              </a:solidFill>
              <a:prstDash val="solid"/>
              <a:round/>
            </a:ln>
          </p:spPr>
          <p:txBody>
            <a:bodyPr/>
            <a:lstStyle/>
            <a:p/>
          </p:txBody>
        </p:sp>
        <p:sp>
          <p:nvSpPr>
            <p:cNvPr id="395" name="pl395"/>
            <p:cNvSpPr/>
            <p:nvPr/>
          </p:nvSpPr>
          <p:spPr>
            <a:xfrm>
              <a:off x="5852660" y="1201550"/>
              <a:ext cx="1466121" cy="129341"/>
            </a:xfrm>
            <a:custGeom>
              <a:avLst/>
              <a:pathLst>
                <a:path w="1466121" h="129341">
                  <a:moveTo>
                    <a:pt x="0" y="107784"/>
                  </a:moveTo>
                  <a:lnTo>
                    <a:pt x="209445" y="64670"/>
                  </a:lnTo>
                  <a:lnTo>
                    <a:pt x="418891" y="129341"/>
                  </a:lnTo>
                  <a:lnTo>
                    <a:pt x="628337" y="86227"/>
                  </a:lnTo>
                  <a:lnTo>
                    <a:pt x="837783" y="75449"/>
                  </a:lnTo>
                  <a:lnTo>
                    <a:pt x="1047229" y="75449"/>
                  </a:lnTo>
                  <a:lnTo>
                    <a:pt x="1256675" y="21556"/>
                  </a:lnTo>
                  <a:lnTo>
                    <a:pt x="1466121" y="0"/>
                  </a:lnTo>
                </a:path>
              </a:pathLst>
            </a:custGeom>
            <a:ln w="35231" cap="flat">
              <a:solidFill>
                <a:srgbClr val="BEBEBE">
                  <a:alpha val="69803"/>
                </a:srgbClr>
              </a:solidFill>
              <a:prstDash val="solid"/>
              <a:round/>
            </a:ln>
          </p:spPr>
          <p:txBody>
            <a:bodyPr/>
            <a:lstStyle/>
            <a:p/>
          </p:txBody>
        </p:sp>
        <p:sp>
          <p:nvSpPr>
            <p:cNvPr id="396" name="pl396"/>
            <p:cNvSpPr/>
            <p:nvPr/>
          </p:nvSpPr>
          <p:spPr>
            <a:xfrm>
              <a:off x="5852660" y="1266221"/>
              <a:ext cx="1466121" cy="97005"/>
            </a:xfrm>
            <a:custGeom>
              <a:avLst/>
              <a:pathLst>
                <a:path w="1466121" h="97005">
                  <a:moveTo>
                    <a:pt x="0" y="21556"/>
                  </a:moveTo>
                  <a:lnTo>
                    <a:pt x="209445" y="0"/>
                  </a:lnTo>
                  <a:lnTo>
                    <a:pt x="418891" y="32335"/>
                  </a:lnTo>
                  <a:lnTo>
                    <a:pt x="628337" y="97005"/>
                  </a:lnTo>
                  <a:lnTo>
                    <a:pt x="837783" y="53892"/>
                  </a:lnTo>
                  <a:lnTo>
                    <a:pt x="1047229" y="43113"/>
                  </a:lnTo>
                  <a:lnTo>
                    <a:pt x="1256675" y="43113"/>
                  </a:lnTo>
                  <a:lnTo>
                    <a:pt x="1466121" y="21556"/>
                  </a:lnTo>
                </a:path>
              </a:pathLst>
            </a:custGeom>
            <a:ln w="20325" cap="flat">
              <a:solidFill>
                <a:srgbClr val="6B6B6B">
                  <a:alpha val="100000"/>
                </a:srgbClr>
              </a:solidFill>
              <a:prstDash val="solid"/>
              <a:round/>
            </a:ln>
          </p:spPr>
          <p:txBody>
            <a:bodyPr/>
            <a:lstStyle/>
            <a:p/>
          </p:txBody>
        </p:sp>
        <p:sp>
          <p:nvSpPr>
            <p:cNvPr id="397" name="pl397"/>
            <p:cNvSpPr/>
            <p:nvPr/>
          </p:nvSpPr>
          <p:spPr>
            <a:xfrm>
              <a:off x="5852660" y="1201550"/>
              <a:ext cx="1466121" cy="129341"/>
            </a:xfrm>
            <a:custGeom>
              <a:avLst/>
              <a:pathLst>
                <a:path w="1466121" h="129341">
                  <a:moveTo>
                    <a:pt x="0" y="107784"/>
                  </a:moveTo>
                  <a:lnTo>
                    <a:pt x="209445" y="64670"/>
                  </a:lnTo>
                  <a:lnTo>
                    <a:pt x="418891" y="129341"/>
                  </a:lnTo>
                  <a:lnTo>
                    <a:pt x="628337" y="86227"/>
                  </a:lnTo>
                  <a:lnTo>
                    <a:pt x="837783" y="75449"/>
                  </a:lnTo>
                  <a:lnTo>
                    <a:pt x="1047229" y="75449"/>
                  </a:lnTo>
                  <a:lnTo>
                    <a:pt x="1256675" y="21556"/>
                  </a:lnTo>
                  <a:lnTo>
                    <a:pt x="1466121" y="0"/>
                  </a:lnTo>
                </a:path>
              </a:pathLst>
            </a:custGeom>
            <a:ln w="40651" cap="flat">
              <a:solidFill>
                <a:srgbClr val="000000">
                  <a:alpha val="100000"/>
                </a:srgbClr>
              </a:solidFill>
              <a:prstDash val="solid"/>
              <a:round/>
            </a:ln>
          </p:spPr>
          <p:txBody>
            <a:bodyPr/>
            <a:lstStyle/>
            <a:p/>
          </p:txBody>
        </p:sp>
        <p:sp>
          <p:nvSpPr>
            <p:cNvPr id="398" name="pl398"/>
            <p:cNvSpPr/>
            <p:nvPr/>
          </p:nvSpPr>
          <p:spPr>
            <a:xfrm>
              <a:off x="5852660" y="1201550"/>
              <a:ext cx="1466121" cy="129341"/>
            </a:xfrm>
            <a:custGeom>
              <a:avLst/>
              <a:pathLst>
                <a:path w="1466121" h="129341">
                  <a:moveTo>
                    <a:pt x="0" y="107784"/>
                  </a:moveTo>
                  <a:lnTo>
                    <a:pt x="209445" y="64670"/>
                  </a:lnTo>
                  <a:lnTo>
                    <a:pt x="418891" y="129341"/>
                  </a:lnTo>
                  <a:lnTo>
                    <a:pt x="628337" y="86227"/>
                  </a:lnTo>
                  <a:lnTo>
                    <a:pt x="837783" y="75449"/>
                  </a:lnTo>
                  <a:lnTo>
                    <a:pt x="1047229" y="75449"/>
                  </a:lnTo>
                  <a:lnTo>
                    <a:pt x="1256675" y="21556"/>
                  </a:lnTo>
                  <a:lnTo>
                    <a:pt x="1466121" y="0"/>
                  </a:lnTo>
                </a:path>
              </a:pathLst>
            </a:custGeom>
            <a:ln w="35231" cap="flat">
              <a:solidFill>
                <a:srgbClr val="80BD41">
                  <a:alpha val="100000"/>
                </a:srgbClr>
              </a:solidFill>
              <a:prstDash val="solid"/>
              <a:round/>
            </a:ln>
          </p:spPr>
          <p:txBody>
            <a:bodyPr/>
            <a:lstStyle/>
            <a:p/>
          </p:txBody>
        </p:sp>
        <p:sp>
          <p:nvSpPr>
            <p:cNvPr id="399" name="pl399"/>
            <p:cNvSpPr/>
            <p:nvPr/>
          </p:nvSpPr>
          <p:spPr>
            <a:xfrm>
              <a:off x="5779354" y="1266221"/>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400" name="tx400"/>
            <p:cNvSpPr/>
            <p:nvPr/>
          </p:nvSpPr>
          <p:spPr>
            <a:xfrm>
              <a:off x="5804472" y="113078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401" name="tx401"/>
            <p:cNvSpPr/>
            <p:nvPr/>
          </p:nvSpPr>
          <p:spPr>
            <a:xfrm>
              <a:off x="6031977" y="108766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02" name="tx402"/>
            <p:cNvSpPr/>
            <p:nvPr/>
          </p:nvSpPr>
          <p:spPr>
            <a:xfrm>
              <a:off x="6223363" y="115233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403" name="tx403"/>
            <p:cNvSpPr/>
            <p:nvPr/>
          </p:nvSpPr>
          <p:spPr>
            <a:xfrm>
              <a:off x="6432809" y="110922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404" name="tx404"/>
            <p:cNvSpPr/>
            <p:nvPr/>
          </p:nvSpPr>
          <p:spPr>
            <a:xfrm>
              <a:off x="6642255" y="109844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405" name="tx405"/>
            <p:cNvSpPr/>
            <p:nvPr/>
          </p:nvSpPr>
          <p:spPr>
            <a:xfrm>
              <a:off x="6851701" y="109844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406" name="tx406"/>
            <p:cNvSpPr/>
            <p:nvPr/>
          </p:nvSpPr>
          <p:spPr>
            <a:xfrm>
              <a:off x="7079206" y="104455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407" name="tx407"/>
            <p:cNvSpPr/>
            <p:nvPr/>
          </p:nvSpPr>
          <p:spPr>
            <a:xfrm>
              <a:off x="7288652" y="102299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408" name="rc408"/>
            <p:cNvSpPr/>
            <p:nvPr/>
          </p:nvSpPr>
          <p:spPr>
            <a:xfrm>
              <a:off x="5779354" y="2179046"/>
              <a:ext cx="1612733" cy="1019640"/>
            </a:xfrm>
            <a:prstGeom prst="rect">
              <a:avLst/>
            </a:prstGeom>
            <a:solidFill>
              <a:srgbClr val="EBEBEB">
                <a:alpha val="100000"/>
              </a:srgbClr>
            </a:solidFill>
          </p:spPr>
          <p:txBody>
            <a:bodyPr/>
            <a:lstStyle/>
            <a:p/>
          </p:txBody>
        </p:sp>
        <p:sp>
          <p:nvSpPr>
            <p:cNvPr id="409" name="pl409"/>
            <p:cNvSpPr/>
            <p:nvPr/>
          </p:nvSpPr>
          <p:spPr>
            <a:xfrm>
              <a:off x="5779354" y="2974494"/>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10" name="pl410"/>
            <p:cNvSpPr/>
            <p:nvPr/>
          </p:nvSpPr>
          <p:spPr>
            <a:xfrm>
              <a:off x="5779354" y="2705033"/>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11" name="pl411"/>
            <p:cNvSpPr/>
            <p:nvPr/>
          </p:nvSpPr>
          <p:spPr>
            <a:xfrm>
              <a:off x="5779354" y="2435572"/>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12" name="pl412"/>
            <p:cNvSpPr/>
            <p:nvPr/>
          </p:nvSpPr>
          <p:spPr>
            <a:xfrm>
              <a:off x="5779354" y="310922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13" name="pl413"/>
            <p:cNvSpPr/>
            <p:nvPr/>
          </p:nvSpPr>
          <p:spPr>
            <a:xfrm>
              <a:off x="5779354" y="2839764"/>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14" name="pl414"/>
            <p:cNvSpPr/>
            <p:nvPr/>
          </p:nvSpPr>
          <p:spPr>
            <a:xfrm>
              <a:off x="5779354" y="2570303"/>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15" name="pl415"/>
            <p:cNvSpPr/>
            <p:nvPr/>
          </p:nvSpPr>
          <p:spPr>
            <a:xfrm>
              <a:off x="5779354" y="2300842"/>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16" name="pl416"/>
            <p:cNvSpPr/>
            <p:nvPr/>
          </p:nvSpPr>
          <p:spPr>
            <a:xfrm>
              <a:off x="5852660"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17" name="pl417"/>
            <p:cNvSpPr/>
            <p:nvPr/>
          </p:nvSpPr>
          <p:spPr>
            <a:xfrm>
              <a:off x="6062106"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18" name="pl418"/>
            <p:cNvSpPr/>
            <p:nvPr/>
          </p:nvSpPr>
          <p:spPr>
            <a:xfrm>
              <a:off x="6271552"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19" name="pl419"/>
            <p:cNvSpPr/>
            <p:nvPr/>
          </p:nvSpPr>
          <p:spPr>
            <a:xfrm>
              <a:off x="6480998"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20" name="pl420"/>
            <p:cNvSpPr/>
            <p:nvPr/>
          </p:nvSpPr>
          <p:spPr>
            <a:xfrm>
              <a:off x="6690444"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21" name="pl421"/>
            <p:cNvSpPr/>
            <p:nvPr/>
          </p:nvSpPr>
          <p:spPr>
            <a:xfrm>
              <a:off x="6899890"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22" name="pl422"/>
            <p:cNvSpPr/>
            <p:nvPr/>
          </p:nvSpPr>
          <p:spPr>
            <a:xfrm>
              <a:off x="7109336"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23" name="pl423"/>
            <p:cNvSpPr/>
            <p:nvPr/>
          </p:nvSpPr>
          <p:spPr>
            <a:xfrm>
              <a:off x="7318782"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24" name="pl424"/>
            <p:cNvSpPr/>
            <p:nvPr/>
          </p:nvSpPr>
          <p:spPr>
            <a:xfrm>
              <a:off x="5852660" y="2570303"/>
              <a:ext cx="1466121" cy="97005"/>
            </a:xfrm>
            <a:custGeom>
              <a:avLst/>
              <a:pathLst>
                <a:path w="1466121" h="97005">
                  <a:moveTo>
                    <a:pt x="0" y="21556"/>
                  </a:moveTo>
                  <a:lnTo>
                    <a:pt x="209445" y="0"/>
                  </a:lnTo>
                  <a:lnTo>
                    <a:pt x="418891" y="32335"/>
                  </a:lnTo>
                  <a:lnTo>
                    <a:pt x="628337" y="97005"/>
                  </a:lnTo>
                  <a:lnTo>
                    <a:pt x="837783" y="53892"/>
                  </a:lnTo>
                  <a:lnTo>
                    <a:pt x="1047229" y="43113"/>
                  </a:lnTo>
                  <a:lnTo>
                    <a:pt x="1256675" y="43113"/>
                  </a:lnTo>
                  <a:lnTo>
                    <a:pt x="1466121" y="21556"/>
                  </a:lnTo>
                </a:path>
              </a:pathLst>
            </a:custGeom>
            <a:ln w="20325" cap="flat">
              <a:solidFill>
                <a:srgbClr val="BEBEBE">
                  <a:alpha val="69803"/>
                </a:srgbClr>
              </a:solidFill>
              <a:prstDash val="solid"/>
              <a:round/>
            </a:ln>
          </p:spPr>
          <p:txBody>
            <a:bodyPr/>
            <a:lstStyle/>
            <a:p/>
          </p:txBody>
        </p:sp>
        <p:sp>
          <p:nvSpPr>
            <p:cNvPr id="425" name="pl425"/>
            <p:cNvSpPr/>
            <p:nvPr/>
          </p:nvSpPr>
          <p:spPr>
            <a:xfrm>
              <a:off x="5852660" y="2570303"/>
              <a:ext cx="1466121" cy="366466"/>
            </a:xfrm>
            <a:custGeom>
              <a:avLst/>
              <a:pathLst>
                <a:path w="1466121" h="366466">
                  <a:moveTo>
                    <a:pt x="0" y="0"/>
                  </a:moveTo>
                  <a:lnTo>
                    <a:pt x="209445" y="0"/>
                  </a:lnTo>
                  <a:lnTo>
                    <a:pt x="418891" y="129341"/>
                  </a:lnTo>
                  <a:lnTo>
                    <a:pt x="628337" y="172454"/>
                  </a:lnTo>
                  <a:lnTo>
                    <a:pt x="837783" y="172454"/>
                  </a:lnTo>
                  <a:lnTo>
                    <a:pt x="1047229" y="323353"/>
                  </a:lnTo>
                  <a:lnTo>
                    <a:pt x="1256675" y="366466"/>
                  </a:lnTo>
                  <a:lnTo>
                    <a:pt x="1466121" y="334131"/>
                  </a:lnTo>
                </a:path>
              </a:pathLst>
            </a:custGeom>
            <a:ln w="40651" cap="flat">
              <a:solidFill>
                <a:srgbClr val="BEBEBE">
                  <a:alpha val="69803"/>
                </a:srgbClr>
              </a:solidFill>
              <a:prstDash val="solid"/>
              <a:round/>
            </a:ln>
          </p:spPr>
          <p:txBody>
            <a:bodyPr/>
            <a:lstStyle/>
            <a:p/>
          </p:txBody>
        </p:sp>
        <p:sp>
          <p:nvSpPr>
            <p:cNvPr id="426" name="pl426"/>
            <p:cNvSpPr/>
            <p:nvPr/>
          </p:nvSpPr>
          <p:spPr>
            <a:xfrm>
              <a:off x="5852660" y="2570303"/>
              <a:ext cx="1466121" cy="366466"/>
            </a:xfrm>
            <a:custGeom>
              <a:avLst/>
              <a:pathLst>
                <a:path w="1466121" h="366466">
                  <a:moveTo>
                    <a:pt x="0" y="0"/>
                  </a:moveTo>
                  <a:lnTo>
                    <a:pt x="209445" y="0"/>
                  </a:lnTo>
                  <a:lnTo>
                    <a:pt x="418891" y="129341"/>
                  </a:lnTo>
                  <a:lnTo>
                    <a:pt x="628337" y="172454"/>
                  </a:lnTo>
                  <a:lnTo>
                    <a:pt x="837783" y="172454"/>
                  </a:lnTo>
                  <a:lnTo>
                    <a:pt x="1047229" y="323353"/>
                  </a:lnTo>
                  <a:lnTo>
                    <a:pt x="1256675" y="366466"/>
                  </a:lnTo>
                  <a:lnTo>
                    <a:pt x="1466121" y="334131"/>
                  </a:lnTo>
                </a:path>
              </a:pathLst>
            </a:custGeom>
            <a:ln w="35231" cap="flat">
              <a:solidFill>
                <a:srgbClr val="BEBEBE">
                  <a:alpha val="69803"/>
                </a:srgbClr>
              </a:solidFill>
              <a:prstDash val="solid"/>
              <a:round/>
            </a:ln>
          </p:spPr>
          <p:txBody>
            <a:bodyPr/>
            <a:lstStyle/>
            <a:p/>
          </p:txBody>
        </p:sp>
        <p:sp>
          <p:nvSpPr>
            <p:cNvPr id="427" name="pl427"/>
            <p:cNvSpPr/>
            <p:nvPr/>
          </p:nvSpPr>
          <p:spPr>
            <a:xfrm>
              <a:off x="5852660" y="2570303"/>
              <a:ext cx="1466121" cy="97005"/>
            </a:xfrm>
            <a:custGeom>
              <a:avLst/>
              <a:pathLst>
                <a:path w="1466121" h="97005">
                  <a:moveTo>
                    <a:pt x="0" y="21556"/>
                  </a:moveTo>
                  <a:lnTo>
                    <a:pt x="209445" y="0"/>
                  </a:lnTo>
                  <a:lnTo>
                    <a:pt x="418891" y="32335"/>
                  </a:lnTo>
                  <a:lnTo>
                    <a:pt x="628337" y="97005"/>
                  </a:lnTo>
                  <a:lnTo>
                    <a:pt x="837783" y="53892"/>
                  </a:lnTo>
                  <a:lnTo>
                    <a:pt x="1047229" y="43113"/>
                  </a:lnTo>
                  <a:lnTo>
                    <a:pt x="1256675" y="43113"/>
                  </a:lnTo>
                  <a:lnTo>
                    <a:pt x="1466121" y="21556"/>
                  </a:lnTo>
                </a:path>
              </a:pathLst>
            </a:custGeom>
            <a:ln w="20325" cap="flat">
              <a:solidFill>
                <a:srgbClr val="6B6B6B">
                  <a:alpha val="100000"/>
                </a:srgbClr>
              </a:solidFill>
              <a:prstDash val="solid"/>
              <a:round/>
            </a:ln>
          </p:spPr>
          <p:txBody>
            <a:bodyPr/>
            <a:lstStyle/>
            <a:p/>
          </p:txBody>
        </p:sp>
        <p:sp>
          <p:nvSpPr>
            <p:cNvPr id="428" name="pl428"/>
            <p:cNvSpPr/>
            <p:nvPr/>
          </p:nvSpPr>
          <p:spPr>
            <a:xfrm>
              <a:off x="5852660" y="2570303"/>
              <a:ext cx="1466121" cy="366466"/>
            </a:xfrm>
            <a:custGeom>
              <a:avLst/>
              <a:pathLst>
                <a:path w="1466121" h="366466">
                  <a:moveTo>
                    <a:pt x="0" y="0"/>
                  </a:moveTo>
                  <a:lnTo>
                    <a:pt x="209445" y="0"/>
                  </a:lnTo>
                  <a:lnTo>
                    <a:pt x="418891" y="129341"/>
                  </a:lnTo>
                  <a:lnTo>
                    <a:pt x="628337" y="172454"/>
                  </a:lnTo>
                  <a:lnTo>
                    <a:pt x="837783" y="172454"/>
                  </a:lnTo>
                  <a:lnTo>
                    <a:pt x="1047229" y="323353"/>
                  </a:lnTo>
                  <a:lnTo>
                    <a:pt x="1256675" y="366466"/>
                  </a:lnTo>
                  <a:lnTo>
                    <a:pt x="1466121" y="334131"/>
                  </a:lnTo>
                </a:path>
              </a:pathLst>
            </a:custGeom>
            <a:ln w="40651" cap="flat">
              <a:solidFill>
                <a:srgbClr val="000000">
                  <a:alpha val="100000"/>
                </a:srgbClr>
              </a:solidFill>
              <a:prstDash val="solid"/>
              <a:round/>
            </a:ln>
          </p:spPr>
          <p:txBody>
            <a:bodyPr/>
            <a:lstStyle/>
            <a:p/>
          </p:txBody>
        </p:sp>
        <p:sp>
          <p:nvSpPr>
            <p:cNvPr id="429" name="pl429"/>
            <p:cNvSpPr/>
            <p:nvPr/>
          </p:nvSpPr>
          <p:spPr>
            <a:xfrm>
              <a:off x="5852660" y="2570303"/>
              <a:ext cx="1466121" cy="366466"/>
            </a:xfrm>
            <a:custGeom>
              <a:avLst/>
              <a:pathLst>
                <a:path w="1466121" h="366466">
                  <a:moveTo>
                    <a:pt x="0" y="0"/>
                  </a:moveTo>
                  <a:lnTo>
                    <a:pt x="209445" y="0"/>
                  </a:lnTo>
                  <a:lnTo>
                    <a:pt x="418891" y="129341"/>
                  </a:lnTo>
                  <a:lnTo>
                    <a:pt x="628337" y="172454"/>
                  </a:lnTo>
                  <a:lnTo>
                    <a:pt x="837783" y="172454"/>
                  </a:lnTo>
                  <a:lnTo>
                    <a:pt x="1047229" y="323353"/>
                  </a:lnTo>
                  <a:lnTo>
                    <a:pt x="1256675" y="366466"/>
                  </a:lnTo>
                  <a:lnTo>
                    <a:pt x="1466121" y="334131"/>
                  </a:lnTo>
                </a:path>
              </a:pathLst>
            </a:custGeom>
            <a:ln w="35231" cap="flat">
              <a:solidFill>
                <a:srgbClr val="80BD41">
                  <a:alpha val="100000"/>
                </a:srgbClr>
              </a:solidFill>
              <a:prstDash val="solid"/>
              <a:round/>
            </a:ln>
          </p:spPr>
          <p:txBody>
            <a:bodyPr/>
            <a:lstStyle/>
            <a:p/>
          </p:txBody>
        </p:sp>
        <p:sp>
          <p:nvSpPr>
            <p:cNvPr id="430" name="pl430"/>
            <p:cNvSpPr/>
            <p:nvPr/>
          </p:nvSpPr>
          <p:spPr>
            <a:xfrm>
              <a:off x="5779354" y="2570303"/>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431" name="tx431"/>
            <p:cNvSpPr/>
            <p:nvPr/>
          </p:nvSpPr>
          <p:spPr>
            <a:xfrm>
              <a:off x="5822531" y="239174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32" name="tx432"/>
            <p:cNvSpPr/>
            <p:nvPr/>
          </p:nvSpPr>
          <p:spPr>
            <a:xfrm>
              <a:off x="6031977" y="239174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33" name="tx433"/>
            <p:cNvSpPr/>
            <p:nvPr/>
          </p:nvSpPr>
          <p:spPr>
            <a:xfrm>
              <a:off x="6193234" y="2521089"/>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434" name="tx434"/>
            <p:cNvSpPr/>
            <p:nvPr/>
          </p:nvSpPr>
          <p:spPr>
            <a:xfrm>
              <a:off x="6402680" y="2564203"/>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-16</a:t>
              </a:r>
            </a:p>
          </p:txBody>
        </p:sp>
        <p:sp>
          <p:nvSpPr>
            <p:cNvPr id="435" name="tx435"/>
            <p:cNvSpPr/>
            <p:nvPr/>
          </p:nvSpPr>
          <p:spPr>
            <a:xfrm>
              <a:off x="6612126" y="2564203"/>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-16</a:t>
              </a:r>
            </a:p>
          </p:txBody>
        </p:sp>
        <p:sp>
          <p:nvSpPr>
            <p:cNvPr id="436" name="tx436"/>
            <p:cNvSpPr/>
            <p:nvPr/>
          </p:nvSpPr>
          <p:spPr>
            <a:xfrm>
              <a:off x="6821572" y="2715101"/>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-30</a:t>
              </a:r>
            </a:p>
          </p:txBody>
        </p:sp>
        <p:sp>
          <p:nvSpPr>
            <p:cNvPr id="437" name="tx437"/>
            <p:cNvSpPr/>
            <p:nvPr/>
          </p:nvSpPr>
          <p:spPr>
            <a:xfrm>
              <a:off x="7031018" y="2758215"/>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-34</a:t>
              </a:r>
            </a:p>
          </p:txBody>
        </p:sp>
        <p:sp>
          <p:nvSpPr>
            <p:cNvPr id="438" name="tx438"/>
            <p:cNvSpPr/>
            <p:nvPr/>
          </p:nvSpPr>
          <p:spPr>
            <a:xfrm>
              <a:off x="7240463" y="2725880"/>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-31</a:t>
              </a:r>
            </a:p>
          </p:txBody>
        </p:sp>
        <p:sp>
          <p:nvSpPr>
            <p:cNvPr id="439" name="rc439"/>
            <p:cNvSpPr/>
            <p:nvPr/>
          </p:nvSpPr>
          <p:spPr>
            <a:xfrm>
              <a:off x="5779354" y="3483127"/>
              <a:ext cx="1612733" cy="1019640"/>
            </a:xfrm>
            <a:prstGeom prst="rect">
              <a:avLst/>
            </a:prstGeom>
            <a:solidFill>
              <a:srgbClr val="EBEBEB">
                <a:alpha val="100000"/>
              </a:srgbClr>
            </a:solidFill>
          </p:spPr>
          <p:txBody>
            <a:bodyPr/>
            <a:lstStyle/>
            <a:p/>
          </p:txBody>
        </p:sp>
        <p:sp>
          <p:nvSpPr>
            <p:cNvPr id="440" name="pl440"/>
            <p:cNvSpPr/>
            <p:nvPr/>
          </p:nvSpPr>
          <p:spPr>
            <a:xfrm>
              <a:off x="5779354" y="4278576"/>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41" name="pl441"/>
            <p:cNvSpPr/>
            <p:nvPr/>
          </p:nvSpPr>
          <p:spPr>
            <a:xfrm>
              <a:off x="5779354" y="4009115"/>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42" name="pl442"/>
            <p:cNvSpPr/>
            <p:nvPr/>
          </p:nvSpPr>
          <p:spPr>
            <a:xfrm>
              <a:off x="5779354" y="3739654"/>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43" name="pl443"/>
            <p:cNvSpPr/>
            <p:nvPr/>
          </p:nvSpPr>
          <p:spPr>
            <a:xfrm>
              <a:off x="5779354" y="4413306"/>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44" name="pl444"/>
            <p:cNvSpPr/>
            <p:nvPr/>
          </p:nvSpPr>
          <p:spPr>
            <a:xfrm>
              <a:off x="5779354" y="4143846"/>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45" name="pl445"/>
            <p:cNvSpPr/>
            <p:nvPr/>
          </p:nvSpPr>
          <p:spPr>
            <a:xfrm>
              <a:off x="5779354" y="387438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46" name="pl446"/>
            <p:cNvSpPr/>
            <p:nvPr/>
          </p:nvSpPr>
          <p:spPr>
            <a:xfrm>
              <a:off x="5779354" y="3604924"/>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47" name="pl447"/>
            <p:cNvSpPr/>
            <p:nvPr/>
          </p:nvSpPr>
          <p:spPr>
            <a:xfrm>
              <a:off x="5852660"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48" name="pl448"/>
            <p:cNvSpPr/>
            <p:nvPr/>
          </p:nvSpPr>
          <p:spPr>
            <a:xfrm>
              <a:off x="6062106"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49" name="pl449"/>
            <p:cNvSpPr/>
            <p:nvPr/>
          </p:nvSpPr>
          <p:spPr>
            <a:xfrm>
              <a:off x="6271552"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50" name="pl450"/>
            <p:cNvSpPr/>
            <p:nvPr/>
          </p:nvSpPr>
          <p:spPr>
            <a:xfrm>
              <a:off x="6480998"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51" name="pl451"/>
            <p:cNvSpPr/>
            <p:nvPr/>
          </p:nvSpPr>
          <p:spPr>
            <a:xfrm>
              <a:off x="6690444"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52" name="pl452"/>
            <p:cNvSpPr/>
            <p:nvPr/>
          </p:nvSpPr>
          <p:spPr>
            <a:xfrm>
              <a:off x="6899890"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53" name="pl453"/>
            <p:cNvSpPr/>
            <p:nvPr/>
          </p:nvSpPr>
          <p:spPr>
            <a:xfrm>
              <a:off x="7109336"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54" name="pl454"/>
            <p:cNvSpPr/>
            <p:nvPr/>
          </p:nvSpPr>
          <p:spPr>
            <a:xfrm>
              <a:off x="7318782"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55" name="pl455"/>
            <p:cNvSpPr/>
            <p:nvPr/>
          </p:nvSpPr>
          <p:spPr>
            <a:xfrm>
              <a:off x="5852660" y="3874385"/>
              <a:ext cx="1466121" cy="97005"/>
            </a:xfrm>
            <a:custGeom>
              <a:avLst/>
              <a:pathLst>
                <a:path w="1466121" h="97005">
                  <a:moveTo>
                    <a:pt x="0" y="21556"/>
                  </a:moveTo>
                  <a:lnTo>
                    <a:pt x="209445" y="0"/>
                  </a:lnTo>
                  <a:lnTo>
                    <a:pt x="418891" y="32335"/>
                  </a:lnTo>
                  <a:lnTo>
                    <a:pt x="628337" y="97005"/>
                  </a:lnTo>
                  <a:lnTo>
                    <a:pt x="837783" y="53892"/>
                  </a:lnTo>
                  <a:lnTo>
                    <a:pt x="1047229" y="43113"/>
                  </a:lnTo>
                  <a:lnTo>
                    <a:pt x="1256675" y="43113"/>
                  </a:lnTo>
                  <a:lnTo>
                    <a:pt x="1466121" y="21556"/>
                  </a:lnTo>
                </a:path>
              </a:pathLst>
            </a:custGeom>
            <a:ln w="20325" cap="flat">
              <a:solidFill>
                <a:srgbClr val="BEBEBE">
                  <a:alpha val="69803"/>
                </a:srgbClr>
              </a:solidFill>
              <a:prstDash val="solid"/>
              <a:round/>
            </a:ln>
          </p:spPr>
          <p:txBody>
            <a:bodyPr/>
            <a:lstStyle/>
            <a:p/>
          </p:txBody>
        </p:sp>
        <p:sp>
          <p:nvSpPr>
            <p:cNvPr id="456" name="pl456"/>
            <p:cNvSpPr/>
            <p:nvPr/>
          </p:nvSpPr>
          <p:spPr>
            <a:xfrm>
              <a:off x="5852660" y="3874385"/>
              <a:ext cx="1466121" cy="172454"/>
            </a:xfrm>
            <a:custGeom>
              <a:avLst/>
              <a:pathLst>
                <a:path w="1466121" h="172454">
                  <a:moveTo>
                    <a:pt x="0" y="53892"/>
                  </a:moveTo>
                  <a:lnTo>
                    <a:pt x="209445" y="0"/>
                  </a:lnTo>
                  <a:lnTo>
                    <a:pt x="418891" y="43113"/>
                  </a:lnTo>
                  <a:lnTo>
                    <a:pt x="628337" y="172454"/>
                  </a:lnTo>
                  <a:lnTo>
                    <a:pt x="837783" y="118562"/>
                  </a:lnTo>
                  <a:lnTo>
                    <a:pt x="1047229" y="32335"/>
                  </a:lnTo>
                  <a:lnTo>
                    <a:pt x="1256675" y="32335"/>
                  </a:lnTo>
                  <a:lnTo>
                    <a:pt x="1466121" y="43113"/>
                  </a:lnTo>
                </a:path>
              </a:pathLst>
            </a:custGeom>
            <a:ln w="40651" cap="flat">
              <a:solidFill>
                <a:srgbClr val="BEBEBE">
                  <a:alpha val="69803"/>
                </a:srgbClr>
              </a:solidFill>
              <a:prstDash val="solid"/>
              <a:round/>
            </a:ln>
          </p:spPr>
          <p:txBody>
            <a:bodyPr/>
            <a:lstStyle/>
            <a:p/>
          </p:txBody>
        </p:sp>
        <p:sp>
          <p:nvSpPr>
            <p:cNvPr id="457" name="pl457"/>
            <p:cNvSpPr/>
            <p:nvPr/>
          </p:nvSpPr>
          <p:spPr>
            <a:xfrm>
              <a:off x="5852660" y="3874385"/>
              <a:ext cx="1466121" cy="172454"/>
            </a:xfrm>
            <a:custGeom>
              <a:avLst/>
              <a:pathLst>
                <a:path w="1466121" h="172454">
                  <a:moveTo>
                    <a:pt x="0" y="53892"/>
                  </a:moveTo>
                  <a:lnTo>
                    <a:pt x="209445" y="0"/>
                  </a:lnTo>
                  <a:lnTo>
                    <a:pt x="418891" y="43113"/>
                  </a:lnTo>
                  <a:lnTo>
                    <a:pt x="628337" y="172454"/>
                  </a:lnTo>
                  <a:lnTo>
                    <a:pt x="837783" y="118562"/>
                  </a:lnTo>
                  <a:lnTo>
                    <a:pt x="1047229" y="32335"/>
                  </a:lnTo>
                  <a:lnTo>
                    <a:pt x="1256675" y="32335"/>
                  </a:lnTo>
                  <a:lnTo>
                    <a:pt x="1466121" y="43113"/>
                  </a:lnTo>
                </a:path>
              </a:pathLst>
            </a:custGeom>
            <a:ln w="35231" cap="flat">
              <a:solidFill>
                <a:srgbClr val="BEBEBE">
                  <a:alpha val="69803"/>
                </a:srgbClr>
              </a:solidFill>
              <a:prstDash val="solid"/>
              <a:round/>
            </a:ln>
          </p:spPr>
          <p:txBody>
            <a:bodyPr/>
            <a:lstStyle/>
            <a:p/>
          </p:txBody>
        </p:sp>
        <p:sp>
          <p:nvSpPr>
            <p:cNvPr id="458" name="pl458"/>
            <p:cNvSpPr/>
            <p:nvPr/>
          </p:nvSpPr>
          <p:spPr>
            <a:xfrm>
              <a:off x="5852660" y="3874385"/>
              <a:ext cx="1466121" cy="97005"/>
            </a:xfrm>
            <a:custGeom>
              <a:avLst/>
              <a:pathLst>
                <a:path w="1466121" h="97005">
                  <a:moveTo>
                    <a:pt x="0" y="21556"/>
                  </a:moveTo>
                  <a:lnTo>
                    <a:pt x="209445" y="0"/>
                  </a:lnTo>
                  <a:lnTo>
                    <a:pt x="418891" y="32335"/>
                  </a:lnTo>
                  <a:lnTo>
                    <a:pt x="628337" y="97005"/>
                  </a:lnTo>
                  <a:lnTo>
                    <a:pt x="837783" y="53892"/>
                  </a:lnTo>
                  <a:lnTo>
                    <a:pt x="1047229" y="43113"/>
                  </a:lnTo>
                  <a:lnTo>
                    <a:pt x="1256675" y="43113"/>
                  </a:lnTo>
                  <a:lnTo>
                    <a:pt x="1466121" y="21556"/>
                  </a:lnTo>
                </a:path>
              </a:pathLst>
            </a:custGeom>
            <a:ln w="20325" cap="flat">
              <a:solidFill>
                <a:srgbClr val="6B6B6B">
                  <a:alpha val="100000"/>
                </a:srgbClr>
              </a:solidFill>
              <a:prstDash val="solid"/>
              <a:round/>
            </a:ln>
          </p:spPr>
          <p:txBody>
            <a:bodyPr/>
            <a:lstStyle/>
            <a:p/>
          </p:txBody>
        </p:sp>
        <p:sp>
          <p:nvSpPr>
            <p:cNvPr id="459" name="pl459"/>
            <p:cNvSpPr/>
            <p:nvPr/>
          </p:nvSpPr>
          <p:spPr>
            <a:xfrm>
              <a:off x="5852660" y="3874385"/>
              <a:ext cx="1466121" cy="172454"/>
            </a:xfrm>
            <a:custGeom>
              <a:avLst/>
              <a:pathLst>
                <a:path w="1466121" h="172454">
                  <a:moveTo>
                    <a:pt x="0" y="53892"/>
                  </a:moveTo>
                  <a:lnTo>
                    <a:pt x="209445" y="0"/>
                  </a:lnTo>
                  <a:lnTo>
                    <a:pt x="418891" y="43113"/>
                  </a:lnTo>
                  <a:lnTo>
                    <a:pt x="628337" y="172454"/>
                  </a:lnTo>
                  <a:lnTo>
                    <a:pt x="837783" y="118562"/>
                  </a:lnTo>
                  <a:lnTo>
                    <a:pt x="1047229" y="32335"/>
                  </a:lnTo>
                  <a:lnTo>
                    <a:pt x="1256675" y="32335"/>
                  </a:lnTo>
                  <a:lnTo>
                    <a:pt x="1466121" y="43113"/>
                  </a:lnTo>
                </a:path>
              </a:pathLst>
            </a:custGeom>
            <a:ln w="40651" cap="flat">
              <a:solidFill>
                <a:srgbClr val="000000">
                  <a:alpha val="100000"/>
                </a:srgbClr>
              </a:solidFill>
              <a:prstDash val="solid"/>
              <a:round/>
            </a:ln>
          </p:spPr>
          <p:txBody>
            <a:bodyPr/>
            <a:lstStyle/>
            <a:p/>
          </p:txBody>
        </p:sp>
        <p:sp>
          <p:nvSpPr>
            <p:cNvPr id="460" name="pl460"/>
            <p:cNvSpPr/>
            <p:nvPr/>
          </p:nvSpPr>
          <p:spPr>
            <a:xfrm>
              <a:off x="5852660" y="3874385"/>
              <a:ext cx="1466121" cy="172454"/>
            </a:xfrm>
            <a:custGeom>
              <a:avLst/>
              <a:pathLst>
                <a:path w="1466121" h="172454">
                  <a:moveTo>
                    <a:pt x="0" y="53892"/>
                  </a:moveTo>
                  <a:lnTo>
                    <a:pt x="209445" y="0"/>
                  </a:lnTo>
                  <a:lnTo>
                    <a:pt x="418891" y="43113"/>
                  </a:lnTo>
                  <a:lnTo>
                    <a:pt x="628337" y="172454"/>
                  </a:lnTo>
                  <a:lnTo>
                    <a:pt x="837783" y="118562"/>
                  </a:lnTo>
                  <a:lnTo>
                    <a:pt x="1047229" y="32335"/>
                  </a:lnTo>
                  <a:lnTo>
                    <a:pt x="1256675" y="32335"/>
                  </a:lnTo>
                  <a:lnTo>
                    <a:pt x="1466121" y="43113"/>
                  </a:lnTo>
                </a:path>
              </a:pathLst>
            </a:custGeom>
            <a:ln w="35231" cap="flat">
              <a:solidFill>
                <a:srgbClr val="80BD41">
                  <a:alpha val="100000"/>
                </a:srgbClr>
              </a:solidFill>
              <a:prstDash val="solid"/>
              <a:round/>
            </a:ln>
          </p:spPr>
          <p:txBody>
            <a:bodyPr/>
            <a:lstStyle/>
            <a:p/>
          </p:txBody>
        </p:sp>
        <p:sp>
          <p:nvSpPr>
            <p:cNvPr id="461" name="pl461"/>
            <p:cNvSpPr/>
            <p:nvPr/>
          </p:nvSpPr>
          <p:spPr>
            <a:xfrm>
              <a:off x="5779354" y="3874385"/>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462" name="tx462"/>
            <p:cNvSpPr/>
            <p:nvPr/>
          </p:nvSpPr>
          <p:spPr>
            <a:xfrm>
              <a:off x="5804472" y="374972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463" name="tx463"/>
            <p:cNvSpPr/>
            <p:nvPr/>
          </p:nvSpPr>
          <p:spPr>
            <a:xfrm>
              <a:off x="6031977" y="369583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64" name="tx464"/>
            <p:cNvSpPr/>
            <p:nvPr/>
          </p:nvSpPr>
          <p:spPr>
            <a:xfrm>
              <a:off x="6223363" y="373894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465" name="tx465"/>
            <p:cNvSpPr/>
            <p:nvPr/>
          </p:nvSpPr>
          <p:spPr>
            <a:xfrm>
              <a:off x="6402680" y="3868285"/>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-16</a:t>
              </a:r>
            </a:p>
          </p:txBody>
        </p:sp>
        <p:sp>
          <p:nvSpPr>
            <p:cNvPr id="466" name="tx466"/>
            <p:cNvSpPr/>
            <p:nvPr/>
          </p:nvSpPr>
          <p:spPr>
            <a:xfrm>
              <a:off x="6616149" y="3814393"/>
              <a:ext cx="14859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467" name="tx467"/>
            <p:cNvSpPr/>
            <p:nvPr/>
          </p:nvSpPr>
          <p:spPr>
            <a:xfrm>
              <a:off x="6851701" y="372816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468" name="tx468"/>
            <p:cNvSpPr/>
            <p:nvPr/>
          </p:nvSpPr>
          <p:spPr>
            <a:xfrm>
              <a:off x="7061147" y="372816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469" name="tx469"/>
            <p:cNvSpPr/>
            <p:nvPr/>
          </p:nvSpPr>
          <p:spPr>
            <a:xfrm>
              <a:off x="7270593" y="373894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470" name="rc470"/>
            <p:cNvSpPr/>
            <p:nvPr/>
          </p:nvSpPr>
          <p:spPr>
            <a:xfrm>
              <a:off x="5779354" y="4787209"/>
              <a:ext cx="1612733" cy="1019640"/>
            </a:xfrm>
            <a:prstGeom prst="rect">
              <a:avLst/>
            </a:prstGeom>
            <a:solidFill>
              <a:srgbClr val="EBEBEB">
                <a:alpha val="100000"/>
              </a:srgbClr>
            </a:solidFill>
          </p:spPr>
          <p:txBody>
            <a:bodyPr/>
            <a:lstStyle/>
            <a:p/>
          </p:txBody>
        </p:sp>
        <p:sp>
          <p:nvSpPr>
            <p:cNvPr id="471" name="pl471"/>
            <p:cNvSpPr/>
            <p:nvPr/>
          </p:nvSpPr>
          <p:spPr>
            <a:xfrm>
              <a:off x="5779354" y="5582658"/>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72" name="pl472"/>
            <p:cNvSpPr/>
            <p:nvPr/>
          </p:nvSpPr>
          <p:spPr>
            <a:xfrm>
              <a:off x="5779354" y="5313197"/>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73" name="pl473"/>
            <p:cNvSpPr/>
            <p:nvPr/>
          </p:nvSpPr>
          <p:spPr>
            <a:xfrm>
              <a:off x="5779354" y="5043736"/>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74" name="pl474"/>
            <p:cNvSpPr/>
            <p:nvPr/>
          </p:nvSpPr>
          <p:spPr>
            <a:xfrm>
              <a:off x="5779354" y="5717388"/>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75" name="pl475"/>
            <p:cNvSpPr/>
            <p:nvPr/>
          </p:nvSpPr>
          <p:spPr>
            <a:xfrm>
              <a:off x="5779354" y="5447927"/>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76" name="pl476"/>
            <p:cNvSpPr/>
            <p:nvPr/>
          </p:nvSpPr>
          <p:spPr>
            <a:xfrm>
              <a:off x="5779354" y="5178466"/>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77" name="pl477"/>
            <p:cNvSpPr/>
            <p:nvPr/>
          </p:nvSpPr>
          <p:spPr>
            <a:xfrm>
              <a:off x="5779354" y="490900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78" name="pl478"/>
            <p:cNvSpPr/>
            <p:nvPr/>
          </p:nvSpPr>
          <p:spPr>
            <a:xfrm>
              <a:off x="5852660"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79" name="pl479"/>
            <p:cNvSpPr/>
            <p:nvPr/>
          </p:nvSpPr>
          <p:spPr>
            <a:xfrm>
              <a:off x="6062106"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80" name="pl480"/>
            <p:cNvSpPr/>
            <p:nvPr/>
          </p:nvSpPr>
          <p:spPr>
            <a:xfrm>
              <a:off x="6271552"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81" name="pl481"/>
            <p:cNvSpPr/>
            <p:nvPr/>
          </p:nvSpPr>
          <p:spPr>
            <a:xfrm>
              <a:off x="6480998"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82" name="pl482"/>
            <p:cNvSpPr/>
            <p:nvPr/>
          </p:nvSpPr>
          <p:spPr>
            <a:xfrm>
              <a:off x="6690444"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83" name="pl483"/>
            <p:cNvSpPr/>
            <p:nvPr/>
          </p:nvSpPr>
          <p:spPr>
            <a:xfrm>
              <a:off x="6899890"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84" name="pl484"/>
            <p:cNvSpPr/>
            <p:nvPr/>
          </p:nvSpPr>
          <p:spPr>
            <a:xfrm>
              <a:off x="7109336"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85" name="pl485"/>
            <p:cNvSpPr/>
            <p:nvPr/>
          </p:nvSpPr>
          <p:spPr>
            <a:xfrm>
              <a:off x="7318782"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86" name="pl486"/>
            <p:cNvSpPr/>
            <p:nvPr/>
          </p:nvSpPr>
          <p:spPr>
            <a:xfrm>
              <a:off x="5852660" y="5178466"/>
              <a:ext cx="1466121" cy="97005"/>
            </a:xfrm>
            <a:custGeom>
              <a:avLst/>
              <a:pathLst>
                <a:path w="1466121" h="97005">
                  <a:moveTo>
                    <a:pt x="0" y="21556"/>
                  </a:moveTo>
                  <a:lnTo>
                    <a:pt x="209445" y="0"/>
                  </a:lnTo>
                  <a:lnTo>
                    <a:pt x="418891" y="32335"/>
                  </a:lnTo>
                  <a:lnTo>
                    <a:pt x="628337" y="97005"/>
                  </a:lnTo>
                  <a:lnTo>
                    <a:pt x="837783" y="53892"/>
                  </a:lnTo>
                  <a:lnTo>
                    <a:pt x="1047229" y="43113"/>
                  </a:lnTo>
                  <a:lnTo>
                    <a:pt x="1256675" y="43113"/>
                  </a:lnTo>
                  <a:lnTo>
                    <a:pt x="1466121" y="21556"/>
                  </a:lnTo>
                </a:path>
              </a:pathLst>
            </a:custGeom>
            <a:ln w="20325" cap="flat">
              <a:solidFill>
                <a:srgbClr val="BEBEBE">
                  <a:alpha val="69803"/>
                </a:srgbClr>
              </a:solidFill>
              <a:prstDash val="solid"/>
              <a:round/>
            </a:ln>
          </p:spPr>
          <p:txBody>
            <a:bodyPr/>
            <a:lstStyle/>
            <a:p/>
          </p:txBody>
        </p:sp>
        <p:sp>
          <p:nvSpPr>
            <p:cNvPr id="487" name="pl487"/>
            <p:cNvSpPr/>
            <p:nvPr/>
          </p:nvSpPr>
          <p:spPr>
            <a:xfrm>
              <a:off x="5852660" y="5113796"/>
              <a:ext cx="1466121" cy="150898"/>
            </a:xfrm>
            <a:custGeom>
              <a:avLst/>
              <a:pathLst>
                <a:path w="1466121" h="150898">
                  <a:moveTo>
                    <a:pt x="0" y="140119"/>
                  </a:moveTo>
                  <a:lnTo>
                    <a:pt x="209445" y="64670"/>
                  </a:lnTo>
                  <a:lnTo>
                    <a:pt x="418891" y="118562"/>
                  </a:lnTo>
                  <a:lnTo>
                    <a:pt x="628337" y="129341"/>
                  </a:lnTo>
                  <a:lnTo>
                    <a:pt x="837783" y="150898"/>
                  </a:lnTo>
                  <a:lnTo>
                    <a:pt x="1047229" y="75449"/>
                  </a:lnTo>
                  <a:lnTo>
                    <a:pt x="1256675" y="0"/>
                  </a:lnTo>
                  <a:lnTo>
                    <a:pt x="1466121" y="140119"/>
                  </a:lnTo>
                </a:path>
              </a:pathLst>
            </a:custGeom>
            <a:ln w="40651" cap="flat">
              <a:solidFill>
                <a:srgbClr val="BEBEBE">
                  <a:alpha val="69803"/>
                </a:srgbClr>
              </a:solidFill>
              <a:prstDash val="solid"/>
              <a:round/>
            </a:ln>
          </p:spPr>
          <p:txBody>
            <a:bodyPr/>
            <a:lstStyle/>
            <a:p/>
          </p:txBody>
        </p:sp>
        <p:sp>
          <p:nvSpPr>
            <p:cNvPr id="488" name="pl488"/>
            <p:cNvSpPr/>
            <p:nvPr/>
          </p:nvSpPr>
          <p:spPr>
            <a:xfrm>
              <a:off x="5852660" y="5113796"/>
              <a:ext cx="1466121" cy="150898"/>
            </a:xfrm>
            <a:custGeom>
              <a:avLst/>
              <a:pathLst>
                <a:path w="1466121" h="150898">
                  <a:moveTo>
                    <a:pt x="0" y="140119"/>
                  </a:moveTo>
                  <a:lnTo>
                    <a:pt x="209445" y="64670"/>
                  </a:lnTo>
                  <a:lnTo>
                    <a:pt x="418891" y="118562"/>
                  </a:lnTo>
                  <a:lnTo>
                    <a:pt x="628337" y="129341"/>
                  </a:lnTo>
                  <a:lnTo>
                    <a:pt x="837783" y="150898"/>
                  </a:lnTo>
                  <a:lnTo>
                    <a:pt x="1047229" y="75449"/>
                  </a:lnTo>
                  <a:lnTo>
                    <a:pt x="1256675" y="0"/>
                  </a:lnTo>
                  <a:lnTo>
                    <a:pt x="1466121" y="140119"/>
                  </a:lnTo>
                </a:path>
              </a:pathLst>
            </a:custGeom>
            <a:ln w="35231" cap="flat">
              <a:solidFill>
                <a:srgbClr val="BEBEBE">
                  <a:alpha val="69803"/>
                </a:srgbClr>
              </a:solidFill>
              <a:prstDash val="solid"/>
              <a:round/>
            </a:ln>
          </p:spPr>
          <p:txBody>
            <a:bodyPr/>
            <a:lstStyle/>
            <a:p/>
          </p:txBody>
        </p:sp>
        <p:sp>
          <p:nvSpPr>
            <p:cNvPr id="489" name="pl489"/>
            <p:cNvSpPr/>
            <p:nvPr/>
          </p:nvSpPr>
          <p:spPr>
            <a:xfrm>
              <a:off x="5852660" y="5178466"/>
              <a:ext cx="1466121" cy="97005"/>
            </a:xfrm>
            <a:custGeom>
              <a:avLst/>
              <a:pathLst>
                <a:path w="1466121" h="97005">
                  <a:moveTo>
                    <a:pt x="0" y="21556"/>
                  </a:moveTo>
                  <a:lnTo>
                    <a:pt x="209445" y="0"/>
                  </a:lnTo>
                  <a:lnTo>
                    <a:pt x="418891" y="32335"/>
                  </a:lnTo>
                  <a:lnTo>
                    <a:pt x="628337" y="97005"/>
                  </a:lnTo>
                  <a:lnTo>
                    <a:pt x="837783" y="53892"/>
                  </a:lnTo>
                  <a:lnTo>
                    <a:pt x="1047229" y="43113"/>
                  </a:lnTo>
                  <a:lnTo>
                    <a:pt x="1256675" y="43113"/>
                  </a:lnTo>
                  <a:lnTo>
                    <a:pt x="1466121" y="21556"/>
                  </a:lnTo>
                </a:path>
              </a:pathLst>
            </a:custGeom>
            <a:ln w="20325" cap="flat">
              <a:solidFill>
                <a:srgbClr val="6B6B6B">
                  <a:alpha val="100000"/>
                </a:srgbClr>
              </a:solidFill>
              <a:prstDash val="solid"/>
              <a:round/>
            </a:ln>
          </p:spPr>
          <p:txBody>
            <a:bodyPr/>
            <a:lstStyle/>
            <a:p/>
          </p:txBody>
        </p:sp>
        <p:sp>
          <p:nvSpPr>
            <p:cNvPr id="490" name="pl490"/>
            <p:cNvSpPr/>
            <p:nvPr/>
          </p:nvSpPr>
          <p:spPr>
            <a:xfrm>
              <a:off x="5852660" y="5113796"/>
              <a:ext cx="1466121" cy="150898"/>
            </a:xfrm>
            <a:custGeom>
              <a:avLst/>
              <a:pathLst>
                <a:path w="1466121" h="150898">
                  <a:moveTo>
                    <a:pt x="0" y="140119"/>
                  </a:moveTo>
                  <a:lnTo>
                    <a:pt x="209445" y="64670"/>
                  </a:lnTo>
                  <a:lnTo>
                    <a:pt x="418891" y="118562"/>
                  </a:lnTo>
                  <a:lnTo>
                    <a:pt x="628337" y="129341"/>
                  </a:lnTo>
                  <a:lnTo>
                    <a:pt x="837783" y="150898"/>
                  </a:lnTo>
                  <a:lnTo>
                    <a:pt x="1047229" y="75449"/>
                  </a:lnTo>
                  <a:lnTo>
                    <a:pt x="1256675" y="0"/>
                  </a:lnTo>
                  <a:lnTo>
                    <a:pt x="1466121" y="140119"/>
                  </a:lnTo>
                </a:path>
              </a:pathLst>
            </a:custGeom>
            <a:ln w="40651" cap="flat">
              <a:solidFill>
                <a:srgbClr val="000000">
                  <a:alpha val="100000"/>
                </a:srgbClr>
              </a:solidFill>
              <a:prstDash val="solid"/>
              <a:round/>
            </a:ln>
          </p:spPr>
          <p:txBody>
            <a:bodyPr/>
            <a:lstStyle/>
            <a:p/>
          </p:txBody>
        </p:sp>
        <p:sp>
          <p:nvSpPr>
            <p:cNvPr id="491" name="pl491"/>
            <p:cNvSpPr/>
            <p:nvPr/>
          </p:nvSpPr>
          <p:spPr>
            <a:xfrm>
              <a:off x="5852660" y="5113796"/>
              <a:ext cx="1466121" cy="150898"/>
            </a:xfrm>
            <a:custGeom>
              <a:avLst/>
              <a:pathLst>
                <a:path w="1466121" h="150898">
                  <a:moveTo>
                    <a:pt x="0" y="140119"/>
                  </a:moveTo>
                  <a:lnTo>
                    <a:pt x="209445" y="64670"/>
                  </a:lnTo>
                  <a:lnTo>
                    <a:pt x="418891" y="118562"/>
                  </a:lnTo>
                  <a:lnTo>
                    <a:pt x="628337" y="129341"/>
                  </a:lnTo>
                  <a:lnTo>
                    <a:pt x="837783" y="150898"/>
                  </a:lnTo>
                  <a:lnTo>
                    <a:pt x="1047229" y="75449"/>
                  </a:lnTo>
                  <a:lnTo>
                    <a:pt x="1256675" y="0"/>
                  </a:lnTo>
                  <a:lnTo>
                    <a:pt x="1466121" y="140119"/>
                  </a:lnTo>
                </a:path>
              </a:pathLst>
            </a:custGeom>
            <a:ln w="35231" cap="flat">
              <a:solidFill>
                <a:srgbClr val="80BD41">
                  <a:alpha val="100000"/>
                </a:srgbClr>
              </a:solidFill>
              <a:prstDash val="solid"/>
              <a:round/>
            </a:ln>
          </p:spPr>
          <p:txBody>
            <a:bodyPr/>
            <a:lstStyle/>
            <a:p/>
          </p:txBody>
        </p:sp>
        <p:sp>
          <p:nvSpPr>
            <p:cNvPr id="492" name="pl492"/>
            <p:cNvSpPr/>
            <p:nvPr/>
          </p:nvSpPr>
          <p:spPr>
            <a:xfrm>
              <a:off x="5779354" y="5178466"/>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493" name="tx493"/>
            <p:cNvSpPr/>
            <p:nvPr/>
          </p:nvSpPr>
          <p:spPr>
            <a:xfrm>
              <a:off x="5804472" y="507536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494" name="tx494"/>
            <p:cNvSpPr/>
            <p:nvPr/>
          </p:nvSpPr>
          <p:spPr>
            <a:xfrm>
              <a:off x="6031977" y="499991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95" name="tx495"/>
            <p:cNvSpPr/>
            <p:nvPr/>
          </p:nvSpPr>
          <p:spPr>
            <a:xfrm>
              <a:off x="6223363" y="505380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496" name="tx496"/>
            <p:cNvSpPr/>
            <p:nvPr/>
          </p:nvSpPr>
          <p:spPr>
            <a:xfrm>
              <a:off x="6432809" y="506458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497" name="tx497"/>
            <p:cNvSpPr/>
            <p:nvPr/>
          </p:nvSpPr>
          <p:spPr>
            <a:xfrm>
              <a:off x="6642255" y="508613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498" name="tx498"/>
            <p:cNvSpPr/>
            <p:nvPr/>
          </p:nvSpPr>
          <p:spPr>
            <a:xfrm>
              <a:off x="6851701" y="501069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499" name="tx499"/>
            <p:cNvSpPr/>
            <p:nvPr/>
          </p:nvSpPr>
          <p:spPr>
            <a:xfrm>
              <a:off x="7079206" y="493524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500" name="tx500"/>
            <p:cNvSpPr/>
            <p:nvPr/>
          </p:nvSpPr>
          <p:spPr>
            <a:xfrm>
              <a:off x="7270593" y="507536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501" name="rc501"/>
            <p:cNvSpPr/>
            <p:nvPr/>
          </p:nvSpPr>
          <p:spPr>
            <a:xfrm>
              <a:off x="7461677" y="874964"/>
              <a:ext cx="1612733" cy="1019640"/>
            </a:xfrm>
            <a:prstGeom prst="rect">
              <a:avLst/>
            </a:prstGeom>
            <a:solidFill>
              <a:srgbClr val="EBEBEB">
                <a:alpha val="100000"/>
              </a:srgbClr>
            </a:solidFill>
          </p:spPr>
          <p:txBody>
            <a:bodyPr/>
            <a:lstStyle/>
            <a:p/>
          </p:txBody>
        </p:sp>
        <p:sp>
          <p:nvSpPr>
            <p:cNvPr id="502" name="pl502"/>
            <p:cNvSpPr/>
            <p:nvPr/>
          </p:nvSpPr>
          <p:spPr>
            <a:xfrm>
              <a:off x="7461677" y="1670412"/>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03" name="pl503"/>
            <p:cNvSpPr/>
            <p:nvPr/>
          </p:nvSpPr>
          <p:spPr>
            <a:xfrm>
              <a:off x="7461677" y="1400952"/>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04" name="pl504"/>
            <p:cNvSpPr/>
            <p:nvPr/>
          </p:nvSpPr>
          <p:spPr>
            <a:xfrm>
              <a:off x="7461677" y="1131491"/>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05" name="pl505"/>
            <p:cNvSpPr/>
            <p:nvPr/>
          </p:nvSpPr>
          <p:spPr>
            <a:xfrm>
              <a:off x="7461677" y="1805143"/>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06" name="pl506"/>
            <p:cNvSpPr/>
            <p:nvPr/>
          </p:nvSpPr>
          <p:spPr>
            <a:xfrm>
              <a:off x="7461677" y="1535682"/>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07" name="pl507"/>
            <p:cNvSpPr/>
            <p:nvPr/>
          </p:nvSpPr>
          <p:spPr>
            <a:xfrm>
              <a:off x="7461677" y="1266221"/>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08" name="pl508"/>
            <p:cNvSpPr/>
            <p:nvPr/>
          </p:nvSpPr>
          <p:spPr>
            <a:xfrm>
              <a:off x="7461677" y="996760"/>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09" name="pl509"/>
            <p:cNvSpPr/>
            <p:nvPr/>
          </p:nvSpPr>
          <p:spPr>
            <a:xfrm>
              <a:off x="753498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10" name="pl510"/>
            <p:cNvSpPr/>
            <p:nvPr/>
          </p:nvSpPr>
          <p:spPr>
            <a:xfrm>
              <a:off x="7744429"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11" name="pl511"/>
            <p:cNvSpPr/>
            <p:nvPr/>
          </p:nvSpPr>
          <p:spPr>
            <a:xfrm>
              <a:off x="7953875"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12" name="pl512"/>
            <p:cNvSpPr/>
            <p:nvPr/>
          </p:nvSpPr>
          <p:spPr>
            <a:xfrm>
              <a:off x="8163321"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13" name="pl513"/>
            <p:cNvSpPr/>
            <p:nvPr/>
          </p:nvSpPr>
          <p:spPr>
            <a:xfrm>
              <a:off x="8372767"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14" name="pl514"/>
            <p:cNvSpPr/>
            <p:nvPr/>
          </p:nvSpPr>
          <p:spPr>
            <a:xfrm>
              <a:off x="858221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15" name="pl515"/>
            <p:cNvSpPr/>
            <p:nvPr/>
          </p:nvSpPr>
          <p:spPr>
            <a:xfrm>
              <a:off x="8791658"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16" name="pl516"/>
            <p:cNvSpPr/>
            <p:nvPr/>
          </p:nvSpPr>
          <p:spPr>
            <a:xfrm>
              <a:off x="9001104"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17" name="pl517"/>
            <p:cNvSpPr/>
            <p:nvPr/>
          </p:nvSpPr>
          <p:spPr>
            <a:xfrm>
              <a:off x="7534983" y="1266221"/>
              <a:ext cx="1466121" cy="97005"/>
            </a:xfrm>
            <a:custGeom>
              <a:avLst/>
              <a:pathLst>
                <a:path w="1466121" h="97005">
                  <a:moveTo>
                    <a:pt x="0" y="21556"/>
                  </a:moveTo>
                  <a:lnTo>
                    <a:pt x="209445" y="0"/>
                  </a:lnTo>
                  <a:lnTo>
                    <a:pt x="418891" y="32335"/>
                  </a:lnTo>
                  <a:lnTo>
                    <a:pt x="628337" y="97005"/>
                  </a:lnTo>
                  <a:lnTo>
                    <a:pt x="837783" y="53892"/>
                  </a:lnTo>
                  <a:lnTo>
                    <a:pt x="1047229" y="43113"/>
                  </a:lnTo>
                  <a:lnTo>
                    <a:pt x="1256675" y="43113"/>
                  </a:lnTo>
                  <a:lnTo>
                    <a:pt x="1466121" y="21556"/>
                  </a:lnTo>
                </a:path>
              </a:pathLst>
            </a:custGeom>
            <a:ln w="20325" cap="flat">
              <a:solidFill>
                <a:srgbClr val="BEBEBE">
                  <a:alpha val="69803"/>
                </a:srgbClr>
              </a:solidFill>
              <a:prstDash val="solid"/>
              <a:round/>
            </a:ln>
          </p:spPr>
          <p:txBody>
            <a:bodyPr/>
            <a:lstStyle/>
            <a:p/>
          </p:txBody>
        </p:sp>
        <p:sp>
          <p:nvSpPr>
            <p:cNvPr id="518" name="pl518"/>
            <p:cNvSpPr/>
            <p:nvPr/>
          </p:nvSpPr>
          <p:spPr>
            <a:xfrm>
              <a:off x="7534983" y="1147658"/>
              <a:ext cx="1466121" cy="140119"/>
            </a:xfrm>
            <a:custGeom>
              <a:avLst/>
              <a:pathLst>
                <a:path w="1466121" h="140119">
                  <a:moveTo>
                    <a:pt x="0" y="140119"/>
                  </a:moveTo>
                  <a:lnTo>
                    <a:pt x="209445" y="118562"/>
                  </a:lnTo>
                  <a:lnTo>
                    <a:pt x="418891" y="107784"/>
                  </a:lnTo>
                  <a:lnTo>
                    <a:pt x="628337" y="129341"/>
                  </a:lnTo>
                  <a:lnTo>
                    <a:pt x="837783" y="107784"/>
                  </a:lnTo>
                  <a:lnTo>
                    <a:pt x="1047229" y="64670"/>
                  </a:lnTo>
                  <a:lnTo>
                    <a:pt x="1256675" y="64670"/>
                  </a:lnTo>
                  <a:lnTo>
                    <a:pt x="1466121" y="0"/>
                  </a:lnTo>
                </a:path>
              </a:pathLst>
            </a:custGeom>
            <a:ln w="40651" cap="flat">
              <a:solidFill>
                <a:srgbClr val="BEBEBE">
                  <a:alpha val="69803"/>
                </a:srgbClr>
              </a:solidFill>
              <a:prstDash val="solid"/>
              <a:round/>
            </a:ln>
          </p:spPr>
          <p:txBody>
            <a:bodyPr/>
            <a:lstStyle/>
            <a:p/>
          </p:txBody>
        </p:sp>
        <p:sp>
          <p:nvSpPr>
            <p:cNvPr id="519" name="pl519"/>
            <p:cNvSpPr/>
            <p:nvPr/>
          </p:nvSpPr>
          <p:spPr>
            <a:xfrm>
              <a:off x="7534983" y="1147658"/>
              <a:ext cx="1466121" cy="140119"/>
            </a:xfrm>
            <a:custGeom>
              <a:avLst/>
              <a:pathLst>
                <a:path w="1466121" h="140119">
                  <a:moveTo>
                    <a:pt x="0" y="140119"/>
                  </a:moveTo>
                  <a:lnTo>
                    <a:pt x="209445" y="118562"/>
                  </a:lnTo>
                  <a:lnTo>
                    <a:pt x="418891" y="107784"/>
                  </a:lnTo>
                  <a:lnTo>
                    <a:pt x="628337" y="129341"/>
                  </a:lnTo>
                  <a:lnTo>
                    <a:pt x="837783" y="107784"/>
                  </a:lnTo>
                  <a:lnTo>
                    <a:pt x="1047229" y="64670"/>
                  </a:lnTo>
                  <a:lnTo>
                    <a:pt x="1256675" y="64670"/>
                  </a:lnTo>
                  <a:lnTo>
                    <a:pt x="1466121" y="0"/>
                  </a:lnTo>
                </a:path>
              </a:pathLst>
            </a:custGeom>
            <a:ln w="35231" cap="flat">
              <a:solidFill>
                <a:srgbClr val="BEBEBE">
                  <a:alpha val="69803"/>
                </a:srgbClr>
              </a:solidFill>
              <a:prstDash val="solid"/>
              <a:round/>
            </a:ln>
          </p:spPr>
          <p:txBody>
            <a:bodyPr/>
            <a:lstStyle/>
            <a:p/>
          </p:txBody>
        </p:sp>
        <p:sp>
          <p:nvSpPr>
            <p:cNvPr id="520" name="pl520"/>
            <p:cNvSpPr/>
            <p:nvPr/>
          </p:nvSpPr>
          <p:spPr>
            <a:xfrm>
              <a:off x="7534983" y="1266221"/>
              <a:ext cx="1466121" cy="97005"/>
            </a:xfrm>
            <a:custGeom>
              <a:avLst/>
              <a:pathLst>
                <a:path w="1466121" h="97005">
                  <a:moveTo>
                    <a:pt x="0" y="21556"/>
                  </a:moveTo>
                  <a:lnTo>
                    <a:pt x="209445" y="0"/>
                  </a:lnTo>
                  <a:lnTo>
                    <a:pt x="418891" y="32335"/>
                  </a:lnTo>
                  <a:lnTo>
                    <a:pt x="628337" y="97005"/>
                  </a:lnTo>
                  <a:lnTo>
                    <a:pt x="837783" y="53892"/>
                  </a:lnTo>
                  <a:lnTo>
                    <a:pt x="1047229" y="43113"/>
                  </a:lnTo>
                  <a:lnTo>
                    <a:pt x="1256675" y="43113"/>
                  </a:lnTo>
                  <a:lnTo>
                    <a:pt x="1466121" y="21556"/>
                  </a:lnTo>
                </a:path>
              </a:pathLst>
            </a:custGeom>
            <a:ln w="20325" cap="flat">
              <a:solidFill>
                <a:srgbClr val="6B6B6B">
                  <a:alpha val="100000"/>
                </a:srgbClr>
              </a:solidFill>
              <a:prstDash val="solid"/>
              <a:round/>
            </a:ln>
          </p:spPr>
          <p:txBody>
            <a:bodyPr/>
            <a:lstStyle/>
            <a:p/>
          </p:txBody>
        </p:sp>
        <p:sp>
          <p:nvSpPr>
            <p:cNvPr id="521" name="pl521"/>
            <p:cNvSpPr/>
            <p:nvPr/>
          </p:nvSpPr>
          <p:spPr>
            <a:xfrm>
              <a:off x="7534983" y="1147658"/>
              <a:ext cx="1466121" cy="140119"/>
            </a:xfrm>
            <a:custGeom>
              <a:avLst/>
              <a:pathLst>
                <a:path w="1466121" h="140119">
                  <a:moveTo>
                    <a:pt x="0" y="140119"/>
                  </a:moveTo>
                  <a:lnTo>
                    <a:pt x="209445" y="118562"/>
                  </a:lnTo>
                  <a:lnTo>
                    <a:pt x="418891" y="107784"/>
                  </a:lnTo>
                  <a:lnTo>
                    <a:pt x="628337" y="129341"/>
                  </a:lnTo>
                  <a:lnTo>
                    <a:pt x="837783" y="107784"/>
                  </a:lnTo>
                  <a:lnTo>
                    <a:pt x="1047229" y="64670"/>
                  </a:lnTo>
                  <a:lnTo>
                    <a:pt x="1256675" y="64670"/>
                  </a:lnTo>
                  <a:lnTo>
                    <a:pt x="1466121" y="0"/>
                  </a:lnTo>
                </a:path>
              </a:pathLst>
            </a:custGeom>
            <a:ln w="40651" cap="flat">
              <a:solidFill>
                <a:srgbClr val="000000">
                  <a:alpha val="100000"/>
                </a:srgbClr>
              </a:solidFill>
              <a:prstDash val="solid"/>
              <a:round/>
            </a:ln>
          </p:spPr>
          <p:txBody>
            <a:bodyPr/>
            <a:lstStyle/>
            <a:p/>
          </p:txBody>
        </p:sp>
        <p:sp>
          <p:nvSpPr>
            <p:cNvPr id="522" name="pl522"/>
            <p:cNvSpPr/>
            <p:nvPr/>
          </p:nvSpPr>
          <p:spPr>
            <a:xfrm>
              <a:off x="7534983" y="1147658"/>
              <a:ext cx="1466121" cy="140119"/>
            </a:xfrm>
            <a:custGeom>
              <a:avLst/>
              <a:pathLst>
                <a:path w="1466121" h="140119">
                  <a:moveTo>
                    <a:pt x="0" y="140119"/>
                  </a:moveTo>
                  <a:lnTo>
                    <a:pt x="209445" y="118562"/>
                  </a:lnTo>
                  <a:lnTo>
                    <a:pt x="418891" y="107784"/>
                  </a:lnTo>
                  <a:lnTo>
                    <a:pt x="628337" y="129341"/>
                  </a:lnTo>
                  <a:lnTo>
                    <a:pt x="837783" y="107784"/>
                  </a:lnTo>
                  <a:lnTo>
                    <a:pt x="1047229" y="64670"/>
                  </a:lnTo>
                  <a:lnTo>
                    <a:pt x="1256675" y="64670"/>
                  </a:lnTo>
                  <a:lnTo>
                    <a:pt x="1466121" y="0"/>
                  </a:lnTo>
                </a:path>
              </a:pathLst>
            </a:custGeom>
            <a:ln w="35231" cap="flat">
              <a:solidFill>
                <a:srgbClr val="80BD41">
                  <a:alpha val="100000"/>
                </a:srgbClr>
              </a:solidFill>
              <a:prstDash val="solid"/>
              <a:round/>
            </a:ln>
          </p:spPr>
          <p:txBody>
            <a:bodyPr/>
            <a:lstStyle/>
            <a:p/>
          </p:txBody>
        </p:sp>
        <p:sp>
          <p:nvSpPr>
            <p:cNvPr id="523" name="pl523"/>
            <p:cNvSpPr/>
            <p:nvPr/>
          </p:nvSpPr>
          <p:spPr>
            <a:xfrm>
              <a:off x="7461677" y="1266221"/>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524" name="tx524"/>
            <p:cNvSpPr/>
            <p:nvPr/>
          </p:nvSpPr>
          <p:spPr>
            <a:xfrm>
              <a:off x="7486794" y="110922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525" name="tx525"/>
            <p:cNvSpPr/>
            <p:nvPr/>
          </p:nvSpPr>
          <p:spPr>
            <a:xfrm>
              <a:off x="7714299" y="108766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26" name="tx526"/>
            <p:cNvSpPr/>
            <p:nvPr/>
          </p:nvSpPr>
          <p:spPr>
            <a:xfrm>
              <a:off x="7923745" y="107688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527" name="tx527"/>
            <p:cNvSpPr/>
            <p:nvPr/>
          </p:nvSpPr>
          <p:spPr>
            <a:xfrm>
              <a:off x="8115132" y="109844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528" name="tx528"/>
            <p:cNvSpPr/>
            <p:nvPr/>
          </p:nvSpPr>
          <p:spPr>
            <a:xfrm>
              <a:off x="8342637" y="107688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529" name="tx529"/>
            <p:cNvSpPr/>
            <p:nvPr/>
          </p:nvSpPr>
          <p:spPr>
            <a:xfrm>
              <a:off x="8552083" y="103377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530" name="tx530"/>
            <p:cNvSpPr/>
            <p:nvPr/>
          </p:nvSpPr>
          <p:spPr>
            <a:xfrm>
              <a:off x="8761529" y="103377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531" name="tx531"/>
            <p:cNvSpPr/>
            <p:nvPr/>
          </p:nvSpPr>
          <p:spPr>
            <a:xfrm>
              <a:off x="8944869" y="969103"/>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532" name="rc532"/>
            <p:cNvSpPr/>
            <p:nvPr/>
          </p:nvSpPr>
          <p:spPr>
            <a:xfrm>
              <a:off x="7461677" y="2179046"/>
              <a:ext cx="1612733" cy="1019640"/>
            </a:xfrm>
            <a:prstGeom prst="rect">
              <a:avLst/>
            </a:prstGeom>
            <a:solidFill>
              <a:srgbClr val="EBEBEB">
                <a:alpha val="100000"/>
              </a:srgbClr>
            </a:solidFill>
          </p:spPr>
          <p:txBody>
            <a:bodyPr/>
            <a:lstStyle/>
            <a:p/>
          </p:txBody>
        </p:sp>
        <p:sp>
          <p:nvSpPr>
            <p:cNvPr id="533" name="pl533"/>
            <p:cNvSpPr/>
            <p:nvPr/>
          </p:nvSpPr>
          <p:spPr>
            <a:xfrm>
              <a:off x="7461677" y="2974494"/>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34" name="pl534"/>
            <p:cNvSpPr/>
            <p:nvPr/>
          </p:nvSpPr>
          <p:spPr>
            <a:xfrm>
              <a:off x="7461677" y="2705033"/>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35" name="pl535"/>
            <p:cNvSpPr/>
            <p:nvPr/>
          </p:nvSpPr>
          <p:spPr>
            <a:xfrm>
              <a:off x="7461677" y="2435572"/>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36" name="pl536"/>
            <p:cNvSpPr/>
            <p:nvPr/>
          </p:nvSpPr>
          <p:spPr>
            <a:xfrm>
              <a:off x="7461677" y="310922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37" name="pl537"/>
            <p:cNvSpPr/>
            <p:nvPr/>
          </p:nvSpPr>
          <p:spPr>
            <a:xfrm>
              <a:off x="7461677" y="2839764"/>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38" name="pl538"/>
            <p:cNvSpPr/>
            <p:nvPr/>
          </p:nvSpPr>
          <p:spPr>
            <a:xfrm>
              <a:off x="7461677" y="2570303"/>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39" name="pl539"/>
            <p:cNvSpPr/>
            <p:nvPr/>
          </p:nvSpPr>
          <p:spPr>
            <a:xfrm>
              <a:off x="7461677" y="2300842"/>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40" name="pl540"/>
            <p:cNvSpPr/>
            <p:nvPr/>
          </p:nvSpPr>
          <p:spPr>
            <a:xfrm>
              <a:off x="753498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41" name="pl541"/>
            <p:cNvSpPr/>
            <p:nvPr/>
          </p:nvSpPr>
          <p:spPr>
            <a:xfrm>
              <a:off x="7744429"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42" name="pl542"/>
            <p:cNvSpPr/>
            <p:nvPr/>
          </p:nvSpPr>
          <p:spPr>
            <a:xfrm>
              <a:off x="7953875"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43" name="pl543"/>
            <p:cNvSpPr/>
            <p:nvPr/>
          </p:nvSpPr>
          <p:spPr>
            <a:xfrm>
              <a:off x="8163321"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44" name="pl544"/>
            <p:cNvSpPr/>
            <p:nvPr/>
          </p:nvSpPr>
          <p:spPr>
            <a:xfrm>
              <a:off x="8372767"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45" name="pl545"/>
            <p:cNvSpPr/>
            <p:nvPr/>
          </p:nvSpPr>
          <p:spPr>
            <a:xfrm>
              <a:off x="858221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46" name="pl546"/>
            <p:cNvSpPr/>
            <p:nvPr/>
          </p:nvSpPr>
          <p:spPr>
            <a:xfrm>
              <a:off x="8791658"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47" name="pl547"/>
            <p:cNvSpPr/>
            <p:nvPr/>
          </p:nvSpPr>
          <p:spPr>
            <a:xfrm>
              <a:off x="9001104"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48" name="pl548"/>
            <p:cNvSpPr/>
            <p:nvPr/>
          </p:nvSpPr>
          <p:spPr>
            <a:xfrm>
              <a:off x="7534983" y="2570303"/>
              <a:ext cx="1466121" cy="97005"/>
            </a:xfrm>
            <a:custGeom>
              <a:avLst/>
              <a:pathLst>
                <a:path w="1466121" h="97005">
                  <a:moveTo>
                    <a:pt x="0" y="21556"/>
                  </a:moveTo>
                  <a:lnTo>
                    <a:pt x="209445" y="0"/>
                  </a:lnTo>
                  <a:lnTo>
                    <a:pt x="418891" y="32335"/>
                  </a:lnTo>
                  <a:lnTo>
                    <a:pt x="628337" y="97005"/>
                  </a:lnTo>
                  <a:lnTo>
                    <a:pt x="837783" y="53892"/>
                  </a:lnTo>
                  <a:lnTo>
                    <a:pt x="1047229" y="43113"/>
                  </a:lnTo>
                  <a:lnTo>
                    <a:pt x="1256675" y="43113"/>
                  </a:lnTo>
                  <a:lnTo>
                    <a:pt x="1466121" y="21556"/>
                  </a:lnTo>
                </a:path>
              </a:pathLst>
            </a:custGeom>
            <a:ln w="20325" cap="flat">
              <a:solidFill>
                <a:srgbClr val="BEBEBE">
                  <a:alpha val="69803"/>
                </a:srgbClr>
              </a:solidFill>
              <a:prstDash val="solid"/>
              <a:round/>
            </a:ln>
          </p:spPr>
          <p:txBody>
            <a:bodyPr/>
            <a:lstStyle/>
            <a:p/>
          </p:txBody>
        </p:sp>
        <p:sp>
          <p:nvSpPr>
            <p:cNvPr id="549" name="pl549"/>
            <p:cNvSpPr/>
            <p:nvPr/>
          </p:nvSpPr>
          <p:spPr>
            <a:xfrm>
              <a:off x="7534983" y="2484075"/>
              <a:ext cx="1466121" cy="150898"/>
            </a:xfrm>
            <a:custGeom>
              <a:avLst/>
              <a:pathLst>
                <a:path w="1466121" h="150898">
                  <a:moveTo>
                    <a:pt x="0" y="86227"/>
                  </a:moveTo>
                  <a:lnTo>
                    <a:pt x="209445" y="86227"/>
                  </a:lnTo>
                  <a:lnTo>
                    <a:pt x="418891" y="150898"/>
                  </a:lnTo>
                  <a:lnTo>
                    <a:pt x="628337" y="97005"/>
                  </a:lnTo>
                  <a:lnTo>
                    <a:pt x="837783" y="86227"/>
                  </a:lnTo>
                  <a:lnTo>
                    <a:pt x="1047229" y="86227"/>
                  </a:lnTo>
                  <a:lnTo>
                    <a:pt x="1256675" y="10778"/>
                  </a:lnTo>
                  <a:lnTo>
                    <a:pt x="1466121" y="0"/>
                  </a:lnTo>
                </a:path>
              </a:pathLst>
            </a:custGeom>
            <a:ln w="40651" cap="flat">
              <a:solidFill>
                <a:srgbClr val="BEBEBE">
                  <a:alpha val="69803"/>
                </a:srgbClr>
              </a:solidFill>
              <a:prstDash val="solid"/>
              <a:round/>
            </a:ln>
          </p:spPr>
          <p:txBody>
            <a:bodyPr/>
            <a:lstStyle/>
            <a:p/>
          </p:txBody>
        </p:sp>
        <p:sp>
          <p:nvSpPr>
            <p:cNvPr id="550" name="pl550"/>
            <p:cNvSpPr/>
            <p:nvPr/>
          </p:nvSpPr>
          <p:spPr>
            <a:xfrm>
              <a:off x="7534983" y="2484075"/>
              <a:ext cx="1466121" cy="150898"/>
            </a:xfrm>
            <a:custGeom>
              <a:avLst/>
              <a:pathLst>
                <a:path w="1466121" h="150898">
                  <a:moveTo>
                    <a:pt x="0" y="86227"/>
                  </a:moveTo>
                  <a:lnTo>
                    <a:pt x="209445" y="86227"/>
                  </a:lnTo>
                  <a:lnTo>
                    <a:pt x="418891" y="150898"/>
                  </a:lnTo>
                  <a:lnTo>
                    <a:pt x="628337" y="97005"/>
                  </a:lnTo>
                  <a:lnTo>
                    <a:pt x="837783" y="86227"/>
                  </a:lnTo>
                  <a:lnTo>
                    <a:pt x="1047229" y="86227"/>
                  </a:lnTo>
                  <a:lnTo>
                    <a:pt x="1256675" y="10778"/>
                  </a:lnTo>
                  <a:lnTo>
                    <a:pt x="1466121" y="0"/>
                  </a:lnTo>
                </a:path>
              </a:pathLst>
            </a:custGeom>
            <a:ln w="35231" cap="flat">
              <a:solidFill>
                <a:srgbClr val="BEBEBE">
                  <a:alpha val="69803"/>
                </a:srgbClr>
              </a:solidFill>
              <a:prstDash val="solid"/>
              <a:round/>
            </a:ln>
          </p:spPr>
          <p:txBody>
            <a:bodyPr/>
            <a:lstStyle/>
            <a:p/>
          </p:txBody>
        </p:sp>
        <p:sp>
          <p:nvSpPr>
            <p:cNvPr id="551" name="pl551"/>
            <p:cNvSpPr/>
            <p:nvPr/>
          </p:nvSpPr>
          <p:spPr>
            <a:xfrm>
              <a:off x="7534983" y="2570303"/>
              <a:ext cx="1466121" cy="97005"/>
            </a:xfrm>
            <a:custGeom>
              <a:avLst/>
              <a:pathLst>
                <a:path w="1466121" h="97005">
                  <a:moveTo>
                    <a:pt x="0" y="21556"/>
                  </a:moveTo>
                  <a:lnTo>
                    <a:pt x="209445" y="0"/>
                  </a:lnTo>
                  <a:lnTo>
                    <a:pt x="418891" y="32335"/>
                  </a:lnTo>
                  <a:lnTo>
                    <a:pt x="628337" y="97005"/>
                  </a:lnTo>
                  <a:lnTo>
                    <a:pt x="837783" y="53892"/>
                  </a:lnTo>
                  <a:lnTo>
                    <a:pt x="1047229" y="43113"/>
                  </a:lnTo>
                  <a:lnTo>
                    <a:pt x="1256675" y="43113"/>
                  </a:lnTo>
                  <a:lnTo>
                    <a:pt x="1466121" y="21556"/>
                  </a:lnTo>
                </a:path>
              </a:pathLst>
            </a:custGeom>
            <a:ln w="20325" cap="flat">
              <a:solidFill>
                <a:srgbClr val="6B6B6B">
                  <a:alpha val="100000"/>
                </a:srgbClr>
              </a:solidFill>
              <a:prstDash val="solid"/>
              <a:round/>
            </a:ln>
          </p:spPr>
          <p:txBody>
            <a:bodyPr/>
            <a:lstStyle/>
            <a:p/>
          </p:txBody>
        </p:sp>
        <p:sp>
          <p:nvSpPr>
            <p:cNvPr id="552" name="pl552"/>
            <p:cNvSpPr/>
            <p:nvPr/>
          </p:nvSpPr>
          <p:spPr>
            <a:xfrm>
              <a:off x="7534983" y="2484075"/>
              <a:ext cx="1466121" cy="150898"/>
            </a:xfrm>
            <a:custGeom>
              <a:avLst/>
              <a:pathLst>
                <a:path w="1466121" h="150898">
                  <a:moveTo>
                    <a:pt x="0" y="86227"/>
                  </a:moveTo>
                  <a:lnTo>
                    <a:pt x="209445" y="86227"/>
                  </a:lnTo>
                  <a:lnTo>
                    <a:pt x="418891" y="150898"/>
                  </a:lnTo>
                  <a:lnTo>
                    <a:pt x="628337" y="97005"/>
                  </a:lnTo>
                  <a:lnTo>
                    <a:pt x="837783" y="86227"/>
                  </a:lnTo>
                  <a:lnTo>
                    <a:pt x="1047229" y="86227"/>
                  </a:lnTo>
                  <a:lnTo>
                    <a:pt x="1256675" y="10778"/>
                  </a:lnTo>
                  <a:lnTo>
                    <a:pt x="1466121" y="0"/>
                  </a:lnTo>
                </a:path>
              </a:pathLst>
            </a:custGeom>
            <a:ln w="40651" cap="flat">
              <a:solidFill>
                <a:srgbClr val="000000">
                  <a:alpha val="100000"/>
                </a:srgbClr>
              </a:solidFill>
              <a:prstDash val="solid"/>
              <a:round/>
            </a:ln>
          </p:spPr>
          <p:txBody>
            <a:bodyPr/>
            <a:lstStyle/>
            <a:p/>
          </p:txBody>
        </p:sp>
        <p:sp>
          <p:nvSpPr>
            <p:cNvPr id="553" name="pl553"/>
            <p:cNvSpPr/>
            <p:nvPr/>
          </p:nvSpPr>
          <p:spPr>
            <a:xfrm>
              <a:off x="7534983" y="2484075"/>
              <a:ext cx="1466121" cy="150898"/>
            </a:xfrm>
            <a:custGeom>
              <a:avLst/>
              <a:pathLst>
                <a:path w="1466121" h="150898">
                  <a:moveTo>
                    <a:pt x="0" y="86227"/>
                  </a:moveTo>
                  <a:lnTo>
                    <a:pt x="209445" y="86227"/>
                  </a:lnTo>
                  <a:lnTo>
                    <a:pt x="418891" y="150898"/>
                  </a:lnTo>
                  <a:lnTo>
                    <a:pt x="628337" y="97005"/>
                  </a:lnTo>
                  <a:lnTo>
                    <a:pt x="837783" y="86227"/>
                  </a:lnTo>
                  <a:lnTo>
                    <a:pt x="1047229" y="86227"/>
                  </a:lnTo>
                  <a:lnTo>
                    <a:pt x="1256675" y="10778"/>
                  </a:lnTo>
                  <a:lnTo>
                    <a:pt x="1466121" y="0"/>
                  </a:lnTo>
                </a:path>
              </a:pathLst>
            </a:custGeom>
            <a:ln w="35231" cap="flat">
              <a:solidFill>
                <a:srgbClr val="80BD41">
                  <a:alpha val="100000"/>
                </a:srgbClr>
              </a:solidFill>
              <a:prstDash val="solid"/>
              <a:round/>
            </a:ln>
          </p:spPr>
          <p:txBody>
            <a:bodyPr/>
            <a:lstStyle/>
            <a:p/>
          </p:txBody>
        </p:sp>
        <p:sp>
          <p:nvSpPr>
            <p:cNvPr id="554" name="pl554"/>
            <p:cNvSpPr/>
            <p:nvPr/>
          </p:nvSpPr>
          <p:spPr>
            <a:xfrm>
              <a:off x="7461677" y="2570303"/>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555" name="tx555"/>
            <p:cNvSpPr/>
            <p:nvPr/>
          </p:nvSpPr>
          <p:spPr>
            <a:xfrm>
              <a:off x="7504854" y="239174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56" name="tx556"/>
            <p:cNvSpPr/>
            <p:nvPr/>
          </p:nvSpPr>
          <p:spPr>
            <a:xfrm>
              <a:off x="7714299" y="239174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57" name="tx557"/>
            <p:cNvSpPr/>
            <p:nvPr/>
          </p:nvSpPr>
          <p:spPr>
            <a:xfrm>
              <a:off x="7905686" y="245641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558" name="tx558"/>
            <p:cNvSpPr/>
            <p:nvPr/>
          </p:nvSpPr>
          <p:spPr>
            <a:xfrm>
              <a:off x="8115132" y="240252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559" name="tx559"/>
            <p:cNvSpPr/>
            <p:nvPr/>
          </p:nvSpPr>
          <p:spPr>
            <a:xfrm>
              <a:off x="8342637" y="239174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60" name="tx560"/>
            <p:cNvSpPr/>
            <p:nvPr/>
          </p:nvSpPr>
          <p:spPr>
            <a:xfrm>
              <a:off x="8552083" y="239174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61" name="tx561"/>
            <p:cNvSpPr/>
            <p:nvPr/>
          </p:nvSpPr>
          <p:spPr>
            <a:xfrm>
              <a:off x="8761529" y="231629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562" name="tx562"/>
            <p:cNvSpPr/>
            <p:nvPr/>
          </p:nvSpPr>
          <p:spPr>
            <a:xfrm>
              <a:off x="8970975" y="230552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563" name="rc563"/>
            <p:cNvSpPr/>
            <p:nvPr/>
          </p:nvSpPr>
          <p:spPr>
            <a:xfrm>
              <a:off x="7461677" y="3483127"/>
              <a:ext cx="1612733" cy="1019640"/>
            </a:xfrm>
            <a:prstGeom prst="rect">
              <a:avLst/>
            </a:prstGeom>
            <a:solidFill>
              <a:srgbClr val="EBEBEB">
                <a:alpha val="100000"/>
              </a:srgbClr>
            </a:solidFill>
          </p:spPr>
          <p:txBody>
            <a:bodyPr/>
            <a:lstStyle/>
            <a:p/>
          </p:txBody>
        </p:sp>
        <p:sp>
          <p:nvSpPr>
            <p:cNvPr id="564" name="pl564"/>
            <p:cNvSpPr/>
            <p:nvPr/>
          </p:nvSpPr>
          <p:spPr>
            <a:xfrm>
              <a:off x="7461677" y="4278576"/>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65" name="pl565"/>
            <p:cNvSpPr/>
            <p:nvPr/>
          </p:nvSpPr>
          <p:spPr>
            <a:xfrm>
              <a:off x="7461677" y="4009115"/>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66" name="pl566"/>
            <p:cNvSpPr/>
            <p:nvPr/>
          </p:nvSpPr>
          <p:spPr>
            <a:xfrm>
              <a:off x="7461677" y="3739654"/>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67" name="pl567"/>
            <p:cNvSpPr/>
            <p:nvPr/>
          </p:nvSpPr>
          <p:spPr>
            <a:xfrm>
              <a:off x="7461677" y="4413306"/>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68" name="pl568"/>
            <p:cNvSpPr/>
            <p:nvPr/>
          </p:nvSpPr>
          <p:spPr>
            <a:xfrm>
              <a:off x="7461677" y="4143846"/>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69" name="pl569"/>
            <p:cNvSpPr/>
            <p:nvPr/>
          </p:nvSpPr>
          <p:spPr>
            <a:xfrm>
              <a:off x="7461677" y="387438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70" name="pl570"/>
            <p:cNvSpPr/>
            <p:nvPr/>
          </p:nvSpPr>
          <p:spPr>
            <a:xfrm>
              <a:off x="7461677" y="3604924"/>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71" name="pl571"/>
            <p:cNvSpPr/>
            <p:nvPr/>
          </p:nvSpPr>
          <p:spPr>
            <a:xfrm>
              <a:off x="753498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72" name="pl572"/>
            <p:cNvSpPr/>
            <p:nvPr/>
          </p:nvSpPr>
          <p:spPr>
            <a:xfrm>
              <a:off x="7744429"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73" name="pl573"/>
            <p:cNvSpPr/>
            <p:nvPr/>
          </p:nvSpPr>
          <p:spPr>
            <a:xfrm>
              <a:off x="7953875"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74" name="pl574"/>
            <p:cNvSpPr/>
            <p:nvPr/>
          </p:nvSpPr>
          <p:spPr>
            <a:xfrm>
              <a:off x="8163321"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75" name="pl575"/>
            <p:cNvSpPr/>
            <p:nvPr/>
          </p:nvSpPr>
          <p:spPr>
            <a:xfrm>
              <a:off x="8372767"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76" name="pl576"/>
            <p:cNvSpPr/>
            <p:nvPr/>
          </p:nvSpPr>
          <p:spPr>
            <a:xfrm>
              <a:off x="858221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77" name="pl577"/>
            <p:cNvSpPr/>
            <p:nvPr/>
          </p:nvSpPr>
          <p:spPr>
            <a:xfrm>
              <a:off x="8791658"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78" name="pl578"/>
            <p:cNvSpPr/>
            <p:nvPr/>
          </p:nvSpPr>
          <p:spPr>
            <a:xfrm>
              <a:off x="9001104"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79" name="pl579"/>
            <p:cNvSpPr/>
            <p:nvPr/>
          </p:nvSpPr>
          <p:spPr>
            <a:xfrm>
              <a:off x="7534983" y="3874385"/>
              <a:ext cx="1466121" cy="97005"/>
            </a:xfrm>
            <a:custGeom>
              <a:avLst/>
              <a:pathLst>
                <a:path w="1466121" h="97005">
                  <a:moveTo>
                    <a:pt x="0" y="21556"/>
                  </a:moveTo>
                  <a:lnTo>
                    <a:pt x="209445" y="0"/>
                  </a:lnTo>
                  <a:lnTo>
                    <a:pt x="418891" y="32335"/>
                  </a:lnTo>
                  <a:lnTo>
                    <a:pt x="628337" y="97005"/>
                  </a:lnTo>
                  <a:lnTo>
                    <a:pt x="837783" y="53892"/>
                  </a:lnTo>
                  <a:lnTo>
                    <a:pt x="1047229" y="43113"/>
                  </a:lnTo>
                  <a:lnTo>
                    <a:pt x="1256675" y="43113"/>
                  </a:lnTo>
                  <a:lnTo>
                    <a:pt x="1466121" y="21556"/>
                  </a:lnTo>
                </a:path>
              </a:pathLst>
            </a:custGeom>
            <a:ln w="20325" cap="flat">
              <a:solidFill>
                <a:srgbClr val="BEBEBE">
                  <a:alpha val="69803"/>
                </a:srgbClr>
              </a:solidFill>
              <a:prstDash val="solid"/>
              <a:round/>
            </a:ln>
          </p:spPr>
          <p:txBody>
            <a:bodyPr/>
            <a:lstStyle/>
            <a:p/>
          </p:txBody>
        </p:sp>
        <p:sp>
          <p:nvSpPr>
            <p:cNvPr id="580" name="pl580"/>
            <p:cNvSpPr/>
            <p:nvPr/>
          </p:nvSpPr>
          <p:spPr>
            <a:xfrm>
              <a:off x="7534983" y="3788157"/>
              <a:ext cx="1466121" cy="118562"/>
            </a:xfrm>
            <a:custGeom>
              <a:avLst/>
              <a:pathLst>
                <a:path w="1466121" h="118562">
                  <a:moveTo>
                    <a:pt x="0" y="86227"/>
                  </a:moveTo>
                  <a:lnTo>
                    <a:pt x="209445" y="86227"/>
                  </a:lnTo>
                  <a:lnTo>
                    <a:pt x="418891" y="32335"/>
                  </a:lnTo>
                  <a:lnTo>
                    <a:pt x="628337" y="118562"/>
                  </a:lnTo>
                  <a:lnTo>
                    <a:pt x="837783" y="64670"/>
                  </a:lnTo>
                  <a:lnTo>
                    <a:pt x="1047229" y="86227"/>
                  </a:lnTo>
                  <a:lnTo>
                    <a:pt x="1256675" y="10778"/>
                  </a:lnTo>
                  <a:lnTo>
                    <a:pt x="1466121" y="0"/>
                  </a:lnTo>
                </a:path>
              </a:pathLst>
            </a:custGeom>
            <a:ln w="40651" cap="flat">
              <a:solidFill>
                <a:srgbClr val="BEBEBE">
                  <a:alpha val="69803"/>
                </a:srgbClr>
              </a:solidFill>
              <a:prstDash val="solid"/>
              <a:round/>
            </a:ln>
          </p:spPr>
          <p:txBody>
            <a:bodyPr/>
            <a:lstStyle/>
            <a:p/>
          </p:txBody>
        </p:sp>
        <p:sp>
          <p:nvSpPr>
            <p:cNvPr id="581" name="pl581"/>
            <p:cNvSpPr/>
            <p:nvPr/>
          </p:nvSpPr>
          <p:spPr>
            <a:xfrm>
              <a:off x="7534983" y="3788157"/>
              <a:ext cx="1466121" cy="118562"/>
            </a:xfrm>
            <a:custGeom>
              <a:avLst/>
              <a:pathLst>
                <a:path w="1466121" h="118562">
                  <a:moveTo>
                    <a:pt x="0" y="86227"/>
                  </a:moveTo>
                  <a:lnTo>
                    <a:pt x="209445" y="86227"/>
                  </a:lnTo>
                  <a:lnTo>
                    <a:pt x="418891" y="32335"/>
                  </a:lnTo>
                  <a:lnTo>
                    <a:pt x="628337" y="118562"/>
                  </a:lnTo>
                  <a:lnTo>
                    <a:pt x="837783" y="64670"/>
                  </a:lnTo>
                  <a:lnTo>
                    <a:pt x="1047229" y="86227"/>
                  </a:lnTo>
                  <a:lnTo>
                    <a:pt x="1256675" y="10778"/>
                  </a:lnTo>
                  <a:lnTo>
                    <a:pt x="1466121" y="0"/>
                  </a:lnTo>
                </a:path>
              </a:pathLst>
            </a:custGeom>
            <a:ln w="35231" cap="flat">
              <a:solidFill>
                <a:srgbClr val="BEBEBE">
                  <a:alpha val="69803"/>
                </a:srgbClr>
              </a:solidFill>
              <a:prstDash val="solid"/>
              <a:round/>
            </a:ln>
          </p:spPr>
          <p:txBody>
            <a:bodyPr/>
            <a:lstStyle/>
            <a:p/>
          </p:txBody>
        </p:sp>
        <p:sp>
          <p:nvSpPr>
            <p:cNvPr id="582" name="pl582"/>
            <p:cNvSpPr/>
            <p:nvPr/>
          </p:nvSpPr>
          <p:spPr>
            <a:xfrm>
              <a:off x="7534983" y="3874385"/>
              <a:ext cx="1466121" cy="97005"/>
            </a:xfrm>
            <a:custGeom>
              <a:avLst/>
              <a:pathLst>
                <a:path w="1466121" h="97005">
                  <a:moveTo>
                    <a:pt x="0" y="21556"/>
                  </a:moveTo>
                  <a:lnTo>
                    <a:pt x="209445" y="0"/>
                  </a:lnTo>
                  <a:lnTo>
                    <a:pt x="418891" y="32335"/>
                  </a:lnTo>
                  <a:lnTo>
                    <a:pt x="628337" y="97005"/>
                  </a:lnTo>
                  <a:lnTo>
                    <a:pt x="837783" y="53892"/>
                  </a:lnTo>
                  <a:lnTo>
                    <a:pt x="1047229" y="43113"/>
                  </a:lnTo>
                  <a:lnTo>
                    <a:pt x="1256675" y="43113"/>
                  </a:lnTo>
                  <a:lnTo>
                    <a:pt x="1466121" y="21556"/>
                  </a:lnTo>
                </a:path>
              </a:pathLst>
            </a:custGeom>
            <a:ln w="20325" cap="flat">
              <a:solidFill>
                <a:srgbClr val="6B6B6B">
                  <a:alpha val="100000"/>
                </a:srgbClr>
              </a:solidFill>
              <a:prstDash val="solid"/>
              <a:round/>
            </a:ln>
          </p:spPr>
          <p:txBody>
            <a:bodyPr/>
            <a:lstStyle/>
            <a:p/>
          </p:txBody>
        </p:sp>
        <p:sp>
          <p:nvSpPr>
            <p:cNvPr id="583" name="pl583"/>
            <p:cNvSpPr/>
            <p:nvPr/>
          </p:nvSpPr>
          <p:spPr>
            <a:xfrm>
              <a:off x="7534983" y="3788157"/>
              <a:ext cx="1466121" cy="118562"/>
            </a:xfrm>
            <a:custGeom>
              <a:avLst/>
              <a:pathLst>
                <a:path w="1466121" h="118562">
                  <a:moveTo>
                    <a:pt x="0" y="86227"/>
                  </a:moveTo>
                  <a:lnTo>
                    <a:pt x="209445" y="86227"/>
                  </a:lnTo>
                  <a:lnTo>
                    <a:pt x="418891" y="32335"/>
                  </a:lnTo>
                  <a:lnTo>
                    <a:pt x="628337" y="118562"/>
                  </a:lnTo>
                  <a:lnTo>
                    <a:pt x="837783" y="64670"/>
                  </a:lnTo>
                  <a:lnTo>
                    <a:pt x="1047229" y="86227"/>
                  </a:lnTo>
                  <a:lnTo>
                    <a:pt x="1256675" y="10778"/>
                  </a:lnTo>
                  <a:lnTo>
                    <a:pt x="1466121" y="0"/>
                  </a:lnTo>
                </a:path>
              </a:pathLst>
            </a:custGeom>
            <a:ln w="40651" cap="flat">
              <a:solidFill>
                <a:srgbClr val="000000">
                  <a:alpha val="100000"/>
                </a:srgbClr>
              </a:solidFill>
              <a:prstDash val="solid"/>
              <a:round/>
            </a:ln>
          </p:spPr>
          <p:txBody>
            <a:bodyPr/>
            <a:lstStyle/>
            <a:p/>
          </p:txBody>
        </p:sp>
        <p:sp>
          <p:nvSpPr>
            <p:cNvPr id="584" name="pl584"/>
            <p:cNvSpPr/>
            <p:nvPr/>
          </p:nvSpPr>
          <p:spPr>
            <a:xfrm>
              <a:off x="7534983" y="3788157"/>
              <a:ext cx="1466121" cy="118562"/>
            </a:xfrm>
            <a:custGeom>
              <a:avLst/>
              <a:pathLst>
                <a:path w="1466121" h="118562">
                  <a:moveTo>
                    <a:pt x="0" y="86227"/>
                  </a:moveTo>
                  <a:lnTo>
                    <a:pt x="209445" y="86227"/>
                  </a:lnTo>
                  <a:lnTo>
                    <a:pt x="418891" y="32335"/>
                  </a:lnTo>
                  <a:lnTo>
                    <a:pt x="628337" y="118562"/>
                  </a:lnTo>
                  <a:lnTo>
                    <a:pt x="837783" y="64670"/>
                  </a:lnTo>
                  <a:lnTo>
                    <a:pt x="1047229" y="86227"/>
                  </a:lnTo>
                  <a:lnTo>
                    <a:pt x="1256675" y="10778"/>
                  </a:lnTo>
                  <a:lnTo>
                    <a:pt x="1466121" y="0"/>
                  </a:lnTo>
                </a:path>
              </a:pathLst>
            </a:custGeom>
            <a:ln w="35231" cap="flat">
              <a:solidFill>
                <a:srgbClr val="80BD41">
                  <a:alpha val="100000"/>
                </a:srgbClr>
              </a:solidFill>
              <a:prstDash val="solid"/>
              <a:round/>
            </a:ln>
          </p:spPr>
          <p:txBody>
            <a:bodyPr/>
            <a:lstStyle/>
            <a:p/>
          </p:txBody>
        </p:sp>
        <p:sp>
          <p:nvSpPr>
            <p:cNvPr id="585" name="pl585"/>
            <p:cNvSpPr/>
            <p:nvPr/>
          </p:nvSpPr>
          <p:spPr>
            <a:xfrm>
              <a:off x="7461677" y="3874385"/>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586" name="tx586"/>
            <p:cNvSpPr/>
            <p:nvPr/>
          </p:nvSpPr>
          <p:spPr>
            <a:xfrm>
              <a:off x="7504854" y="369583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87" name="tx587"/>
            <p:cNvSpPr/>
            <p:nvPr/>
          </p:nvSpPr>
          <p:spPr>
            <a:xfrm>
              <a:off x="7714299" y="369583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88" name="tx588"/>
            <p:cNvSpPr/>
            <p:nvPr/>
          </p:nvSpPr>
          <p:spPr>
            <a:xfrm>
              <a:off x="7923745" y="364193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589" name="tx589"/>
            <p:cNvSpPr/>
            <p:nvPr/>
          </p:nvSpPr>
          <p:spPr>
            <a:xfrm>
              <a:off x="8115132" y="372816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590" name="tx590"/>
            <p:cNvSpPr/>
            <p:nvPr/>
          </p:nvSpPr>
          <p:spPr>
            <a:xfrm>
              <a:off x="8342637" y="367427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591" name="tx591"/>
            <p:cNvSpPr/>
            <p:nvPr/>
          </p:nvSpPr>
          <p:spPr>
            <a:xfrm>
              <a:off x="8552083" y="369583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92" name="tx592"/>
            <p:cNvSpPr/>
            <p:nvPr/>
          </p:nvSpPr>
          <p:spPr>
            <a:xfrm>
              <a:off x="8761529" y="362038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593" name="tx593"/>
            <p:cNvSpPr/>
            <p:nvPr/>
          </p:nvSpPr>
          <p:spPr>
            <a:xfrm>
              <a:off x="8970975" y="360960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594" name="rc594"/>
            <p:cNvSpPr/>
            <p:nvPr/>
          </p:nvSpPr>
          <p:spPr>
            <a:xfrm>
              <a:off x="7461677" y="4787209"/>
              <a:ext cx="1612733" cy="1019640"/>
            </a:xfrm>
            <a:prstGeom prst="rect">
              <a:avLst/>
            </a:prstGeom>
            <a:solidFill>
              <a:srgbClr val="EBEBEB">
                <a:alpha val="100000"/>
              </a:srgbClr>
            </a:solidFill>
          </p:spPr>
          <p:txBody>
            <a:bodyPr/>
            <a:lstStyle/>
            <a:p/>
          </p:txBody>
        </p:sp>
        <p:sp>
          <p:nvSpPr>
            <p:cNvPr id="595" name="pl595"/>
            <p:cNvSpPr/>
            <p:nvPr/>
          </p:nvSpPr>
          <p:spPr>
            <a:xfrm>
              <a:off x="7461677" y="5582658"/>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96" name="pl596"/>
            <p:cNvSpPr/>
            <p:nvPr/>
          </p:nvSpPr>
          <p:spPr>
            <a:xfrm>
              <a:off x="7461677" y="5313197"/>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97" name="pl597"/>
            <p:cNvSpPr/>
            <p:nvPr/>
          </p:nvSpPr>
          <p:spPr>
            <a:xfrm>
              <a:off x="7461677" y="5043736"/>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98" name="pl598"/>
            <p:cNvSpPr/>
            <p:nvPr/>
          </p:nvSpPr>
          <p:spPr>
            <a:xfrm>
              <a:off x="7461677" y="5717388"/>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99" name="pl599"/>
            <p:cNvSpPr/>
            <p:nvPr/>
          </p:nvSpPr>
          <p:spPr>
            <a:xfrm>
              <a:off x="7461677" y="5447927"/>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600" name="pl600"/>
            <p:cNvSpPr/>
            <p:nvPr/>
          </p:nvSpPr>
          <p:spPr>
            <a:xfrm>
              <a:off x="7461677" y="5178466"/>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601" name="pl601"/>
            <p:cNvSpPr/>
            <p:nvPr/>
          </p:nvSpPr>
          <p:spPr>
            <a:xfrm>
              <a:off x="7461677" y="490900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602" name="pl602"/>
            <p:cNvSpPr/>
            <p:nvPr/>
          </p:nvSpPr>
          <p:spPr>
            <a:xfrm>
              <a:off x="7534983"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603" name="pl603"/>
            <p:cNvSpPr/>
            <p:nvPr/>
          </p:nvSpPr>
          <p:spPr>
            <a:xfrm>
              <a:off x="7744429"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604" name="pl604"/>
            <p:cNvSpPr/>
            <p:nvPr/>
          </p:nvSpPr>
          <p:spPr>
            <a:xfrm>
              <a:off x="7953875"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605" name="pl605"/>
            <p:cNvSpPr/>
            <p:nvPr/>
          </p:nvSpPr>
          <p:spPr>
            <a:xfrm>
              <a:off x="8163321"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606" name="pl606"/>
            <p:cNvSpPr/>
            <p:nvPr/>
          </p:nvSpPr>
          <p:spPr>
            <a:xfrm>
              <a:off x="8372767"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607" name="pl607"/>
            <p:cNvSpPr/>
            <p:nvPr/>
          </p:nvSpPr>
          <p:spPr>
            <a:xfrm>
              <a:off x="8582213"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608" name="pl608"/>
            <p:cNvSpPr/>
            <p:nvPr/>
          </p:nvSpPr>
          <p:spPr>
            <a:xfrm>
              <a:off x="8791658"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609" name="pl609"/>
            <p:cNvSpPr/>
            <p:nvPr/>
          </p:nvSpPr>
          <p:spPr>
            <a:xfrm>
              <a:off x="9001104"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610" name="pl610"/>
            <p:cNvSpPr/>
            <p:nvPr/>
          </p:nvSpPr>
          <p:spPr>
            <a:xfrm>
              <a:off x="7534983" y="5178466"/>
              <a:ext cx="1466121" cy="97005"/>
            </a:xfrm>
            <a:custGeom>
              <a:avLst/>
              <a:pathLst>
                <a:path w="1466121" h="97005">
                  <a:moveTo>
                    <a:pt x="0" y="21556"/>
                  </a:moveTo>
                  <a:lnTo>
                    <a:pt x="209445" y="0"/>
                  </a:lnTo>
                  <a:lnTo>
                    <a:pt x="418891" y="32335"/>
                  </a:lnTo>
                  <a:lnTo>
                    <a:pt x="628337" y="97005"/>
                  </a:lnTo>
                  <a:lnTo>
                    <a:pt x="837783" y="53892"/>
                  </a:lnTo>
                  <a:lnTo>
                    <a:pt x="1047229" y="43113"/>
                  </a:lnTo>
                  <a:lnTo>
                    <a:pt x="1256675" y="43113"/>
                  </a:lnTo>
                  <a:lnTo>
                    <a:pt x="1466121" y="21556"/>
                  </a:lnTo>
                </a:path>
              </a:pathLst>
            </a:custGeom>
            <a:ln w="20325" cap="flat">
              <a:solidFill>
                <a:srgbClr val="BEBEBE">
                  <a:alpha val="69803"/>
                </a:srgbClr>
              </a:solidFill>
              <a:prstDash val="solid"/>
              <a:round/>
            </a:ln>
          </p:spPr>
          <p:txBody>
            <a:bodyPr/>
            <a:lstStyle/>
            <a:p/>
          </p:txBody>
        </p:sp>
        <p:sp>
          <p:nvSpPr>
            <p:cNvPr id="611" name="pl611"/>
            <p:cNvSpPr/>
            <p:nvPr/>
          </p:nvSpPr>
          <p:spPr>
            <a:xfrm>
              <a:off x="7534983" y="5178466"/>
              <a:ext cx="1466121" cy="226347"/>
            </a:xfrm>
            <a:custGeom>
              <a:avLst/>
              <a:pathLst>
                <a:path w="1466121" h="226347">
                  <a:moveTo>
                    <a:pt x="0" y="64670"/>
                  </a:moveTo>
                  <a:lnTo>
                    <a:pt x="209445" y="0"/>
                  </a:lnTo>
                  <a:lnTo>
                    <a:pt x="418891" y="32335"/>
                  </a:lnTo>
                  <a:lnTo>
                    <a:pt x="628337" y="43113"/>
                  </a:lnTo>
                  <a:lnTo>
                    <a:pt x="837783" y="21556"/>
                  </a:lnTo>
                  <a:lnTo>
                    <a:pt x="1047229" y="150898"/>
                  </a:lnTo>
                  <a:lnTo>
                    <a:pt x="1256675" y="194011"/>
                  </a:lnTo>
                  <a:lnTo>
                    <a:pt x="1466121" y="226347"/>
                  </a:lnTo>
                </a:path>
              </a:pathLst>
            </a:custGeom>
            <a:ln w="40651" cap="flat">
              <a:solidFill>
                <a:srgbClr val="BEBEBE">
                  <a:alpha val="69803"/>
                </a:srgbClr>
              </a:solidFill>
              <a:prstDash val="solid"/>
              <a:round/>
            </a:ln>
          </p:spPr>
          <p:txBody>
            <a:bodyPr/>
            <a:lstStyle/>
            <a:p/>
          </p:txBody>
        </p:sp>
        <p:sp>
          <p:nvSpPr>
            <p:cNvPr id="612" name="pl612"/>
            <p:cNvSpPr/>
            <p:nvPr/>
          </p:nvSpPr>
          <p:spPr>
            <a:xfrm>
              <a:off x="7534983" y="5178466"/>
              <a:ext cx="1466121" cy="226347"/>
            </a:xfrm>
            <a:custGeom>
              <a:avLst/>
              <a:pathLst>
                <a:path w="1466121" h="226347">
                  <a:moveTo>
                    <a:pt x="0" y="64670"/>
                  </a:moveTo>
                  <a:lnTo>
                    <a:pt x="209445" y="0"/>
                  </a:lnTo>
                  <a:lnTo>
                    <a:pt x="418891" y="32335"/>
                  </a:lnTo>
                  <a:lnTo>
                    <a:pt x="628337" y="43113"/>
                  </a:lnTo>
                  <a:lnTo>
                    <a:pt x="837783" y="21556"/>
                  </a:lnTo>
                  <a:lnTo>
                    <a:pt x="1047229" y="150898"/>
                  </a:lnTo>
                  <a:lnTo>
                    <a:pt x="1256675" y="194011"/>
                  </a:lnTo>
                  <a:lnTo>
                    <a:pt x="1466121" y="226347"/>
                  </a:lnTo>
                </a:path>
              </a:pathLst>
            </a:custGeom>
            <a:ln w="35231" cap="flat">
              <a:solidFill>
                <a:srgbClr val="BEBEBE">
                  <a:alpha val="69803"/>
                </a:srgbClr>
              </a:solidFill>
              <a:prstDash val="solid"/>
              <a:round/>
            </a:ln>
          </p:spPr>
          <p:txBody>
            <a:bodyPr/>
            <a:lstStyle/>
            <a:p/>
          </p:txBody>
        </p:sp>
        <p:sp>
          <p:nvSpPr>
            <p:cNvPr id="613" name="pl613"/>
            <p:cNvSpPr/>
            <p:nvPr/>
          </p:nvSpPr>
          <p:spPr>
            <a:xfrm>
              <a:off x="7534983" y="5178466"/>
              <a:ext cx="1466121" cy="97005"/>
            </a:xfrm>
            <a:custGeom>
              <a:avLst/>
              <a:pathLst>
                <a:path w="1466121" h="97005">
                  <a:moveTo>
                    <a:pt x="0" y="21556"/>
                  </a:moveTo>
                  <a:lnTo>
                    <a:pt x="209445" y="0"/>
                  </a:lnTo>
                  <a:lnTo>
                    <a:pt x="418891" y="32335"/>
                  </a:lnTo>
                  <a:lnTo>
                    <a:pt x="628337" y="97005"/>
                  </a:lnTo>
                  <a:lnTo>
                    <a:pt x="837783" y="53892"/>
                  </a:lnTo>
                  <a:lnTo>
                    <a:pt x="1047229" y="43113"/>
                  </a:lnTo>
                  <a:lnTo>
                    <a:pt x="1256675" y="43113"/>
                  </a:lnTo>
                  <a:lnTo>
                    <a:pt x="1466121" y="21556"/>
                  </a:lnTo>
                </a:path>
              </a:pathLst>
            </a:custGeom>
            <a:ln w="20325" cap="flat">
              <a:solidFill>
                <a:srgbClr val="6B6B6B">
                  <a:alpha val="100000"/>
                </a:srgbClr>
              </a:solidFill>
              <a:prstDash val="solid"/>
              <a:round/>
            </a:ln>
          </p:spPr>
          <p:txBody>
            <a:bodyPr/>
            <a:lstStyle/>
            <a:p/>
          </p:txBody>
        </p:sp>
        <p:sp>
          <p:nvSpPr>
            <p:cNvPr id="614" name="pl614"/>
            <p:cNvSpPr/>
            <p:nvPr/>
          </p:nvSpPr>
          <p:spPr>
            <a:xfrm>
              <a:off x="7534983" y="5178466"/>
              <a:ext cx="1466121" cy="226347"/>
            </a:xfrm>
            <a:custGeom>
              <a:avLst/>
              <a:pathLst>
                <a:path w="1466121" h="226347">
                  <a:moveTo>
                    <a:pt x="0" y="64670"/>
                  </a:moveTo>
                  <a:lnTo>
                    <a:pt x="209445" y="0"/>
                  </a:lnTo>
                  <a:lnTo>
                    <a:pt x="418891" y="32335"/>
                  </a:lnTo>
                  <a:lnTo>
                    <a:pt x="628337" y="43113"/>
                  </a:lnTo>
                  <a:lnTo>
                    <a:pt x="837783" y="21556"/>
                  </a:lnTo>
                  <a:lnTo>
                    <a:pt x="1047229" y="150898"/>
                  </a:lnTo>
                  <a:lnTo>
                    <a:pt x="1256675" y="194011"/>
                  </a:lnTo>
                  <a:lnTo>
                    <a:pt x="1466121" y="226347"/>
                  </a:lnTo>
                </a:path>
              </a:pathLst>
            </a:custGeom>
            <a:ln w="40651" cap="flat">
              <a:solidFill>
                <a:srgbClr val="000000">
                  <a:alpha val="100000"/>
                </a:srgbClr>
              </a:solidFill>
              <a:prstDash val="solid"/>
              <a:round/>
            </a:ln>
          </p:spPr>
          <p:txBody>
            <a:bodyPr/>
            <a:lstStyle/>
            <a:p/>
          </p:txBody>
        </p:sp>
        <p:sp>
          <p:nvSpPr>
            <p:cNvPr id="615" name="pl615"/>
            <p:cNvSpPr/>
            <p:nvPr/>
          </p:nvSpPr>
          <p:spPr>
            <a:xfrm>
              <a:off x="7534983" y="5178466"/>
              <a:ext cx="1466121" cy="226347"/>
            </a:xfrm>
            <a:custGeom>
              <a:avLst/>
              <a:pathLst>
                <a:path w="1466121" h="226347">
                  <a:moveTo>
                    <a:pt x="0" y="64670"/>
                  </a:moveTo>
                  <a:lnTo>
                    <a:pt x="209445" y="0"/>
                  </a:lnTo>
                  <a:lnTo>
                    <a:pt x="418891" y="32335"/>
                  </a:lnTo>
                  <a:lnTo>
                    <a:pt x="628337" y="43113"/>
                  </a:lnTo>
                  <a:lnTo>
                    <a:pt x="837783" y="21556"/>
                  </a:lnTo>
                  <a:lnTo>
                    <a:pt x="1047229" y="150898"/>
                  </a:lnTo>
                  <a:lnTo>
                    <a:pt x="1256675" y="194011"/>
                  </a:lnTo>
                  <a:lnTo>
                    <a:pt x="1466121" y="226347"/>
                  </a:lnTo>
                </a:path>
              </a:pathLst>
            </a:custGeom>
            <a:ln w="35231" cap="flat">
              <a:solidFill>
                <a:srgbClr val="80BD41">
                  <a:alpha val="100000"/>
                </a:srgbClr>
              </a:solidFill>
              <a:prstDash val="solid"/>
              <a:round/>
            </a:ln>
          </p:spPr>
          <p:txBody>
            <a:bodyPr/>
            <a:lstStyle/>
            <a:p/>
          </p:txBody>
        </p:sp>
        <p:sp>
          <p:nvSpPr>
            <p:cNvPr id="616" name="pl616"/>
            <p:cNvSpPr/>
            <p:nvPr/>
          </p:nvSpPr>
          <p:spPr>
            <a:xfrm>
              <a:off x="7461677" y="5178466"/>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617" name="tx617"/>
            <p:cNvSpPr/>
            <p:nvPr/>
          </p:nvSpPr>
          <p:spPr>
            <a:xfrm>
              <a:off x="7486794" y="506458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618" name="tx618"/>
            <p:cNvSpPr/>
            <p:nvPr/>
          </p:nvSpPr>
          <p:spPr>
            <a:xfrm>
              <a:off x="7714299" y="499991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619" name="tx619"/>
            <p:cNvSpPr/>
            <p:nvPr/>
          </p:nvSpPr>
          <p:spPr>
            <a:xfrm>
              <a:off x="7905686" y="503224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620" name="tx620"/>
            <p:cNvSpPr/>
            <p:nvPr/>
          </p:nvSpPr>
          <p:spPr>
            <a:xfrm>
              <a:off x="8115132" y="504302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621" name="tx621"/>
            <p:cNvSpPr/>
            <p:nvPr/>
          </p:nvSpPr>
          <p:spPr>
            <a:xfrm>
              <a:off x="8324578" y="502146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622" name="tx622"/>
            <p:cNvSpPr/>
            <p:nvPr/>
          </p:nvSpPr>
          <p:spPr>
            <a:xfrm>
              <a:off x="8503894" y="5150810"/>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a:t>
              </a:r>
            </a:p>
          </p:txBody>
        </p:sp>
        <p:sp>
          <p:nvSpPr>
            <p:cNvPr id="623" name="tx623"/>
            <p:cNvSpPr/>
            <p:nvPr/>
          </p:nvSpPr>
          <p:spPr>
            <a:xfrm>
              <a:off x="8713340" y="5193923"/>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-18</a:t>
              </a:r>
            </a:p>
          </p:txBody>
        </p:sp>
        <p:sp>
          <p:nvSpPr>
            <p:cNvPr id="624" name="tx624"/>
            <p:cNvSpPr/>
            <p:nvPr/>
          </p:nvSpPr>
          <p:spPr>
            <a:xfrm>
              <a:off x="8922786" y="5226259"/>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-21</a:t>
              </a:r>
            </a:p>
          </p:txBody>
        </p:sp>
        <p:sp>
          <p:nvSpPr>
            <p:cNvPr id="625" name="tx625"/>
            <p:cNvSpPr/>
            <p:nvPr/>
          </p:nvSpPr>
          <p:spPr>
            <a:xfrm>
              <a:off x="1215513" y="4639778"/>
              <a:ext cx="64648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South Sudan</a:t>
              </a:r>
            </a:p>
          </p:txBody>
        </p:sp>
        <p:sp>
          <p:nvSpPr>
            <p:cNvPr id="626" name="tx626"/>
            <p:cNvSpPr/>
            <p:nvPr/>
          </p:nvSpPr>
          <p:spPr>
            <a:xfrm>
              <a:off x="2782941" y="4639778"/>
              <a:ext cx="87626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State of Palestine</a:t>
              </a:r>
            </a:p>
          </p:txBody>
        </p:sp>
        <p:sp>
          <p:nvSpPr>
            <p:cNvPr id="627" name="tx627"/>
            <p:cNvSpPr/>
            <p:nvPr/>
          </p:nvSpPr>
          <p:spPr>
            <a:xfrm>
              <a:off x="4741778" y="4639778"/>
              <a:ext cx="32324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Sudan</a:t>
              </a:r>
            </a:p>
          </p:txBody>
        </p:sp>
        <p:sp>
          <p:nvSpPr>
            <p:cNvPr id="628" name="tx628"/>
            <p:cNvSpPr/>
            <p:nvPr/>
          </p:nvSpPr>
          <p:spPr>
            <a:xfrm>
              <a:off x="6458437" y="4639778"/>
              <a:ext cx="25456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Syria</a:t>
              </a:r>
            </a:p>
          </p:txBody>
        </p:sp>
        <p:sp>
          <p:nvSpPr>
            <p:cNvPr id="629" name="tx629"/>
            <p:cNvSpPr/>
            <p:nvPr/>
          </p:nvSpPr>
          <p:spPr>
            <a:xfrm>
              <a:off x="8096091" y="4639778"/>
              <a:ext cx="34390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Yemen</a:t>
              </a:r>
            </a:p>
          </p:txBody>
        </p:sp>
        <p:sp>
          <p:nvSpPr>
            <p:cNvPr id="630" name="tx630"/>
            <p:cNvSpPr/>
            <p:nvPr/>
          </p:nvSpPr>
          <p:spPr>
            <a:xfrm>
              <a:off x="1218805" y="3335696"/>
              <a:ext cx="63989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Mozambique</a:t>
              </a:r>
            </a:p>
          </p:txBody>
        </p:sp>
        <p:sp>
          <p:nvSpPr>
            <p:cNvPr id="631" name="tx631"/>
            <p:cNvSpPr/>
            <p:nvPr/>
          </p:nvSpPr>
          <p:spPr>
            <a:xfrm>
              <a:off x="2988178" y="3335696"/>
              <a:ext cx="46579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Myanmar</a:t>
              </a:r>
            </a:p>
          </p:txBody>
        </p:sp>
        <p:sp>
          <p:nvSpPr>
            <p:cNvPr id="632" name="tx632"/>
            <p:cNvSpPr/>
            <p:nvPr/>
          </p:nvSpPr>
          <p:spPr>
            <a:xfrm>
              <a:off x="4769896" y="3335696"/>
              <a:ext cx="26700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Niger</a:t>
              </a:r>
            </a:p>
          </p:txBody>
        </p:sp>
        <p:sp>
          <p:nvSpPr>
            <p:cNvPr id="633" name="tx633"/>
            <p:cNvSpPr/>
            <p:nvPr/>
          </p:nvSpPr>
          <p:spPr>
            <a:xfrm>
              <a:off x="6408739" y="3335696"/>
              <a:ext cx="35396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Nigeria</a:t>
              </a:r>
            </a:p>
          </p:txBody>
        </p:sp>
        <p:sp>
          <p:nvSpPr>
            <p:cNvPr id="634" name="tx634"/>
            <p:cNvSpPr/>
            <p:nvPr/>
          </p:nvSpPr>
          <p:spPr>
            <a:xfrm>
              <a:off x="7783366" y="3335696"/>
              <a:ext cx="96935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Papua New Guinea</a:t>
              </a:r>
            </a:p>
          </p:txBody>
        </p:sp>
        <p:sp>
          <p:nvSpPr>
            <p:cNvPr id="635" name="tx635"/>
            <p:cNvSpPr/>
            <p:nvPr/>
          </p:nvSpPr>
          <p:spPr>
            <a:xfrm>
              <a:off x="1427014" y="2031614"/>
              <a:ext cx="2234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Haiti</a:t>
              </a:r>
            </a:p>
          </p:txBody>
        </p:sp>
        <p:sp>
          <p:nvSpPr>
            <p:cNvPr id="636" name="tx636"/>
            <p:cNvSpPr/>
            <p:nvPr/>
          </p:nvSpPr>
          <p:spPr>
            <a:xfrm>
              <a:off x="3124744" y="2031614"/>
              <a:ext cx="19266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Iran</a:t>
              </a:r>
            </a:p>
          </p:txBody>
        </p:sp>
        <p:sp>
          <p:nvSpPr>
            <p:cNvPr id="637" name="tx637"/>
            <p:cNvSpPr/>
            <p:nvPr/>
          </p:nvSpPr>
          <p:spPr>
            <a:xfrm>
              <a:off x="4807067" y="2031614"/>
              <a:ext cx="19266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Iraq</a:t>
              </a:r>
            </a:p>
          </p:txBody>
        </p:sp>
        <p:sp>
          <p:nvSpPr>
            <p:cNvPr id="638" name="tx638"/>
            <p:cNvSpPr/>
            <p:nvPr/>
          </p:nvSpPr>
          <p:spPr>
            <a:xfrm>
              <a:off x="6368094" y="2031614"/>
              <a:ext cx="43525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Lebanon</a:t>
              </a:r>
            </a:p>
          </p:txBody>
        </p:sp>
        <p:sp>
          <p:nvSpPr>
            <p:cNvPr id="639" name="tx639"/>
            <p:cNvSpPr/>
            <p:nvPr/>
          </p:nvSpPr>
          <p:spPr>
            <a:xfrm>
              <a:off x="8165631" y="2031614"/>
              <a:ext cx="20482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Mali</a:t>
              </a:r>
            </a:p>
          </p:txBody>
        </p:sp>
        <p:sp>
          <p:nvSpPr>
            <p:cNvPr id="640" name="tx640"/>
            <p:cNvSpPr/>
            <p:nvPr/>
          </p:nvSpPr>
          <p:spPr>
            <a:xfrm>
              <a:off x="1243539" y="727533"/>
              <a:ext cx="59042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Afghanistan</a:t>
              </a:r>
            </a:p>
          </p:txBody>
        </p:sp>
        <p:sp>
          <p:nvSpPr>
            <p:cNvPr id="641" name="tx641"/>
            <p:cNvSpPr/>
            <p:nvPr/>
          </p:nvSpPr>
          <p:spPr>
            <a:xfrm>
              <a:off x="2891846" y="727533"/>
              <a:ext cx="65845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Burkina Faso</a:t>
              </a:r>
            </a:p>
          </p:txBody>
        </p:sp>
        <p:sp>
          <p:nvSpPr>
            <p:cNvPr id="642" name="tx642"/>
            <p:cNvSpPr/>
            <p:nvPr/>
          </p:nvSpPr>
          <p:spPr>
            <a:xfrm>
              <a:off x="4785487" y="727533"/>
              <a:ext cx="23582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CAR</a:t>
              </a:r>
            </a:p>
          </p:txBody>
        </p:sp>
        <p:sp>
          <p:nvSpPr>
            <p:cNvPr id="643" name="tx643"/>
            <p:cNvSpPr/>
            <p:nvPr/>
          </p:nvSpPr>
          <p:spPr>
            <a:xfrm>
              <a:off x="6421038" y="727533"/>
              <a:ext cx="32936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Congo</a:t>
              </a:r>
            </a:p>
          </p:txBody>
        </p:sp>
        <p:sp>
          <p:nvSpPr>
            <p:cNvPr id="644" name="tx644"/>
            <p:cNvSpPr/>
            <p:nvPr/>
          </p:nvSpPr>
          <p:spPr>
            <a:xfrm>
              <a:off x="8066098" y="727533"/>
              <a:ext cx="40389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Ethiopia</a:t>
              </a:r>
            </a:p>
          </p:txBody>
        </p:sp>
        <p:sp>
          <p:nvSpPr>
            <p:cNvPr id="645" name="pl645"/>
            <p:cNvSpPr/>
            <p:nvPr/>
          </p:nvSpPr>
          <p:spPr>
            <a:xfrm>
              <a:off x="80569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6" name="pl646"/>
            <p:cNvSpPr/>
            <p:nvPr/>
          </p:nvSpPr>
          <p:spPr>
            <a:xfrm>
              <a:off x="1015139"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7" name="pl647"/>
            <p:cNvSpPr/>
            <p:nvPr/>
          </p:nvSpPr>
          <p:spPr>
            <a:xfrm>
              <a:off x="122458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8" name="pl648"/>
            <p:cNvSpPr/>
            <p:nvPr/>
          </p:nvSpPr>
          <p:spPr>
            <a:xfrm>
              <a:off x="1434031"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9" name="pl649"/>
            <p:cNvSpPr/>
            <p:nvPr/>
          </p:nvSpPr>
          <p:spPr>
            <a:xfrm>
              <a:off x="1643476"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0" name="pl650"/>
            <p:cNvSpPr/>
            <p:nvPr/>
          </p:nvSpPr>
          <p:spPr>
            <a:xfrm>
              <a:off x="185292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1" name="pl651"/>
            <p:cNvSpPr/>
            <p:nvPr/>
          </p:nvSpPr>
          <p:spPr>
            <a:xfrm>
              <a:off x="206236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2" name="pl652"/>
            <p:cNvSpPr/>
            <p:nvPr/>
          </p:nvSpPr>
          <p:spPr>
            <a:xfrm>
              <a:off x="2271814"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3" name="tx653"/>
            <p:cNvSpPr/>
            <p:nvPr/>
          </p:nvSpPr>
          <p:spPr>
            <a:xfrm rot="-5400000">
              <a:off x="68133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54" name="tx654"/>
            <p:cNvSpPr/>
            <p:nvPr/>
          </p:nvSpPr>
          <p:spPr>
            <a:xfrm rot="-5400000">
              <a:off x="89078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55" name="tx655"/>
            <p:cNvSpPr/>
            <p:nvPr/>
          </p:nvSpPr>
          <p:spPr>
            <a:xfrm rot="-5400000">
              <a:off x="110022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56" name="tx656"/>
            <p:cNvSpPr/>
            <p:nvPr/>
          </p:nvSpPr>
          <p:spPr>
            <a:xfrm rot="-5400000">
              <a:off x="130967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57" name="tx657"/>
            <p:cNvSpPr/>
            <p:nvPr/>
          </p:nvSpPr>
          <p:spPr>
            <a:xfrm rot="-5400000">
              <a:off x="151911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58" name="tx658"/>
            <p:cNvSpPr/>
            <p:nvPr/>
          </p:nvSpPr>
          <p:spPr>
            <a:xfrm rot="-5400000">
              <a:off x="172856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59" name="tx659"/>
            <p:cNvSpPr/>
            <p:nvPr/>
          </p:nvSpPr>
          <p:spPr>
            <a:xfrm rot="-5400000">
              <a:off x="193801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60" name="tx660"/>
            <p:cNvSpPr/>
            <p:nvPr/>
          </p:nvSpPr>
          <p:spPr>
            <a:xfrm rot="-5400000">
              <a:off x="214745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61" name="pl661"/>
            <p:cNvSpPr/>
            <p:nvPr/>
          </p:nvSpPr>
          <p:spPr>
            <a:xfrm>
              <a:off x="248801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2" name="pl662"/>
            <p:cNvSpPr/>
            <p:nvPr/>
          </p:nvSpPr>
          <p:spPr>
            <a:xfrm>
              <a:off x="2697461"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3" name="pl663"/>
            <p:cNvSpPr/>
            <p:nvPr/>
          </p:nvSpPr>
          <p:spPr>
            <a:xfrm>
              <a:off x="290690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4" name="pl664"/>
            <p:cNvSpPr/>
            <p:nvPr/>
          </p:nvSpPr>
          <p:spPr>
            <a:xfrm>
              <a:off x="311635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5" name="pl665"/>
            <p:cNvSpPr/>
            <p:nvPr/>
          </p:nvSpPr>
          <p:spPr>
            <a:xfrm>
              <a:off x="3325799"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6" name="pl666"/>
            <p:cNvSpPr/>
            <p:nvPr/>
          </p:nvSpPr>
          <p:spPr>
            <a:xfrm>
              <a:off x="353524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7" name="pl667"/>
            <p:cNvSpPr/>
            <p:nvPr/>
          </p:nvSpPr>
          <p:spPr>
            <a:xfrm>
              <a:off x="3744691"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8" name="pl668"/>
            <p:cNvSpPr/>
            <p:nvPr/>
          </p:nvSpPr>
          <p:spPr>
            <a:xfrm>
              <a:off x="395413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9" name="tx669"/>
            <p:cNvSpPr/>
            <p:nvPr/>
          </p:nvSpPr>
          <p:spPr>
            <a:xfrm rot="-5400000">
              <a:off x="2363657"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70" name="tx670"/>
            <p:cNvSpPr/>
            <p:nvPr/>
          </p:nvSpPr>
          <p:spPr>
            <a:xfrm rot="-5400000">
              <a:off x="2573103"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71" name="tx671"/>
            <p:cNvSpPr/>
            <p:nvPr/>
          </p:nvSpPr>
          <p:spPr>
            <a:xfrm rot="-5400000">
              <a:off x="2782549"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72" name="tx672"/>
            <p:cNvSpPr/>
            <p:nvPr/>
          </p:nvSpPr>
          <p:spPr>
            <a:xfrm rot="-5400000">
              <a:off x="2991995"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73" name="tx673"/>
            <p:cNvSpPr/>
            <p:nvPr/>
          </p:nvSpPr>
          <p:spPr>
            <a:xfrm rot="-5400000">
              <a:off x="3201441"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74" name="tx674"/>
            <p:cNvSpPr/>
            <p:nvPr/>
          </p:nvSpPr>
          <p:spPr>
            <a:xfrm rot="-5400000">
              <a:off x="341088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75" name="tx675"/>
            <p:cNvSpPr/>
            <p:nvPr/>
          </p:nvSpPr>
          <p:spPr>
            <a:xfrm rot="-5400000">
              <a:off x="362033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76" name="tx676"/>
            <p:cNvSpPr/>
            <p:nvPr/>
          </p:nvSpPr>
          <p:spPr>
            <a:xfrm rot="-5400000">
              <a:off x="382977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77" name="pl677"/>
            <p:cNvSpPr/>
            <p:nvPr/>
          </p:nvSpPr>
          <p:spPr>
            <a:xfrm>
              <a:off x="417033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8" name="pl678"/>
            <p:cNvSpPr/>
            <p:nvPr/>
          </p:nvSpPr>
          <p:spPr>
            <a:xfrm>
              <a:off x="4379784"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9" name="pl679"/>
            <p:cNvSpPr/>
            <p:nvPr/>
          </p:nvSpPr>
          <p:spPr>
            <a:xfrm>
              <a:off x="4589230"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0" name="pl680"/>
            <p:cNvSpPr/>
            <p:nvPr/>
          </p:nvSpPr>
          <p:spPr>
            <a:xfrm>
              <a:off x="4798676"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1" name="pl681"/>
            <p:cNvSpPr/>
            <p:nvPr/>
          </p:nvSpPr>
          <p:spPr>
            <a:xfrm>
              <a:off x="500812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2" name="pl682"/>
            <p:cNvSpPr/>
            <p:nvPr/>
          </p:nvSpPr>
          <p:spPr>
            <a:xfrm>
              <a:off x="521756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3" name="pl683"/>
            <p:cNvSpPr/>
            <p:nvPr/>
          </p:nvSpPr>
          <p:spPr>
            <a:xfrm>
              <a:off x="542701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4" name="pl684"/>
            <p:cNvSpPr/>
            <p:nvPr/>
          </p:nvSpPr>
          <p:spPr>
            <a:xfrm>
              <a:off x="5636459"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5" name="tx685"/>
            <p:cNvSpPr/>
            <p:nvPr/>
          </p:nvSpPr>
          <p:spPr>
            <a:xfrm rot="-5400000">
              <a:off x="404598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86" name="tx686"/>
            <p:cNvSpPr/>
            <p:nvPr/>
          </p:nvSpPr>
          <p:spPr>
            <a:xfrm rot="-5400000">
              <a:off x="4255425"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87" name="tx687"/>
            <p:cNvSpPr/>
            <p:nvPr/>
          </p:nvSpPr>
          <p:spPr>
            <a:xfrm rot="-5400000">
              <a:off x="4464871"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88" name="tx688"/>
            <p:cNvSpPr/>
            <p:nvPr/>
          </p:nvSpPr>
          <p:spPr>
            <a:xfrm rot="-5400000">
              <a:off x="4674317"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89" name="tx689"/>
            <p:cNvSpPr/>
            <p:nvPr/>
          </p:nvSpPr>
          <p:spPr>
            <a:xfrm rot="-5400000">
              <a:off x="4883763"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90" name="tx690"/>
            <p:cNvSpPr/>
            <p:nvPr/>
          </p:nvSpPr>
          <p:spPr>
            <a:xfrm rot="-5400000">
              <a:off x="5093209"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91" name="tx691"/>
            <p:cNvSpPr/>
            <p:nvPr/>
          </p:nvSpPr>
          <p:spPr>
            <a:xfrm rot="-5400000">
              <a:off x="5302655"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92" name="tx692"/>
            <p:cNvSpPr/>
            <p:nvPr/>
          </p:nvSpPr>
          <p:spPr>
            <a:xfrm rot="-5400000">
              <a:off x="5512101"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93" name="pl693"/>
            <p:cNvSpPr/>
            <p:nvPr/>
          </p:nvSpPr>
          <p:spPr>
            <a:xfrm>
              <a:off x="5852660"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4" name="pl694"/>
            <p:cNvSpPr/>
            <p:nvPr/>
          </p:nvSpPr>
          <p:spPr>
            <a:xfrm>
              <a:off x="6062106"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5" name="pl695"/>
            <p:cNvSpPr/>
            <p:nvPr/>
          </p:nvSpPr>
          <p:spPr>
            <a:xfrm>
              <a:off x="627155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6" name="pl696"/>
            <p:cNvSpPr/>
            <p:nvPr/>
          </p:nvSpPr>
          <p:spPr>
            <a:xfrm>
              <a:off x="648099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7" name="pl697"/>
            <p:cNvSpPr/>
            <p:nvPr/>
          </p:nvSpPr>
          <p:spPr>
            <a:xfrm>
              <a:off x="6690444"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8" name="pl698"/>
            <p:cNvSpPr/>
            <p:nvPr/>
          </p:nvSpPr>
          <p:spPr>
            <a:xfrm>
              <a:off x="6899890"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9" name="pl699"/>
            <p:cNvSpPr/>
            <p:nvPr/>
          </p:nvSpPr>
          <p:spPr>
            <a:xfrm>
              <a:off x="7109336"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00" name="pl700"/>
            <p:cNvSpPr/>
            <p:nvPr/>
          </p:nvSpPr>
          <p:spPr>
            <a:xfrm>
              <a:off x="731878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01" name="tx701"/>
            <p:cNvSpPr/>
            <p:nvPr/>
          </p:nvSpPr>
          <p:spPr>
            <a:xfrm rot="-5400000">
              <a:off x="572830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702" name="tx702"/>
            <p:cNvSpPr/>
            <p:nvPr/>
          </p:nvSpPr>
          <p:spPr>
            <a:xfrm rot="-5400000">
              <a:off x="593774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703" name="tx703"/>
            <p:cNvSpPr/>
            <p:nvPr/>
          </p:nvSpPr>
          <p:spPr>
            <a:xfrm rot="-5400000">
              <a:off x="614719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704" name="tx704"/>
            <p:cNvSpPr/>
            <p:nvPr/>
          </p:nvSpPr>
          <p:spPr>
            <a:xfrm rot="-5400000">
              <a:off x="635664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705" name="tx705"/>
            <p:cNvSpPr/>
            <p:nvPr/>
          </p:nvSpPr>
          <p:spPr>
            <a:xfrm rot="-5400000">
              <a:off x="656608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706" name="tx706"/>
            <p:cNvSpPr/>
            <p:nvPr/>
          </p:nvSpPr>
          <p:spPr>
            <a:xfrm rot="-5400000">
              <a:off x="677553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707" name="tx707"/>
            <p:cNvSpPr/>
            <p:nvPr/>
          </p:nvSpPr>
          <p:spPr>
            <a:xfrm rot="-5400000">
              <a:off x="698497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708" name="tx708"/>
            <p:cNvSpPr/>
            <p:nvPr/>
          </p:nvSpPr>
          <p:spPr>
            <a:xfrm rot="-5400000">
              <a:off x="7194423"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709" name="pl709"/>
            <p:cNvSpPr/>
            <p:nvPr/>
          </p:nvSpPr>
          <p:spPr>
            <a:xfrm>
              <a:off x="753498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0" name="pl710"/>
            <p:cNvSpPr/>
            <p:nvPr/>
          </p:nvSpPr>
          <p:spPr>
            <a:xfrm>
              <a:off x="7744429"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1" name="pl711"/>
            <p:cNvSpPr/>
            <p:nvPr/>
          </p:nvSpPr>
          <p:spPr>
            <a:xfrm>
              <a:off x="795387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2" name="pl712"/>
            <p:cNvSpPr/>
            <p:nvPr/>
          </p:nvSpPr>
          <p:spPr>
            <a:xfrm>
              <a:off x="8163321"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3" name="pl713"/>
            <p:cNvSpPr/>
            <p:nvPr/>
          </p:nvSpPr>
          <p:spPr>
            <a:xfrm>
              <a:off x="837276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4" name="pl714"/>
            <p:cNvSpPr/>
            <p:nvPr/>
          </p:nvSpPr>
          <p:spPr>
            <a:xfrm>
              <a:off x="858221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5" name="pl715"/>
            <p:cNvSpPr/>
            <p:nvPr/>
          </p:nvSpPr>
          <p:spPr>
            <a:xfrm>
              <a:off x="879165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6" name="pl716"/>
            <p:cNvSpPr/>
            <p:nvPr/>
          </p:nvSpPr>
          <p:spPr>
            <a:xfrm>
              <a:off x="9001104"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7" name="tx717"/>
            <p:cNvSpPr/>
            <p:nvPr/>
          </p:nvSpPr>
          <p:spPr>
            <a:xfrm rot="-5400000">
              <a:off x="7410625"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718" name="tx718"/>
            <p:cNvSpPr/>
            <p:nvPr/>
          </p:nvSpPr>
          <p:spPr>
            <a:xfrm rot="-5400000">
              <a:off x="7620071"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719" name="tx719"/>
            <p:cNvSpPr/>
            <p:nvPr/>
          </p:nvSpPr>
          <p:spPr>
            <a:xfrm rot="-5400000">
              <a:off x="782951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720" name="tx720"/>
            <p:cNvSpPr/>
            <p:nvPr/>
          </p:nvSpPr>
          <p:spPr>
            <a:xfrm rot="-5400000">
              <a:off x="803896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721" name="tx721"/>
            <p:cNvSpPr/>
            <p:nvPr/>
          </p:nvSpPr>
          <p:spPr>
            <a:xfrm rot="-5400000">
              <a:off x="824840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722" name="tx722"/>
            <p:cNvSpPr/>
            <p:nvPr/>
          </p:nvSpPr>
          <p:spPr>
            <a:xfrm rot="-5400000">
              <a:off x="845785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723" name="tx723"/>
            <p:cNvSpPr/>
            <p:nvPr/>
          </p:nvSpPr>
          <p:spPr>
            <a:xfrm rot="-5400000">
              <a:off x="866730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724" name="tx724"/>
            <p:cNvSpPr/>
            <p:nvPr/>
          </p:nvSpPr>
          <p:spPr>
            <a:xfrm rot="-5400000">
              <a:off x="887674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725" name="tx725"/>
            <p:cNvSpPr/>
            <p:nvPr/>
          </p:nvSpPr>
          <p:spPr>
            <a:xfrm>
              <a:off x="508182" y="1765138"/>
              <a:ext cx="1615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726" name="tx726"/>
            <p:cNvSpPr/>
            <p:nvPr/>
          </p:nvSpPr>
          <p:spPr>
            <a:xfrm>
              <a:off x="508182" y="1495677"/>
              <a:ext cx="1615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727" name="tx727"/>
            <p:cNvSpPr/>
            <p:nvPr/>
          </p:nvSpPr>
          <p:spPr>
            <a:xfrm>
              <a:off x="607577" y="1226216"/>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728" name="tx728"/>
            <p:cNvSpPr/>
            <p:nvPr/>
          </p:nvSpPr>
          <p:spPr>
            <a:xfrm>
              <a:off x="545398" y="95675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729" name="pl729"/>
            <p:cNvSpPr/>
            <p:nvPr/>
          </p:nvSpPr>
          <p:spPr>
            <a:xfrm>
              <a:off x="697592" y="1805143"/>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30" name="pl730"/>
            <p:cNvSpPr/>
            <p:nvPr/>
          </p:nvSpPr>
          <p:spPr>
            <a:xfrm>
              <a:off x="697592" y="1535682"/>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31" name="pl731"/>
            <p:cNvSpPr/>
            <p:nvPr/>
          </p:nvSpPr>
          <p:spPr>
            <a:xfrm>
              <a:off x="697592" y="1266221"/>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32" name="pl732"/>
            <p:cNvSpPr/>
            <p:nvPr/>
          </p:nvSpPr>
          <p:spPr>
            <a:xfrm>
              <a:off x="697592" y="99676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33" name="tx733"/>
            <p:cNvSpPr/>
            <p:nvPr/>
          </p:nvSpPr>
          <p:spPr>
            <a:xfrm>
              <a:off x="508182" y="3069220"/>
              <a:ext cx="1615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734" name="tx734"/>
            <p:cNvSpPr/>
            <p:nvPr/>
          </p:nvSpPr>
          <p:spPr>
            <a:xfrm>
              <a:off x="508182" y="2799759"/>
              <a:ext cx="1615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735" name="tx735"/>
            <p:cNvSpPr/>
            <p:nvPr/>
          </p:nvSpPr>
          <p:spPr>
            <a:xfrm>
              <a:off x="607577" y="2530298"/>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736" name="tx736"/>
            <p:cNvSpPr/>
            <p:nvPr/>
          </p:nvSpPr>
          <p:spPr>
            <a:xfrm>
              <a:off x="545398" y="2260837"/>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737" name="pl737"/>
            <p:cNvSpPr/>
            <p:nvPr/>
          </p:nvSpPr>
          <p:spPr>
            <a:xfrm>
              <a:off x="697592" y="3109225"/>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38" name="pl738"/>
            <p:cNvSpPr/>
            <p:nvPr/>
          </p:nvSpPr>
          <p:spPr>
            <a:xfrm>
              <a:off x="697592" y="2839764"/>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39" name="pl739"/>
            <p:cNvSpPr/>
            <p:nvPr/>
          </p:nvSpPr>
          <p:spPr>
            <a:xfrm>
              <a:off x="697592" y="2570303"/>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0" name="pl740"/>
            <p:cNvSpPr/>
            <p:nvPr/>
          </p:nvSpPr>
          <p:spPr>
            <a:xfrm>
              <a:off x="697592" y="2300842"/>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1" name="tx741"/>
            <p:cNvSpPr/>
            <p:nvPr/>
          </p:nvSpPr>
          <p:spPr>
            <a:xfrm>
              <a:off x="508182" y="4373301"/>
              <a:ext cx="1615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742" name="tx742"/>
            <p:cNvSpPr/>
            <p:nvPr/>
          </p:nvSpPr>
          <p:spPr>
            <a:xfrm>
              <a:off x="508182" y="4103841"/>
              <a:ext cx="1615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743" name="tx743"/>
            <p:cNvSpPr/>
            <p:nvPr/>
          </p:nvSpPr>
          <p:spPr>
            <a:xfrm>
              <a:off x="607577" y="3834380"/>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744" name="tx744"/>
            <p:cNvSpPr/>
            <p:nvPr/>
          </p:nvSpPr>
          <p:spPr>
            <a:xfrm>
              <a:off x="545398" y="356491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745" name="pl745"/>
            <p:cNvSpPr/>
            <p:nvPr/>
          </p:nvSpPr>
          <p:spPr>
            <a:xfrm>
              <a:off x="697592" y="4413306"/>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6" name="pl746"/>
            <p:cNvSpPr/>
            <p:nvPr/>
          </p:nvSpPr>
          <p:spPr>
            <a:xfrm>
              <a:off x="697592" y="4143846"/>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7" name="pl747"/>
            <p:cNvSpPr/>
            <p:nvPr/>
          </p:nvSpPr>
          <p:spPr>
            <a:xfrm>
              <a:off x="697592" y="3874385"/>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8" name="pl748"/>
            <p:cNvSpPr/>
            <p:nvPr/>
          </p:nvSpPr>
          <p:spPr>
            <a:xfrm>
              <a:off x="697592" y="3604924"/>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9" name="tx749"/>
            <p:cNvSpPr/>
            <p:nvPr/>
          </p:nvSpPr>
          <p:spPr>
            <a:xfrm>
              <a:off x="508182" y="5677383"/>
              <a:ext cx="1615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750" name="tx750"/>
            <p:cNvSpPr/>
            <p:nvPr/>
          </p:nvSpPr>
          <p:spPr>
            <a:xfrm>
              <a:off x="508182" y="5407922"/>
              <a:ext cx="1615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751" name="tx751"/>
            <p:cNvSpPr/>
            <p:nvPr/>
          </p:nvSpPr>
          <p:spPr>
            <a:xfrm>
              <a:off x="607577" y="5138461"/>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752" name="tx752"/>
            <p:cNvSpPr/>
            <p:nvPr/>
          </p:nvSpPr>
          <p:spPr>
            <a:xfrm>
              <a:off x="545398" y="4869000"/>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753" name="pl753"/>
            <p:cNvSpPr/>
            <p:nvPr/>
          </p:nvSpPr>
          <p:spPr>
            <a:xfrm>
              <a:off x="697592" y="5717388"/>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54" name="pl754"/>
            <p:cNvSpPr/>
            <p:nvPr/>
          </p:nvSpPr>
          <p:spPr>
            <a:xfrm>
              <a:off x="697592" y="5447927"/>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55" name="pl755"/>
            <p:cNvSpPr/>
            <p:nvPr/>
          </p:nvSpPr>
          <p:spPr>
            <a:xfrm>
              <a:off x="697592" y="5178466"/>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56" name="pl756"/>
            <p:cNvSpPr/>
            <p:nvPr/>
          </p:nvSpPr>
          <p:spPr>
            <a:xfrm>
              <a:off x="697592" y="4909005"/>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57" name="tx757"/>
            <p:cNvSpPr/>
            <p:nvPr/>
          </p:nvSpPr>
          <p:spPr>
            <a:xfrm rot="-5400000">
              <a:off x="-257217" y="3290889"/>
              <a:ext cx="130228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Difference (% points)</a:t>
              </a:r>
            </a:p>
          </p:txBody>
        </p:sp>
        <p:sp>
          <p:nvSpPr>
            <p:cNvPr id="758" name="tx758"/>
            <p:cNvSpPr/>
            <p:nvPr/>
          </p:nvSpPr>
          <p:spPr>
            <a:xfrm>
              <a:off x="732387" y="435349"/>
              <a:ext cx="6558808"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DTP3 coverage difference compared to 2019, by country, WB FCV countries, 2018-2025</a:t>
              </a:r>
            </a:p>
          </p:txBody>
        </p:sp>
        <p:sp>
          <p:nvSpPr>
            <p:cNvPr id="759" name="tx759"/>
            <p:cNvSpPr/>
            <p:nvPr/>
          </p:nvSpPr>
          <p:spPr>
            <a:xfrm>
              <a:off x="4912427" y="63520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760" name="tx760"/>
            <p:cNvSpPr/>
            <p:nvPr/>
          </p:nvSpPr>
          <p:spPr>
            <a:xfrm>
              <a:off x="5516114" y="6472760"/>
              <a:ext cx="355829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Dark grey line displays regional coverage difference for reference </a:t>
              </a:r>
            </a:p>
          </p:txBody>
        </p:sp>
        <p:sp>
          <p:nvSpPr>
            <p:cNvPr id="761" name="tx761"/>
            <p:cNvSpPr/>
            <p:nvPr/>
          </p:nvSpPr>
          <p:spPr>
            <a:xfrm>
              <a:off x="-1557134" y="6593460"/>
              <a:ext cx="1063154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When looking at coverage difference compared to 2019, values above zero indicate coverage n percentage points higher than in 2019 and values below zero indicate coverage n percentage points lower than in 2019</a:t>
              </a:r>
            </a:p>
          </p:txBody>
        </p:sp>
      </p:grpSp>
      <p:sp>
        <p:nvSpPr>
          <p:cNvPr id="76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the difference in DTP3 coverage compared to 2019, for the 20 countries with the largest declines in coverage between 2019 and 2025. Among the 20 countries with the largest declines in DTP3 coverage between 2019 and 2025, Coverage was higher in 2025 compared to 2019 in 8 of these 20 countries (CAR, Congo, Ethiopia, Haiti, Mali, Niger, Papua New Guinea, and South Sudan). The largest increase in coverage was 12% points in South Sudan from 61% in 2019 to 73% in 2025. Coverage was lower than in 2019 in 9 of these 20 countries (Afghanistan, Iran, Lebanon, Mozambique, Myanmar, Nigeria, Sudan, Syria, and Yemen). The largest decline in coverage was 31% points in Lebanon from 83% in 2019 to 52% in 2025. Coverage was unchanged in 3 of these 20 countries (Burkina Faso, Iraq, and State of Palestine).</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2812880" y="660111"/>
              <a:ext cx="0" cy="5171243"/>
            </a:xfrm>
            <a:custGeom>
              <a:avLst/>
              <a:pathLst>
                <a:path w="0" h="5171243">
                  <a:moveTo>
                    <a:pt x="0" y="5171243"/>
                  </a:moveTo>
                  <a:lnTo>
                    <a:pt x="0" y="0"/>
                  </a:lnTo>
                  <a:lnTo>
                    <a:pt x="0" y="0"/>
                  </a:lnTo>
                </a:path>
              </a:pathLst>
            </a:custGeom>
            <a:ln w="6775" cap="flat">
              <a:solidFill>
                <a:srgbClr val="EBEBEB">
                  <a:alpha val="100000"/>
                </a:srgbClr>
              </a:solidFill>
              <a:prstDash val="solid"/>
              <a:round/>
            </a:ln>
          </p:spPr>
          <p:txBody>
            <a:bodyPr/>
            <a:lstStyle/>
            <a:p/>
          </p:txBody>
        </p:sp>
        <p:sp>
          <p:nvSpPr>
            <p:cNvPr id="5" name="pl5"/>
            <p:cNvSpPr/>
            <p:nvPr/>
          </p:nvSpPr>
          <p:spPr>
            <a:xfrm>
              <a:off x="4284613" y="660111"/>
              <a:ext cx="0" cy="5171243"/>
            </a:xfrm>
            <a:custGeom>
              <a:avLst/>
              <a:pathLst>
                <a:path w="0" h="5171243">
                  <a:moveTo>
                    <a:pt x="0" y="5171243"/>
                  </a:moveTo>
                  <a:lnTo>
                    <a:pt x="0" y="0"/>
                  </a:lnTo>
                  <a:lnTo>
                    <a:pt x="0" y="0"/>
                  </a:lnTo>
                </a:path>
              </a:pathLst>
            </a:custGeom>
            <a:ln w="6775" cap="flat">
              <a:solidFill>
                <a:srgbClr val="EBEBEB">
                  <a:alpha val="100000"/>
                </a:srgbClr>
              </a:solidFill>
              <a:prstDash val="solid"/>
              <a:round/>
            </a:ln>
          </p:spPr>
          <p:txBody>
            <a:bodyPr/>
            <a:lstStyle/>
            <a:p/>
          </p:txBody>
        </p:sp>
        <p:sp>
          <p:nvSpPr>
            <p:cNvPr id="6" name="pl6"/>
            <p:cNvSpPr/>
            <p:nvPr/>
          </p:nvSpPr>
          <p:spPr>
            <a:xfrm>
              <a:off x="5756346" y="660111"/>
              <a:ext cx="0" cy="5171243"/>
            </a:xfrm>
            <a:custGeom>
              <a:avLst/>
              <a:pathLst>
                <a:path w="0" h="5171243">
                  <a:moveTo>
                    <a:pt x="0" y="5171243"/>
                  </a:moveTo>
                  <a:lnTo>
                    <a:pt x="0" y="0"/>
                  </a:lnTo>
                  <a:lnTo>
                    <a:pt x="0" y="0"/>
                  </a:lnTo>
                </a:path>
              </a:pathLst>
            </a:custGeom>
            <a:ln w="6775" cap="flat">
              <a:solidFill>
                <a:srgbClr val="EBEBEB">
                  <a:alpha val="100000"/>
                </a:srgbClr>
              </a:solidFill>
              <a:prstDash val="solid"/>
              <a:round/>
            </a:ln>
          </p:spPr>
          <p:txBody>
            <a:bodyPr/>
            <a:lstStyle/>
            <a:p/>
          </p:txBody>
        </p:sp>
        <p:sp>
          <p:nvSpPr>
            <p:cNvPr id="7" name="pl7"/>
            <p:cNvSpPr/>
            <p:nvPr/>
          </p:nvSpPr>
          <p:spPr>
            <a:xfrm>
              <a:off x="7228079" y="660111"/>
              <a:ext cx="0" cy="5171243"/>
            </a:xfrm>
            <a:custGeom>
              <a:avLst/>
              <a:pathLst>
                <a:path w="0" h="5171243">
                  <a:moveTo>
                    <a:pt x="0" y="5171243"/>
                  </a:moveTo>
                  <a:lnTo>
                    <a:pt x="0" y="0"/>
                  </a:lnTo>
                  <a:lnTo>
                    <a:pt x="0" y="0"/>
                  </a:lnTo>
                </a:path>
              </a:pathLst>
            </a:custGeom>
            <a:ln w="6775" cap="flat">
              <a:solidFill>
                <a:srgbClr val="EBEBEB">
                  <a:alpha val="100000"/>
                </a:srgbClr>
              </a:solidFill>
              <a:prstDash val="solid"/>
              <a:round/>
            </a:ln>
          </p:spPr>
          <p:txBody>
            <a:bodyPr/>
            <a:lstStyle/>
            <a:p/>
          </p:txBody>
        </p:sp>
        <p:sp>
          <p:nvSpPr>
            <p:cNvPr id="8" name="pl8"/>
            <p:cNvSpPr/>
            <p:nvPr/>
          </p:nvSpPr>
          <p:spPr>
            <a:xfrm>
              <a:off x="1782667" y="5703143"/>
              <a:ext cx="6475625" cy="0"/>
            </a:xfrm>
            <a:custGeom>
              <a:avLst/>
              <a:pathLst>
                <a:path w="6475625" h="0">
                  <a:moveTo>
                    <a:pt x="0" y="0"/>
                  </a:moveTo>
                  <a:lnTo>
                    <a:pt x="6475625" y="0"/>
                  </a:lnTo>
                  <a:lnTo>
                    <a:pt x="6475625" y="0"/>
                  </a:lnTo>
                </a:path>
              </a:pathLst>
            </a:custGeom>
            <a:ln w="13550" cap="flat">
              <a:solidFill>
                <a:srgbClr val="EBEBEB">
                  <a:alpha val="100000"/>
                </a:srgbClr>
              </a:solidFill>
              <a:prstDash val="solid"/>
              <a:round/>
            </a:ln>
          </p:spPr>
          <p:txBody>
            <a:bodyPr/>
            <a:lstStyle/>
            <a:p/>
          </p:txBody>
        </p:sp>
        <p:sp>
          <p:nvSpPr>
            <p:cNvPr id="9" name="pl9"/>
            <p:cNvSpPr/>
            <p:nvPr/>
          </p:nvSpPr>
          <p:spPr>
            <a:xfrm>
              <a:off x="1782667" y="5489455"/>
              <a:ext cx="6475625" cy="0"/>
            </a:xfrm>
            <a:custGeom>
              <a:avLst/>
              <a:pathLst>
                <a:path w="6475625" h="0">
                  <a:moveTo>
                    <a:pt x="0" y="0"/>
                  </a:moveTo>
                  <a:lnTo>
                    <a:pt x="6475625" y="0"/>
                  </a:lnTo>
                  <a:lnTo>
                    <a:pt x="6475625" y="0"/>
                  </a:lnTo>
                </a:path>
              </a:pathLst>
            </a:custGeom>
            <a:ln w="13550" cap="flat">
              <a:solidFill>
                <a:srgbClr val="EBEBEB">
                  <a:alpha val="100000"/>
                </a:srgbClr>
              </a:solidFill>
              <a:prstDash val="solid"/>
              <a:round/>
            </a:ln>
          </p:spPr>
          <p:txBody>
            <a:bodyPr/>
            <a:lstStyle/>
            <a:p/>
          </p:txBody>
        </p:sp>
        <p:sp>
          <p:nvSpPr>
            <p:cNvPr id="10" name="pl10"/>
            <p:cNvSpPr/>
            <p:nvPr/>
          </p:nvSpPr>
          <p:spPr>
            <a:xfrm>
              <a:off x="1782667" y="5275767"/>
              <a:ext cx="6475625" cy="0"/>
            </a:xfrm>
            <a:custGeom>
              <a:avLst/>
              <a:pathLst>
                <a:path w="6475625" h="0">
                  <a:moveTo>
                    <a:pt x="0" y="0"/>
                  </a:moveTo>
                  <a:lnTo>
                    <a:pt x="6475625" y="0"/>
                  </a:lnTo>
                  <a:lnTo>
                    <a:pt x="6475625" y="0"/>
                  </a:lnTo>
                </a:path>
              </a:pathLst>
            </a:custGeom>
            <a:ln w="13550" cap="flat">
              <a:solidFill>
                <a:srgbClr val="EBEBEB">
                  <a:alpha val="100000"/>
                </a:srgbClr>
              </a:solidFill>
              <a:prstDash val="solid"/>
              <a:round/>
            </a:ln>
          </p:spPr>
          <p:txBody>
            <a:bodyPr/>
            <a:lstStyle/>
            <a:p/>
          </p:txBody>
        </p:sp>
        <p:sp>
          <p:nvSpPr>
            <p:cNvPr id="11" name="pl11"/>
            <p:cNvSpPr/>
            <p:nvPr/>
          </p:nvSpPr>
          <p:spPr>
            <a:xfrm>
              <a:off x="1782667" y="5062079"/>
              <a:ext cx="6475625" cy="0"/>
            </a:xfrm>
            <a:custGeom>
              <a:avLst/>
              <a:pathLst>
                <a:path w="6475625" h="0">
                  <a:moveTo>
                    <a:pt x="0" y="0"/>
                  </a:moveTo>
                  <a:lnTo>
                    <a:pt x="6475625" y="0"/>
                  </a:lnTo>
                  <a:lnTo>
                    <a:pt x="6475625" y="0"/>
                  </a:lnTo>
                </a:path>
              </a:pathLst>
            </a:custGeom>
            <a:ln w="13550" cap="flat">
              <a:solidFill>
                <a:srgbClr val="EBEBEB">
                  <a:alpha val="100000"/>
                </a:srgbClr>
              </a:solidFill>
              <a:prstDash val="solid"/>
              <a:round/>
            </a:ln>
          </p:spPr>
          <p:txBody>
            <a:bodyPr/>
            <a:lstStyle/>
            <a:p/>
          </p:txBody>
        </p:sp>
        <p:sp>
          <p:nvSpPr>
            <p:cNvPr id="12" name="pl12"/>
            <p:cNvSpPr/>
            <p:nvPr/>
          </p:nvSpPr>
          <p:spPr>
            <a:xfrm>
              <a:off x="1782667" y="4848391"/>
              <a:ext cx="6475625" cy="0"/>
            </a:xfrm>
            <a:custGeom>
              <a:avLst/>
              <a:pathLst>
                <a:path w="6475625" h="0">
                  <a:moveTo>
                    <a:pt x="0" y="0"/>
                  </a:moveTo>
                  <a:lnTo>
                    <a:pt x="6475625" y="0"/>
                  </a:lnTo>
                  <a:lnTo>
                    <a:pt x="6475625" y="0"/>
                  </a:lnTo>
                </a:path>
              </a:pathLst>
            </a:custGeom>
            <a:ln w="13550" cap="flat">
              <a:solidFill>
                <a:srgbClr val="EBEBEB">
                  <a:alpha val="100000"/>
                </a:srgbClr>
              </a:solidFill>
              <a:prstDash val="solid"/>
              <a:round/>
            </a:ln>
          </p:spPr>
          <p:txBody>
            <a:bodyPr/>
            <a:lstStyle/>
            <a:p/>
          </p:txBody>
        </p:sp>
        <p:sp>
          <p:nvSpPr>
            <p:cNvPr id="13" name="pl13"/>
            <p:cNvSpPr/>
            <p:nvPr/>
          </p:nvSpPr>
          <p:spPr>
            <a:xfrm>
              <a:off x="1782667" y="4634704"/>
              <a:ext cx="6475625" cy="0"/>
            </a:xfrm>
            <a:custGeom>
              <a:avLst/>
              <a:pathLst>
                <a:path w="6475625" h="0">
                  <a:moveTo>
                    <a:pt x="0" y="0"/>
                  </a:moveTo>
                  <a:lnTo>
                    <a:pt x="6475625" y="0"/>
                  </a:lnTo>
                  <a:lnTo>
                    <a:pt x="6475625" y="0"/>
                  </a:lnTo>
                </a:path>
              </a:pathLst>
            </a:custGeom>
            <a:ln w="13550" cap="flat">
              <a:solidFill>
                <a:srgbClr val="EBEBEB">
                  <a:alpha val="100000"/>
                </a:srgbClr>
              </a:solidFill>
              <a:prstDash val="solid"/>
              <a:round/>
            </a:ln>
          </p:spPr>
          <p:txBody>
            <a:bodyPr/>
            <a:lstStyle/>
            <a:p/>
          </p:txBody>
        </p:sp>
        <p:sp>
          <p:nvSpPr>
            <p:cNvPr id="14" name="pl14"/>
            <p:cNvSpPr/>
            <p:nvPr/>
          </p:nvSpPr>
          <p:spPr>
            <a:xfrm>
              <a:off x="1782667" y="4421016"/>
              <a:ext cx="6475625" cy="0"/>
            </a:xfrm>
            <a:custGeom>
              <a:avLst/>
              <a:pathLst>
                <a:path w="6475625" h="0">
                  <a:moveTo>
                    <a:pt x="0" y="0"/>
                  </a:moveTo>
                  <a:lnTo>
                    <a:pt x="6475625" y="0"/>
                  </a:lnTo>
                  <a:lnTo>
                    <a:pt x="6475625" y="0"/>
                  </a:lnTo>
                </a:path>
              </a:pathLst>
            </a:custGeom>
            <a:ln w="13550" cap="flat">
              <a:solidFill>
                <a:srgbClr val="EBEBEB">
                  <a:alpha val="100000"/>
                </a:srgbClr>
              </a:solidFill>
              <a:prstDash val="solid"/>
              <a:round/>
            </a:ln>
          </p:spPr>
          <p:txBody>
            <a:bodyPr/>
            <a:lstStyle/>
            <a:p/>
          </p:txBody>
        </p:sp>
        <p:sp>
          <p:nvSpPr>
            <p:cNvPr id="15" name="pl15"/>
            <p:cNvSpPr/>
            <p:nvPr/>
          </p:nvSpPr>
          <p:spPr>
            <a:xfrm>
              <a:off x="1782667" y="4207328"/>
              <a:ext cx="6475625" cy="0"/>
            </a:xfrm>
            <a:custGeom>
              <a:avLst/>
              <a:pathLst>
                <a:path w="6475625" h="0">
                  <a:moveTo>
                    <a:pt x="0" y="0"/>
                  </a:moveTo>
                  <a:lnTo>
                    <a:pt x="6475625" y="0"/>
                  </a:lnTo>
                  <a:lnTo>
                    <a:pt x="6475625" y="0"/>
                  </a:lnTo>
                </a:path>
              </a:pathLst>
            </a:custGeom>
            <a:ln w="13550" cap="flat">
              <a:solidFill>
                <a:srgbClr val="EBEBEB">
                  <a:alpha val="100000"/>
                </a:srgbClr>
              </a:solidFill>
              <a:prstDash val="solid"/>
              <a:round/>
            </a:ln>
          </p:spPr>
          <p:txBody>
            <a:bodyPr/>
            <a:lstStyle/>
            <a:p/>
          </p:txBody>
        </p:sp>
        <p:sp>
          <p:nvSpPr>
            <p:cNvPr id="16" name="pl16"/>
            <p:cNvSpPr/>
            <p:nvPr/>
          </p:nvSpPr>
          <p:spPr>
            <a:xfrm>
              <a:off x="1782667" y="3993640"/>
              <a:ext cx="6475625" cy="0"/>
            </a:xfrm>
            <a:custGeom>
              <a:avLst/>
              <a:pathLst>
                <a:path w="6475625" h="0">
                  <a:moveTo>
                    <a:pt x="0" y="0"/>
                  </a:moveTo>
                  <a:lnTo>
                    <a:pt x="6475625" y="0"/>
                  </a:lnTo>
                  <a:lnTo>
                    <a:pt x="6475625" y="0"/>
                  </a:lnTo>
                </a:path>
              </a:pathLst>
            </a:custGeom>
            <a:ln w="13550" cap="flat">
              <a:solidFill>
                <a:srgbClr val="EBEBEB">
                  <a:alpha val="100000"/>
                </a:srgbClr>
              </a:solidFill>
              <a:prstDash val="solid"/>
              <a:round/>
            </a:ln>
          </p:spPr>
          <p:txBody>
            <a:bodyPr/>
            <a:lstStyle/>
            <a:p/>
          </p:txBody>
        </p:sp>
        <p:sp>
          <p:nvSpPr>
            <p:cNvPr id="17" name="pl17"/>
            <p:cNvSpPr/>
            <p:nvPr/>
          </p:nvSpPr>
          <p:spPr>
            <a:xfrm>
              <a:off x="1782667" y="3779953"/>
              <a:ext cx="6475625" cy="0"/>
            </a:xfrm>
            <a:custGeom>
              <a:avLst/>
              <a:pathLst>
                <a:path w="6475625" h="0">
                  <a:moveTo>
                    <a:pt x="0" y="0"/>
                  </a:moveTo>
                  <a:lnTo>
                    <a:pt x="6475625" y="0"/>
                  </a:lnTo>
                  <a:lnTo>
                    <a:pt x="6475625" y="0"/>
                  </a:lnTo>
                </a:path>
              </a:pathLst>
            </a:custGeom>
            <a:ln w="13550" cap="flat">
              <a:solidFill>
                <a:srgbClr val="EBEBEB">
                  <a:alpha val="100000"/>
                </a:srgbClr>
              </a:solidFill>
              <a:prstDash val="solid"/>
              <a:round/>
            </a:ln>
          </p:spPr>
          <p:txBody>
            <a:bodyPr/>
            <a:lstStyle/>
            <a:p/>
          </p:txBody>
        </p:sp>
        <p:sp>
          <p:nvSpPr>
            <p:cNvPr id="18" name="pl18"/>
            <p:cNvSpPr/>
            <p:nvPr/>
          </p:nvSpPr>
          <p:spPr>
            <a:xfrm>
              <a:off x="1782667" y="3566265"/>
              <a:ext cx="6475625" cy="0"/>
            </a:xfrm>
            <a:custGeom>
              <a:avLst/>
              <a:pathLst>
                <a:path w="6475625" h="0">
                  <a:moveTo>
                    <a:pt x="0" y="0"/>
                  </a:moveTo>
                  <a:lnTo>
                    <a:pt x="6475625" y="0"/>
                  </a:lnTo>
                  <a:lnTo>
                    <a:pt x="6475625" y="0"/>
                  </a:lnTo>
                </a:path>
              </a:pathLst>
            </a:custGeom>
            <a:ln w="13550" cap="flat">
              <a:solidFill>
                <a:srgbClr val="EBEBEB">
                  <a:alpha val="100000"/>
                </a:srgbClr>
              </a:solidFill>
              <a:prstDash val="solid"/>
              <a:round/>
            </a:ln>
          </p:spPr>
          <p:txBody>
            <a:bodyPr/>
            <a:lstStyle/>
            <a:p/>
          </p:txBody>
        </p:sp>
        <p:sp>
          <p:nvSpPr>
            <p:cNvPr id="19" name="pl19"/>
            <p:cNvSpPr/>
            <p:nvPr/>
          </p:nvSpPr>
          <p:spPr>
            <a:xfrm>
              <a:off x="1782667" y="3352577"/>
              <a:ext cx="6475625" cy="0"/>
            </a:xfrm>
            <a:custGeom>
              <a:avLst/>
              <a:pathLst>
                <a:path w="6475625" h="0">
                  <a:moveTo>
                    <a:pt x="0" y="0"/>
                  </a:moveTo>
                  <a:lnTo>
                    <a:pt x="6475625" y="0"/>
                  </a:lnTo>
                  <a:lnTo>
                    <a:pt x="6475625" y="0"/>
                  </a:lnTo>
                </a:path>
              </a:pathLst>
            </a:custGeom>
            <a:ln w="13550" cap="flat">
              <a:solidFill>
                <a:srgbClr val="EBEBEB">
                  <a:alpha val="100000"/>
                </a:srgbClr>
              </a:solidFill>
              <a:prstDash val="solid"/>
              <a:round/>
            </a:ln>
          </p:spPr>
          <p:txBody>
            <a:bodyPr/>
            <a:lstStyle/>
            <a:p/>
          </p:txBody>
        </p:sp>
        <p:sp>
          <p:nvSpPr>
            <p:cNvPr id="20" name="pl20"/>
            <p:cNvSpPr/>
            <p:nvPr/>
          </p:nvSpPr>
          <p:spPr>
            <a:xfrm>
              <a:off x="1782667" y="3138889"/>
              <a:ext cx="6475625" cy="0"/>
            </a:xfrm>
            <a:custGeom>
              <a:avLst/>
              <a:pathLst>
                <a:path w="6475625" h="0">
                  <a:moveTo>
                    <a:pt x="0" y="0"/>
                  </a:moveTo>
                  <a:lnTo>
                    <a:pt x="6475625" y="0"/>
                  </a:lnTo>
                  <a:lnTo>
                    <a:pt x="6475625" y="0"/>
                  </a:lnTo>
                </a:path>
              </a:pathLst>
            </a:custGeom>
            <a:ln w="13550" cap="flat">
              <a:solidFill>
                <a:srgbClr val="EBEBEB">
                  <a:alpha val="100000"/>
                </a:srgbClr>
              </a:solidFill>
              <a:prstDash val="solid"/>
              <a:round/>
            </a:ln>
          </p:spPr>
          <p:txBody>
            <a:bodyPr/>
            <a:lstStyle/>
            <a:p/>
          </p:txBody>
        </p:sp>
        <p:sp>
          <p:nvSpPr>
            <p:cNvPr id="21" name="pl21"/>
            <p:cNvSpPr/>
            <p:nvPr/>
          </p:nvSpPr>
          <p:spPr>
            <a:xfrm>
              <a:off x="1782667" y="2925202"/>
              <a:ext cx="6475625" cy="0"/>
            </a:xfrm>
            <a:custGeom>
              <a:avLst/>
              <a:pathLst>
                <a:path w="6475625" h="0">
                  <a:moveTo>
                    <a:pt x="0" y="0"/>
                  </a:moveTo>
                  <a:lnTo>
                    <a:pt x="6475625" y="0"/>
                  </a:lnTo>
                  <a:lnTo>
                    <a:pt x="6475625" y="0"/>
                  </a:lnTo>
                </a:path>
              </a:pathLst>
            </a:custGeom>
            <a:ln w="13550" cap="flat">
              <a:solidFill>
                <a:srgbClr val="EBEBEB">
                  <a:alpha val="100000"/>
                </a:srgbClr>
              </a:solidFill>
              <a:prstDash val="solid"/>
              <a:round/>
            </a:ln>
          </p:spPr>
          <p:txBody>
            <a:bodyPr/>
            <a:lstStyle/>
            <a:p/>
          </p:txBody>
        </p:sp>
        <p:sp>
          <p:nvSpPr>
            <p:cNvPr id="22" name="pl22"/>
            <p:cNvSpPr/>
            <p:nvPr/>
          </p:nvSpPr>
          <p:spPr>
            <a:xfrm>
              <a:off x="1782667" y="2711514"/>
              <a:ext cx="6475625" cy="0"/>
            </a:xfrm>
            <a:custGeom>
              <a:avLst/>
              <a:pathLst>
                <a:path w="6475625" h="0">
                  <a:moveTo>
                    <a:pt x="0" y="0"/>
                  </a:moveTo>
                  <a:lnTo>
                    <a:pt x="6475625" y="0"/>
                  </a:lnTo>
                  <a:lnTo>
                    <a:pt x="6475625" y="0"/>
                  </a:lnTo>
                </a:path>
              </a:pathLst>
            </a:custGeom>
            <a:ln w="13550" cap="flat">
              <a:solidFill>
                <a:srgbClr val="EBEBEB">
                  <a:alpha val="100000"/>
                </a:srgbClr>
              </a:solidFill>
              <a:prstDash val="solid"/>
              <a:round/>
            </a:ln>
          </p:spPr>
          <p:txBody>
            <a:bodyPr/>
            <a:lstStyle/>
            <a:p/>
          </p:txBody>
        </p:sp>
        <p:sp>
          <p:nvSpPr>
            <p:cNvPr id="23" name="pl23"/>
            <p:cNvSpPr/>
            <p:nvPr/>
          </p:nvSpPr>
          <p:spPr>
            <a:xfrm>
              <a:off x="1782667" y="2497826"/>
              <a:ext cx="6475625" cy="0"/>
            </a:xfrm>
            <a:custGeom>
              <a:avLst/>
              <a:pathLst>
                <a:path w="6475625" h="0">
                  <a:moveTo>
                    <a:pt x="0" y="0"/>
                  </a:moveTo>
                  <a:lnTo>
                    <a:pt x="6475625" y="0"/>
                  </a:lnTo>
                  <a:lnTo>
                    <a:pt x="6475625" y="0"/>
                  </a:lnTo>
                </a:path>
              </a:pathLst>
            </a:custGeom>
            <a:ln w="13550" cap="flat">
              <a:solidFill>
                <a:srgbClr val="EBEBEB">
                  <a:alpha val="100000"/>
                </a:srgbClr>
              </a:solidFill>
              <a:prstDash val="solid"/>
              <a:round/>
            </a:ln>
          </p:spPr>
          <p:txBody>
            <a:bodyPr/>
            <a:lstStyle/>
            <a:p/>
          </p:txBody>
        </p:sp>
        <p:sp>
          <p:nvSpPr>
            <p:cNvPr id="24" name="pl24"/>
            <p:cNvSpPr/>
            <p:nvPr/>
          </p:nvSpPr>
          <p:spPr>
            <a:xfrm>
              <a:off x="1782667" y="2284138"/>
              <a:ext cx="6475625" cy="0"/>
            </a:xfrm>
            <a:custGeom>
              <a:avLst/>
              <a:pathLst>
                <a:path w="6475625" h="0">
                  <a:moveTo>
                    <a:pt x="0" y="0"/>
                  </a:moveTo>
                  <a:lnTo>
                    <a:pt x="6475625" y="0"/>
                  </a:lnTo>
                  <a:lnTo>
                    <a:pt x="6475625" y="0"/>
                  </a:lnTo>
                </a:path>
              </a:pathLst>
            </a:custGeom>
            <a:ln w="13550" cap="flat">
              <a:solidFill>
                <a:srgbClr val="EBEBEB">
                  <a:alpha val="100000"/>
                </a:srgbClr>
              </a:solidFill>
              <a:prstDash val="solid"/>
              <a:round/>
            </a:ln>
          </p:spPr>
          <p:txBody>
            <a:bodyPr/>
            <a:lstStyle/>
            <a:p/>
          </p:txBody>
        </p:sp>
        <p:sp>
          <p:nvSpPr>
            <p:cNvPr id="25" name="pl25"/>
            <p:cNvSpPr/>
            <p:nvPr/>
          </p:nvSpPr>
          <p:spPr>
            <a:xfrm>
              <a:off x="1782667" y="2070451"/>
              <a:ext cx="6475625" cy="0"/>
            </a:xfrm>
            <a:custGeom>
              <a:avLst/>
              <a:pathLst>
                <a:path w="6475625" h="0">
                  <a:moveTo>
                    <a:pt x="0" y="0"/>
                  </a:moveTo>
                  <a:lnTo>
                    <a:pt x="6475625" y="0"/>
                  </a:lnTo>
                  <a:lnTo>
                    <a:pt x="6475625" y="0"/>
                  </a:lnTo>
                </a:path>
              </a:pathLst>
            </a:custGeom>
            <a:ln w="13550" cap="flat">
              <a:solidFill>
                <a:srgbClr val="EBEBEB">
                  <a:alpha val="100000"/>
                </a:srgbClr>
              </a:solidFill>
              <a:prstDash val="solid"/>
              <a:round/>
            </a:ln>
          </p:spPr>
          <p:txBody>
            <a:bodyPr/>
            <a:lstStyle/>
            <a:p/>
          </p:txBody>
        </p:sp>
        <p:sp>
          <p:nvSpPr>
            <p:cNvPr id="26" name="pl26"/>
            <p:cNvSpPr/>
            <p:nvPr/>
          </p:nvSpPr>
          <p:spPr>
            <a:xfrm>
              <a:off x="1782667" y="1856763"/>
              <a:ext cx="6475625" cy="0"/>
            </a:xfrm>
            <a:custGeom>
              <a:avLst/>
              <a:pathLst>
                <a:path w="6475625" h="0">
                  <a:moveTo>
                    <a:pt x="0" y="0"/>
                  </a:moveTo>
                  <a:lnTo>
                    <a:pt x="6475625" y="0"/>
                  </a:lnTo>
                  <a:lnTo>
                    <a:pt x="6475625" y="0"/>
                  </a:lnTo>
                </a:path>
              </a:pathLst>
            </a:custGeom>
            <a:ln w="13550" cap="flat">
              <a:solidFill>
                <a:srgbClr val="EBEBEB">
                  <a:alpha val="100000"/>
                </a:srgbClr>
              </a:solidFill>
              <a:prstDash val="solid"/>
              <a:round/>
            </a:ln>
          </p:spPr>
          <p:txBody>
            <a:bodyPr/>
            <a:lstStyle/>
            <a:p/>
          </p:txBody>
        </p:sp>
        <p:sp>
          <p:nvSpPr>
            <p:cNvPr id="27" name="pl27"/>
            <p:cNvSpPr/>
            <p:nvPr/>
          </p:nvSpPr>
          <p:spPr>
            <a:xfrm>
              <a:off x="1782667" y="1643075"/>
              <a:ext cx="6475625" cy="0"/>
            </a:xfrm>
            <a:custGeom>
              <a:avLst/>
              <a:pathLst>
                <a:path w="6475625" h="0">
                  <a:moveTo>
                    <a:pt x="0" y="0"/>
                  </a:moveTo>
                  <a:lnTo>
                    <a:pt x="6475625" y="0"/>
                  </a:lnTo>
                  <a:lnTo>
                    <a:pt x="6475625" y="0"/>
                  </a:lnTo>
                </a:path>
              </a:pathLst>
            </a:custGeom>
            <a:ln w="13550" cap="flat">
              <a:solidFill>
                <a:srgbClr val="EBEBEB">
                  <a:alpha val="100000"/>
                </a:srgbClr>
              </a:solidFill>
              <a:prstDash val="solid"/>
              <a:round/>
            </a:ln>
          </p:spPr>
          <p:txBody>
            <a:bodyPr/>
            <a:lstStyle/>
            <a:p/>
          </p:txBody>
        </p:sp>
        <p:sp>
          <p:nvSpPr>
            <p:cNvPr id="28" name="pl28"/>
            <p:cNvSpPr/>
            <p:nvPr/>
          </p:nvSpPr>
          <p:spPr>
            <a:xfrm>
              <a:off x="1782667" y="1429387"/>
              <a:ext cx="6475625" cy="0"/>
            </a:xfrm>
            <a:custGeom>
              <a:avLst/>
              <a:pathLst>
                <a:path w="6475625" h="0">
                  <a:moveTo>
                    <a:pt x="0" y="0"/>
                  </a:moveTo>
                  <a:lnTo>
                    <a:pt x="6475625" y="0"/>
                  </a:lnTo>
                  <a:lnTo>
                    <a:pt x="6475625" y="0"/>
                  </a:lnTo>
                </a:path>
              </a:pathLst>
            </a:custGeom>
            <a:ln w="13550" cap="flat">
              <a:solidFill>
                <a:srgbClr val="EBEBEB">
                  <a:alpha val="100000"/>
                </a:srgbClr>
              </a:solidFill>
              <a:prstDash val="solid"/>
              <a:round/>
            </a:ln>
          </p:spPr>
          <p:txBody>
            <a:bodyPr/>
            <a:lstStyle/>
            <a:p/>
          </p:txBody>
        </p:sp>
        <p:sp>
          <p:nvSpPr>
            <p:cNvPr id="29" name="pl29"/>
            <p:cNvSpPr/>
            <p:nvPr/>
          </p:nvSpPr>
          <p:spPr>
            <a:xfrm>
              <a:off x="1782667" y="1215699"/>
              <a:ext cx="6475625" cy="0"/>
            </a:xfrm>
            <a:custGeom>
              <a:avLst/>
              <a:pathLst>
                <a:path w="6475625" h="0">
                  <a:moveTo>
                    <a:pt x="0" y="0"/>
                  </a:moveTo>
                  <a:lnTo>
                    <a:pt x="6475625" y="0"/>
                  </a:lnTo>
                  <a:lnTo>
                    <a:pt x="6475625" y="0"/>
                  </a:lnTo>
                </a:path>
              </a:pathLst>
            </a:custGeom>
            <a:ln w="13550" cap="flat">
              <a:solidFill>
                <a:srgbClr val="EBEBEB">
                  <a:alpha val="100000"/>
                </a:srgbClr>
              </a:solidFill>
              <a:prstDash val="solid"/>
              <a:round/>
            </a:ln>
          </p:spPr>
          <p:txBody>
            <a:bodyPr/>
            <a:lstStyle/>
            <a:p/>
          </p:txBody>
        </p:sp>
        <p:sp>
          <p:nvSpPr>
            <p:cNvPr id="30" name="pl30"/>
            <p:cNvSpPr/>
            <p:nvPr/>
          </p:nvSpPr>
          <p:spPr>
            <a:xfrm>
              <a:off x="1782667" y="1002012"/>
              <a:ext cx="6475625" cy="0"/>
            </a:xfrm>
            <a:custGeom>
              <a:avLst/>
              <a:pathLst>
                <a:path w="6475625" h="0">
                  <a:moveTo>
                    <a:pt x="0" y="0"/>
                  </a:moveTo>
                  <a:lnTo>
                    <a:pt x="6475625" y="0"/>
                  </a:lnTo>
                  <a:lnTo>
                    <a:pt x="6475625" y="0"/>
                  </a:lnTo>
                </a:path>
              </a:pathLst>
            </a:custGeom>
            <a:ln w="13550" cap="flat">
              <a:solidFill>
                <a:srgbClr val="EBEBEB">
                  <a:alpha val="100000"/>
                </a:srgbClr>
              </a:solidFill>
              <a:prstDash val="solid"/>
              <a:round/>
            </a:ln>
          </p:spPr>
          <p:txBody>
            <a:bodyPr/>
            <a:lstStyle/>
            <a:p/>
          </p:txBody>
        </p:sp>
        <p:sp>
          <p:nvSpPr>
            <p:cNvPr id="31" name="pl31"/>
            <p:cNvSpPr/>
            <p:nvPr/>
          </p:nvSpPr>
          <p:spPr>
            <a:xfrm>
              <a:off x="1782667" y="788324"/>
              <a:ext cx="6475625" cy="0"/>
            </a:xfrm>
            <a:custGeom>
              <a:avLst/>
              <a:pathLst>
                <a:path w="6475625" h="0">
                  <a:moveTo>
                    <a:pt x="0" y="0"/>
                  </a:moveTo>
                  <a:lnTo>
                    <a:pt x="6475625" y="0"/>
                  </a:lnTo>
                  <a:lnTo>
                    <a:pt x="6475625" y="0"/>
                  </a:lnTo>
                </a:path>
              </a:pathLst>
            </a:custGeom>
            <a:ln w="13550" cap="flat">
              <a:solidFill>
                <a:srgbClr val="EBEBEB">
                  <a:alpha val="100000"/>
                </a:srgbClr>
              </a:solidFill>
              <a:prstDash val="solid"/>
              <a:round/>
            </a:ln>
          </p:spPr>
          <p:txBody>
            <a:bodyPr/>
            <a:lstStyle/>
            <a:p/>
          </p:txBody>
        </p:sp>
        <p:sp>
          <p:nvSpPr>
            <p:cNvPr id="32" name="pl32"/>
            <p:cNvSpPr/>
            <p:nvPr/>
          </p:nvSpPr>
          <p:spPr>
            <a:xfrm>
              <a:off x="2077013"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3548746"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5020480"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492213"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963946"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257514" y="788324"/>
              <a:ext cx="647562" cy="0"/>
            </a:xfrm>
            <a:custGeom>
              <a:avLst/>
              <a:pathLst>
                <a:path w="647562" h="0">
                  <a:moveTo>
                    <a:pt x="0" y="0"/>
                  </a:moveTo>
                  <a:lnTo>
                    <a:pt x="412085" y="0"/>
                  </a:lnTo>
                  <a:lnTo>
                    <a:pt x="588693" y="0"/>
                  </a:lnTo>
                  <a:lnTo>
                    <a:pt x="588693" y="0"/>
                  </a:lnTo>
                  <a:lnTo>
                    <a:pt x="647562" y="0"/>
                  </a:lnTo>
                  <a:lnTo>
                    <a:pt x="647562" y="0"/>
                  </a:lnTo>
                  <a:lnTo>
                    <a:pt x="647562" y="0"/>
                  </a:lnTo>
                </a:path>
              </a:pathLst>
            </a:custGeom>
            <a:ln w="108405" cap="flat">
              <a:solidFill>
                <a:srgbClr val="E8E8E8">
                  <a:alpha val="100000"/>
                </a:srgbClr>
              </a:solidFill>
              <a:prstDash val="solid"/>
              <a:round/>
            </a:ln>
          </p:spPr>
          <p:txBody>
            <a:bodyPr/>
            <a:lstStyle/>
            <a:p/>
          </p:txBody>
        </p:sp>
        <p:sp>
          <p:nvSpPr>
            <p:cNvPr id="38" name="pl38"/>
            <p:cNvSpPr/>
            <p:nvPr/>
          </p:nvSpPr>
          <p:spPr>
            <a:xfrm>
              <a:off x="7846207" y="1002012"/>
              <a:ext cx="58869" cy="0"/>
            </a:xfrm>
            <a:custGeom>
              <a:avLst/>
              <a:pathLst>
                <a:path w="58869" h="0">
                  <a:moveTo>
                    <a:pt x="0" y="0"/>
                  </a:moveTo>
                  <a:lnTo>
                    <a:pt x="0" y="0"/>
                  </a:lnTo>
                  <a:lnTo>
                    <a:pt x="0" y="0"/>
                  </a:lnTo>
                  <a:lnTo>
                    <a:pt x="58869" y="0"/>
                  </a:lnTo>
                  <a:lnTo>
                    <a:pt x="58869" y="0"/>
                  </a:lnTo>
                  <a:lnTo>
                    <a:pt x="58869" y="0"/>
                  </a:lnTo>
                  <a:lnTo>
                    <a:pt x="58869" y="0"/>
                  </a:lnTo>
                </a:path>
              </a:pathLst>
            </a:custGeom>
            <a:ln w="108405" cap="flat">
              <a:solidFill>
                <a:srgbClr val="E8E8E8">
                  <a:alpha val="100000"/>
                </a:srgbClr>
              </a:solidFill>
              <a:prstDash val="solid"/>
              <a:round/>
            </a:ln>
          </p:spPr>
          <p:txBody>
            <a:bodyPr/>
            <a:lstStyle/>
            <a:p/>
          </p:txBody>
        </p:sp>
        <p:sp>
          <p:nvSpPr>
            <p:cNvPr id="39" name="pl39"/>
            <p:cNvSpPr/>
            <p:nvPr/>
          </p:nvSpPr>
          <p:spPr>
            <a:xfrm>
              <a:off x="6374474" y="1215699"/>
              <a:ext cx="1236255" cy="0"/>
            </a:xfrm>
            <a:custGeom>
              <a:avLst/>
              <a:pathLst>
                <a:path w="1236255" h="0">
                  <a:moveTo>
                    <a:pt x="0" y="0"/>
                  </a:moveTo>
                  <a:lnTo>
                    <a:pt x="294346" y="0"/>
                  </a:lnTo>
                  <a:lnTo>
                    <a:pt x="412085" y="0"/>
                  </a:lnTo>
                  <a:lnTo>
                    <a:pt x="470954" y="0"/>
                  </a:lnTo>
                  <a:lnTo>
                    <a:pt x="588693" y="0"/>
                  </a:lnTo>
                  <a:lnTo>
                    <a:pt x="883039" y="0"/>
                  </a:lnTo>
                  <a:lnTo>
                    <a:pt x="1236255" y="0"/>
                  </a:lnTo>
                </a:path>
              </a:pathLst>
            </a:custGeom>
            <a:ln w="108405" cap="flat">
              <a:solidFill>
                <a:srgbClr val="E8E8E8">
                  <a:alpha val="100000"/>
                </a:srgbClr>
              </a:solidFill>
              <a:prstDash val="solid"/>
              <a:round/>
            </a:ln>
          </p:spPr>
          <p:txBody>
            <a:bodyPr/>
            <a:lstStyle/>
            <a:p/>
          </p:txBody>
        </p:sp>
        <p:sp>
          <p:nvSpPr>
            <p:cNvPr id="40" name="pl40"/>
            <p:cNvSpPr/>
            <p:nvPr/>
          </p:nvSpPr>
          <p:spPr>
            <a:xfrm>
              <a:off x="7434122" y="1429387"/>
              <a:ext cx="0" cy="0"/>
            </a:xfrm>
            <a:custGeom>
              <a:avLst/>
              <a:pathLst>
                <a:path w="0" h="0">
                  <a:moveTo>
                    <a:pt x="0" y="0"/>
                  </a:moveTo>
                  <a:lnTo>
                    <a:pt x="0" y="0"/>
                  </a:lnTo>
                  <a:lnTo>
                    <a:pt x="0" y="0"/>
                  </a:lnTo>
                  <a:lnTo>
                    <a:pt x="0" y="0"/>
                  </a:lnTo>
                  <a:lnTo>
                    <a:pt x="0" y="0"/>
                  </a:lnTo>
                  <a:lnTo>
                    <a:pt x="0" y="0"/>
                  </a:lnTo>
                  <a:lnTo>
                    <a:pt x="0" y="0"/>
                  </a:lnTo>
                </a:path>
              </a:pathLst>
            </a:custGeom>
            <a:ln w="108405" cap="flat">
              <a:solidFill>
                <a:srgbClr val="E8E8E8">
                  <a:alpha val="100000"/>
                </a:srgbClr>
              </a:solidFill>
              <a:prstDash val="solid"/>
              <a:round/>
            </a:ln>
          </p:spPr>
          <p:txBody>
            <a:bodyPr/>
            <a:lstStyle/>
            <a:p/>
          </p:txBody>
        </p:sp>
        <p:sp>
          <p:nvSpPr>
            <p:cNvPr id="41" name="pl41"/>
            <p:cNvSpPr/>
            <p:nvPr/>
          </p:nvSpPr>
          <p:spPr>
            <a:xfrm>
              <a:off x="6374474" y="1643075"/>
              <a:ext cx="1000778" cy="0"/>
            </a:xfrm>
            <a:custGeom>
              <a:avLst/>
              <a:pathLst>
                <a:path w="1000778" h="0">
                  <a:moveTo>
                    <a:pt x="0" y="0"/>
                  </a:moveTo>
                  <a:lnTo>
                    <a:pt x="0" y="0"/>
                  </a:lnTo>
                  <a:lnTo>
                    <a:pt x="0" y="0"/>
                  </a:lnTo>
                  <a:lnTo>
                    <a:pt x="0" y="0"/>
                  </a:lnTo>
                  <a:lnTo>
                    <a:pt x="0" y="0"/>
                  </a:lnTo>
                  <a:lnTo>
                    <a:pt x="765301" y="0"/>
                  </a:lnTo>
                  <a:lnTo>
                    <a:pt x="1000778" y="0"/>
                  </a:lnTo>
                </a:path>
              </a:pathLst>
            </a:custGeom>
            <a:ln w="108405" cap="flat">
              <a:solidFill>
                <a:srgbClr val="E8E8E8">
                  <a:alpha val="100000"/>
                </a:srgbClr>
              </a:solidFill>
              <a:prstDash val="solid"/>
              <a:round/>
            </a:ln>
          </p:spPr>
          <p:txBody>
            <a:bodyPr/>
            <a:lstStyle/>
            <a:p/>
          </p:txBody>
        </p:sp>
        <p:sp>
          <p:nvSpPr>
            <p:cNvPr id="42" name="pl42"/>
            <p:cNvSpPr/>
            <p:nvPr/>
          </p:nvSpPr>
          <p:spPr>
            <a:xfrm>
              <a:off x="6845429" y="1856763"/>
              <a:ext cx="353215" cy="0"/>
            </a:xfrm>
            <a:custGeom>
              <a:avLst/>
              <a:pathLst>
                <a:path w="353215" h="0">
                  <a:moveTo>
                    <a:pt x="0" y="0"/>
                  </a:moveTo>
                  <a:lnTo>
                    <a:pt x="0" y="0"/>
                  </a:lnTo>
                  <a:lnTo>
                    <a:pt x="58869" y="0"/>
                  </a:lnTo>
                  <a:lnTo>
                    <a:pt x="176607" y="0"/>
                  </a:lnTo>
                  <a:lnTo>
                    <a:pt x="235477" y="0"/>
                  </a:lnTo>
                  <a:lnTo>
                    <a:pt x="294346" y="0"/>
                  </a:lnTo>
                  <a:lnTo>
                    <a:pt x="353215" y="0"/>
                  </a:lnTo>
                </a:path>
              </a:pathLst>
            </a:custGeom>
            <a:ln w="108405" cap="flat">
              <a:solidFill>
                <a:srgbClr val="E8E8E8">
                  <a:alpha val="100000"/>
                </a:srgbClr>
              </a:solidFill>
              <a:prstDash val="solid"/>
              <a:round/>
            </a:ln>
          </p:spPr>
          <p:txBody>
            <a:bodyPr/>
            <a:lstStyle/>
            <a:p/>
          </p:txBody>
        </p:sp>
        <p:sp>
          <p:nvSpPr>
            <p:cNvPr id="43" name="pl43"/>
            <p:cNvSpPr/>
            <p:nvPr/>
          </p:nvSpPr>
          <p:spPr>
            <a:xfrm>
              <a:off x="6374474" y="2070451"/>
              <a:ext cx="706431" cy="0"/>
            </a:xfrm>
            <a:custGeom>
              <a:avLst/>
              <a:pathLst>
                <a:path w="706431" h="0">
                  <a:moveTo>
                    <a:pt x="0" y="0"/>
                  </a:moveTo>
                  <a:lnTo>
                    <a:pt x="235477" y="0"/>
                  </a:lnTo>
                  <a:lnTo>
                    <a:pt x="294346" y="0"/>
                  </a:lnTo>
                  <a:lnTo>
                    <a:pt x="294346" y="0"/>
                  </a:lnTo>
                  <a:lnTo>
                    <a:pt x="353215" y="0"/>
                  </a:lnTo>
                  <a:lnTo>
                    <a:pt x="588693" y="0"/>
                  </a:lnTo>
                  <a:lnTo>
                    <a:pt x="706431" y="0"/>
                  </a:lnTo>
                </a:path>
              </a:pathLst>
            </a:custGeom>
            <a:ln w="108405" cap="flat">
              <a:solidFill>
                <a:srgbClr val="E8E8E8">
                  <a:alpha val="100000"/>
                </a:srgbClr>
              </a:solidFill>
              <a:prstDash val="solid"/>
              <a:round/>
            </a:ln>
          </p:spPr>
          <p:txBody>
            <a:bodyPr/>
            <a:lstStyle/>
            <a:p/>
          </p:txBody>
        </p:sp>
        <p:sp>
          <p:nvSpPr>
            <p:cNvPr id="44" name="pl44"/>
            <p:cNvSpPr/>
            <p:nvPr/>
          </p:nvSpPr>
          <p:spPr>
            <a:xfrm>
              <a:off x="6433343" y="2284138"/>
              <a:ext cx="1118517" cy="0"/>
            </a:xfrm>
            <a:custGeom>
              <a:avLst/>
              <a:pathLst>
                <a:path w="1118517" h="0">
                  <a:moveTo>
                    <a:pt x="0" y="0"/>
                  </a:moveTo>
                  <a:lnTo>
                    <a:pt x="235477" y="0"/>
                  </a:lnTo>
                  <a:lnTo>
                    <a:pt x="588693" y="0"/>
                  </a:lnTo>
                  <a:lnTo>
                    <a:pt x="588693" y="0"/>
                  </a:lnTo>
                  <a:lnTo>
                    <a:pt x="941909" y="0"/>
                  </a:lnTo>
                  <a:lnTo>
                    <a:pt x="1000778" y="0"/>
                  </a:lnTo>
                  <a:lnTo>
                    <a:pt x="1118517" y="0"/>
                  </a:lnTo>
                </a:path>
              </a:pathLst>
            </a:custGeom>
            <a:ln w="108405" cap="flat">
              <a:solidFill>
                <a:srgbClr val="E8E8E8">
                  <a:alpha val="100000"/>
                </a:srgbClr>
              </a:solidFill>
              <a:prstDash val="solid"/>
              <a:round/>
            </a:ln>
          </p:spPr>
          <p:txBody>
            <a:bodyPr/>
            <a:lstStyle/>
            <a:p/>
          </p:txBody>
        </p:sp>
        <p:sp>
          <p:nvSpPr>
            <p:cNvPr id="45" name="pl45"/>
            <p:cNvSpPr/>
            <p:nvPr/>
          </p:nvSpPr>
          <p:spPr>
            <a:xfrm>
              <a:off x="6197866" y="2497826"/>
              <a:ext cx="824170" cy="0"/>
            </a:xfrm>
            <a:custGeom>
              <a:avLst/>
              <a:pathLst>
                <a:path w="824170" h="0">
                  <a:moveTo>
                    <a:pt x="0" y="0"/>
                  </a:moveTo>
                  <a:lnTo>
                    <a:pt x="294346" y="0"/>
                  </a:lnTo>
                  <a:lnTo>
                    <a:pt x="353215" y="0"/>
                  </a:lnTo>
                  <a:lnTo>
                    <a:pt x="353215" y="0"/>
                  </a:lnTo>
                  <a:lnTo>
                    <a:pt x="353215" y="0"/>
                  </a:lnTo>
                  <a:lnTo>
                    <a:pt x="765301" y="0"/>
                  </a:lnTo>
                  <a:lnTo>
                    <a:pt x="824170" y="0"/>
                  </a:lnTo>
                </a:path>
              </a:pathLst>
            </a:custGeom>
            <a:ln w="108405" cap="flat">
              <a:solidFill>
                <a:srgbClr val="E8E8E8">
                  <a:alpha val="100000"/>
                </a:srgbClr>
              </a:solidFill>
              <a:prstDash val="solid"/>
              <a:round/>
            </a:ln>
          </p:spPr>
          <p:txBody>
            <a:bodyPr/>
            <a:lstStyle/>
            <a:p/>
          </p:txBody>
        </p:sp>
        <p:sp>
          <p:nvSpPr>
            <p:cNvPr id="46" name="pl46"/>
            <p:cNvSpPr/>
            <p:nvPr/>
          </p:nvSpPr>
          <p:spPr>
            <a:xfrm>
              <a:off x="6021258" y="2711514"/>
              <a:ext cx="941909" cy="0"/>
            </a:xfrm>
            <a:custGeom>
              <a:avLst/>
              <a:pathLst>
                <a:path w="941909" h="0">
                  <a:moveTo>
                    <a:pt x="0" y="0"/>
                  </a:moveTo>
                  <a:lnTo>
                    <a:pt x="58869" y="0"/>
                  </a:lnTo>
                  <a:lnTo>
                    <a:pt x="235477" y="0"/>
                  </a:lnTo>
                  <a:lnTo>
                    <a:pt x="235477" y="0"/>
                  </a:lnTo>
                  <a:lnTo>
                    <a:pt x="470954" y="0"/>
                  </a:lnTo>
                  <a:lnTo>
                    <a:pt x="588693" y="0"/>
                  </a:lnTo>
                  <a:lnTo>
                    <a:pt x="941909" y="0"/>
                  </a:lnTo>
                </a:path>
              </a:pathLst>
            </a:custGeom>
            <a:ln w="108405" cap="flat">
              <a:solidFill>
                <a:srgbClr val="E8E8E8">
                  <a:alpha val="100000"/>
                </a:srgbClr>
              </a:solidFill>
              <a:prstDash val="solid"/>
              <a:round/>
            </a:ln>
          </p:spPr>
          <p:txBody>
            <a:bodyPr/>
            <a:lstStyle/>
            <a:p/>
          </p:txBody>
        </p:sp>
        <p:sp>
          <p:nvSpPr>
            <p:cNvPr id="47" name="pl47"/>
            <p:cNvSpPr/>
            <p:nvPr/>
          </p:nvSpPr>
          <p:spPr>
            <a:xfrm>
              <a:off x="6138997" y="2925202"/>
              <a:ext cx="706431" cy="0"/>
            </a:xfrm>
            <a:custGeom>
              <a:avLst/>
              <a:pathLst>
                <a:path w="706431" h="0">
                  <a:moveTo>
                    <a:pt x="0" y="0"/>
                  </a:moveTo>
                  <a:lnTo>
                    <a:pt x="58869" y="0"/>
                  </a:lnTo>
                  <a:lnTo>
                    <a:pt x="117738" y="0"/>
                  </a:lnTo>
                  <a:lnTo>
                    <a:pt x="117738" y="0"/>
                  </a:lnTo>
                  <a:lnTo>
                    <a:pt x="353215" y="0"/>
                  </a:lnTo>
                  <a:lnTo>
                    <a:pt x="353215" y="0"/>
                  </a:lnTo>
                  <a:lnTo>
                    <a:pt x="706431" y="0"/>
                  </a:lnTo>
                </a:path>
              </a:pathLst>
            </a:custGeom>
            <a:ln w="108405" cap="flat">
              <a:solidFill>
                <a:srgbClr val="E8E8E8">
                  <a:alpha val="100000"/>
                </a:srgbClr>
              </a:solidFill>
              <a:prstDash val="solid"/>
              <a:round/>
            </a:ln>
          </p:spPr>
          <p:txBody>
            <a:bodyPr/>
            <a:lstStyle/>
            <a:p/>
          </p:txBody>
        </p:sp>
        <p:sp>
          <p:nvSpPr>
            <p:cNvPr id="48" name="pl48"/>
            <p:cNvSpPr/>
            <p:nvPr/>
          </p:nvSpPr>
          <p:spPr>
            <a:xfrm>
              <a:off x="5668042" y="3138889"/>
              <a:ext cx="706431" cy="0"/>
            </a:xfrm>
            <a:custGeom>
              <a:avLst/>
              <a:pathLst>
                <a:path w="706431" h="0">
                  <a:moveTo>
                    <a:pt x="0" y="0"/>
                  </a:moveTo>
                  <a:lnTo>
                    <a:pt x="353215" y="0"/>
                  </a:lnTo>
                  <a:lnTo>
                    <a:pt x="470954" y="0"/>
                  </a:lnTo>
                  <a:lnTo>
                    <a:pt x="706431" y="0"/>
                  </a:lnTo>
                  <a:lnTo>
                    <a:pt x="706431" y="0"/>
                  </a:lnTo>
                  <a:lnTo>
                    <a:pt x="706431" y="0"/>
                  </a:lnTo>
                  <a:lnTo>
                    <a:pt x="706431" y="0"/>
                  </a:lnTo>
                </a:path>
              </a:pathLst>
            </a:custGeom>
            <a:ln w="108405" cap="flat">
              <a:solidFill>
                <a:srgbClr val="E8E8E8">
                  <a:alpha val="100000"/>
                </a:srgbClr>
              </a:solidFill>
              <a:prstDash val="solid"/>
              <a:round/>
            </a:ln>
          </p:spPr>
          <p:txBody>
            <a:bodyPr/>
            <a:lstStyle/>
            <a:p/>
          </p:txBody>
        </p:sp>
        <p:sp>
          <p:nvSpPr>
            <p:cNvPr id="49" name="pl49"/>
            <p:cNvSpPr/>
            <p:nvPr/>
          </p:nvSpPr>
          <p:spPr>
            <a:xfrm>
              <a:off x="5314826" y="3352577"/>
              <a:ext cx="1000778" cy="0"/>
            </a:xfrm>
            <a:custGeom>
              <a:avLst/>
              <a:pathLst>
                <a:path w="1000778" h="0">
                  <a:moveTo>
                    <a:pt x="0" y="0"/>
                  </a:moveTo>
                  <a:lnTo>
                    <a:pt x="117738" y="0"/>
                  </a:lnTo>
                  <a:lnTo>
                    <a:pt x="412085" y="0"/>
                  </a:lnTo>
                  <a:lnTo>
                    <a:pt x="824170" y="0"/>
                  </a:lnTo>
                  <a:lnTo>
                    <a:pt x="883039" y="0"/>
                  </a:lnTo>
                  <a:lnTo>
                    <a:pt x="941909" y="0"/>
                  </a:lnTo>
                  <a:lnTo>
                    <a:pt x="1000778" y="0"/>
                  </a:lnTo>
                </a:path>
              </a:pathLst>
            </a:custGeom>
            <a:ln w="108405" cap="flat">
              <a:solidFill>
                <a:srgbClr val="E8E8E8">
                  <a:alpha val="100000"/>
                </a:srgbClr>
              </a:solidFill>
              <a:prstDash val="solid"/>
              <a:round/>
            </a:ln>
          </p:spPr>
          <p:txBody>
            <a:bodyPr/>
            <a:lstStyle/>
            <a:p/>
          </p:txBody>
        </p:sp>
        <p:sp>
          <p:nvSpPr>
            <p:cNvPr id="50" name="pl50"/>
            <p:cNvSpPr/>
            <p:nvPr/>
          </p:nvSpPr>
          <p:spPr>
            <a:xfrm>
              <a:off x="4255178" y="3566265"/>
              <a:ext cx="3120074" cy="0"/>
            </a:xfrm>
            <a:custGeom>
              <a:avLst/>
              <a:pathLst>
                <a:path w="3120074" h="0">
                  <a:moveTo>
                    <a:pt x="0" y="0"/>
                  </a:moveTo>
                  <a:lnTo>
                    <a:pt x="2001557" y="0"/>
                  </a:lnTo>
                  <a:lnTo>
                    <a:pt x="2001557" y="0"/>
                  </a:lnTo>
                  <a:lnTo>
                    <a:pt x="2001557" y="0"/>
                  </a:lnTo>
                  <a:lnTo>
                    <a:pt x="2001557" y="0"/>
                  </a:lnTo>
                  <a:lnTo>
                    <a:pt x="2766858" y="0"/>
                  </a:lnTo>
                  <a:lnTo>
                    <a:pt x="3120074" y="0"/>
                  </a:lnTo>
                </a:path>
              </a:pathLst>
            </a:custGeom>
            <a:ln w="108405" cap="flat">
              <a:solidFill>
                <a:srgbClr val="E8E8E8">
                  <a:alpha val="100000"/>
                </a:srgbClr>
              </a:solidFill>
              <a:prstDash val="solid"/>
              <a:round/>
            </a:ln>
          </p:spPr>
          <p:txBody>
            <a:bodyPr/>
            <a:lstStyle/>
            <a:p/>
          </p:txBody>
        </p:sp>
        <p:sp>
          <p:nvSpPr>
            <p:cNvPr id="51" name="pl51"/>
            <p:cNvSpPr/>
            <p:nvPr/>
          </p:nvSpPr>
          <p:spPr>
            <a:xfrm>
              <a:off x="4372917" y="3779953"/>
              <a:ext cx="3178943" cy="0"/>
            </a:xfrm>
            <a:custGeom>
              <a:avLst/>
              <a:pathLst>
                <a:path w="3178943" h="0">
                  <a:moveTo>
                    <a:pt x="0" y="0"/>
                  </a:moveTo>
                  <a:lnTo>
                    <a:pt x="706431" y="0"/>
                  </a:lnTo>
                  <a:lnTo>
                    <a:pt x="1883818" y="0"/>
                  </a:lnTo>
                  <a:lnTo>
                    <a:pt x="2649119" y="0"/>
                  </a:lnTo>
                  <a:lnTo>
                    <a:pt x="2649119" y="0"/>
                  </a:lnTo>
                  <a:lnTo>
                    <a:pt x="3002335" y="0"/>
                  </a:lnTo>
                  <a:lnTo>
                    <a:pt x="3178943" y="0"/>
                  </a:lnTo>
                </a:path>
              </a:pathLst>
            </a:custGeom>
            <a:ln w="108405" cap="flat">
              <a:solidFill>
                <a:srgbClr val="E8E8E8">
                  <a:alpha val="100000"/>
                </a:srgbClr>
              </a:solidFill>
              <a:prstDash val="solid"/>
              <a:round/>
            </a:ln>
          </p:spPr>
          <p:txBody>
            <a:bodyPr/>
            <a:lstStyle/>
            <a:p/>
          </p:txBody>
        </p:sp>
        <p:sp>
          <p:nvSpPr>
            <p:cNvPr id="52" name="pl52"/>
            <p:cNvSpPr/>
            <p:nvPr/>
          </p:nvSpPr>
          <p:spPr>
            <a:xfrm>
              <a:off x="5314826" y="3993640"/>
              <a:ext cx="1766079" cy="0"/>
            </a:xfrm>
            <a:custGeom>
              <a:avLst/>
              <a:pathLst>
                <a:path w="1766079" h="0">
                  <a:moveTo>
                    <a:pt x="0" y="0"/>
                  </a:moveTo>
                  <a:lnTo>
                    <a:pt x="58869" y="0"/>
                  </a:lnTo>
                  <a:lnTo>
                    <a:pt x="883039" y="0"/>
                  </a:lnTo>
                  <a:lnTo>
                    <a:pt x="883039" y="0"/>
                  </a:lnTo>
                  <a:lnTo>
                    <a:pt x="883039" y="0"/>
                  </a:lnTo>
                  <a:lnTo>
                    <a:pt x="941909" y="0"/>
                  </a:lnTo>
                  <a:lnTo>
                    <a:pt x="1766079" y="0"/>
                  </a:lnTo>
                </a:path>
              </a:pathLst>
            </a:custGeom>
            <a:ln w="108405" cap="flat">
              <a:solidFill>
                <a:srgbClr val="E8E8E8">
                  <a:alpha val="100000"/>
                </a:srgbClr>
              </a:solidFill>
              <a:prstDash val="solid"/>
              <a:round/>
            </a:ln>
          </p:spPr>
          <p:txBody>
            <a:bodyPr/>
            <a:lstStyle/>
            <a:p/>
          </p:txBody>
        </p:sp>
        <p:sp>
          <p:nvSpPr>
            <p:cNvPr id="53" name="pl53"/>
            <p:cNvSpPr/>
            <p:nvPr/>
          </p:nvSpPr>
          <p:spPr>
            <a:xfrm>
              <a:off x="5020480" y="4207328"/>
              <a:ext cx="941909" cy="0"/>
            </a:xfrm>
            <a:custGeom>
              <a:avLst/>
              <a:pathLst>
                <a:path w="941909" h="0">
                  <a:moveTo>
                    <a:pt x="0" y="0"/>
                  </a:moveTo>
                  <a:lnTo>
                    <a:pt x="294346" y="0"/>
                  </a:lnTo>
                  <a:lnTo>
                    <a:pt x="706431" y="0"/>
                  </a:lnTo>
                  <a:lnTo>
                    <a:pt x="706431" y="0"/>
                  </a:lnTo>
                  <a:lnTo>
                    <a:pt x="765301" y="0"/>
                  </a:lnTo>
                  <a:lnTo>
                    <a:pt x="765301" y="0"/>
                  </a:lnTo>
                  <a:lnTo>
                    <a:pt x="941909" y="0"/>
                  </a:lnTo>
                </a:path>
              </a:pathLst>
            </a:custGeom>
            <a:ln w="108405" cap="flat">
              <a:solidFill>
                <a:srgbClr val="E8E8E8">
                  <a:alpha val="100000"/>
                </a:srgbClr>
              </a:solidFill>
              <a:prstDash val="solid"/>
              <a:round/>
            </a:ln>
          </p:spPr>
          <p:txBody>
            <a:bodyPr/>
            <a:lstStyle/>
            <a:p/>
          </p:txBody>
        </p:sp>
        <p:sp>
          <p:nvSpPr>
            <p:cNvPr id="54" name="pl54"/>
            <p:cNvSpPr/>
            <p:nvPr/>
          </p:nvSpPr>
          <p:spPr>
            <a:xfrm>
              <a:off x="5314826" y="4421016"/>
              <a:ext cx="588693" cy="0"/>
            </a:xfrm>
            <a:custGeom>
              <a:avLst/>
              <a:pathLst>
                <a:path w="588693" h="0">
                  <a:moveTo>
                    <a:pt x="0" y="0"/>
                  </a:moveTo>
                  <a:lnTo>
                    <a:pt x="294346" y="0"/>
                  </a:lnTo>
                  <a:lnTo>
                    <a:pt x="353215" y="0"/>
                  </a:lnTo>
                  <a:lnTo>
                    <a:pt x="353215" y="0"/>
                  </a:lnTo>
                  <a:lnTo>
                    <a:pt x="412085" y="0"/>
                  </a:lnTo>
                  <a:lnTo>
                    <a:pt x="470954" y="0"/>
                  </a:lnTo>
                  <a:lnTo>
                    <a:pt x="588693" y="0"/>
                  </a:lnTo>
                </a:path>
              </a:pathLst>
            </a:custGeom>
            <a:ln w="108405" cap="flat">
              <a:solidFill>
                <a:srgbClr val="E8E8E8">
                  <a:alpha val="100000"/>
                </a:srgbClr>
              </a:solidFill>
              <a:prstDash val="solid"/>
              <a:round/>
            </a:ln>
          </p:spPr>
          <p:txBody>
            <a:bodyPr/>
            <a:lstStyle/>
            <a:p/>
          </p:txBody>
        </p:sp>
        <p:sp>
          <p:nvSpPr>
            <p:cNvPr id="55" name="pl55"/>
            <p:cNvSpPr/>
            <p:nvPr/>
          </p:nvSpPr>
          <p:spPr>
            <a:xfrm>
              <a:off x="5550303" y="4634704"/>
              <a:ext cx="824170" cy="0"/>
            </a:xfrm>
            <a:custGeom>
              <a:avLst/>
              <a:pathLst>
                <a:path w="824170" h="0">
                  <a:moveTo>
                    <a:pt x="0" y="0"/>
                  </a:moveTo>
                  <a:lnTo>
                    <a:pt x="58869" y="0"/>
                  </a:lnTo>
                  <a:lnTo>
                    <a:pt x="117738" y="0"/>
                  </a:lnTo>
                  <a:lnTo>
                    <a:pt x="176607" y="0"/>
                  </a:lnTo>
                  <a:lnTo>
                    <a:pt x="412085" y="0"/>
                  </a:lnTo>
                  <a:lnTo>
                    <a:pt x="470954" y="0"/>
                  </a:lnTo>
                  <a:lnTo>
                    <a:pt x="824170" y="0"/>
                  </a:lnTo>
                </a:path>
              </a:pathLst>
            </a:custGeom>
            <a:ln w="108405" cap="flat">
              <a:solidFill>
                <a:srgbClr val="E8E8E8">
                  <a:alpha val="100000"/>
                </a:srgbClr>
              </a:solidFill>
              <a:prstDash val="solid"/>
              <a:round/>
            </a:ln>
          </p:spPr>
          <p:txBody>
            <a:bodyPr/>
            <a:lstStyle/>
            <a:p/>
          </p:txBody>
        </p:sp>
        <p:sp>
          <p:nvSpPr>
            <p:cNvPr id="56" name="pl56"/>
            <p:cNvSpPr/>
            <p:nvPr/>
          </p:nvSpPr>
          <p:spPr>
            <a:xfrm>
              <a:off x="4902741" y="4848391"/>
              <a:ext cx="706431" cy="0"/>
            </a:xfrm>
            <a:custGeom>
              <a:avLst/>
              <a:pathLst>
                <a:path w="706431" h="0">
                  <a:moveTo>
                    <a:pt x="0" y="0"/>
                  </a:moveTo>
                  <a:lnTo>
                    <a:pt x="0" y="0"/>
                  </a:lnTo>
                  <a:lnTo>
                    <a:pt x="353215" y="0"/>
                  </a:lnTo>
                  <a:lnTo>
                    <a:pt x="353215" y="0"/>
                  </a:lnTo>
                  <a:lnTo>
                    <a:pt x="588693" y="0"/>
                  </a:lnTo>
                  <a:lnTo>
                    <a:pt x="588693" y="0"/>
                  </a:lnTo>
                  <a:lnTo>
                    <a:pt x="706431" y="0"/>
                  </a:lnTo>
                </a:path>
              </a:pathLst>
            </a:custGeom>
            <a:ln w="108405" cap="flat">
              <a:solidFill>
                <a:srgbClr val="E8E8E8">
                  <a:alpha val="100000"/>
                </a:srgbClr>
              </a:solidFill>
              <a:prstDash val="solid"/>
              <a:round/>
            </a:ln>
          </p:spPr>
          <p:txBody>
            <a:bodyPr/>
            <a:lstStyle/>
            <a:p/>
          </p:txBody>
        </p:sp>
        <p:sp>
          <p:nvSpPr>
            <p:cNvPr id="57" name="pl57"/>
            <p:cNvSpPr/>
            <p:nvPr/>
          </p:nvSpPr>
          <p:spPr>
            <a:xfrm>
              <a:off x="4961610" y="5062079"/>
              <a:ext cx="2001557" cy="0"/>
            </a:xfrm>
            <a:custGeom>
              <a:avLst/>
              <a:pathLst>
                <a:path w="2001557" h="0">
                  <a:moveTo>
                    <a:pt x="0" y="0"/>
                  </a:moveTo>
                  <a:lnTo>
                    <a:pt x="176607" y="0"/>
                  </a:lnTo>
                  <a:lnTo>
                    <a:pt x="235477" y="0"/>
                  </a:lnTo>
                  <a:lnTo>
                    <a:pt x="1059647" y="0"/>
                  </a:lnTo>
                  <a:lnTo>
                    <a:pt x="1059647" y="0"/>
                  </a:lnTo>
                  <a:lnTo>
                    <a:pt x="1295125" y="0"/>
                  </a:lnTo>
                  <a:lnTo>
                    <a:pt x="2001557" y="0"/>
                  </a:lnTo>
                </a:path>
              </a:pathLst>
            </a:custGeom>
            <a:ln w="108405" cap="flat">
              <a:solidFill>
                <a:srgbClr val="E8E8E8">
                  <a:alpha val="100000"/>
                </a:srgbClr>
              </a:solidFill>
              <a:prstDash val="solid"/>
              <a:round/>
            </a:ln>
          </p:spPr>
          <p:txBody>
            <a:bodyPr/>
            <a:lstStyle/>
            <a:p/>
          </p:txBody>
        </p:sp>
        <p:sp>
          <p:nvSpPr>
            <p:cNvPr id="58" name="pl58"/>
            <p:cNvSpPr/>
            <p:nvPr/>
          </p:nvSpPr>
          <p:spPr>
            <a:xfrm>
              <a:off x="4019701" y="5275767"/>
              <a:ext cx="765301" cy="0"/>
            </a:xfrm>
            <a:custGeom>
              <a:avLst/>
              <a:pathLst>
                <a:path w="765301" h="0">
                  <a:moveTo>
                    <a:pt x="0" y="0"/>
                  </a:moveTo>
                  <a:lnTo>
                    <a:pt x="117738" y="0"/>
                  </a:lnTo>
                  <a:lnTo>
                    <a:pt x="235477" y="0"/>
                  </a:lnTo>
                  <a:lnTo>
                    <a:pt x="294346" y="0"/>
                  </a:lnTo>
                  <a:lnTo>
                    <a:pt x="412085" y="0"/>
                  </a:lnTo>
                  <a:lnTo>
                    <a:pt x="529823" y="0"/>
                  </a:lnTo>
                  <a:lnTo>
                    <a:pt x="765301" y="0"/>
                  </a:lnTo>
                </a:path>
              </a:pathLst>
            </a:custGeom>
            <a:ln w="108405" cap="flat">
              <a:solidFill>
                <a:srgbClr val="E8E8E8">
                  <a:alpha val="100000"/>
                </a:srgbClr>
              </a:solidFill>
              <a:prstDash val="solid"/>
              <a:round/>
            </a:ln>
          </p:spPr>
          <p:txBody>
            <a:bodyPr/>
            <a:lstStyle/>
            <a:p/>
          </p:txBody>
        </p:sp>
        <p:sp>
          <p:nvSpPr>
            <p:cNvPr id="59" name="pl59"/>
            <p:cNvSpPr/>
            <p:nvPr/>
          </p:nvSpPr>
          <p:spPr>
            <a:xfrm>
              <a:off x="3960832" y="5489455"/>
              <a:ext cx="647562" cy="0"/>
            </a:xfrm>
            <a:custGeom>
              <a:avLst/>
              <a:pathLst>
                <a:path w="647562" h="0">
                  <a:moveTo>
                    <a:pt x="0" y="0"/>
                  </a:moveTo>
                  <a:lnTo>
                    <a:pt x="176607" y="0"/>
                  </a:lnTo>
                  <a:lnTo>
                    <a:pt x="176607" y="0"/>
                  </a:lnTo>
                  <a:lnTo>
                    <a:pt x="294346" y="0"/>
                  </a:lnTo>
                  <a:lnTo>
                    <a:pt x="470954" y="0"/>
                  </a:lnTo>
                  <a:lnTo>
                    <a:pt x="588693" y="0"/>
                  </a:lnTo>
                  <a:lnTo>
                    <a:pt x="647562" y="0"/>
                  </a:lnTo>
                </a:path>
              </a:pathLst>
            </a:custGeom>
            <a:ln w="108405" cap="flat">
              <a:solidFill>
                <a:srgbClr val="E8E8E8">
                  <a:alpha val="100000"/>
                </a:srgbClr>
              </a:solidFill>
              <a:prstDash val="solid"/>
              <a:round/>
            </a:ln>
          </p:spPr>
          <p:txBody>
            <a:bodyPr/>
            <a:lstStyle/>
            <a:p/>
          </p:txBody>
        </p:sp>
        <p:sp>
          <p:nvSpPr>
            <p:cNvPr id="60" name="pl60"/>
            <p:cNvSpPr/>
            <p:nvPr/>
          </p:nvSpPr>
          <p:spPr>
            <a:xfrm>
              <a:off x="4372917" y="5703143"/>
              <a:ext cx="1236255" cy="0"/>
            </a:xfrm>
            <a:custGeom>
              <a:avLst/>
              <a:pathLst>
                <a:path w="1236255" h="0">
                  <a:moveTo>
                    <a:pt x="0" y="0"/>
                  </a:moveTo>
                  <a:lnTo>
                    <a:pt x="176607" y="0"/>
                  </a:lnTo>
                  <a:lnTo>
                    <a:pt x="412085" y="0"/>
                  </a:lnTo>
                  <a:lnTo>
                    <a:pt x="1000778" y="0"/>
                  </a:lnTo>
                  <a:lnTo>
                    <a:pt x="1059647" y="0"/>
                  </a:lnTo>
                  <a:lnTo>
                    <a:pt x="1118517" y="0"/>
                  </a:lnTo>
                  <a:lnTo>
                    <a:pt x="1236255" y="0"/>
                  </a:lnTo>
                </a:path>
              </a:pathLst>
            </a:custGeom>
            <a:ln w="108405" cap="flat">
              <a:solidFill>
                <a:srgbClr val="E8E8E8">
                  <a:alpha val="100000"/>
                </a:srgbClr>
              </a:solidFill>
              <a:prstDash val="solid"/>
              <a:round/>
            </a:ln>
          </p:spPr>
          <p:txBody>
            <a:bodyPr/>
            <a:lstStyle/>
            <a:p/>
          </p:txBody>
        </p:sp>
        <p:sp>
          <p:nvSpPr>
            <p:cNvPr id="61" name="pt61"/>
            <p:cNvSpPr/>
            <p:nvPr/>
          </p:nvSpPr>
          <p:spPr>
            <a:xfrm>
              <a:off x="5899019" y="44165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5663542" y="44165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5310326" y="44165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5604673" y="44165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5722411" y="44165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5781281" y="44165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5663542" y="44165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7429622" y="1424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7429622" y="1424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429622" y="1424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7429622" y="1424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429622" y="1424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7429622" y="1424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7429622" y="1424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6016758" y="27070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6075627" y="27070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6252235" y="27070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6252235" y="27070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6487713" y="27070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6605451" y="27070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6958667" y="27070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4309548" y="52712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4250678" y="52712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4132940" y="52712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4015201" y="52712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4427286" y="52712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4545025" y="52712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4780502" y="52712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6723190" y="20659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6369974" y="20659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6605451" y="20659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6664321" y="20659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6664321" y="20659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6958667" y="20659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076406" y="20659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6193366" y="29207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6252235" y="29207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6134497" y="29207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6252235" y="29207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6487713" y="29207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6487713" y="29207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6840929" y="29207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5251457" y="484389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5486934" y="484389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4898241" y="484389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4898241" y="484389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5251457" y="484389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5604673" y="484389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5486934" y="484389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7900576" y="9975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7900576" y="9975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7841707" y="9975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7900576" y="9975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7900576" y="9975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7841707" y="9975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7841707" y="9975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7017537" y="227963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6428843" y="227963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6664321" y="227963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7547361" y="227963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7429622" y="227963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7370753" y="227963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7017537" y="227963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6958667" y="505757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6252235" y="505757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6016758" y="505757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6016758" y="505757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5192587" y="505757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4957110" y="505757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5133718" y="505757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6369974" y="163857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6369974" y="163857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6369974" y="163857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6369974" y="163857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6369974" y="163857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7135275" y="163857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7370753" y="163857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6546582" y="24933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6193366" y="24933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6487713" y="24933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6546582" y="24933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6546582" y="24933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6958667" y="24933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7017537" y="24933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7076406" y="39891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6252235" y="39891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5369195" y="39891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5310326" y="39891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6193366" y="39891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6193366" y="39891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pt151"/>
            <p:cNvSpPr/>
            <p:nvPr/>
          </p:nvSpPr>
          <p:spPr>
            <a:xfrm>
              <a:off x="6193366" y="39891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2" name="pt152"/>
            <p:cNvSpPr/>
            <p:nvPr/>
          </p:nvSpPr>
          <p:spPr>
            <a:xfrm>
              <a:off x="7370753" y="35617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3" name="pt153"/>
            <p:cNvSpPr/>
            <p:nvPr/>
          </p:nvSpPr>
          <p:spPr>
            <a:xfrm>
              <a:off x="7017537" y="35617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4" name="pt154"/>
            <p:cNvSpPr/>
            <p:nvPr/>
          </p:nvSpPr>
          <p:spPr>
            <a:xfrm>
              <a:off x="4250678" y="35617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5" name="pt155"/>
            <p:cNvSpPr/>
            <p:nvPr/>
          </p:nvSpPr>
          <p:spPr>
            <a:xfrm>
              <a:off x="6252235" y="35617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6" name="pt156"/>
            <p:cNvSpPr/>
            <p:nvPr/>
          </p:nvSpPr>
          <p:spPr>
            <a:xfrm>
              <a:off x="6252235" y="35617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7" name="pt157"/>
            <p:cNvSpPr/>
            <p:nvPr/>
          </p:nvSpPr>
          <p:spPr>
            <a:xfrm>
              <a:off x="6252235" y="35617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8" name="pt158"/>
            <p:cNvSpPr/>
            <p:nvPr/>
          </p:nvSpPr>
          <p:spPr>
            <a:xfrm>
              <a:off x="6252235" y="35617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9" name="pt159"/>
            <p:cNvSpPr/>
            <p:nvPr/>
          </p:nvSpPr>
          <p:spPr>
            <a:xfrm>
              <a:off x="6840929" y="18522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0" name="pt160"/>
            <p:cNvSpPr/>
            <p:nvPr/>
          </p:nvSpPr>
          <p:spPr>
            <a:xfrm>
              <a:off x="6840929" y="18522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1" name="pt161"/>
            <p:cNvSpPr/>
            <p:nvPr/>
          </p:nvSpPr>
          <p:spPr>
            <a:xfrm>
              <a:off x="6899798" y="18522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2" name="pt162"/>
            <p:cNvSpPr/>
            <p:nvPr/>
          </p:nvSpPr>
          <p:spPr>
            <a:xfrm>
              <a:off x="7017537" y="18522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3" name="pt163"/>
            <p:cNvSpPr/>
            <p:nvPr/>
          </p:nvSpPr>
          <p:spPr>
            <a:xfrm>
              <a:off x="7076406" y="18522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4" name="pt164"/>
            <p:cNvSpPr/>
            <p:nvPr/>
          </p:nvSpPr>
          <p:spPr>
            <a:xfrm>
              <a:off x="7135275" y="18522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5" name="pt165"/>
            <p:cNvSpPr/>
            <p:nvPr/>
          </p:nvSpPr>
          <p:spPr>
            <a:xfrm>
              <a:off x="7194145" y="18522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6" name="pt166"/>
            <p:cNvSpPr/>
            <p:nvPr/>
          </p:nvSpPr>
          <p:spPr>
            <a:xfrm>
              <a:off x="5957889" y="42028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7" name="pt167"/>
            <p:cNvSpPr/>
            <p:nvPr/>
          </p:nvSpPr>
          <p:spPr>
            <a:xfrm>
              <a:off x="5722411" y="42028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8" name="pt168"/>
            <p:cNvSpPr/>
            <p:nvPr/>
          </p:nvSpPr>
          <p:spPr>
            <a:xfrm>
              <a:off x="5015980" y="42028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9" name="pt169"/>
            <p:cNvSpPr/>
            <p:nvPr/>
          </p:nvSpPr>
          <p:spPr>
            <a:xfrm>
              <a:off x="5310326" y="42028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0" name="pt170"/>
            <p:cNvSpPr/>
            <p:nvPr/>
          </p:nvSpPr>
          <p:spPr>
            <a:xfrm>
              <a:off x="5781281" y="42028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1" name="pt171"/>
            <p:cNvSpPr/>
            <p:nvPr/>
          </p:nvSpPr>
          <p:spPr>
            <a:xfrm>
              <a:off x="5781281" y="42028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2" name="pt172"/>
            <p:cNvSpPr/>
            <p:nvPr/>
          </p:nvSpPr>
          <p:spPr>
            <a:xfrm>
              <a:off x="5722411" y="42028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3" name="pt173"/>
            <p:cNvSpPr/>
            <p:nvPr/>
          </p:nvSpPr>
          <p:spPr>
            <a:xfrm>
              <a:off x="4132940" y="54849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4" name="pt174"/>
            <p:cNvSpPr/>
            <p:nvPr/>
          </p:nvSpPr>
          <p:spPr>
            <a:xfrm>
              <a:off x="4427286" y="54849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5" name="pt175"/>
            <p:cNvSpPr/>
            <p:nvPr/>
          </p:nvSpPr>
          <p:spPr>
            <a:xfrm>
              <a:off x="3956332" y="54849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6" name="pt176"/>
            <p:cNvSpPr/>
            <p:nvPr/>
          </p:nvSpPr>
          <p:spPr>
            <a:xfrm>
              <a:off x="4250678" y="54849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7" name="pt177"/>
            <p:cNvSpPr/>
            <p:nvPr/>
          </p:nvSpPr>
          <p:spPr>
            <a:xfrm>
              <a:off x="4132940" y="54849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8" name="pt178"/>
            <p:cNvSpPr/>
            <p:nvPr/>
          </p:nvSpPr>
          <p:spPr>
            <a:xfrm>
              <a:off x="4545025" y="54849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9" name="pt179"/>
            <p:cNvSpPr/>
            <p:nvPr/>
          </p:nvSpPr>
          <p:spPr>
            <a:xfrm>
              <a:off x="4603894" y="54849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0" name="pt180"/>
            <p:cNvSpPr/>
            <p:nvPr/>
          </p:nvSpPr>
          <p:spPr>
            <a:xfrm>
              <a:off x="5428065" y="334807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1" name="pt181"/>
            <p:cNvSpPr/>
            <p:nvPr/>
          </p:nvSpPr>
          <p:spPr>
            <a:xfrm>
              <a:off x="5310326" y="334807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2" name="pt182"/>
            <p:cNvSpPr/>
            <p:nvPr/>
          </p:nvSpPr>
          <p:spPr>
            <a:xfrm>
              <a:off x="5722411" y="334807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3" name="pt183"/>
            <p:cNvSpPr/>
            <p:nvPr/>
          </p:nvSpPr>
          <p:spPr>
            <a:xfrm>
              <a:off x="6252235" y="334807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4" name="pt184"/>
            <p:cNvSpPr/>
            <p:nvPr/>
          </p:nvSpPr>
          <p:spPr>
            <a:xfrm>
              <a:off x="6134497" y="334807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5" name="pt185"/>
            <p:cNvSpPr/>
            <p:nvPr/>
          </p:nvSpPr>
          <p:spPr>
            <a:xfrm>
              <a:off x="6193366" y="334807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6" name="pt186"/>
            <p:cNvSpPr/>
            <p:nvPr/>
          </p:nvSpPr>
          <p:spPr>
            <a:xfrm>
              <a:off x="6311105" y="334807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7" name="pt187"/>
            <p:cNvSpPr/>
            <p:nvPr/>
          </p:nvSpPr>
          <p:spPr>
            <a:xfrm>
              <a:off x="5663542" y="313438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8" name="pt188"/>
            <p:cNvSpPr/>
            <p:nvPr/>
          </p:nvSpPr>
          <p:spPr>
            <a:xfrm>
              <a:off x="6016758" y="313438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9" name="pt189"/>
            <p:cNvSpPr/>
            <p:nvPr/>
          </p:nvSpPr>
          <p:spPr>
            <a:xfrm>
              <a:off x="6134497" y="313438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0" name="pt190"/>
            <p:cNvSpPr/>
            <p:nvPr/>
          </p:nvSpPr>
          <p:spPr>
            <a:xfrm>
              <a:off x="6369974" y="313438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1" name="pt191"/>
            <p:cNvSpPr/>
            <p:nvPr/>
          </p:nvSpPr>
          <p:spPr>
            <a:xfrm>
              <a:off x="6369974" y="313438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2" name="pt192"/>
            <p:cNvSpPr/>
            <p:nvPr/>
          </p:nvSpPr>
          <p:spPr>
            <a:xfrm>
              <a:off x="6369974" y="313438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3" name="pt193"/>
            <p:cNvSpPr/>
            <p:nvPr/>
          </p:nvSpPr>
          <p:spPr>
            <a:xfrm>
              <a:off x="6369974" y="313438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4" name="pt194"/>
            <p:cNvSpPr/>
            <p:nvPr/>
          </p:nvSpPr>
          <p:spPr>
            <a:xfrm>
              <a:off x="7900576" y="78382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5" name="pt195"/>
            <p:cNvSpPr/>
            <p:nvPr/>
          </p:nvSpPr>
          <p:spPr>
            <a:xfrm>
              <a:off x="7841707" y="78382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6" name="pt196"/>
            <p:cNvSpPr/>
            <p:nvPr/>
          </p:nvSpPr>
          <p:spPr>
            <a:xfrm>
              <a:off x="7665099" y="78382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7" name="pt197"/>
            <p:cNvSpPr/>
            <p:nvPr/>
          </p:nvSpPr>
          <p:spPr>
            <a:xfrm>
              <a:off x="7841707" y="78382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8" name="pt198"/>
            <p:cNvSpPr/>
            <p:nvPr/>
          </p:nvSpPr>
          <p:spPr>
            <a:xfrm>
              <a:off x="7253014" y="78382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9" name="pt199"/>
            <p:cNvSpPr/>
            <p:nvPr/>
          </p:nvSpPr>
          <p:spPr>
            <a:xfrm>
              <a:off x="7900576" y="78382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0" name="pt200"/>
            <p:cNvSpPr/>
            <p:nvPr/>
          </p:nvSpPr>
          <p:spPr>
            <a:xfrm>
              <a:off x="7900576" y="78382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1" name="pt201"/>
            <p:cNvSpPr/>
            <p:nvPr/>
          </p:nvSpPr>
          <p:spPr>
            <a:xfrm>
              <a:off x="7547361" y="377545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2" name="pt202"/>
            <p:cNvSpPr/>
            <p:nvPr/>
          </p:nvSpPr>
          <p:spPr>
            <a:xfrm>
              <a:off x="7370753" y="377545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3" name="pt203"/>
            <p:cNvSpPr/>
            <p:nvPr/>
          </p:nvSpPr>
          <p:spPr>
            <a:xfrm>
              <a:off x="7017537" y="377545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4" name="pt204"/>
            <p:cNvSpPr/>
            <p:nvPr/>
          </p:nvSpPr>
          <p:spPr>
            <a:xfrm>
              <a:off x="7017537" y="377545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5" name="pt205"/>
            <p:cNvSpPr/>
            <p:nvPr/>
          </p:nvSpPr>
          <p:spPr>
            <a:xfrm>
              <a:off x="5074849" y="377545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6" name="pt206"/>
            <p:cNvSpPr/>
            <p:nvPr/>
          </p:nvSpPr>
          <p:spPr>
            <a:xfrm>
              <a:off x="4368417" y="377545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7" name="pt207"/>
            <p:cNvSpPr/>
            <p:nvPr/>
          </p:nvSpPr>
          <p:spPr>
            <a:xfrm>
              <a:off x="6252235" y="377545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8" name="pt208"/>
            <p:cNvSpPr/>
            <p:nvPr/>
          </p:nvSpPr>
          <p:spPr>
            <a:xfrm>
              <a:off x="6016758" y="46302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9" name="pt209"/>
            <p:cNvSpPr/>
            <p:nvPr/>
          </p:nvSpPr>
          <p:spPr>
            <a:xfrm>
              <a:off x="5722411" y="46302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0" name="pt210"/>
            <p:cNvSpPr/>
            <p:nvPr/>
          </p:nvSpPr>
          <p:spPr>
            <a:xfrm>
              <a:off x="5663542" y="46302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1" name="pt211"/>
            <p:cNvSpPr/>
            <p:nvPr/>
          </p:nvSpPr>
          <p:spPr>
            <a:xfrm>
              <a:off x="5545803" y="46302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2" name="pt212"/>
            <p:cNvSpPr/>
            <p:nvPr/>
          </p:nvSpPr>
          <p:spPr>
            <a:xfrm>
              <a:off x="5957889" y="46302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3" name="pt213"/>
            <p:cNvSpPr/>
            <p:nvPr/>
          </p:nvSpPr>
          <p:spPr>
            <a:xfrm>
              <a:off x="6369974" y="46302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4" name="pt214"/>
            <p:cNvSpPr/>
            <p:nvPr/>
          </p:nvSpPr>
          <p:spPr>
            <a:xfrm>
              <a:off x="5604673" y="46302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5" name="pt215"/>
            <p:cNvSpPr/>
            <p:nvPr/>
          </p:nvSpPr>
          <p:spPr>
            <a:xfrm>
              <a:off x="6782059" y="1211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6" name="pt216"/>
            <p:cNvSpPr/>
            <p:nvPr/>
          </p:nvSpPr>
          <p:spPr>
            <a:xfrm>
              <a:off x="6840929" y="1211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7" name="pt217"/>
            <p:cNvSpPr/>
            <p:nvPr/>
          </p:nvSpPr>
          <p:spPr>
            <a:xfrm>
              <a:off x="6664321" y="1211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8" name="pt218"/>
            <p:cNvSpPr/>
            <p:nvPr/>
          </p:nvSpPr>
          <p:spPr>
            <a:xfrm>
              <a:off x="6369974" y="1211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9" name="pt219"/>
            <p:cNvSpPr/>
            <p:nvPr/>
          </p:nvSpPr>
          <p:spPr>
            <a:xfrm>
              <a:off x="6958667" y="1211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0" name="pt220"/>
            <p:cNvSpPr/>
            <p:nvPr/>
          </p:nvSpPr>
          <p:spPr>
            <a:xfrm>
              <a:off x="7253014" y="1211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1" name="pt221"/>
            <p:cNvSpPr/>
            <p:nvPr/>
          </p:nvSpPr>
          <p:spPr>
            <a:xfrm>
              <a:off x="7606230" y="1211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2" name="pt222"/>
            <p:cNvSpPr/>
            <p:nvPr/>
          </p:nvSpPr>
          <p:spPr>
            <a:xfrm>
              <a:off x="5604673" y="56986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3" name="pt223"/>
            <p:cNvSpPr/>
            <p:nvPr/>
          </p:nvSpPr>
          <p:spPr>
            <a:xfrm>
              <a:off x="5428065" y="56986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4" name="pt224"/>
            <p:cNvSpPr/>
            <p:nvPr/>
          </p:nvSpPr>
          <p:spPr>
            <a:xfrm>
              <a:off x="5369195" y="56986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5" name="pt225"/>
            <p:cNvSpPr/>
            <p:nvPr/>
          </p:nvSpPr>
          <p:spPr>
            <a:xfrm>
              <a:off x="5486934" y="56986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6" name="pt226"/>
            <p:cNvSpPr/>
            <p:nvPr/>
          </p:nvSpPr>
          <p:spPr>
            <a:xfrm>
              <a:off x="4780502" y="56986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7" name="pt227"/>
            <p:cNvSpPr/>
            <p:nvPr/>
          </p:nvSpPr>
          <p:spPr>
            <a:xfrm>
              <a:off x="4545025" y="56986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8" name="pt228"/>
            <p:cNvSpPr/>
            <p:nvPr/>
          </p:nvSpPr>
          <p:spPr>
            <a:xfrm>
              <a:off x="4368417" y="56986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9" name="pt229"/>
            <p:cNvSpPr/>
            <p:nvPr/>
          </p:nvSpPr>
          <p:spPr>
            <a:xfrm>
              <a:off x="5844817" y="4362313"/>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30" name="pt230"/>
            <p:cNvSpPr/>
            <p:nvPr/>
          </p:nvSpPr>
          <p:spPr>
            <a:xfrm>
              <a:off x="5727078" y="4362313"/>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31" name="pt231"/>
            <p:cNvSpPr/>
            <p:nvPr/>
          </p:nvSpPr>
          <p:spPr>
            <a:xfrm>
              <a:off x="5609340" y="4362313"/>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32" name="pt232"/>
            <p:cNvSpPr/>
            <p:nvPr/>
          </p:nvSpPr>
          <p:spPr>
            <a:xfrm>
              <a:off x="7375419" y="1370685"/>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33" name="pt233"/>
            <p:cNvSpPr/>
            <p:nvPr/>
          </p:nvSpPr>
          <p:spPr>
            <a:xfrm>
              <a:off x="7375419" y="1370685"/>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34" name="pt234"/>
            <p:cNvSpPr/>
            <p:nvPr/>
          </p:nvSpPr>
          <p:spPr>
            <a:xfrm>
              <a:off x="7375419" y="1370685"/>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35" name="pt235"/>
            <p:cNvSpPr/>
            <p:nvPr/>
          </p:nvSpPr>
          <p:spPr>
            <a:xfrm>
              <a:off x="5962556" y="2652811"/>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36" name="pt236"/>
            <p:cNvSpPr/>
            <p:nvPr/>
          </p:nvSpPr>
          <p:spPr>
            <a:xfrm>
              <a:off x="6551249" y="2652811"/>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37" name="pt237"/>
            <p:cNvSpPr/>
            <p:nvPr/>
          </p:nvSpPr>
          <p:spPr>
            <a:xfrm>
              <a:off x="6904465" y="2652811"/>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38" name="pt238"/>
            <p:cNvSpPr/>
            <p:nvPr/>
          </p:nvSpPr>
          <p:spPr>
            <a:xfrm>
              <a:off x="4255345" y="521706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39" name="pt239"/>
            <p:cNvSpPr/>
            <p:nvPr/>
          </p:nvSpPr>
          <p:spPr>
            <a:xfrm>
              <a:off x="4490822" y="521706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40" name="pt240"/>
            <p:cNvSpPr/>
            <p:nvPr/>
          </p:nvSpPr>
          <p:spPr>
            <a:xfrm>
              <a:off x="4726300" y="521706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41" name="pt241"/>
            <p:cNvSpPr/>
            <p:nvPr/>
          </p:nvSpPr>
          <p:spPr>
            <a:xfrm>
              <a:off x="6668987" y="2011748"/>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42" name="pt242"/>
            <p:cNvSpPr/>
            <p:nvPr/>
          </p:nvSpPr>
          <p:spPr>
            <a:xfrm>
              <a:off x="6904465" y="2011748"/>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43" name="pt243"/>
            <p:cNvSpPr/>
            <p:nvPr/>
          </p:nvSpPr>
          <p:spPr>
            <a:xfrm>
              <a:off x="7022203" y="2011748"/>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44" name="pt244"/>
            <p:cNvSpPr/>
            <p:nvPr/>
          </p:nvSpPr>
          <p:spPr>
            <a:xfrm>
              <a:off x="6139164" y="2866499"/>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45" name="pt245"/>
            <p:cNvSpPr/>
            <p:nvPr/>
          </p:nvSpPr>
          <p:spPr>
            <a:xfrm>
              <a:off x="6433510" y="2866499"/>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46" name="pt246"/>
            <p:cNvSpPr/>
            <p:nvPr/>
          </p:nvSpPr>
          <p:spPr>
            <a:xfrm>
              <a:off x="6786726" y="2866499"/>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47" name="pt247"/>
            <p:cNvSpPr/>
            <p:nvPr/>
          </p:nvSpPr>
          <p:spPr>
            <a:xfrm>
              <a:off x="5197254" y="4789689"/>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48" name="pt248"/>
            <p:cNvSpPr/>
            <p:nvPr/>
          </p:nvSpPr>
          <p:spPr>
            <a:xfrm>
              <a:off x="5550470" y="4789689"/>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49" name="pt249"/>
            <p:cNvSpPr/>
            <p:nvPr/>
          </p:nvSpPr>
          <p:spPr>
            <a:xfrm>
              <a:off x="5432732" y="4789689"/>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50" name="pt250"/>
            <p:cNvSpPr/>
            <p:nvPr/>
          </p:nvSpPr>
          <p:spPr>
            <a:xfrm>
              <a:off x="7846374" y="943309"/>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51" name="pt251"/>
            <p:cNvSpPr/>
            <p:nvPr/>
          </p:nvSpPr>
          <p:spPr>
            <a:xfrm>
              <a:off x="7787505" y="943309"/>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52" name="pt252"/>
            <p:cNvSpPr/>
            <p:nvPr/>
          </p:nvSpPr>
          <p:spPr>
            <a:xfrm>
              <a:off x="7787505" y="943309"/>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53" name="pt253"/>
            <p:cNvSpPr/>
            <p:nvPr/>
          </p:nvSpPr>
          <p:spPr>
            <a:xfrm>
              <a:off x="6963334" y="2225436"/>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54" name="pt254"/>
            <p:cNvSpPr/>
            <p:nvPr/>
          </p:nvSpPr>
          <p:spPr>
            <a:xfrm>
              <a:off x="7316550" y="2225436"/>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55" name="pt255"/>
            <p:cNvSpPr/>
            <p:nvPr/>
          </p:nvSpPr>
          <p:spPr>
            <a:xfrm>
              <a:off x="6963334" y="2225436"/>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56" name="pt256"/>
            <p:cNvSpPr/>
            <p:nvPr/>
          </p:nvSpPr>
          <p:spPr>
            <a:xfrm>
              <a:off x="6904465" y="5003377"/>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57" name="pt257"/>
            <p:cNvSpPr/>
            <p:nvPr/>
          </p:nvSpPr>
          <p:spPr>
            <a:xfrm>
              <a:off x="4902908" y="5003377"/>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58" name="pt258"/>
            <p:cNvSpPr/>
            <p:nvPr/>
          </p:nvSpPr>
          <p:spPr>
            <a:xfrm>
              <a:off x="5079516" y="5003377"/>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59" name="pt259"/>
            <p:cNvSpPr/>
            <p:nvPr/>
          </p:nvSpPr>
          <p:spPr>
            <a:xfrm>
              <a:off x="6315772" y="1584372"/>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60" name="pt260"/>
            <p:cNvSpPr/>
            <p:nvPr/>
          </p:nvSpPr>
          <p:spPr>
            <a:xfrm>
              <a:off x="7081073" y="1584372"/>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61" name="pt261"/>
            <p:cNvSpPr/>
            <p:nvPr/>
          </p:nvSpPr>
          <p:spPr>
            <a:xfrm>
              <a:off x="7316550" y="1584372"/>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62" name="pt262"/>
            <p:cNvSpPr/>
            <p:nvPr/>
          </p:nvSpPr>
          <p:spPr>
            <a:xfrm>
              <a:off x="6492379" y="243912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63" name="pt263"/>
            <p:cNvSpPr/>
            <p:nvPr/>
          </p:nvSpPr>
          <p:spPr>
            <a:xfrm>
              <a:off x="6904465" y="243912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64" name="pt264"/>
            <p:cNvSpPr/>
            <p:nvPr/>
          </p:nvSpPr>
          <p:spPr>
            <a:xfrm>
              <a:off x="6963334" y="243912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65" name="pt265"/>
            <p:cNvSpPr/>
            <p:nvPr/>
          </p:nvSpPr>
          <p:spPr>
            <a:xfrm>
              <a:off x="7022203" y="3934938"/>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66" name="pt266"/>
            <p:cNvSpPr/>
            <p:nvPr/>
          </p:nvSpPr>
          <p:spPr>
            <a:xfrm>
              <a:off x="6139164" y="3934938"/>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67" name="pt267"/>
            <p:cNvSpPr/>
            <p:nvPr/>
          </p:nvSpPr>
          <p:spPr>
            <a:xfrm>
              <a:off x="6139164" y="3934938"/>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68" name="pt268"/>
            <p:cNvSpPr/>
            <p:nvPr/>
          </p:nvSpPr>
          <p:spPr>
            <a:xfrm>
              <a:off x="7316550" y="3507562"/>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69" name="pt269"/>
            <p:cNvSpPr/>
            <p:nvPr/>
          </p:nvSpPr>
          <p:spPr>
            <a:xfrm>
              <a:off x="6198033" y="3507562"/>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70" name="pt270"/>
            <p:cNvSpPr/>
            <p:nvPr/>
          </p:nvSpPr>
          <p:spPr>
            <a:xfrm>
              <a:off x="6198033" y="3507562"/>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71" name="pt271"/>
            <p:cNvSpPr/>
            <p:nvPr/>
          </p:nvSpPr>
          <p:spPr>
            <a:xfrm>
              <a:off x="6786726" y="1798060"/>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72" name="pt272"/>
            <p:cNvSpPr/>
            <p:nvPr/>
          </p:nvSpPr>
          <p:spPr>
            <a:xfrm>
              <a:off x="7081073" y="1798060"/>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73" name="pt273"/>
            <p:cNvSpPr/>
            <p:nvPr/>
          </p:nvSpPr>
          <p:spPr>
            <a:xfrm>
              <a:off x="7139942" y="1798060"/>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74" name="pt274"/>
            <p:cNvSpPr/>
            <p:nvPr/>
          </p:nvSpPr>
          <p:spPr>
            <a:xfrm>
              <a:off x="5903686" y="4148626"/>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75" name="pt275"/>
            <p:cNvSpPr/>
            <p:nvPr/>
          </p:nvSpPr>
          <p:spPr>
            <a:xfrm>
              <a:off x="5727078" y="4148626"/>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76" name="pt276"/>
            <p:cNvSpPr/>
            <p:nvPr/>
          </p:nvSpPr>
          <p:spPr>
            <a:xfrm>
              <a:off x="5668209" y="4148626"/>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77" name="pt277"/>
            <p:cNvSpPr/>
            <p:nvPr/>
          </p:nvSpPr>
          <p:spPr>
            <a:xfrm>
              <a:off x="4078737" y="5430752"/>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78" name="pt278"/>
            <p:cNvSpPr/>
            <p:nvPr/>
          </p:nvSpPr>
          <p:spPr>
            <a:xfrm>
              <a:off x="4490822" y="5430752"/>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79" name="pt279"/>
            <p:cNvSpPr/>
            <p:nvPr/>
          </p:nvSpPr>
          <p:spPr>
            <a:xfrm>
              <a:off x="4549692" y="5430752"/>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80" name="pt280"/>
            <p:cNvSpPr/>
            <p:nvPr/>
          </p:nvSpPr>
          <p:spPr>
            <a:xfrm>
              <a:off x="5373862" y="3293875"/>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81" name="pt281"/>
            <p:cNvSpPr/>
            <p:nvPr/>
          </p:nvSpPr>
          <p:spPr>
            <a:xfrm>
              <a:off x="6139164" y="3293875"/>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82" name="pt282"/>
            <p:cNvSpPr/>
            <p:nvPr/>
          </p:nvSpPr>
          <p:spPr>
            <a:xfrm>
              <a:off x="6256902" y="3293875"/>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83" name="pt283"/>
            <p:cNvSpPr/>
            <p:nvPr/>
          </p:nvSpPr>
          <p:spPr>
            <a:xfrm>
              <a:off x="5609340" y="3080187"/>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84" name="pt284"/>
            <p:cNvSpPr/>
            <p:nvPr/>
          </p:nvSpPr>
          <p:spPr>
            <a:xfrm>
              <a:off x="6315772" y="3080187"/>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85" name="pt285"/>
            <p:cNvSpPr/>
            <p:nvPr/>
          </p:nvSpPr>
          <p:spPr>
            <a:xfrm>
              <a:off x="6315772" y="3080187"/>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86" name="pt286"/>
            <p:cNvSpPr/>
            <p:nvPr/>
          </p:nvSpPr>
          <p:spPr>
            <a:xfrm>
              <a:off x="7846374" y="729621"/>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87" name="pt287"/>
            <p:cNvSpPr/>
            <p:nvPr/>
          </p:nvSpPr>
          <p:spPr>
            <a:xfrm>
              <a:off x="7846374" y="729621"/>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88" name="pt288"/>
            <p:cNvSpPr/>
            <p:nvPr/>
          </p:nvSpPr>
          <p:spPr>
            <a:xfrm>
              <a:off x="7846374" y="729621"/>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89" name="pt289"/>
            <p:cNvSpPr/>
            <p:nvPr/>
          </p:nvSpPr>
          <p:spPr>
            <a:xfrm>
              <a:off x="7493158" y="3721250"/>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90" name="pt290"/>
            <p:cNvSpPr/>
            <p:nvPr/>
          </p:nvSpPr>
          <p:spPr>
            <a:xfrm>
              <a:off x="4314214" y="3721250"/>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91" name="pt291"/>
            <p:cNvSpPr/>
            <p:nvPr/>
          </p:nvSpPr>
          <p:spPr>
            <a:xfrm>
              <a:off x="6198033" y="3721250"/>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92" name="pt292"/>
            <p:cNvSpPr/>
            <p:nvPr/>
          </p:nvSpPr>
          <p:spPr>
            <a:xfrm>
              <a:off x="5962556" y="4576001"/>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93" name="pt293"/>
            <p:cNvSpPr/>
            <p:nvPr/>
          </p:nvSpPr>
          <p:spPr>
            <a:xfrm>
              <a:off x="6315772" y="4576001"/>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94" name="pt294"/>
            <p:cNvSpPr/>
            <p:nvPr/>
          </p:nvSpPr>
          <p:spPr>
            <a:xfrm>
              <a:off x="5550470" y="4576001"/>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95" name="pt295"/>
            <p:cNvSpPr/>
            <p:nvPr/>
          </p:nvSpPr>
          <p:spPr>
            <a:xfrm>
              <a:off x="6727857" y="1156997"/>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96" name="pt296"/>
            <p:cNvSpPr/>
            <p:nvPr/>
          </p:nvSpPr>
          <p:spPr>
            <a:xfrm>
              <a:off x="7198811" y="1156997"/>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97" name="pt297"/>
            <p:cNvSpPr/>
            <p:nvPr/>
          </p:nvSpPr>
          <p:spPr>
            <a:xfrm>
              <a:off x="7552027" y="1156997"/>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98" name="pt298"/>
            <p:cNvSpPr/>
            <p:nvPr/>
          </p:nvSpPr>
          <p:spPr>
            <a:xfrm>
              <a:off x="5550470" y="5644440"/>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99" name="pt299"/>
            <p:cNvSpPr/>
            <p:nvPr/>
          </p:nvSpPr>
          <p:spPr>
            <a:xfrm>
              <a:off x="4490822" y="5644440"/>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00" name="pt300"/>
            <p:cNvSpPr/>
            <p:nvPr/>
          </p:nvSpPr>
          <p:spPr>
            <a:xfrm>
              <a:off x="4314214" y="5644440"/>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01" name="tx301"/>
            <p:cNvSpPr/>
            <p:nvPr/>
          </p:nvSpPr>
          <p:spPr>
            <a:xfrm>
              <a:off x="1235679" y="5638403"/>
              <a:ext cx="48435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Yemen*</a:t>
              </a:r>
            </a:p>
          </p:txBody>
        </p:sp>
        <p:sp>
          <p:nvSpPr>
            <p:cNvPr id="302" name="tx302"/>
            <p:cNvSpPr/>
            <p:nvPr/>
          </p:nvSpPr>
          <p:spPr>
            <a:xfrm>
              <a:off x="508182" y="5424715"/>
              <a:ext cx="4040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Papua</a:t>
              </a:r>
            </a:p>
          </p:txBody>
        </p:sp>
        <p:sp>
          <p:nvSpPr>
            <p:cNvPr id="303" name="tx303"/>
            <p:cNvSpPr/>
            <p:nvPr/>
          </p:nvSpPr>
          <p:spPr>
            <a:xfrm>
              <a:off x="951117" y="5424715"/>
              <a:ext cx="27944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New</a:t>
              </a:r>
            </a:p>
          </p:txBody>
        </p:sp>
        <p:sp>
          <p:nvSpPr>
            <p:cNvPr id="304" name="tx304"/>
            <p:cNvSpPr/>
            <p:nvPr/>
          </p:nvSpPr>
          <p:spPr>
            <a:xfrm>
              <a:off x="1269420" y="5424715"/>
              <a:ext cx="45061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Guinea</a:t>
              </a:r>
            </a:p>
          </p:txBody>
        </p:sp>
        <p:sp>
          <p:nvSpPr>
            <p:cNvPr id="305" name="tx305"/>
            <p:cNvSpPr/>
            <p:nvPr/>
          </p:nvSpPr>
          <p:spPr>
            <a:xfrm>
              <a:off x="1370736" y="5211027"/>
              <a:ext cx="34930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CAR*</a:t>
              </a:r>
            </a:p>
          </p:txBody>
        </p:sp>
        <p:sp>
          <p:nvSpPr>
            <p:cNvPr id="306" name="tx306"/>
            <p:cNvSpPr/>
            <p:nvPr/>
          </p:nvSpPr>
          <p:spPr>
            <a:xfrm>
              <a:off x="1175968" y="4997340"/>
              <a:ext cx="54406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Lebanon</a:t>
              </a:r>
            </a:p>
          </p:txBody>
        </p:sp>
        <p:sp>
          <p:nvSpPr>
            <p:cNvPr id="307" name="tx307"/>
            <p:cNvSpPr/>
            <p:nvPr/>
          </p:nvSpPr>
          <p:spPr>
            <a:xfrm>
              <a:off x="1440596" y="4783652"/>
              <a:ext cx="27944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Haiti</a:t>
              </a:r>
            </a:p>
          </p:txBody>
        </p:sp>
        <p:sp>
          <p:nvSpPr>
            <p:cNvPr id="308" name="tx308"/>
            <p:cNvSpPr/>
            <p:nvPr/>
          </p:nvSpPr>
          <p:spPr>
            <a:xfrm>
              <a:off x="1347327" y="4569964"/>
              <a:ext cx="37270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Syria*</a:t>
              </a:r>
            </a:p>
          </p:txBody>
        </p:sp>
        <p:sp>
          <p:nvSpPr>
            <p:cNvPr id="309" name="tx309"/>
            <p:cNvSpPr/>
            <p:nvPr/>
          </p:nvSpPr>
          <p:spPr>
            <a:xfrm>
              <a:off x="927526" y="4356276"/>
              <a:ext cx="79251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Afghanistan*</a:t>
              </a:r>
            </a:p>
          </p:txBody>
        </p:sp>
        <p:sp>
          <p:nvSpPr>
            <p:cNvPr id="310" name="tx310"/>
            <p:cNvSpPr/>
            <p:nvPr/>
          </p:nvSpPr>
          <p:spPr>
            <a:xfrm>
              <a:off x="1223060" y="4142589"/>
              <a:ext cx="49697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Nigeria*</a:t>
              </a:r>
            </a:p>
          </p:txBody>
        </p:sp>
        <p:sp>
          <p:nvSpPr>
            <p:cNvPr id="311" name="tx311"/>
            <p:cNvSpPr/>
            <p:nvPr/>
          </p:nvSpPr>
          <p:spPr>
            <a:xfrm>
              <a:off x="865621" y="3928901"/>
              <a:ext cx="85441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Mozambique*</a:t>
              </a:r>
            </a:p>
          </p:txBody>
        </p:sp>
        <p:sp>
          <p:nvSpPr>
            <p:cNvPr id="312" name="tx312"/>
            <p:cNvSpPr/>
            <p:nvPr/>
          </p:nvSpPr>
          <p:spPr>
            <a:xfrm>
              <a:off x="1261556" y="3715213"/>
              <a:ext cx="45848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Sudan*</a:t>
              </a:r>
            </a:p>
          </p:txBody>
        </p:sp>
        <p:sp>
          <p:nvSpPr>
            <p:cNvPr id="313" name="tx313"/>
            <p:cNvSpPr/>
            <p:nvPr/>
          </p:nvSpPr>
          <p:spPr>
            <a:xfrm>
              <a:off x="1083248" y="3501525"/>
              <a:ext cx="63678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Myanmar*</a:t>
              </a:r>
            </a:p>
          </p:txBody>
        </p:sp>
        <p:sp>
          <p:nvSpPr>
            <p:cNvPr id="314" name="tx314"/>
            <p:cNvSpPr/>
            <p:nvPr/>
          </p:nvSpPr>
          <p:spPr>
            <a:xfrm>
              <a:off x="1160881" y="3287838"/>
              <a:ext cx="55915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Somalia*</a:t>
              </a:r>
            </a:p>
          </p:txBody>
        </p:sp>
        <p:sp>
          <p:nvSpPr>
            <p:cNvPr id="315" name="tx315"/>
            <p:cNvSpPr/>
            <p:nvPr/>
          </p:nvSpPr>
          <p:spPr>
            <a:xfrm>
              <a:off x="857483" y="3074150"/>
              <a:ext cx="36521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South</a:t>
              </a:r>
            </a:p>
          </p:txBody>
        </p:sp>
        <p:sp>
          <p:nvSpPr>
            <p:cNvPr id="316" name="tx316"/>
            <p:cNvSpPr/>
            <p:nvPr/>
          </p:nvSpPr>
          <p:spPr>
            <a:xfrm>
              <a:off x="1261556" y="3074150"/>
              <a:ext cx="45848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Sudan*</a:t>
              </a:r>
            </a:p>
          </p:txBody>
        </p:sp>
        <p:sp>
          <p:nvSpPr>
            <p:cNvPr id="317" name="tx317"/>
            <p:cNvSpPr/>
            <p:nvPr/>
          </p:nvSpPr>
          <p:spPr>
            <a:xfrm>
              <a:off x="1160698" y="2860462"/>
              <a:ext cx="55933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Ethiopia*</a:t>
              </a:r>
            </a:p>
          </p:txBody>
        </p:sp>
        <p:sp>
          <p:nvSpPr>
            <p:cNvPr id="318" name="tx318"/>
            <p:cNvSpPr/>
            <p:nvPr/>
          </p:nvSpPr>
          <p:spPr>
            <a:xfrm>
              <a:off x="1013205" y="2646774"/>
              <a:ext cx="70683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Cameroon*</a:t>
              </a:r>
            </a:p>
          </p:txBody>
        </p:sp>
        <p:sp>
          <p:nvSpPr>
            <p:cNvPr id="319" name="tx319"/>
            <p:cNvSpPr/>
            <p:nvPr/>
          </p:nvSpPr>
          <p:spPr>
            <a:xfrm>
              <a:off x="1409506" y="2433087"/>
              <a:ext cx="31053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Mali*</a:t>
              </a:r>
            </a:p>
          </p:txBody>
        </p:sp>
        <p:sp>
          <p:nvSpPr>
            <p:cNvPr id="320" name="tx320"/>
            <p:cNvSpPr/>
            <p:nvPr/>
          </p:nvSpPr>
          <p:spPr>
            <a:xfrm>
              <a:off x="1479183" y="2219399"/>
              <a:ext cx="24085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1CABE2">
                      <a:alpha val="100000"/>
                    </a:srgbClr>
                  </a:solidFill>
                  <a:latin typeface="Arial"/>
                  <a:cs typeface="Arial"/>
                </a:rPr>
                <a:t>Iraq</a:t>
              </a:r>
            </a:p>
          </p:txBody>
        </p:sp>
        <p:sp>
          <p:nvSpPr>
            <p:cNvPr id="321" name="tx321"/>
            <p:cNvSpPr/>
            <p:nvPr/>
          </p:nvSpPr>
          <p:spPr>
            <a:xfrm>
              <a:off x="1308282" y="2005711"/>
              <a:ext cx="41175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Congo</a:t>
              </a:r>
            </a:p>
          </p:txBody>
        </p:sp>
        <p:sp>
          <p:nvSpPr>
            <p:cNvPr id="322" name="tx322"/>
            <p:cNvSpPr/>
            <p:nvPr/>
          </p:nvSpPr>
          <p:spPr>
            <a:xfrm>
              <a:off x="1331782" y="1792023"/>
              <a:ext cx="38825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Niger*</a:t>
              </a:r>
            </a:p>
          </p:txBody>
        </p:sp>
        <p:sp>
          <p:nvSpPr>
            <p:cNvPr id="323" name="tx323"/>
            <p:cNvSpPr/>
            <p:nvPr/>
          </p:nvSpPr>
          <p:spPr>
            <a:xfrm>
              <a:off x="1386006" y="1578335"/>
              <a:ext cx="33403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Libya</a:t>
              </a:r>
            </a:p>
          </p:txBody>
        </p:sp>
        <p:sp>
          <p:nvSpPr>
            <p:cNvPr id="324" name="tx324"/>
            <p:cNvSpPr/>
            <p:nvPr/>
          </p:nvSpPr>
          <p:spPr>
            <a:xfrm>
              <a:off x="842395" y="1364648"/>
              <a:ext cx="47375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1CABE2">
                      <a:alpha val="100000"/>
                    </a:srgbClr>
                  </a:solidFill>
                  <a:latin typeface="Arial"/>
                  <a:cs typeface="Arial"/>
                </a:rPr>
                <a:t>Burkina</a:t>
              </a:r>
            </a:p>
          </p:txBody>
        </p:sp>
        <p:sp>
          <p:nvSpPr>
            <p:cNvPr id="325" name="tx325"/>
            <p:cNvSpPr/>
            <p:nvPr/>
          </p:nvSpPr>
          <p:spPr>
            <a:xfrm>
              <a:off x="1355008" y="1364648"/>
              <a:ext cx="36502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1CABE2">
                      <a:alpha val="100000"/>
                    </a:srgbClr>
                  </a:solidFill>
                  <a:latin typeface="Arial"/>
                  <a:cs typeface="Arial"/>
                </a:rPr>
                <a:t>Faso*</a:t>
              </a:r>
            </a:p>
          </p:txBody>
        </p:sp>
        <p:sp>
          <p:nvSpPr>
            <p:cNvPr id="326" name="tx326"/>
            <p:cNvSpPr/>
            <p:nvPr/>
          </p:nvSpPr>
          <p:spPr>
            <a:xfrm>
              <a:off x="1238605" y="1150960"/>
              <a:ext cx="48143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Ukraine</a:t>
              </a:r>
            </a:p>
          </p:txBody>
        </p:sp>
        <p:sp>
          <p:nvSpPr>
            <p:cNvPr id="327" name="tx327"/>
            <p:cNvSpPr/>
            <p:nvPr/>
          </p:nvSpPr>
          <p:spPr>
            <a:xfrm>
              <a:off x="1479183" y="937272"/>
              <a:ext cx="24085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Iran</a:t>
              </a:r>
            </a:p>
          </p:txBody>
        </p:sp>
        <p:sp>
          <p:nvSpPr>
            <p:cNvPr id="328" name="tx328"/>
            <p:cNvSpPr/>
            <p:nvPr/>
          </p:nvSpPr>
          <p:spPr>
            <a:xfrm>
              <a:off x="624585" y="723584"/>
              <a:ext cx="32634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1CABE2">
                      <a:alpha val="100000"/>
                    </a:srgbClr>
                  </a:solidFill>
                  <a:latin typeface="Arial"/>
                  <a:cs typeface="Arial"/>
                </a:rPr>
                <a:t>State</a:t>
              </a:r>
            </a:p>
          </p:txBody>
        </p:sp>
        <p:sp>
          <p:nvSpPr>
            <p:cNvPr id="329" name="tx329"/>
            <p:cNvSpPr/>
            <p:nvPr/>
          </p:nvSpPr>
          <p:spPr>
            <a:xfrm>
              <a:off x="989797" y="723584"/>
              <a:ext cx="11658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1CABE2">
                      <a:alpha val="100000"/>
                    </a:srgbClr>
                  </a:solidFill>
                  <a:latin typeface="Arial"/>
                  <a:cs typeface="Arial"/>
                </a:rPr>
                <a:t>of</a:t>
              </a:r>
            </a:p>
          </p:txBody>
        </p:sp>
        <p:sp>
          <p:nvSpPr>
            <p:cNvPr id="330" name="tx330"/>
            <p:cNvSpPr/>
            <p:nvPr/>
          </p:nvSpPr>
          <p:spPr>
            <a:xfrm>
              <a:off x="1145245" y="723584"/>
              <a:ext cx="57479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1CABE2">
                      <a:alpha val="100000"/>
                    </a:srgbClr>
                  </a:solidFill>
                  <a:latin typeface="Arial"/>
                  <a:cs typeface="Arial"/>
                </a:rPr>
                <a:t>Palestine</a:t>
              </a:r>
            </a:p>
          </p:txBody>
        </p:sp>
        <p:sp>
          <p:nvSpPr>
            <p:cNvPr id="331" name="tx331"/>
            <p:cNvSpPr/>
            <p:nvPr/>
          </p:nvSpPr>
          <p:spPr>
            <a:xfrm>
              <a:off x="2045924" y="5893985"/>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332" name="tx332"/>
            <p:cNvSpPr/>
            <p:nvPr/>
          </p:nvSpPr>
          <p:spPr>
            <a:xfrm>
              <a:off x="3486567" y="589398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333" name="tx333"/>
            <p:cNvSpPr/>
            <p:nvPr/>
          </p:nvSpPr>
          <p:spPr>
            <a:xfrm>
              <a:off x="4958300" y="589398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334" name="tx334"/>
            <p:cNvSpPr/>
            <p:nvPr/>
          </p:nvSpPr>
          <p:spPr>
            <a:xfrm>
              <a:off x="6430033" y="589398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335" name="tx335"/>
            <p:cNvSpPr/>
            <p:nvPr/>
          </p:nvSpPr>
          <p:spPr>
            <a:xfrm>
              <a:off x="7870677" y="5893985"/>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336" name="tx336"/>
            <p:cNvSpPr/>
            <p:nvPr/>
          </p:nvSpPr>
          <p:spPr>
            <a:xfrm>
              <a:off x="4589431" y="6032290"/>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337" name="pt337"/>
            <p:cNvSpPr/>
            <p:nvPr/>
          </p:nvSpPr>
          <p:spPr>
            <a:xfrm>
              <a:off x="8518085" y="2967575"/>
              <a:ext cx="117405" cy="11740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38" name="pt338"/>
            <p:cNvSpPr/>
            <p:nvPr/>
          </p:nvSpPr>
          <p:spPr>
            <a:xfrm>
              <a:off x="8518085" y="3187031"/>
              <a:ext cx="117405" cy="11740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39" name="pt339"/>
            <p:cNvSpPr/>
            <p:nvPr/>
          </p:nvSpPr>
          <p:spPr>
            <a:xfrm>
              <a:off x="8518085" y="340648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340" name="tx340"/>
            <p:cNvSpPr/>
            <p:nvPr/>
          </p:nvSpPr>
          <p:spPr>
            <a:xfrm>
              <a:off x="8756105" y="2986272"/>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2019</a:t>
              </a:r>
            </a:p>
          </p:txBody>
        </p:sp>
        <p:sp>
          <p:nvSpPr>
            <p:cNvPr id="341" name="tx341"/>
            <p:cNvSpPr/>
            <p:nvPr/>
          </p:nvSpPr>
          <p:spPr>
            <a:xfrm>
              <a:off x="8756105" y="3205728"/>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2024</a:t>
              </a:r>
            </a:p>
          </p:txBody>
        </p:sp>
        <p:sp>
          <p:nvSpPr>
            <p:cNvPr id="342" name="tx342"/>
            <p:cNvSpPr/>
            <p:nvPr/>
          </p:nvSpPr>
          <p:spPr>
            <a:xfrm>
              <a:off x="8756105" y="342518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2025</a:t>
              </a:r>
            </a:p>
          </p:txBody>
        </p:sp>
        <p:sp>
          <p:nvSpPr>
            <p:cNvPr id="343" name="tx343"/>
            <p:cNvSpPr/>
            <p:nvPr/>
          </p:nvSpPr>
          <p:spPr>
            <a:xfrm>
              <a:off x="1782667" y="435349"/>
              <a:ext cx="4382536"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DTP3 coverage, by country, WB FCV countries, 2019-2025</a:t>
              </a:r>
            </a:p>
          </p:txBody>
        </p:sp>
        <p:sp>
          <p:nvSpPr>
            <p:cNvPr id="344" name="tx344"/>
            <p:cNvSpPr/>
            <p:nvPr/>
          </p:nvSpPr>
          <p:spPr>
            <a:xfrm>
              <a:off x="4096309" y="62313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345" name="tx345"/>
            <p:cNvSpPr/>
            <p:nvPr/>
          </p:nvSpPr>
          <p:spPr>
            <a:xfrm>
              <a:off x="2226544" y="6352059"/>
              <a:ext cx="603174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The grey bar spans vaccine coverage across all years 2019-2025 and the dots represent coverage in specific years.</a:t>
              </a:r>
            </a:p>
          </p:txBody>
        </p:sp>
        <p:sp>
          <p:nvSpPr>
            <p:cNvPr id="346" name="tx346"/>
            <p:cNvSpPr/>
            <p:nvPr/>
          </p:nvSpPr>
          <p:spPr>
            <a:xfrm>
              <a:off x="552461" y="6472760"/>
              <a:ext cx="770583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Countries are arranged by high to low coverage in 2025 and coloured based on if coverage is lower (red), the same as (blue) or higher (green) than in 2019.</a:t>
              </a:r>
            </a:p>
          </p:txBody>
        </p:sp>
        <p:sp>
          <p:nvSpPr>
            <p:cNvPr id="347" name="tx347"/>
            <p:cNvSpPr/>
            <p:nvPr/>
          </p:nvSpPr>
          <p:spPr>
            <a:xfrm>
              <a:off x="468702" y="6593460"/>
              <a:ext cx="778959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An asterisk (*) indicates countries aiming to catch-up children missed since 2019 through a Big Catch-up Plan, supported by financing from The Gavi Alliance.</a:t>
              </a:r>
            </a:p>
          </p:txBody>
        </p:sp>
      </p:grpSp>
      <p:sp>
        <p:nvSpPr>
          <p:cNvPr id="34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the range of DTP3 coverage across years 2019 to 2025 (grey bars), and coverage in specific years (dots), by country. The chart can be used for assessing recovery to pre-pandemic levels and progress beyond 2019.
In 2024, 8 (out of 24) countries had lower coverage than in 2019.
In 2025, 6 countries had lower DTP3 coverage than in 2024.
In 2025, 9 countries had lower coverage than in 2019.</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229915" y="5328394"/>
              <a:ext cx="1898673" cy="0"/>
            </a:xfrm>
            <a:custGeom>
              <a:avLst/>
              <a:pathLst>
                <a:path w="1898673" h="0">
                  <a:moveTo>
                    <a:pt x="0" y="0"/>
                  </a:moveTo>
                  <a:lnTo>
                    <a:pt x="1898673" y="0"/>
                  </a:lnTo>
                  <a:lnTo>
                    <a:pt x="1898673" y="0"/>
                  </a:lnTo>
                </a:path>
              </a:pathLst>
            </a:custGeom>
            <a:ln w="13550" cap="flat">
              <a:solidFill>
                <a:srgbClr val="EBEBEB">
                  <a:alpha val="100000"/>
                </a:srgbClr>
              </a:solidFill>
              <a:prstDash val="solid"/>
              <a:round/>
            </a:ln>
          </p:spPr>
          <p:txBody>
            <a:bodyPr/>
            <a:lstStyle/>
            <a:p/>
          </p:txBody>
        </p:sp>
        <p:sp>
          <p:nvSpPr>
            <p:cNvPr id="5" name="pl5"/>
            <p:cNvSpPr/>
            <p:nvPr/>
          </p:nvSpPr>
          <p:spPr>
            <a:xfrm>
              <a:off x="1229915" y="4919005"/>
              <a:ext cx="1898673" cy="0"/>
            </a:xfrm>
            <a:custGeom>
              <a:avLst/>
              <a:pathLst>
                <a:path w="1898673" h="0">
                  <a:moveTo>
                    <a:pt x="0" y="0"/>
                  </a:moveTo>
                  <a:lnTo>
                    <a:pt x="1898673" y="0"/>
                  </a:lnTo>
                  <a:lnTo>
                    <a:pt x="1898673" y="0"/>
                  </a:lnTo>
                </a:path>
              </a:pathLst>
            </a:custGeom>
            <a:ln w="13550" cap="flat">
              <a:solidFill>
                <a:srgbClr val="EBEBEB">
                  <a:alpha val="100000"/>
                </a:srgbClr>
              </a:solidFill>
              <a:prstDash val="solid"/>
              <a:round/>
            </a:ln>
          </p:spPr>
          <p:txBody>
            <a:bodyPr/>
            <a:lstStyle/>
            <a:p/>
          </p:txBody>
        </p:sp>
        <p:sp>
          <p:nvSpPr>
            <p:cNvPr id="6" name="pl6"/>
            <p:cNvSpPr/>
            <p:nvPr/>
          </p:nvSpPr>
          <p:spPr>
            <a:xfrm>
              <a:off x="1229915" y="4509617"/>
              <a:ext cx="1898673" cy="0"/>
            </a:xfrm>
            <a:custGeom>
              <a:avLst/>
              <a:pathLst>
                <a:path w="1898673" h="0">
                  <a:moveTo>
                    <a:pt x="0" y="0"/>
                  </a:moveTo>
                  <a:lnTo>
                    <a:pt x="1898673" y="0"/>
                  </a:lnTo>
                  <a:lnTo>
                    <a:pt x="1898673" y="0"/>
                  </a:lnTo>
                </a:path>
              </a:pathLst>
            </a:custGeom>
            <a:ln w="13550" cap="flat">
              <a:solidFill>
                <a:srgbClr val="EBEBEB">
                  <a:alpha val="100000"/>
                </a:srgbClr>
              </a:solidFill>
              <a:prstDash val="solid"/>
              <a:round/>
            </a:ln>
          </p:spPr>
          <p:txBody>
            <a:bodyPr/>
            <a:lstStyle/>
            <a:p/>
          </p:txBody>
        </p:sp>
        <p:sp>
          <p:nvSpPr>
            <p:cNvPr id="7" name="pl7"/>
            <p:cNvSpPr/>
            <p:nvPr/>
          </p:nvSpPr>
          <p:spPr>
            <a:xfrm>
              <a:off x="1229915" y="4100228"/>
              <a:ext cx="1898673" cy="0"/>
            </a:xfrm>
            <a:custGeom>
              <a:avLst/>
              <a:pathLst>
                <a:path w="1898673" h="0">
                  <a:moveTo>
                    <a:pt x="0" y="0"/>
                  </a:moveTo>
                  <a:lnTo>
                    <a:pt x="1898673" y="0"/>
                  </a:lnTo>
                  <a:lnTo>
                    <a:pt x="1898673" y="0"/>
                  </a:lnTo>
                </a:path>
              </a:pathLst>
            </a:custGeom>
            <a:ln w="13550" cap="flat">
              <a:solidFill>
                <a:srgbClr val="EBEBEB">
                  <a:alpha val="100000"/>
                </a:srgbClr>
              </a:solidFill>
              <a:prstDash val="solid"/>
              <a:round/>
            </a:ln>
          </p:spPr>
          <p:txBody>
            <a:bodyPr/>
            <a:lstStyle/>
            <a:p/>
          </p:txBody>
        </p:sp>
        <p:sp>
          <p:nvSpPr>
            <p:cNvPr id="8" name="pl8"/>
            <p:cNvSpPr/>
            <p:nvPr/>
          </p:nvSpPr>
          <p:spPr>
            <a:xfrm>
              <a:off x="1229915" y="3690839"/>
              <a:ext cx="1898673" cy="0"/>
            </a:xfrm>
            <a:custGeom>
              <a:avLst/>
              <a:pathLst>
                <a:path w="1898673" h="0">
                  <a:moveTo>
                    <a:pt x="0" y="0"/>
                  </a:moveTo>
                  <a:lnTo>
                    <a:pt x="1898673" y="0"/>
                  </a:lnTo>
                  <a:lnTo>
                    <a:pt x="1898673" y="0"/>
                  </a:lnTo>
                </a:path>
              </a:pathLst>
            </a:custGeom>
            <a:ln w="13550" cap="flat">
              <a:solidFill>
                <a:srgbClr val="EBEBEB">
                  <a:alpha val="100000"/>
                </a:srgbClr>
              </a:solidFill>
              <a:prstDash val="solid"/>
              <a:round/>
            </a:ln>
          </p:spPr>
          <p:txBody>
            <a:bodyPr/>
            <a:lstStyle/>
            <a:p/>
          </p:txBody>
        </p:sp>
        <p:sp>
          <p:nvSpPr>
            <p:cNvPr id="9" name="pl9"/>
            <p:cNvSpPr/>
            <p:nvPr/>
          </p:nvSpPr>
          <p:spPr>
            <a:xfrm>
              <a:off x="1229915" y="3281451"/>
              <a:ext cx="1898673" cy="0"/>
            </a:xfrm>
            <a:custGeom>
              <a:avLst/>
              <a:pathLst>
                <a:path w="1898673" h="0">
                  <a:moveTo>
                    <a:pt x="0" y="0"/>
                  </a:moveTo>
                  <a:lnTo>
                    <a:pt x="1898673" y="0"/>
                  </a:lnTo>
                  <a:lnTo>
                    <a:pt x="1898673" y="0"/>
                  </a:lnTo>
                </a:path>
              </a:pathLst>
            </a:custGeom>
            <a:ln w="13550" cap="flat">
              <a:solidFill>
                <a:srgbClr val="EBEBEB">
                  <a:alpha val="100000"/>
                </a:srgbClr>
              </a:solidFill>
              <a:prstDash val="solid"/>
              <a:round/>
            </a:ln>
          </p:spPr>
          <p:txBody>
            <a:bodyPr/>
            <a:lstStyle/>
            <a:p/>
          </p:txBody>
        </p:sp>
        <p:sp>
          <p:nvSpPr>
            <p:cNvPr id="10" name="pl10"/>
            <p:cNvSpPr/>
            <p:nvPr/>
          </p:nvSpPr>
          <p:spPr>
            <a:xfrm>
              <a:off x="1229915" y="2872062"/>
              <a:ext cx="1898673" cy="0"/>
            </a:xfrm>
            <a:custGeom>
              <a:avLst/>
              <a:pathLst>
                <a:path w="1898673" h="0">
                  <a:moveTo>
                    <a:pt x="0" y="0"/>
                  </a:moveTo>
                  <a:lnTo>
                    <a:pt x="1898673" y="0"/>
                  </a:lnTo>
                  <a:lnTo>
                    <a:pt x="1898673" y="0"/>
                  </a:lnTo>
                </a:path>
              </a:pathLst>
            </a:custGeom>
            <a:ln w="13550" cap="flat">
              <a:solidFill>
                <a:srgbClr val="EBEBEB">
                  <a:alpha val="100000"/>
                </a:srgbClr>
              </a:solidFill>
              <a:prstDash val="solid"/>
              <a:round/>
            </a:ln>
          </p:spPr>
          <p:txBody>
            <a:bodyPr/>
            <a:lstStyle/>
            <a:p/>
          </p:txBody>
        </p:sp>
        <p:sp>
          <p:nvSpPr>
            <p:cNvPr id="11" name="pl11"/>
            <p:cNvSpPr/>
            <p:nvPr/>
          </p:nvSpPr>
          <p:spPr>
            <a:xfrm>
              <a:off x="1229915" y="2462674"/>
              <a:ext cx="1898673" cy="0"/>
            </a:xfrm>
            <a:custGeom>
              <a:avLst/>
              <a:pathLst>
                <a:path w="1898673" h="0">
                  <a:moveTo>
                    <a:pt x="0" y="0"/>
                  </a:moveTo>
                  <a:lnTo>
                    <a:pt x="1898673" y="0"/>
                  </a:lnTo>
                  <a:lnTo>
                    <a:pt x="1898673" y="0"/>
                  </a:lnTo>
                </a:path>
              </a:pathLst>
            </a:custGeom>
            <a:ln w="13550" cap="flat">
              <a:solidFill>
                <a:srgbClr val="EBEBEB">
                  <a:alpha val="100000"/>
                </a:srgbClr>
              </a:solidFill>
              <a:prstDash val="solid"/>
              <a:round/>
            </a:ln>
          </p:spPr>
          <p:txBody>
            <a:bodyPr/>
            <a:lstStyle/>
            <a:p/>
          </p:txBody>
        </p:sp>
        <p:sp>
          <p:nvSpPr>
            <p:cNvPr id="12" name="pl12"/>
            <p:cNvSpPr/>
            <p:nvPr/>
          </p:nvSpPr>
          <p:spPr>
            <a:xfrm>
              <a:off x="1229915" y="2053285"/>
              <a:ext cx="1898673" cy="0"/>
            </a:xfrm>
            <a:custGeom>
              <a:avLst/>
              <a:pathLst>
                <a:path w="1898673" h="0">
                  <a:moveTo>
                    <a:pt x="0" y="0"/>
                  </a:moveTo>
                  <a:lnTo>
                    <a:pt x="1898673" y="0"/>
                  </a:lnTo>
                  <a:lnTo>
                    <a:pt x="1898673" y="0"/>
                  </a:lnTo>
                </a:path>
              </a:pathLst>
            </a:custGeom>
            <a:ln w="13550" cap="flat">
              <a:solidFill>
                <a:srgbClr val="EBEBEB">
                  <a:alpha val="100000"/>
                </a:srgbClr>
              </a:solidFill>
              <a:prstDash val="solid"/>
              <a:round/>
            </a:ln>
          </p:spPr>
          <p:txBody>
            <a:bodyPr/>
            <a:lstStyle/>
            <a:p/>
          </p:txBody>
        </p:sp>
        <p:sp>
          <p:nvSpPr>
            <p:cNvPr id="13" name="pl13"/>
            <p:cNvSpPr/>
            <p:nvPr/>
          </p:nvSpPr>
          <p:spPr>
            <a:xfrm>
              <a:off x="1316218"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603896"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91574"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179252"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466930"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54607"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064181" y="2053285"/>
              <a:ext cx="445900" cy="0"/>
            </a:xfrm>
            <a:custGeom>
              <a:avLst/>
              <a:pathLst>
                <a:path w="445900" h="0">
                  <a:moveTo>
                    <a:pt x="0" y="0"/>
                  </a:moveTo>
                  <a:lnTo>
                    <a:pt x="445900" y="0"/>
                  </a:lnTo>
                </a:path>
              </a:pathLst>
            </a:custGeom>
            <a:ln w="81303" cap="flat">
              <a:solidFill>
                <a:srgbClr val="E8E8E8">
                  <a:alpha val="100000"/>
                </a:srgbClr>
              </a:solidFill>
              <a:prstDash val="solid"/>
              <a:round/>
            </a:ln>
          </p:spPr>
          <p:txBody>
            <a:bodyPr/>
            <a:lstStyle/>
            <a:p/>
          </p:txBody>
        </p:sp>
        <p:sp>
          <p:nvSpPr>
            <p:cNvPr id="20" name="pl20"/>
            <p:cNvSpPr/>
            <p:nvPr/>
          </p:nvSpPr>
          <p:spPr>
            <a:xfrm>
              <a:off x="2337475" y="2462674"/>
              <a:ext cx="316445" cy="0"/>
            </a:xfrm>
            <a:custGeom>
              <a:avLst/>
              <a:pathLst>
                <a:path w="316445" h="0">
                  <a:moveTo>
                    <a:pt x="0" y="0"/>
                  </a:moveTo>
                  <a:lnTo>
                    <a:pt x="316445" y="0"/>
                  </a:lnTo>
                </a:path>
              </a:pathLst>
            </a:custGeom>
            <a:ln w="81303" cap="flat">
              <a:solidFill>
                <a:srgbClr val="E8E8E8">
                  <a:alpha val="100000"/>
                </a:srgbClr>
              </a:solidFill>
              <a:prstDash val="solid"/>
              <a:round/>
            </a:ln>
          </p:spPr>
          <p:txBody>
            <a:bodyPr/>
            <a:lstStyle/>
            <a:p/>
          </p:txBody>
        </p:sp>
        <p:sp>
          <p:nvSpPr>
            <p:cNvPr id="21" name="pl21"/>
            <p:cNvSpPr/>
            <p:nvPr/>
          </p:nvSpPr>
          <p:spPr>
            <a:xfrm>
              <a:off x="1877190" y="2872062"/>
              <a:ext cx="302061" cy="0"/>
            </a:xfrm>
            <a:custGeom>
              <a:avLst/>
              <a:pathLst>
                <a:path w="302061" h="0">
                  <a:moveTo>
                    <a:pt x="0" y="0"/>
                  </a:moveTo>
                  <a:lnTo>
                    <a:pt x="302061" y="0"/>
                  </a:lnTo>
                </a:path>
              </a:pathLst>
            </a:custGeom>
            <a:ln w="81303" cap="flat">
              <a:solidFill>
                <a:srgbClr val="E8E8E8">
                  <a:alpha val="100000"/>
                </a:srgbClr>
              </a:solidFill>
              <a:prstDash val="solid"/>
              <a:round/>
            </a:ln>
          </p:spPr>
          <p:txBody>
            <a:bodyPr/>
            <a:lstStyle/>
            <a:p/>
          </p:txBody>
        </p:sp>
        <p:sp>
          <p:nvSpPr>
            <p:cNvPr id="22" name="pl22"/>
            <p:cNvSpPr/>
            <p:nvPr/>
          </p:nvSpPr>
          <p:spPr>
            <a:xfrm>
              <a:off x="2337475" y="3281451"/>
              <a:ext cx="273293" cy="0"/>
            </a:xfrm>
            <a:custGeom>
              <a:avLst/>
              <a:pathLst>
                <a:path w="273293" h="0">
                  <a:moveTo>
                    <a:pt x="0" y="0"/>
                  </a:moveTo>
                  <a:lnTo>
                    <a:pt x="273293" y="0"/>
                  </a:lnTo>
                </a:path>
              </a:pathLst>
            </a:custGeom>
            <a:ln w="81303" cap="flat">
              <a:solidFill>
                <a:srgbClr val="E8E8E8">
                  <a:alpha val="100000"/>
                </a:srgbClr>
              </a:solidFill>
              <a:prstDash val="solid"/>
              <a:round/>
            </a:ln>
          </p:spPr>
          <p:txBody>
            <a:bodyPr/>
            <a:lstStyle/>
            <a:p/>
          </p:txBody>
        </p:sp>
        <p:sp>
          <p:nvSpPr>
            <p:cNvPr id="23" name="pl23"/>
            <p:cNvSpPr/>
            <p:nvPr/>
          </p:nvSpPr>
          <p:spPr>
            <a:xfrm>
              <a:off x="2323091" y="3690839"/>
              <a:ext cx="215758" cy="0"/>
            </a:xfrm>
            <a:custGeom>
              <a:avLst/>
              <a:pathLst>
                <a:path w="215758" h="0">
                  <a:moveTo>
                    <a:pt x="0" y="0"/>
                  </a:moveTo>
                  <a:lnTo>
                    <a:pt x="215758" y="0"/>
                  </a:lnTo>
                </a:path>
              </a:pathLst>
            </a:custGeom>
            <a:ln w="81303" cap="flat">
              <a:solidFill>
                <a:srgbClr val="E8E8E8">
                  <a:alpha val="100000"/>
                </a:srgbClr>
              </a:solidFill>
              <a:prstDash val="solid"/>
              <a:round/>
            </a:ln>
          </p:spPr>
          <p:txBody>
            <a:bodyPr/>
            <a:lstStyle/>
            <a:p/>
          </p:txBody>
        </p:sp>
        <p:sp>
          <p:nvSpPr>
            <p:cNvPr id="24" name="pl24"/>
            <p:cNvSpPr/>
            <p:nvPr/>
          </p:nvSpPr>
          <p:spPr>
            <a:xfrm>
              <a:off x="2179252" y="4100228"/>
              <a:ext cx="100687" cy="0"/>
            </a:xfrm>
            <a:custGeom>
              <a:avLst/>
              <a:pathLst>
                <a:path w="100687" h="0">
                  <a:moveTo>
                    <a:pt x="0" y="0"/>
                  </a:moveTo>
                  <a:lnTo>
                    <a:pt x="100687" y="0"/>
                  </a:lnTo>
                </a:path>
              </a:pathLst>
            </a:custGeom>
            <a:ln w="81303" cap="flat">
              <a:solidFill>
                <a:srgbClr val="E8E8E8">
                  <a:alpha val="100000"/>
                </a:srgbClr>
              </a:solidFill>
              <a:prstDash val="solid"/>
              <a:round/>
            </a:ln>
          </p:spPr>
          <p:txBody>
            <a:bodyPr/>
            <a:lstStyle/>
            <a:p/>
          </p:txBody>
        </p:sp>
        <p:sp>
          <p:nvSpPr>
            <p:cNvPr id="25" name="pl25"/>
            <p:cNvSpPr/>
            <p:nvPr/>
          </p:nvSpPr>
          <p:spPr>
            <a:xfrm>
              <a:off x="2193636" y="4509617"/>
              <a:ext cx="57535" cy="0"/>
            </a:xfrm>
            <a:custGeom>
              <a:avLst/>
              <a:pathLst>
                <a:path w="57535" h="0">
                  <a:moveTo>
                    <a:pt x="0" y="0"/>
                  </a:moveTo>
                  <a:lnTo>
                    <a:pt x="57535" y="0"/>
                  </a:lnTo>
                </a:path>
              </a:pathLst>
            </a:custGeom>
            <a:ln w="81303" cap="flat">
              <a:solidFill>
                <a:srgbClr val="E8E8E8">
                  <a:alpha val="100000"/>
                </a:srgbClr>
              </a:solidFill>
              <a:prstDash val="solid"/>
              <a:round/>
            </a:ln>
          </p:spPr>
          <p:txBody>
            <a:bodyPr/>
            <a:lstStyle/>
            <a:p/>
          </p:txBody>
        </p:sp>
        <p:sp>
          <p:nvSpPr>
            <p:cNvPr id="26" name="pl26"/>
            <p:cNvSpPr/>
            <p:nvPr/>
          </p:nvSpPr>
          <p:spPr>
            <a:xfrm>
              <a:off x="2208020" y="4919005"/>
              <a:ext cx="57535" cy="0"/>
            </a:xfrm>
            <a:custGeom>
              <a:avLst/>
              <a:pathLst>
                <a:path w="57535" h="0">
                  <a:moveTo>
                    <a:pt x="0" y="0"/>
                  </a:moveTo>
                  <a:lnTo>
                    <a:pt x="57535" y="0"/>
                  </a:lnTo>
                </a:path>
              </a:pathLst>
            </a:custGeom>
            <a:ln w="81303" cap="flat">
              <a:solidFill>
                <a:srgbClr val="E8E8E8">
                  <a:alpha val="100000"/>
                </a:srgbClr>
              </a:solidFill>
              <a:prstDash val="solid"/>
              <a:round/>
            </a:ln>
          </p:spPr>
          <p:txBody>
            <a:bodyPr/>
            <a:lstStyle/>
            <a:p/>
          </p:txBody>
        </p:sp>
        <p:sp>
          <p:nvSpPr>
            <p:cNvPr id="27" name="pl27"/>
            <p:cNvSpPr/>
            <p:nvPr/>
          </p:nvSpPr>
          <p:spPr>
            <a:xfrm>
              <a:off x="2725840" y="5328394"/>
              <a:ext cx="14383" cy="0"/>
            </a:xfrm>
            <a:custGeom>
              <a:avLst/>
              <a:pathLst>
                <a:path w="14383" h="0">
                  <a:moveTo>
                    <a:pt x="0" y="0"/>
                  </a:moveTo>
                  <a:lnTo>
                    <a:pt x="14383" y="0"/>
                  </a:lnTo>
                </a:path>
              </a:pathLst>
            </a:custGeom>
            <a:ln w="81303" cap="flat">
              <a:solidFill>
                <a:srgbClr val="E8E8E8">
                  <a:alpha val="100000"/>
                </a:srgbClr>
              </a:solidFill>
              <a:prstDash val="solid"/>
              <a:round/>
            </a:ln>
          </p:spPr>
          <p:txBody>
            <a:bodyPr/>
            <a:lstStyle/>
            <a:p/>
          </p:txBody>
        </p:sp>
        <p:sp>
          <p:nvSpPr>
            <p:cNvPr id="28" name="pt28"/>
            <p:cNvSpPr/>
            <p:nvPr/>
          </p:nvSpPr>
          <p:spPr>
            <a:xfrm>
              <a:off x="2246671" y="45051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9" name="pt29"/>
            <p:cNvSpPr/>
            <p:nvPr/>
          </p:nvSpPr>
          <p:spPr>
            <a:xfrm>
              <a:off x="2189136" y="45051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0" name="pt30"/>
            <p:cNvSpPr/>
            <p:nvPr/>
          </p:nvSpPr>
          <p:spPr>
            <a:xfrm>
              <a:off x="2735724" y="53238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1" name="pt31"/>
            <p:cNvSpPr/>
            <p:nvPr/>
          </p:nvSpPr>
          <p:spPr>
            <a:xfrm>
              <a:off x="2721340" y="53238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2505581" y="20487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2059681" y="20487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2534349"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2318591"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2606268" y="32769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2332975" y="32769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2261055" y="49145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2203520" y="49145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2649420" y="24581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2332975" y="24581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2275439" y="40957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2174752" y="40957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2174752" y="2867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1872690" y="2867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2206019" y="4464465"/>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47" name="pt47"/>
            <p:cNvSpPr/>
            <p:nvPr/>
          </p:nvSpPr>
          <p:spPr>
            <a:xfrm>
              <a:off x="2148484" y="446446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48" name="pt48"/>
            <p:cNvSpPr/>
            <p:nvPr/>
          </p:nvSpPr>
          <p:spPr>
            <a:xfrm>
              <a:off x="2695072" y="5283242"/>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49" name="pt49"/>
            <p:cNvSpPr/>
            <p:nvPr/>
          </p:nvSpPr>
          <p:spPr>
            <a:xfrm>
              <a:off x="2680688" y="528324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50" name="pt50"/>
            <p:cNvSpPr/>
            <p:nvPr/>
          </p:nvSpPr>
          <p:spPr>
            <a:xfrm>
              <a:off x="2464929" y="2008133"/>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51" name="pt51"/>
            <p:cNvSpPr/>
            <p:nvPr/>
          </p:nvSpPr>
          <p:spPr>
            <a:xfrm>
              <a:off x="2019029" y="2008133"/>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52" name="pt52"/>
            <p:cNvSpPr/>
            <p:nvPr/>
          </p:nvSpPr>
          <p:spPr>
            <a:xfrm>
              <a:off x="2493697" y="3645688"/>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53" name="pt53"/>
            <p:cNvSpPr/>
            <p:nvPr/>
          </p:nvSpPr>
          <p:spPr>
            <a:xfrm>
              <a:off x="2277939" y="364568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54" name="pt54"/>
            <p:cNvSpPr/>
            <p:nvPr/>
          </p:nvSpPr>
          <p:spPr>
            <a:xfrm>
              <a:off x="2565617" y="3236299"/>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55" name="pt55"/>
            <p:cNvSpPr/>
            <p:nvPr/>
          </p:nvSpPr>
          <p:spPr>
            <a:xfrm>
              <a:off x="2292323" y="3236299"/>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56" name="pt56"/>
            <p:cNvSpPr/>
            <p:nvPr/>
          </p:nvSpPr>
          <p:spPr>
            <a:xfrm>
              <a:off x="2220403" y="4873853"/>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57" name="pt57"/>
            <p:cNvSpPr/>
            <p:nvPr/>
          </p:nvSpPr>
          <p:spPr>
            <a:xfrm>
              <a:off x="2162868" y="4873853"/>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58" name="pt58"/>
            <p:cNvSpPr/>
            <p:nvPr/>
          </p:nvSpPr>
          <p:spPr>
            <a:xfrm>
              <a:off x="2608768" y="2417522"/>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59" name="pt59"/>
            <p:cNvSpPr/>
            <p:nvPr/>
          </p:nvSpPr>
          <p:spPr>
            <a:xfrm>
              <a:off x="2292323" y="241752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60" name="pt60"/>
            <p:cNvSpPr/>
            <p:nvPr/>
          </p:nvSpPr>
          <p:spPr>
            <a:xfrm>
              <a:off x="2234787" y="4055076"/>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61" name="pt61"/>
            <p:cNvSpPr/>
            <p:nvPr/>
          </p:nvSpPr>
          <p:spPr>
            <a:xfrm>
              <a:off x="2134100" y="4055076"/>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62" name="pt62"/>
            <p:cNvSpPr/>
            <p:nvPr/>
          </p:nvSpPr>
          <p:spPr>
            <a:xfrm>
              <a:off x="2134100" y="2826910"/>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63" name="pt63"/>
            <p:cNvSpPr/>
            <p:nvPr/>
          </p:nvSpPr>
          <p:spPr>
            <a:xfrm>
              <a:off x="1832038" y="2826910"/>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64" name="tx64"/>
            <p:cNvSpPr/>
            <p:nvPr/>
          </p:nvSpPr>
          <p:spPr>
            <a:xfrm>
              <a:off x="2867679" y="4468286"/>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-4%</a:t>
              </a:r>
            </a:p>
          </p:txBody>
        </p:sp>
        <p:sp>
          <p:nvSpPr>
            <p:cNvPr id="65" name="tx65"/>
            <p:cNvSpPr/>
            <p:nvPr/>
          </p:nvSpPr>
          <p:spPr>
            <a:xfrm>
              <a:off x="2867679" y="5287063"/>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a:t>
              </a:r>
            </a:p>
          </p:txBody>
        </p:sp>
        <p:sp>
          <p:nvSpPr>
            <p:cNvPr id="66" name="tx66"/>
            <p:cNvSpPr/>
            <p:nvPr/>
          </p:nvSpPr>
          <p:spPr>
            <a:xfrm>
              <a:off x="2835583" y="2011954"/>
              <a:ext cx="269565"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-31%</a:t>
              </a:r>
            </a:p>
          </p:txBody>
        </p:sp>
        <p:sp>
          <p:nvSpPr>
            <p:cNvPr id="67" name="tx67"/>
            <p:cNvSpPr/>
            <p:nvPr/>
          </p:nvSpPr>
          <p:spPr>
            <a:xfrm>
              <a:off x="2835583" y="3649509"/>
              <a:ext cx="269565"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-15%</a:t>
              </a:r>
            </a:p>
          </p:txBody>
        </p:sp>
        <p:sp>
          <p:nvSpPr>
            <p:cNvPr id="68" name="tx68"/>
            <p:cNvSpPr/>
            <p:nvPr/>
          </p:nvSpPr>
          <p:spPr>
            <a:xfrm>
              <a:off x="2835583" y="3240120"/>
              <a:ext cx="269565"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-19%</a:t>
              </a:r>
            </a:p>
          </p:txBody>
        </p:sp>
        <p:sp>
          <p:nvSpPr>
            <p:cNvPr id="69" name="tx69"/>
            <p:cNvSpPr/>
            <p:nvPr/>
          </p:nvSpPr>
          <p:spPr>
            <a:xfrm>
              <a:off x="2867679" y="4877674"/>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-4%</a:t>
              </a:r>
            </a:p>
          </p:txBody>
        </p:sp>
        <p:sp>
          <p:nvSpPr>
            <p:cNvPr id="70" name="tx70"/>
            <p:cNvSpPr/>
            <p:nvPr/>
          </p:nvSpPr>
          <p:spPr>
            <a:xfrm>
              <a:off x="2835583" y="2421343"/>
              <a:ext cx="269565"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-22%</a:t>
              </a:r>
            </a:p>
          </p:txBody>
        </p:sp>
        <p:sp>
          <p:nvSpPr>
            <p:cNvPr id="71" name="tx71"/>
            <p:cNvSpPr/>
            <p:nvPr/>
          </p:nvSpPr>
          <p:spPr>
            <a:xfrm>
              <a:off x="2867679" y="4058897"/>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-7%</a:t>
              </a:r>
            </a:p>
          </p:txBody>
        </p:sp>
        <p:sp>
          <p:nvSpPr>
            <p:cNvPr id="72" name="tx72"/>
            <p:cNvSpPr/>
            <p:nvPr/>
          </p:nvSpPr>
          <p:spPr>
            <a:xfrm>
              <a:off x="2835583" y="2830731"/>
              <a:ext cx="269565"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-21%</a:t>
              </a:r>
            </a:p>
          </p:txBody>
        </p:sp>
        <p:sp>
          <p:nvSpPr>
            <p:cNvPr id="73" name="rc73"/>
            <p:cNvSpPr/>
            <p:nvPr/>
          </p:nvSpPr>
          <p:spPr>
            <a:xfrm>
              <a:off x="1229915" y="1807652"/>
              <a:ext cx="1898673" cy="3766375"/>
            </a:xfrm>
            <a:prstGeom prst="rect">
              <a:avLst/>
            </a:prstGeom>
            <a:noFill/>
            <a:ln w="13550" cap="rnd">
              <a:solidFill>
                <a:srgbClr val="999999">
                  <a:alpha val="100000"/>
                </a:srgbClr>
              </a:solidFill>
              <a:prstDash val="solid"/>
              <a:round/>
            </a:ln>
          </p:spPr>
          <p:txBody>
            <a:bodyPr/>
            <a:lstStyle/>
            <a:p/>
          </p:txBody>
        </p:sp>
        <p:sp>
          <p:nvSpPr>
            <p:cNvPr id="74" name="pl74"/>
            <p:cNvSpPr/>
            <p:nvPr/>
          </p:nvSpPr>
          <p:spPr>
            <a:xfrm>
              <a:off x="4249369" y="5388796"/>
              <a:ext cx="1898673" cy="0"/>
            </a:xfrm>
            <a:custGeom>
              <a:avLst/>
              <a:pathLst>
                <a:path w="1898673" h="0">
                  <a:moveTo>
                    <a:pt x="0" y="0"/>
                  </a:moveTo>
                  <a:lnTo>
                    <a:pt x="1898673" y="0"/>
                  </a:lnTo>
                  <a:lnTo>
                    <a:pt x="1898673" y="0"/>
                  </a:lnTo>
                </a:path>
              </a:pathLst>
            </a:custGeom>
            <a:ln w="13550" cap="flat">
              <a:solidFill>
                <a:srgbClr val="EBEBEB">
                  <a:alpha val="100000"/>
                </a:srgbClr>
              </a:solidFill>
              <a:prstDash val="solid"/>
              <a:round/>
            </a:ln>
          </p:spPr>
          <p:txBody>
            <a:bodyPr/>
            <a:lstStyle/>
            <a:p/>
          </p:txBody>
        </p:sp>
        <p:sp>
          <p:nvSpPr>
            <p:cNvPr id="75" name="pl75"/>
            <p:cNvSpPr/>
            <p:nvPr/>
          </p:nvSpPr>
          <p:spPr>
            <a:xfrm>
              <a:off x="4249369" y="5080076"/>
              <a:ext cx="1898673" cy="0"/>
            </a:xfrm>
            <a:custGeom>
              <a:avLst/>
              <a:pathLst>
                <a:path w="1898673" h="0">
                  <a:moveTo>
                    <a:pt x="0" y="0"/>
                  </a:moveTo>
                  <a:lnTo>
                    <a:pt x="1898673" y="0"/>
                  </a:lnTo>
                  <a:lnTo>
                    <a:pt x="1898673" y="0"/>
                  </a:lnTo>
                </a:path>
              </a:pathLst>
            </a:custGeom>
            <a:ln w="13550" cap="flat">
              <a:solidFill>
                <a:srgbClr val="EBEBEB">
                  <a:alpha val="100000"/>
                </a:srgbClr>
              </a:solidFill>
              <a:prstDash val="solid"/>
              <a:round/>
            </a:ln>
          </p:spPr>
          <p:txBody>
            <a:bodyPr/>
            <a:lstStyle/>
            <a:p/>
          </p:txBody>
        </p:sp>
        <p:sp>
          <p:nvSpPr>
            <p:cNvPr id="76" name="pl76"/>
            <p:cNvSpPr/>
            <p:nvPr/>
          </p:nvSpPr>
          <p:spPr>
            <a:xfrm>
              <a:off x="4249369" y="4771357"/>
              <a:ext cx="1898673" cy="0"/>
            </a:xfrm>
            <a:custGeom>
              <a:avLst/>
              <a:pathLst>
                <a:path w="1898673" h="0">
                  <a:moveTo>
                    <a:pt x="0" y="0"/>
                  </a:moveTo>
                  <a:lnTo>
                    <a:pt x="1898673" y="0"/>
                  </a:lnTo>
                  <a:lnTo>
                    <a:pt x="1898673" y="0"/>
                  </a:lnTo>
                </a:path>
              </a:pathLst>
            </a:custGeom>
            <a:ln w="13550" cap="flat">
              <a:solidFill>
                <a:srgbClr val="EBEBEB">
                  <a:alpha val="100000"/>
                </a:srgbClr>
              </a:solidFill>
              <a:prstDash val="solid"/>
              <a:round/>
            </a:ln>
          </p:spPr>
          <p:txBody>
            <a:bodyPr/>
            <a:lstStyle/>
            <a:p/>
          </p:txBody>
        </p:sp>
        <p:sp>
          <p:nvSpPr>
            <p:cNvPr id="77" name="pl77"/>
            <p:cNvSpPr/>
            <p:nvPr/>
          </p:nvSpPr>
          <p:spPr>
            <a:xfrm>
              <a:off x="4249369" y="4462638"/>
              <a:ext cx="1898673" cy="0"/>
            </a:xfrm>
            <a:custGeom>
              <a:avLst/>
              <a:pathLst>
                <a:path w="1898673" h="0">
                  <a:moveTo>
                    <a:pt x="0" y="0"/>
                  </a:moveTo>
                  <a:lnTo>
                    <a:pt x="1898673" y="0"/>
                  </a:lnTo>
                  <a:lnTo>
                    <a:pt x="1898673" y="0"/>
                  </a:lnTo>
                </a:path>
              </a:pathLst>
            </a:custGeom>
            <a:ln w="13550" cap="flat">
              <a:solidFill>
                <a:srgbClr val="EBEBEB">
                  <a:alpha val="100000"/>
                </a:srgbClr>
              </a:solidFill>
              <a:prstDash val="solid"/>
              <a:round/>
            </a:ln>
          </p:spPr>
          <p:txBody>
            <a:bodyPr/>
            <a:lstStyle/>
            <a:p/>
          </p:txBody>
        </p:sp>
        <p:sp>
          <p:nvSpPr>
            <p:cNvPr id="78" name="pl78"/>
            <p:cNvSpPr/>
            <p:nvPr/>
          </p:nvSpPr>
          <p:spPr>
            <a:xfrm>
              <a:off x="4249369" y="4153918"/>
              <a:ext cx="1898673" cy="0"/>
            </a:xfrm>
            <a:custGeom>
              <a:avLst/>
              <a:pathLst>
                <a:path w="1898673" h="0">
                  <a:moveTo>
                    <a:pt x="0" y="0"/>
                  </a:moveTo>
                  <a:lnTo>
                    <a:pt x="1898673" y="0"/>
                  </a:lnTo>
                  <a:lnTo>
                    <a:pt x="1898673" y="0"/>
                  </a:lnTo>
                </a:path>
              </a:pathLst>
            </a:custGeom>
            <a:ln w="13550" cap="flat">
              <a:solidFill>
                <a:srgbClr val="EBEBEB">
                  <a:alpha val="100000"/>
                </a:srgbClr>
              </a:solidFill>
              <a:prstDash val="solid"/>
              <a:round/>
            </a:ln>
          </p:spPr>
          <p:txBody>
            <a:bodyPr/>
            <a:lstStyle/>
            <a:p/>
          </p:txBody>
        </p:sp>
        <p:sp>
          <p:nvSpPr>
            <p:cNvPr id="79" name="pl79"/>
            <p:cNvSpPr/>
            <p:nvPr/>
          </p:nvSpPr>
          <p:spPr>
            <a:xfrm>
              <a:off x="4249369" y="3845199"/>
              <a:ext cx="1898673" cy="0"/>
            </a:xfrm>
            <a:custGeom>
              <a:avLst/>
              <a:pathLst>
                <a:path w="1898673" h="0">
                  <a:moveTo>
                    <a:pt x="0" y="0"/>
                  </a:moveTo>
                  <a:lnTo>
                    <a:pt x="1898673" y="0"/>
                  </a:lnTo>
                  <a:lnTo>
                    <a:pt x="1898673" y="0"/>
                  </a:lnTo>
                </a:path>
              </a:pathLst>
            </a:custGeom>
            <a:ln w="13550" cap="flat">
              <a:solidFill>
                <a:srgbClr val="EBEBEB">
                  <a:alpha val="100000"/>
                </a:srgbClr>
              </a:solidFill>
              <a:prstDash val="solid"/>
              <a:round/>
            </a:ln>
          </p:spPr>
          <p:txBody>
            <a:bodyPr/>
            <a:lstStyle/>
            <a:p/>
          </p:txBody>
        </p:sp>
        <p:sp>
          <p:nvSpPr>
            <p:cNvPr id="80" name="pl80"/>
            <p:cNvSpPr/>
            <p:nvPr/>
          </p:nvSpPr>
          <p:spPr>
            <a:xfrm>
              <a:off x="4249369" y="3536480"/>
              <a:ext cx="1898673" cy="0"/>
            </a:xfrm>
            <a:custGeom>
              <a:avLst/>
              <a:pathLst>
                <a:path w="1898673" h="0">
                  <a:moveTo>
                    <a:pt x="0" y="0"/>
                  </a:moveTo>
                  <a:lnTo>
                    <a:pt x="1898673" y="0"/>
                  </a:lnTo>
                  <a:lnTo>
                    <a:pt x="1898673" y="0"/>
                  </a:lnTo>
                </a:path>
              </a:pathLst>
            </a:custGeom>
            <a:ln w="13550" cap="flat">
              <a:solidFill>
                <a:srgbClr val="EBEBEB">
                  <a:alpha val="100000"/>
                </a:srgbClr>
              </a:solidFill>
              <a:prstDash val="solid"/>
              <a:round/>
            </a:ln>
          </p:spPr>
          <p:txBody>
            <a:bodyPr/>
            <a:lstStyle/>
            <a:p/>
          </p:txBody>
        </p:sp>
        <p:sp>
          <p:nvSpPr>
            <p:cNvPr id="81" name="pl81"/>
            <p:cNvSpPr/>
            <p:nvPr/>
          </p:nvSpPr>
          <p:spPr>
            <a:xfrm>
              <a:off x="4249369" y="3227761"/>
              <a:ext cx="1898673" cy="0"/>
            </a:xfrm>
            <a:custGeom>
              <a:avLst/>
              <a:pathLst>
                <a:path w="1898673" h="0">
                  <a:moveTo>
                    <a:pt x="0" y="0"/>
                  </a:moveTo>
                  <a:lnTo>
                    <a:pt x="1898673" y="0"/>
                  </a:lnTo>
                  <a:lnTo>
                    <a:pt x="1898673" y="0"/>
                  </a:lnTo>
                </a:path>
              </a:pathLst>
            </a:custGeom>
            <a:ln w="13550" cap="flat">
              <a:solidFill>
                <a:srgbClr val="EBEBEB">
                  <a:alpha val="100000"/>
                </a:srgbClr>
              </a:solidFill>
              <a:prstDash val="solid"/>
              <a:round/>
            </a:ln>
          </p:spPr>
          <p:txBody>
            <a:bodyPr/>
            <a:lstStyle/>
            <a:p/>
          </p:txBody>
        </p:sp>
        <p:sp>
          <p:nvSpPr>
            <p:cNvPr id="82" name="pl82"/>
            <p:cNvSpPr/>
            <p:nvPr/>
          </p:nvSpPr>
          <p:spPr>
            <a:xfrm>
              <a:off x="4249369" y="2919041"/>
              <a:ext cx="1898673" cy="0"/>
            </a:xfrm>
            <a:custGeom>
              <a:avLst/>
              <a:pathLst>
                <a:path w="1898673" h="0">
                  <a:moveTo>
                    <a:pt x="0" y="0"/>
                  </a:moveTo>
                  <a:lnTo>
                    <a:pt x="1898673" y="0"/>
                  </a:lnTo>
                  <a:lnTo>
                    <a:pt x="1898673" y="0"/>
                  </a:lnTo>
                </a:path>
              </a:pathLst>
            </a:custGeom>
            <a:ln w="13550" cap="flat">
              <a:solidFill>
                <a:srgbClr val="EBEBEB">
                  <a:alpha val="100000"/>
                </a:srgbClr>
              </a:solidFill>
              <a:prstDash val="solid"/>
              <a:round/>
            </a:ln>
          </p:spPr>
          <p:txBody>
            <a:bodyPr/>
            <a:lstStyle/>
            <a:p/>
          </p:txBody>
        </p:sp>
        <p:sp>
          <p:nvSpPr>
            <p:cNvPr id="83" name="pl83"/>
            <p:cNvSpPr/>
            <p:nvPr/>
          </p:nvSpPr>
          <p:spPr>
            <a:xfrm>
              <a:off x="4249369" y="2610322"/>
              <a:ext cx="1898673" cy="0"/>
            </a:xfrm>
            <a:custGeom>
              <a:avLst/>
              <a:pathLst>
                <a:path w="1898673" h="0">
                  <a:moveTo>
                    <a:pt x="0" y="0"/>
                  </a:moveTo>
                  <a:lnTo>
                    <a:pt x="1898673" y="0"/>
                  </a:lnTo>
                  <a:lnTo>
                    <a:pt x="1898673" y="0"/>
                  </a:lnTo>
                </a:path>
              </a:pathLst>
            </a:custGeom>
            <a:ln w="13550" cap="flat">
              <a:solidFill>
                <a:srgbClr val="EBEBEB">
                  <a:alpha val="100000"/>
                </a:srgbClr>
              </a:solidFill>
              <a:prstDash val="solid"/>
              <a:round/>
            </a:ln>
          </p:spPr>
          <p:txBody>
            <a:bodyPr/>
            <a:lstStyle/>
            <a:p/>
          </p:txBody>
        </p:sp>
        <p:sp>
          <p:nvSpPr>
            <p:cNvPr id="84" name="pl84"/>
            <p:cNvSpPr/>
            <p:nvPr/>
          </p:nvSpPr>
          <p:spPr>
            <a:xfrm>
              <a:off x="4249369" y="2301603"/>
              <a:ext cx="1898673" cy="0"/>
            </a:xfrm>
            <a:custGeom>
              <a:avLst/>
              <a:pathLst>
                <a:path w="1898673" h="0">
                  <a:moveTo>
                    <a:pt x="0" y="0"/>
                  </a:moveTo>
                  <a:lnTo>
                    <a:pt x="1898673" y="0"/>
                  </a:lnTo>
                  <a:lnTo>
                    <a:pt x="1898673" y="0"/>
                  </a:lnTo>
                </a:path>
              </a:pathLst>
            </a:custGeom>
            <a:ln w="13550" cap="flat">
              <a:solidFill>
                <a:srgbClr val="EBEBEB">
                  <a:alpha val="100000"/>
                </a:srgbClr>
              </a:solidFill>
              <a:prstDash val="solid"/>
              <a:round/>
            </a:ln>
          </p:spPr>
          <p:txBody>
            <a:bodyPr/>
            <a:lstStyle/>
            <a:p/>
          </p:txBody>
        </p:sp>
        <p:sp>
          <p:nvSpPr>
            <p:cNvPr id="85" name="pl85"/>
            <p:cNvSpPr/>
            <p:nvPr/>
          </p:nvSpPr>
          <p:spPr>
            <a:xfrm>
              <a:off x="4249369" y="1992883"/>
              <a:ext cx="1898673" cy="0"/>
            </a:xfrm>
            <a:custGeom>
              <a:avLst/>
              <a:pathLst>
                <a:path w="1898673" h="0">
                  <a:moveTo>
                    <a:pt x="0" y="0"/>
                  </a:moveTo>
                  <a:lnTo>
                    <a:pt x="1898673" y="0"/>
                  </a:lnTo>
                  <a:lnTo>
                    <a:pt x="1898673" y="0"/>
                  </a:lnTo>
                </a:path>
              </a:pathLst>
            </a:custGeom>
            <a:ln w="13550" cap="flat">
              <a:solidFill>
                <a:srgbClr val="EBEBEB">
                  <a:alpha val="100000"/>
                </a:srgbClr>
              </a:solidFill>
              <a:prstDash val="solid"/>
              <a:round/>
            </a:ln>
          </p:spPr>
          <p:txBody>
            <a:bodyPr/>
            <a:lstStyle/>
            <a:p/>
          </p:txBody>
        </p:sp>
        <p:sp>
          <p:nvSpPr>
            <p:cNvPr id="86" name="pl86"/>
            <p:cNvSpPr/>
            <p:nvPr/>
          </p:nvSpPr>
          <p:spPr>
            <a:xfrm>
              <a:off x="4335672"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4623350"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88" name="pl88"/>
            <p:cNvSpPr/>
            <p:nvPr/>
          </p:nvSpPr>
          <p:spPr>
            <a:xfrm>
              <a:off x="4911028"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5198706"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5486383"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5774061"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5385696" y="1992883"/>
              <a:ext cx="244526" cy="0"/>
            </a:xfrm>
            <a:custGeom>
              <a:avLst/>
              <a:pathLst>
                <a:path w="244526" h="0">
                  <a:moveTo>
                    <a:pt x="0" y="0"/>
                  </a:moveTo>
                  <a:lnTo>
                    <a:pt x="244526" y="0"/>
                  </a:lnTo>
                </a:path>
              </a:pathLst>
            </a:custGeom>
            <a:ln w="81303" cap="flat">
              <a:solidFill>
                <a:srgbClr val="E8E8E8">
                  <a:alpha val="100000"/>
                </a:srgbClr>
              </a:solidFill>
              <a:prstDash val="solid"/>
              <a:round/>
            </a:ln>
          </p:spPr>
          <p:txBody>
            <a:bodyPr/>
            <a:lstStyle/>
            <a:p/>
          </p:txBody>
        </p:sp>
        <p:sp>
          <p:nvSpPr>
            <p:cNvPr id="93" name="pl93"/>
            <p:cNvSpPr/>
            <p:nvPr/>
          </p:nvSpPr>
          <p:spPr>
            <a:xfrm>
              <a:off x="5299393" y="2301603"/>
              <a:ext cx="230142" cy="0"/>
            </a:xfrm>
            <a:custGeom>
              <a:avLst/>
              <a:pathLst>
                <a:path w="230142" h="0">
                  <a:moveTo>
                    <a:pt x="0" y="0"/>
                  </a:moveTo>
                  <a:lnTo>
                    <a:pt x="230142" y="0"/>
                  </a:lnTo>
                </a:path>
              </a:pathLst>
            </a:custGeom>
            <a:ln w="81303" cap="flat">
              <a:solidFill>
                <a:srgbClr val="E8E8E8">
                  <a:alpha val="100000"/>
                </a:srgbClr>
              </a:solidFill>
              <a:prstDash val="solid"/>
              <a:round/>
            </a:ln>
          </p:spPr>
          <p:txBody>
            <a:bodyPr/>
            <a:lstStyle/>
            <a:p/>
          </p:txBody>
        </p:sp>
        <p:sp>
          <p:nvSpPr>
            <p:cNvPr id="94" name="pl94"/>
            <p:cNvSpPr/>
            <p:nvPr/>
          </p:nvSpPr>
          <p:spPr>
            <a:xfrm>
              <a:off x="5155554" y="2610322"/>
              <a:ext cx="215758" cy="0"/>
            </a:xfrm>
            <a:custGeom>
              <a:avLst/>
              <a:pathLst>
                <a:path w="215758" h="0">
                  <a:moveTo>
                    <a:pt x="0" y="0"/>
                  </a:moveTo>
                  <a:lnTo>
                    <a:pt x="215758" y="0"/>
                  </a:lnTo>
                </a:path>
              </a:pathLst>
            </a:custGeom>
            <a:ln w="81303" cap="flat">
              <a:solidFill>
                <a:srgbClr val="E8E8E8">
                  <a:alpha val="100000"/>
                </a:srgbClr>
              </a:solidFill>
              <a:prstDash val="solid"/>
              <a:round/>
            </a:ln>
          </p:spPr>
          <p:txBody>
            <a:bodyPr/>
            <a:lstStyle/>
            <a:p/>
          </p:txBody>
        </p:sp>
        <p:sp>
          <p:nvSpPr>
            <p:cNvPr id="95" name="pl95"/>
            <p:cNvSpPr/>
            <p:nvPr/>
          </p:nvSpPr>
          <p:spPr>
            <a:xfrm>
              <a:off x="5486383" y="2919041"/>
              <a:ext cx="201374" cy="0"/>
            </a:xfrm>
            <a:custGeom>
              <a:avLst/>
              <a:pathLst>
                <a:path w="201374" h="0">
                  <a:moveTo>
                    <a:pt x="0" y="0"/>
                  </a:moveTo>
                  <a:lnTo>
                    <a:pt x="201374" y="0"/>
                  </a:lnTo>
                </a:path>
              </a:pathLst>
            </a:custGeom>
            <a:ln w="81303" cap="flat">
              <a:solidFill>
                <a:srgbClr val="E8E8E8">
                  <a:alpha val="100000"/>
                </a:srgbClr>
              </a:solidFill>
              <a:prstDash val="solid"/>
              <a:round/>
            </a:ln>
          </p:spPr>
          <p:txBody>
            <a:bodyPr/>
            <a:lstStyle/>
            <a:p/>
          </p:txBody>
        </p:sp>
        <p:sp>
          <p:nvSpPr>
            <p:cNvPr id="96" name="pl96"/>
            <p:cNvSpPr/>
            <p:nvPr/>
          </p:nvSpPr>
          <p:spPr>
            <a:xfrm>
              <a:off x="5213090" y="3227761"/>
              <a:ext cx="172606" cy="0"/>
            </a:xfrm>
            <a:custGeom>
              <a:avLst/>
              <a:pathLst>
                <a:path w="172606" h="0">
                  <a:moveTo>
                    <a:pt x="0" y="0"/>
                  </a:moveTo>
                  <a:lnTo>
                    <a:pt x="172606" y="0"/>
                  </a:lnTo>
                </a:path>
              </a:pathLst>
            </a:custGeom>
            <a:ln w="81303" cap="flat">
              <a:solidFill>
                <a:srgbClr val="E8E8E8">
                  <a:alpha val="100000"/>
                </a:srgbClr>
              </a:solidFill>
              <a:prstDash val="solid"/>
              <a:round/>
            </a:ln>
          </p:spPr>
          <p:txBody>
            <a:bodyPr/>
            <a:lstStyle/>
            <a:p/>
          </p:txBody>
        </p:sp>
        <p:sp>
          <p:nvSpPr>
            <p:cNvPr id="97" name="pl97"/>
            <p:cNvSpPr/>
            <p:nvPr/>
          </p:nvSpPr>
          <p:spPr>
            <a:xfrm>
              <a:off x="5342545" y="3536480"/>
              <a:ext cx="158222" cy="0"/>
            </a:xfrm>
            <a:custGeom>
              <a:avLst/>
              <a:pathLst>
                <a:path w="158222" h="0">
                  <a:moveTo>
                    <a:pt x="0" y="0"/>
                  </a:moveTo>
                  <a:lnTo>
                    <a:pt x="158222" y="0"/>
                  </a:lnTo>
                </a:path>
              </a:pathLst>
            </a:custGeom>
            <a:ln w="81303" cap="flat">
              <a:solidFill>
                <a:srgbClr val="E8E8E8">
                  <a:alpha val="100000"/>
                </a:srgbClr>
              </a:solidFill>
              <a:prstDash val="solid"/>
              <a:round/>
            </a:ln>
          </p:spPr>
          <p:txBody>
            <a:bodyPr/>
            <a:lstStyle/>
            <a:p/>
          </p:txBody>
        </p:sp>
        <p:sp>
          <p:nvSpPr>
            <p:cNvPr id="98" name="pl98"/>
            <p:cNvSpPr/>
            <p:nvPr/>
          </p:nvSpPr>
          <p:spPr>
            <a:xfrm>
              <a:off x="4882260" y="3845199"/>
              <a:ext cx="115071" cy="0"/>
            </a:xfrm>
            <a:custGeom>
              <a:avLst/>
              <a:pathLst>
                <a:path w="115071" h="0">
                  <a:moveTo>
                    <a:pt x="0" y="0"/>
                  </a:moveTo>
                  <a:lnTo>
                    <a:pt x="115071" y="0"/>
                  </a:lnTo>
                </a:path>
              </a:pathLst>
            </a:custGeom>
            <a:ln w="81303" cap="flat">
              <a:solidFill>
                <a:srgbClr val="E8E8E8">
                  <a:alpha val="100000"/>
                </a:srgbClr>
              </a:solidFill>
              <a:prstDash val="solid"/>
              <a:round/>
            </a:ln>
          </p:spPr>
          <p:txBody>
            <a:bodyPr/>
            <a:lstStyle/>
            <a:p/>
          </p:txBody>
        </p:sp>
        <p:sp>
          <p:nvSpPr>
            <p:cNvPr id="99" name="pl99"/>
            <p:cNvSpPr/>
            <p:nvPr/>
          </p:nvSpPr>
          <p:spPr>
            <a:xfrm>
              <a:off x="5428848" y="4153918"/>
              <a:ext cx="115071" cy="0"/>
            </a:xfrm>
            <a:custGeom>
              <a:avLst/>
              <a:pathLst>
                <a:path w="115071" h="0">
                  <a:moveTo>
                    <a:pt x="0" y="0"/>
                  </a:moveTo>
                  <a:lnTo>
                    <a:pt x="115071" y="0"/>
                  </a:lnTo>
                </a:path>
              </a:pathLst>
            </a:custGeom>
            <a:ln w="81303" cap="flat">
              <a:solidFill>
                <a:srgbClr val="E8E8E8">
                  <a:alpha val="100000"/>
                </a:srgbClr>
              </a:solidFill>
              <a:prstDash val="solid"/>
              <a:round/>
            </a:ln>
          </p:spPr>
          <p:txBody>
            <a:bodyPr/>
            <a:lstStyle/>
            <a:p/>
          </p:txBody>
        </p:sp>
        <p:sp>
          <p:nvSpPr>
            <p:cNvPr id="100" name="pl100"/>
            <p:cNvSpPr/>
            <p:nvPr/>
          </p:nvSpPr>
          <p:spPr>
            <a:xfrm>
              <a:off x="4839108" y="4462638"/>
              <a:ext cx="115071" cy="0"/>
            </a:xfrm>
            <a:custGeom>
              <a:avLst/>
              <a:pathLst>
                <a:path w="115071" h="0">
                  <a:moveTo>
                    <a:pt x="0" y="0"/>
                  </a:moveTo>
                  <a:lnTo>
                    <a:pt x="115071" y="0"/>
                  </a:lnTo>
                </a:path>
              </a:pathLst>
            </a:custGeom>
            <a:ln w="81303" cap="flat">
              <a:solidFill>
                <a:srgbClr val="E8E8E8">
                  <a:alpha val="100000"/>
                </a:srgbClr>
              </a:solidFill>
              <a:prstDash val="solid"/>
              <a:round/>
            </a:ln>
          </p:spPr>
          <p:txBody>
            <a:bodyPr/>
            <a:lstStyle/>
            <a:p/>
          </p:txBody>
        </p:sp>
        <p:sp>
          <p:nvSpPr>
            <p:cNvPr id="101" name="pl101"/>
            <p:cNvSpPr/>
            <p:nvPr/>
          </p:nvSpPr>
          <p:spPr>
            <a:xfrm>
              <a:off x="5472000" y="4771357"/>
              <a:ext cx="86303" cy="0"/>
            </a:xfrm>
            <a:custGeom>
              <a:avLst/>
              <a:pathLst>
                <a:path w="86303" h="0">
                  <a:moveTo>
                    <a:pt x="0" y="0"/>
                  </a:moveTo>
                  <a:lnTo>
                    <a:pt x="86303" y="0"/>
                  </a:lnTo>
                </a:path>
              </a:pathLst>
            </a:custGeom>
            <a:ln w="81303" cap="flat">
              <a:solidFill>
                <a:srgbClr val="E8E8E8">
                  <a:alpha val="100000"/>
                </a:srgbClr>
              </a:solidFill>
              <a:prstDash val="solid"/>
              <a:round/>
            </a:ln>
          </p:spPr>
          <p:txBody>
            <a:bodyPr/>
            <a:lstStyle/>
            <a:p/>
          </p:txBody>
        </p:sp>
        <p:sp>
          <p:nvSpPr>
            <p:cNvPr id="102" name="pl102"/>
            <p:cNvSpPr/>
            <p:nvPr/>
          </p:nvSpPr>
          <p:spPr>
            <a:xfrm>
              <a:off x="5500767" y="5080076"/>
              <a:ext cx="86303" cy="0"/>
            </a:xfrm>
            <a:custGeom>
              <a:avLst/>
              <a:pathLst>
                <a:path w="86303" h="0">
                  <a:moveTo>
                    <a:pt x="0" y="0"/>
                  </a:moveTo>
                  <a:lnTo>
                    <a:pt x="86303" y="0"/>
                  </a:lnTo>
                </a:path>
              </a:pathLst>
            </a:custGeom>
            <a:ln w="81303" cap="flat">
              <a:solidFill>
                <a:srgbClr val="E8E8E8">
                  <a:alpha val="100000"/>
                </a:srgbClr>
              </a:solidFill>
              <a:prstDash val="solid"/>
              <a:round/>
            </a:ln>
          </p:spPr>
          <p:txBody>
            <a:bodyPr/>
            <a:lstStyle/>
            <a:p/>
          </p:txBody>
        </p:sp>
        <p:sp>
          <p:nvSpPr>
            <p:cNvPr id="103" name="pl103"/>
            <p:cNvSpPr/>
            <p:nvPr/>
          </p:nvSpPr>
          <p:spPr>
            <a:xfrm>
              <a:off x="5112402" y="5388796"/>
              <a:ext cx="57535" cy="0"/>
            </a:xfrm>
            <a:custGeom>
              <a:avLst/>
              <a:pathLst>
                <a:path w="57535" h="0">
                  <a:moveTo>
                    <a:pt x="0" y="0"/>
                  </a:moveTo>
                  <a:lnTo>
                    <a:pt x="57535" y="0"/>
                  </a:lnTo>
                </a:path>
              </a:pathLst>
            </a:custGeom>
            <a:ln w="81303" cap="flat">
              <a:solidFill>
                <a:srgbClr val="E8E8E8">
                  <a:alpha val="100000"/>
                </a:srgbClr>
              </a:solidFill>
              <a:prstDash val="solid"/>
              <a:round/>
            </a:ln>
          </p:spPr>
          <p:txBody>
            <a:bodyPr/>
            <a:lstStyle/>
            <a:p/>
          </p:txBody>
        </p:sp>
        <p:sp>
          <p:nvSpPr>
            <p:cNvPr id="104" name="pt104"/>
            <p:cNvSpPr/>
            <p:nvPr/>
          </p:nvSpPr>
          <p:spPr>
            <a:xfrm>
              <a:off x="5294893" y="22971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5525035" y="22971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4877760" y="38406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4992831" y="38406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5467500" y="47668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5553803" y="47668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5338045" y="353198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5496267" y="353198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5107902" y="53842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5165438" y="53842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5381196" y="198838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5625722" y="198838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5424348" y="41494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5539419" y="41494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5496267" y="507557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5582571" y="507557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4834608" y="445813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4949679" y="445813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5151054" y="260582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5366812" y="260582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5208590" y="322326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5381196" y="322326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5481883" y="29145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5683258" y="29145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5254241" y="2256451"/>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9" name="pt129"/>
            <p:cNvSpPr/>
            <p:nvPr/>
          </p:nvSpPr>
          <p:spPr>
            <a:xfrm>
              <a:off x="5484383" y="2256451"/>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0" name="pt130"/>
            <p:cNvSpPr/>
            <p:nvPr/>
          </p:nvSpPr>
          <p:spPr>
            <a:xfrm>
              <a:off x="4837108" y="3800047"/>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1" name="pt131"/>
            <p:cNvSpPr/>
            <p:nvPr/>
          </p:nvSpPr>
          <p:spPr>
            <a:xfrm>
              <a:off x="4952179" y="3800047"/>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2" name="pt132"/>
            <p:cNvSpPr/>
            <p:nvPr/>
          </p:nvSpPr>
          <p:spPr>
            <a:xfrm>
              <a:off x="5426848" y="4726205"/>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3" name="pt133"/>
            <p:cNvSpPr/>
            <p:nvPr/>
          </p:nvSpPr>
          <p:spPr>
            <a:xfrm>
              <a:off x="5513151" y="472620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4" name="pt134"/>
            <p:cNvSpPr/>
            <p:nvPr/>
          </p:nvSpPr>
          <p:spPr>
            <a:xfrm>
              <a:off x="5297393" y="3491328"/>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5" name="pt135"/>
            <p:cNvSpPr/>
            <p:nvPr/>
          </p:nvSpPr>
          <p:spPr>
            <a:xfrm>
              <a:off x="5455615" y="349132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6" name="pt136"/>
            <p:cNvSpPr/>
            <p:nvPr/>
          </p:nvSpPr>
          <p:spPr>
            <a:xfrm>
              <a:off x="5067250" y="5343644"/>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7" name="pt137"/>
            <p:cNvSpPr/>
            <p:nvPr/>
          </p:nvSpPr>
          <p:spPr>
            <a:xfrm>
              <a:off x="5124786" y="5343644"/>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8" name="pt138"/>
            <p:cNvSpPr/>
            <p:nvPr/>
          </p:nvSpPr>
          <p:spPr>
            <a:xfrm>
              <a:off x="5340544" y="1947732"/>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9" name="pt139"/>
            <p:cNvSpPr/>
            <p:nvPr/>
          </p:nvSpPr>
          <p:spPr>
            <a:xfrm>
              <a:off x="5585071" y="194773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0" name="pt140"/>
            <p:cNvSpPr/>
            <p:nvPr/>
          </p:nvSpPr>
          <p:spPr>
            <a:xfrm>
              <a:off x="5383696" y="4108767"/>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1" name="pt141"/>
            <p:cNvSpPr/>
            <p:nvPr/>
          </p:nvSpPr>
          <p:spPr>
            <a:xfrm>
              <a:off x="5498767" y="4108767"/>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2" name="pt142"/>
            <p:cNvSpPr/>
            <p:nvPr/>
          </p:nvSpPr>
          <p:spPr>
            <a:xfrm>
              <a:off x="5455615" y="5034924"/>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3" name="pt143"/>
            <p:cNvSpPr/>
            <p:nvPr/>
          </p:nvSpPr>
          <p:spPr>
            <a:xfrm>
              <a:off x="5541919" y="5034924"/>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4" name="pt144"/>
            <p:cNvSpPr/>
            <p:nvPr/>
          </p:nvSpPr>
          <p:spPr>
            <a:xfrm>
              <a:off x="4793956" y="4417486"/>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5" name="pt145"/>
            <p:cNvSpPr/>
            <p:nvPr/>
          </p:nvSpPr>
          <p:spPr>
            <a:xfrm>
              <a:off x="4909028" y="4417486"/>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6" name="pt146"/>
            <p:cNvSpPr/>
            <p:nvPr/>
          </p:nvSpPr>
          <p:spPr>
            <a:xfrm>
              <a:off x="5110402" y="2565170"/>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7" name="pt147"/>
            <p:cNvSpPr/>
            <p:nvPr/>
          </p:nvSpPr>
          <p:spPr>
            <a:xfrm>
              <a:off x="5326160" y="2565170"/>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8" name="pt148"/>
            <p:cNvSpPr/>
            <p:nvPr/>
          </p:nvSpPr>
          <p:spPr>
            <a:xfrm>
              <a:off x="5167938" y="3182609"/>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9" name="pt149"/>
            <p:cNvSpPr/>
            <p:nvPr/>
          </p:nvSpPr>
          <p:spPr>
            <a:xfrm>
              <a:off x="5340544" y="3182609"/>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0" name="pt150"/>
            <p:cNvSpPr/>
            <p:nvPr/>
          </p:nvSpPr>
          <p:spPr>
            <a:xfrm>
              <a:off x="5441232" y="2873889"/>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1" name="pt151"/>
            <p:cNvSpPr/>
            <p:nvPr/>
          </p:nvSpPr>
          <p:spPr>
            <a:xfrm>
              <a:off x="5642606" y="2873889"/>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2" name="tx152"/>
            <p:cNvSpPr/>
            <p:nvPr/>
          </p:nvSpPr>
          <p:spPr>
            <a:xfrm>
              <a:off x="5840544" y="2260272"/>
              <a:ext cx="298551"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+16%</a:t>
              </a:r>
            </a:p>
          </p:txBody>
        </p:sp>
        <p:sp>
          <p:nvSpPr>
            <p:cNvPr id="153" name="tx153"/>
            <p:cNvSpPr/>
            <p:nvPr/>
          </p:nvSpPr>
          <p:spPr>
            <a:xfrm>
              <a:off x="5872639" y="3803868"/>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+8%</a:t>
              </a:r>
            </a:p>
          </p:txBody>
        </p:sp>
        <p:sp>
          <p:nvSpPr>
            <p:cNvPr id="154" name="tx154"/>
            <p:cNvSpPr/>
            <p:nvPr/>
          </p:nvSpPr>
          <p:spPr>
            <a:xfrm>
              <a:off x="5872639" y="4730026"/>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+6%</a:t>
              </a:r>
            </a:p>
          </p:txBody>
        </p:sp>
        <p:sp>
          <p:nvSpPr>
            <p:cNvPr id="155" name="tx155"/>
            <p:cNvSpPr/>
            <p:nvPr/>
          </p:nvSpPr>
          <p:spPr>
            <a:xfrm>
              <a:off x="5844842" y="3495149"/>
              <a:ext cx="289956"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+11%</a:t>
              </a:r>
            </a:p>
          </p:txBody>
        </p:sp>
        <p:sp>
          <p:nvSpPr>
            <p:cNvPr id="156" name="tx156"/>
            <p:cNvSpPr/>
            <p:nvPr/>
          </p:nvSpPr>
          <p:spPr>
            <a:xfrm>
              <a:off x="5872639" y="5347465"/>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+4%</a:t>
              </a:r>
            </a:p>
          </p:txBody>
        </p:sp>
        <p:sp>
          <p:nvSpPr>
            <p:cNvPr id="157" name="tx157"/>
            <p:cNvSpPr/>
            <p:nvPr/>
          </p:nvSpPr>
          <p:spPr>
            <a:xfrm>
              <a:off x="5840544" y="1951553"/>
              <a:ext cx="298551"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+17%</a:t>
              </a:r>
            </a:p>
          </p:txBody>
        </p:sp>
        <p:sp>
          <p:nvSpPr>
            <p:cNvPr id="158" name="tx158"/>
            <p:cNvSpPr/>
            <p:nvPr/>
          </p:nvSpPr>
          <p:spPr>
            <a:xfrm>
              <a:off x="5872639" y="4112588"/>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+8%</a:t>
              </a:r>
            </a:p>
          </p:txBody>
        </p:sp>
        <p:sp>
          <p:nvSpPr>
            <p:cNvPr id="159" name="tx159"/>
            <p:cNvSpPr/>
            <p:nvPr/>
          </p:nvSpPr>
          <p:spPr>
            <a:xfrm>
              <a:off x="5872639" y="5038745"/>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+6%</a:t>
              </a:r>
            </a:p>
          </p:txBody>
        </p:sp>
        <p:sp>
          <p:nvSpPr>
            <p:cNvPr id="160" name="tx160"/>
            <p:cNvSpPr/>
            <p:nvPr/>
          </p:nvSpPr>
          <p:spPr>
            <a:xfrm>
              <a:off x="5872639" y="4421307"/>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+8%</a:t>
              </a:r>
            </a:p>
          </p:txBody>
        </p:sp>
        <p:sp>
          <p:nvSpPr>
            <p:cNvPr id="161" name="tx161"/>
            <p:cNvSpPr/>
            <p:nvPr/>
          </p:nvSpPr>
          <p:spPr>
            <a:xfrm>
              <a:off x="5840544" y="2568991"/>
              <a:ext cx="298551"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+15%</a:t>
              </a:r>
            </a:p>
          </p:txBody>
        </p:sp>
        <p:sp>
          <p:nvSpPr>
            <p:cNvPr id="162" name="tx162"/>
            <p:cNvSpPr/>
            <p:nvPr/>
          </p:nvSpPr>
          <p:spPr>
            <a:xfrm>
              <a:off x="5840544" y="3186430"/>
              <a:ext cx="298551"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+12%</a:t>
              </a:r>
            </a:p>
          </p:txBody>
        </p:sp>
        <p:sp>
          <p:nvSpPr>
            <p:cNvPr id="163" name="tx163"/>
            <p:cNvSpPr/>
            <p:nvPr/>
          </p:nvSpPr>
          <p:spPr>
            <a:xfrm>
              <a:off x="5840544" y="2877710"/>
              <a:ext cx="298551"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+14%</a:t>
              </a:r>
            </a:p>
          </p:txBody>
        </p:sp>
        <p:sp>
          <p:nvSpPr>
            <p:cNvPr id="164" name="rc164"/>
            <p:cNvSpPr/>
            <p:nvPr/>
          </p:nvSpPr>
          <p:spPr>
            <a:xfrm>
              <a:off x="4249369" y="1807652"/>
              <a:ext cx="1898673" cy="3766375"/>
            </a:xfrm>
            <a:prstGeom prst="rect">
              <a:avLst/>
            </a:prstGeom>
            <a:noFill/>
            <a:ln w="13550" cap="rnd">
              <a:solidFill>
                <a:srgbClr val="999999">
                  <a:alpha val="100000"/>
                </a:srgbClr>
              </a:solidFill>
              <a:prstDash val="solid"/>
              <a:round/>
            </a:ln>
          </p:spPr>
          <p:txBody>
            <a:bodyPr/>
            <a:lstStyle/>
            <a:p/>
          </p:txBody>
        </p:sp>
        <p:sp>
          <p:nvSpPr>
            <p:cNvPr id="165" name="pl165"/>
            <p:cNvSpPr/>
            <p:nvPr/>
          </p:nvSpPr>
          <p:spPr>
            <a:xfrm>
              <a:off x="7175737" y="4867832"/>
              <a:ext cx="1898673" cy="0"/>
            </a:xfrm>
            <a:custGeom>
              <a:avLst/>
              <a:pathLst>
                <a:path w="1898673" h="0">
                  <a:moveTo>
                    <a:pt x="0" y="0"/>
                  </a:moveTo>
                  <a:lnTo>
                    <a:pt x="1898673" y="0"/>
                  </a:lnTo>
                  <a:lnTo>
                    <a:pt x="1898673" y="0"/>
                  </a:lnTo>
                </a:path>
              </a:pathLst>
            </a:custGeom>
            <a:ln w="13550" cap="flat">
              <a:solidFill>
                <a:srgbClr val="EBEBEB">
                  <a:alpha val="100000"/>
                </a:srgbClr>
              </a:solidFill>
              <a:prstDash val="solid"/>
              <a:round/>
            </a:ln>
          </p:spPr>
          <p:txBody>
            <a:bodyPr/>
            <a:lstStyle/>
            <a:p/>
          </p:txBody>
        </p:sp>
        <p:sp>
          <p:nvSpPr>
            <p:cNvPr id="166" name="pl166"/>
            <p:cNvSpPr/>
            <p:nvPr/>
          </p:nvSpPr>
          <p:spPr>
            <a:xfrm>
              <a:off x="7175737" y="3690839"/>
              <a:ext cx="1898673" cy="0"/>
            </a:xfrm>
            <a:custGeom>
              <a:avLst/>
              <a:pathLst>
                <a:path w="1898673" h="0">
                  <a:moveTo>
                    <a:pt x="0" y="0"/>
                  </a:moveTo>
                  <a:lnTo>
                    <a:pt x="1898673" y="0"/>
                  </a:lnTo>
                  <a:lnTo>
                    <a:pt x="1898673" y="0"/>
                  </a:lnTo>
                </a:path>
              </a:pathLst>
            </a:custGeom>
            <a:ln w="13550" cap="flat">
              <a:solidFill>
                <a:srgbClr val="EBEBEB">
                  <a:alpha val="100000"/>
                </a:srgbClr>
              </a:solidFill>
              <a:prstDash val="solid"/>
              <a:round/>
            </a:ln>
          </p:spPr>
          <p:txBody>
            <a:bodyPr/>
            <a:lstStyle/>
            <a:p/>
          </p:txBody>
        </p:sp>
        <p:sp>
          <p:nvSpPr>
            <p:cNvPr id="167" name="pl167"/>
            <p:cNvSpPr/>
            <p:nvPr/>
          </p:nvSpPr>
          <p:spPr>
            <a:xfrm>
              <a:off x="7175737" y="2513847"/>
              <a:ext cx="1898673" cy="0"/>
            </a:xfrm>
            <a:custGeom>
              <a:avLst/>
              <a:pathLst>
                <a:path w="1898673" h="0">
                  <a:moveTo>
                    <a:pt x="0" y="0"/>
                  </a:moveTo>
                  <a:lnTo>
                    <a:pt x="1898673" y="0"/>
                  </a:lnTo>
                  <a:lnTo>
                    <a:pt x="1898673" y="0"/>
                  </a:lnTo>
                </a:path>
              </a:pathLst>
            </a:custGeom>
            <a:ln w="13550" cap="flat">
              <a:solidFill>
                <a:srgbClr val="EBEBEB">
                  <a:alpha val="100000"/>
                </a:srgbClr>
              </a:solidFill>
              <a:prstDash val="solid"/>
              <a:round/>
            </a:ln>
          </p:spPr>
          <p:txBody>
            <a:bodyPr/>
            <a:lstStyle/>
            <a:p/>
          </p:txBody>
        </p:sp>
        <p:sp>
          <p:nvSpPr>
            <p:cNvPr id="168" name="pl168"/>
            <p:cNvSpPr/>
            <p:nvPr/>
          </p:nvSpPr>
          <p:spPr>
            <a:xfrm>
              <a:off x="7262040"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7549718"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7837396"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8125074"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8412751"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8700429"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8570974" y="2513847"/>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75" name="pl175"/>
            <p:cNvSpPr/>
            <p:nvPr/>
          </p:nvSpPr>
          <p:spPr>
            <a:xfrm>
              <a:off x="8470287" y="3690839"/>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76" name="pl176"/>
            <p:cNvSpPr/>
            <p:nvPr/>
          </p:nvSpPr>
          <p:spPr>
            <a:xfrm>
              <a:off x="8686045" y="4867832"/>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77" name="pt177"/>
            <p:cNvSpPr/>
            <p:nvPr/>
          </p:nvSpPr>
          <p:spPr>
            <a:xfrm>
              <a:off x="8566474" y="25093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8" name="pt178"/>
            <p:cNvSpPr/>
            <p:nvPr/>
          </p:nvSpPr>
          <p:spPr>
            <a:xfrm>
              <a:off x="8566474" y="25093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9" name="pt179"/>
            <p:cNvSpPr/>
            <p:nvPr/>
          </p:nvSpPr>
          <p:spPr>
            <a:xfrm>
              <a:off x="8465787"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0" name="pt180"/>
            <p:cNvSpPr/>
            <p:nvPr/>
          </p:nvSpPr>
          <p:spPr>
            <a:xfrm>
              <a:off x="8465787"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1" name="pt181"/>
            <p:cNvSpPr/>
            <p:nvPr/>
          </p:nvSpPr>
          <p:spPr>
            <a:xfrm>
              <a:off x="8681545" y="48633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2" name="pt182"/>
            <p:cNvSpPr/>
            <p:nvPr/>
          </p:nvSpPr>
          <p:spPr>
            <a:xfrm>
              <a:off x="8681545" y="48633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3" name="pt183"/>
            <p:cNvSpPr/>
            <p:nvPr/>
          </p:nvSpPr>
          <p:spPr>
            <a:xfrm>
              <a:off x="8525822" y="2468695"/>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84" name="pt184"/>
            <p:cNvSpPr/>
            <p:nvPr/>
          </p:nvSpPr>
          <p:spPr>
            <a:xfrm>
              <a:off x="8525822" y="246869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85" name="pt185"/>
            <p:cNvSpPr/>
            <p:nvPr/>
          </p:nvSpPr>
          <p:spPr>
            <a:xfrm>
              <a:off x="8425135" y="3645688"/>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86" name="pt186"/>
            <p:cNvSpPr/>
            <p:nvPr/>
          </p:nvSpPr>
          <p:spPr>
            <a:xfrm>
              <a:off x="8425135" y="364568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87" name="pt187"/>
            <p:cNvSpPr/>
            <p:nvPr/>
          </p:nvSpPr>
          <p:spPr>
            <a:xfrm>
              <a:off x="8640893" y="4822680"/>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88" name="pt188"/>
            <p:cNvSpPr/>
            <p:nvPr/>
          </p:nvSpPr>
          <p:spPr>
            <a:xfrm>
              <a:off x="8640893" y="4822680"/>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89" name="tx189"/>
            <p:cNvSpPr/>
            <p:nvPr/>
          </p:nvSpPr>
          <p:spPr>
            <a:xfrm>
              <a:off x="8832749" y="2472516"/>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190" name="tx190"/>
            <p:cNvSpPr/>
            <p:nvPr/>
          </p:nvSpPr>
          <p:spPr>
            <a:xfrm>
              <a:off x="8832749" y="3649509"/>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191" name="tx191"/>
            <p:cNvSpPr/>
            <p:nvPr/>
          </p:nvSpPr>
          <p:spPr>
            <a:xfrm>
              <a:off x="8832749" y="4826501"/>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192" name="rc192"/>
            <p:cNvSpPr/>
            <p:nvPr/>
          </p:nvSpPr>
          <p:spPr>
            <a:xfrm>
              <a:off x="7175737" y="1807652"/>
              <a:ext cx="1898673" cy="3766375"/>
            </a:xfrm>
            <a:prstGeom prst="rect">
              <a:avLst/>
            </a:prstGeom>
            <a:noFill/>
            <a:ln w="13550" cap="rnd">
              <a:solidFill>
                <a:srgbClr val="999999">
                  <a:alpha val="100000"/>
                </a:srgbClr>
              </a:solidFill>
              <a:prstDash val="solid"/>
              <a:round/>
            </a:ln>
          </p:spPr>
          <p:txBody>
            <a:bodyPr/>
            <a:lstStyle/>
            <a:p/>
          </p:txBody>
        </p:sp>
        <p:sp>
          <p:nvSpPr>
            <p:cNvPr id="193" name="rc193"/>
            <p:cNvSpPr/>
            <p:nvPr/>
          </p:nvSpPr>
          <p:spPr>
            <a:xfrm>
              <a:off x="1229915" y="1592799"/>
              <a:ext cx="1898673"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94" name="tx194"/>
            <p:cNvSpPr/>
            <p:nvPr/>
          </p:nvSpPr>
          <p:spPr>
            <a:xfrm>
              <a:off x="1940090" y="1660221"/>
              <a:ext cx="47832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Decrease</a:t>
              </a:r>
            </a:p>
          </p:txBody>
        </p:sp>
        <p:sp>
          <p:nvSpPr>
            <p:cNvPr id="195" name="rc195"/>
            <p:cNvSpPr/>
            <p:nvPr/>
          </p:nvSpPr>
          <p:spPr>
            <a:xfrm>
              <a:off x="4249369" y="1592799"/>
              <a:ext cx="1898673"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96" name="tx196"/>
            <p:cNvSpPr/>
            <p:nvPr/>
          </p:nvSpPr>
          <p:spPr>
            <a:xfrm>
              <a:off x="4984325" y="1660221"/>
              <a:ext cx="42876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Increase</a:t>
              </a:r>
            </a:p>
          </p:txBody>
        </p:sp>
        <p:sp>
          <p:nvSpPr>
            <p:cNvPr id="197" name="rc197"/>
            <p:cNvSpPr/>
            <p:nvPr/>
          </p:nvSpPr>
          <p:spPr>
            <a:xfrm>
              <a:off x="7175737" y="1592799"/>
              <a:ext cx="1898673"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98" name="tx198"/>
            <p:cNvSpPr/>
            <p:nvPr/>
          </p:nvSpPr>
          <p:spPr>
            <a:xfrm>
              <a:off x="7979090" y="1660221"/>
              <a:ext cx="2919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Same</a:t>
              </a:r>
            </a:p>
          </p:txBody>
        </p:sp>
        <p:sp>
          <p:nvSpPr>
            <p:cNvPr id="199" name="pl199"/>
            <p:cNvSpPr/>
            <p:nvPr/>
          </p:nvSpPr>
          <p:spPr>
            <a:xfrm>
              <a:off x="1229915" y="5574027"/>
              <a:ext cx="1898673" cy="0"/>
            </a:xfrm>
            <a:custGeom>
              <a:avLst/>
              <a:pathLst>
                <a:path w="1898673" h="0">
                  <a:moveTo>
                    <a:pt x="0" y="0"/>
                  </a:moveTo>
                  <a:lnTo>
                    <a:pt x="1898673" y="0"/>
                  </a:lnTo>
                </a:path>
              </a:pathLst>
            </a:custGeom>
            <a:ln w="8130" cap="flat">
              <a:solidFill>
                <a:srgbClr val="000000">
                  <a:alpha val="100000"/>
                </a:srgbClr>
              </a:solidFill>
              <a:prstDash val="solid"/>
              <a:round/>
            </a:ln>
          </p:spPr>
          <p:txBody>
            <a:bodyPr/>
            <a:lstStyle/>
            <a:p/>
          </p:txBody>
        </p:sp>
        <p:sp>
          <p:nvSpPr>
            <p:cNvPr id="200" name="pl200"/>
            <p:cNvSpPr/>
            <p:nvPr/>
          </p:nvSpPr>
          <p:spPr>
            <a:xfrm>
              <a:off x="1316218"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01" name="pl201"/>
            <p:cNvSpPr/>
            <p:nvPr/>
          </p:nvSpPr>
          <p:spPr>
            <a:xfrm>
              <a:off x="1603896"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02" name="pl202"/>
            <p:cNvSpPr/>
            <p:nvPr/>
          </p:nvSpPr>
          <p:spPr>
            <a:xfrm>
              <a:off x="1891574"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03" name="pl203"/>
            <p:cNvSpPr/>
            <p:nvPr/>
          </p:nvSpPr>
          <p:spPr>
            <a:xfrm>
              <a:off x="2179252"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04" name="pl204"/>
            <p:cNvSpPr/>
            <p:nvPr/>
          </p:nvSpPr>
          <p:spPr>
            <a:xfrm>
              <a:off x="2466930"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05" name="pl205"/>
            <p:cNvSpPr/>
            <p:nvPr/>
          </p:nvSpPr>
          <p:spPr>
            <a:xfrm>
              <a:off x="2754607"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06" name="tx206"/>
            <p:cNvSpPr/>
            <p:nvPr/>
          </p:nvSpPr>
          <p:spPr>
            <a:xfrm>
              <a:off x="1285129" y="565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207" name="tx207"/>
            <p:cNvSpPr/>
            <p:nvPr/>
          </p:nvSpPr>
          <p:spPr>
            <a:xfrm>
              <a:off x="1541717"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208" name="tx208"/>
            <p:cNvSpPr/>
            <p:nvPr/>
          </p:nvSpPr>
          <p:spPr>
            <a:xfrm>
              <a:off x="1829395"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209" name="tx209"/>
            <p:cNvSpPr/>
            <p:nvPr/>
          </p:nvSpPr>
          <p:spPr>
            <a:xfrm>
              <a:off x="2117073"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210" name="tx210"/>
            <p:cNvSpPr/>
            <p:nvPr/>
          </p:nvSpPr>
          <p:spPr>
            <a:xfrm>
              <a:off x="2404750"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211" name="tx211"/>
            <p:cNvSpPr/>
            <p:nvPr/>
          </p:nvSpPr>
          <p:spPr>
            <a:xfrm>
              <a:off x="2661339" y="56558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212" name="pl212"/>
            <p:cNvSpPr/>
            <p:nvPr/>
          </p:nvSpPr>
          <p:spPr>
            <a:xfrm>
              <a:off x="4249369" y="5574027"/>
              <a:ext cx="1898673" cy="0"/>
            </a:xfrm>
            <a:custGeom>
              <a:avLst/>
              <a:pathLst>
                <a:path w="1898673" h="0">
                  <a:moveTo>
                    <a:pt x="0" y="0"/>
                  </a:moveTo>
                  <a:lnTo>
                    <a:pt x="1898673" y="0"/>
                  </a:lnTo>
                </a:path>
              </a:pathLst>
            </a:custGeom>
            <a:ln w="8130" cap="flat">
              <a:solidFill>
                <a:srgbClr val="000000">
                  <a:alpha val="100000"/>
                </a:srgbClr>
              </a:solidFill>
              <a:prstDash val="solid"/>
              <a:round/>
            </a:ln>
          </p:spPr>
          <p:txBody>
            <a:bodyPr/>
            <a:lstStyle/>
            <a:p/>
          </p:txBody>
        </p:sp>
        <p:sp>
          <p:nvSpPr>
            <p:cNvPr id="213" name="pl213"/>
            <p:cNvSpPr/>
            <p:nvPr/>
          </p:nvSpPr>
          <p:spPr>
            <a:xfrm>
              <a:off x="4335672"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14" name="pl214"/>
            <p:cNvSpPr/>
            <p:nvPr/>
          </p:nvSpPr>
          <p:spPr>
            <a:xfrm>
              <a:off x="4623350"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15" name="pl215"/>
            <p:cNvSpPr/>
            <p:nvPr/>
          </p:nvSpPr>
          <p:spPr>
            <a:xfrm>
              <a:off x="4911028"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16" name="pl216"/>
            <p:cNvSpPr/>
            <p:nvPr/>
          </p:nvSpPr>
          <p:spPr>
            <a:xfrm>
              <a:off x="5198706"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17" name="pl217"/>
            <p:cNvSpPr/>
            <p:nvPr/>
          </p:nvSpPr>
          <p:spPr>
            <a:xfrm>
              <a:off x="5486383"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18" name="pl218"/>
            <p:cNvSpPr/>
            <p:nvPr/>
          </p:nvSpPr>
          <p:spPr>
            <a:xfrm>
              <a:off x="5774061"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19" name="tx219"/>
            <p:cNvSpPr/>
            <p:nvPr/>
          </p:nvSpPr>
          <p:spPr>
            <a:xfrm>
              <a:off x="4304582" y="565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220" name="tx220"/>
            <p:cNvSpPr/>
            <p:nvPr/>
          </p:nvSpPr>
          <p:spPr>
            <a:xfrm>
              <a:off x="4561171"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221" name="tx221"/>
            <p:cNvSpPr/>
            <p:nvPr/>
          </p:nvSpPr>
          <p:spPr>
            <a:xfrm>
              <a:off x="4848849"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222" name="tx222"/>
            <p:cNvSpPr/>
            <p:nvPr/>
          </p:nvSpPr>
          <p:spPr>
            <a:xfrm>
              <a:off x="5136526"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223" name="tx223"/>
            <p:cNvSpPr/>
            <p:nvPr/>
          </p:nvSpPr>
          <p:spPr>
            <a:xfrm>
              <a:off x="5424204"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224" name="tx224"/>
            <p:cNvSpPr/>
            <p:nvPr/>
          </p:nvSpPr>
          <p:spPr>
            <a:xfrm>
              <a:off x="5680792" y="56558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225" name="pl225"/>
            <p:cNvSpPr/>
            <p:nvPr/>
          </p:nvSpPr>
          <p:spPr>
            <a:xfrm>
              <a:off x="7175737" y="5574027"/>
              <a:ext cx="1898673" cy="0"/>
            </a:xfrm>
            <a:custGeom>
              <a:avLst/>
              <a:pathLst>
                <a:path w="1898673" h="0">
                  <a:moveTo>
                    <a:pt x="0" y="0"/>
                  </a:moveTo>
                  <a:lnTo>
                    <a:pt x="1898673" y="0"/>
                  </a:lnTo>
                </a:path>
              </a:pathLst>
            </a:custGeom>
            <a:ln w="8130" cap="flat">
              <a:solidFill>
                <a:srgbClr val="000000">
                  <a:alpha val="100000"/>
                </a:srgbClr>
              </a:solidFill>
              <a:prstDash val="solid"/>
              <a:round/>
            </a:ln>
          </p:spPr>
          <p:txBody>
            <a:bodyPr/>
            <a:lstStyle/>
            <a:p/>
          </p:txBody>
        </p:sp>
        <p:sp>
          <p:nvSpPr>
            <p:cNvPr id="226" name="pl226"/>
            <p:cNvSpPr/>
            <p:nvPr/>
          </p:nvSpPr>
          <p:spPr>
            <a:xfrm>
              <a:off x="7262040"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27" name="pl227"/>
            <p:cNvSpPr/>
            <p:nvPr/>
          </p:nvSpPr>
          <p:spPr>
            <a:xfrm>
              <a:off x="7549718"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28" name="pl228"/>
            <p:cNvSpPr/>
            <p:nvPr/>
          </p:nvSpPr>
          <p:spPr>
            <a:xfrm>
              <a:off x="7837396"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29" name="pl229"/>
            <p:cNvSpPr/>
            <p:nvPr/>
          </p:nvSpPr>
          <p:spPr>
            <a:xfrm>
              <a:off x="8125074"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30" name="pl230"/>
            <p:cNvSpPr/>
            <p:nvPr/>
          </p:nvSpPr>
          <p:spPr>
            <a:xfrm>
              <a:off x="8412751"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31" name="pl231"/>
            <p:cNvSpPr/>
            <p:nvPr/>
          </p:nvSpPr>
          <p:spPr>
            <a:xfrm>
              <a:off x="8700429"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32" name="tx232"/>
            <p:cNvSpPr/>
            <p:nvPr/>
          </p:nvSpPr>
          <p:spPr>
            <a:xfrm>
              <a:off x="7230950" y="565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233" name="tx233"/>
            <p:cNvSpPr/>
            <p:nvPr/>
          </p:nvSpPr>
          <p:spPr>
            <a:xfrm>
              <a:off x="7487539"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234" name="tx234"/>
            <p:cNvSpPr/>
            <p:nvPr/>
          </p:nvSpPr>
          <p:spPr>
            <a:xfrm>
              <a:off x="7775217"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235" name="tx235"/>
            <p:cNvSpPr/>
            <p:nvPr/>
          </p:nvSpPr>
          <p:spPr>
            <a:xfrm>
              <a:off x="8062894"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236" name="tx236"/>
            <p:cNvSpPr/>
            <p:nvPr/>
          </p:nvSpPr>
          <p:spPr>
            <a:xfrm>
              <a:off x="8350572"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237" name="tx237"/>
            <p:cNvSpPr/>
            <p:nvPr/>
          </p:nvSpPr>
          <p:spPr>
            <a:xfrm>
              <a:off x="8607160" y="56558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238" name="tx238"/>
            <p:cNvSpPr/>
            <p:nvPr/>
          </p:nvSpPr>
          <p:spPr>
            <a:xfrm>
              <a:off x="6217632" y="4827827"/>
              <a:ext cx="87626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State of Palestine</a:t>
              </a:r>
            </a:p>
          </p:txBody>
        </p:sp>
        <p:sp>
          <p:nvSpPr>
            <p:cNvPr id="239" name="tx239"/>
            <p:cNvSpPr/>
            <p:nvPr/>
          </p:nvSpPr>
          <p:spPr>
            <a:xfrm>
              <a:off x="6901237" y="3650834"/>
              <a:ext cx="19266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Iraq</a:t>
              </a:r>
            </a:p>
          </p:txBody>
        </p:sp>
        <p:sp>
          <p:nvSpPr>
            <p:cNvPr id="240" name="tx240"/>
            <p:cNvSpPr/>
            <p:nvPr/>
          </p:nvSpPr>
          <p:spPr>
            <a:xfrm>
              <a:off x="6435442" y="2473842"/>
              <a:ext cx="65845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Burkina Faso</a:t>
              </a:r>
            </a:p>
          </p:txBody>
        </p:sp>
        <p:sp>
          <p:nvSpPr>
            <p:cNvPr id="241" name="tx241"/>
            <p:cNvSpPr/>
            <p:nvPr/>
          </p:nvSpPr>
          <p:spPr>
            <a:xfrm>
              <a:off x="3944054" y="5348791"/>
              <a:ext cx="2234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Haiti</a:t>
              </a:r>
            </a:p>
          </p:txBody>
        </p:sp>
        <p:sp>
          <p:nvSpPr>
            <p:cNvPr id="242" name="tx242"/>
            <p:cNvSpPr/>
            <p:nvPr/>
          </p:nvSpPr>
          <p:spPr>
            <a:xfrm>
              <a:off x="3900528" y="5040071"/>
              <a:ext cx="26700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Niger</a:t>
              </a:r>
            </a:p>
          </p:txBody>
        </p:sp>
        <p:sp>
          <p:nvSpPr>
            <p:cNvPr id="243" name="tx243"/>
            <p:cNvSpPr/>
            <p:nvPr/>
          </p:nvSpPr>
          <p:spPr>
            <a:xfrm>
              <a:off x="3838166" y="4731352"/>
              <a:ext cx="32936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Congo</a:t>
              </a:r>
            </a:p>
          </p:txBody>
        </p:sp>
        <p:sp>
          <p:nvSpPr>
            <p:cNvPr id="244" name="tx244"/>
            <p:cNvSpPr/>
            <p:nvPr/>
          </p:nvSpPr>
          <p:spPr>
            <a:xfrm>
              <a:off x="3198178" y="4422633"/>
              <a:ext cx="96935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Papua New Guinea</a:t>
              </a:r>
            </a:p>
          </p:txBody>
        </p:sp>
        <p:sp>
          <p:nvSpPr>
            <p:cNvPr id="245" name="tx245"/>
            <p:cNvSpPr/>
            <p:nvPr/>
          </p:nvSpPr>
          <p:spPr>
            <a:xfrm>
              <a:off x="3962708" y="4113913"/>
              <a:ext cx="20482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Mali</a:t>
              </a:r>
            </a:p>
          </p:txBody>
        </p:sp>
        <p:sp>
          <p:nvSpPr>
            <p:cNvPr id="246" name="tx246"/>
            <p:cNvSpPr/>
            <p:nvPr/>
          </p:nvSpPr>
          <p:spPr>
            <a:xfrm>
              <a:off x="3931709" y="3805194"/>
              <a:ext cx="23582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CAR</a:t>
              </a:r>
            </a:p>
          </p:txBody>
        </p:sp>
        <p:sp>
          <p:nvSpPr>
            <p:cNvPr id="247" name="tx247"/>
            <p:cNvSpPr/>
            <p:nvPr/>
          </p:nvSpPr>
          <p:spPr>
            <a:xfrm>
              <a:off x="3763643" y="3496475"/>
              <a:ext cx="40389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Ethiopia</a:t>
              </a:r>
            </a:p>
          </p:txBody>
        </p:sp>
        <p:sp>
          <p:nvSpPr>
            <p:cNvPr id="248" name="tx248"/>
            <p:cNvSpPr/>
            <p:nvPr/>
          </p:nvSpPr>
          <p:spPr>
            <a:xfrm>
              <a:off x="3521052" y="3187756"/>
              <a:ext cx="64648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South Sudan</a:t>
              </a:r>
            </a:p>
          </p:txBody>
        </p:sp>
        <p:sp>
          <p:nvSpPr>
            <p:cNvPr id="249" name="tx249"/>
            <p:cNvSpPr/>
            <p:nvPr/>
          </p:nvSpPr>
          <p:spPr>
            <a:xfrm>
              <a:off x="3782479" y="2879036"/>
              <a:ext cx="38505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Ukraine</a:t>
              </a:r>
            </a:p>
          </p:txBody>
        </p:sp>
        <p:sp>
          <p:nvSpPr>
            <p:cNvPr id="250" name="tx250"/>
            <p:cNvSpPr/>
            <p:nvPr/>
          </p:nvSpPr>
          <p:spPr>
            <a:xfrm>
              <a:off x="3763826" y="2570317"/>
              <a:ext cx="40370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Somalia</a:t>
              </a:r>
            </a:p>
          </p:txBody>
        </p:sp>
        <p:sp>
          <p:nvSpPr>
            <p:cNvPr id="251" name="tx251"/>
            <p:cNvSpPr/>
            <p:nvPr/>
          </p:nvSpPr>
          <p:spPr>
            <a:xfrm>
              <a:off x="3645685" y="2261598"/>
              <a:ext cx="52184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Cameroon</a:t>
              </a:r>
            </a:p>
          </p:txBody>
        </p:sp>
        <p:sp>
          <p:nvSpPr>
            <p:cNvPr id="252" name="tx252"/>
            <p:cNvSpPr/>
            <p:nvPr/>
          </p:nvSpPr>
          <p:spPr>
            <a:xfrm>
              <a:off x="3900345" y="1952878"/>
              <a:ext cx="26718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Libya</a:t>
              </a:r>
            </a:p>
          </p:txBody>
        </p:sp>
        <p:sp>
          <p:nvSpPr>
            <p:cNvPr id="253" name="tx253"/>
            <p:cNvSpPr/>
            <p:nvPr/>
          </p:nvSpPr>
          <p:spPr>
            <a:xfrm>
              <a:off x="955415" y="5288389"/>
              <a:ext cx="19266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Iran</a:t>
              </a:r>
            </a:p>
          </p:txBody>
        </p:sp>
        <p:sp>
          <p:nvSpPr>
            <p:cNvPr id="254" name="tx254"/>
            <p:cNvSpPr/>
            <p:nvPr/>
          </p:nvSpPr>
          <p:spPr>
            <a:xfrm>
              <a:off x="794115" y="4879000"/>
              <a:ext cx="35396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Nigeria</a:t>
              </a:r>
            </a:p>
          </p:txBody>
        </p:sp>
        <p:sp>
          <p:nvSpPr>
            <p:cNvPr id="255" name="tx255"/>
            <p:cNvSpPr/>
            <p:nvPr/>
          </p:nvSpPr>
          <p:spPr>
            <a:xfrm>
              <a:off x="557651" y="4469612"/>
              <a:ext cx="59042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Afghanistan</a:t>
              </a:r>
            </a:p>
          </p:txBody>
        </p:sp>
        <p:sp>
          <p:nvSpPr>
            <p:cNvPr id="256" name="tx256"/>
            <p:cNvSpPr/>
            <p:nvPr/>
          </p:nvSpPr>
          <p:spPr>
            <a:xfrm>
              <a:off x="893510" y="4060223"/>
              <a:ext cx="25456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Syria</a:t>
              </a:r>
            </a:p>
          </p:txBody>
        </p:sp>
        <p:sp>
          <p:nvSpPr>
            <p:cNvPr id="257" name="tx257"/>
            <p:cNvSpPr/>
            <p:nvPr/>
          </p:nvSpPr>
          <p:spPr>
            <a:xfrm>
              <a:off x="508182" y="3650834"/>
              <a:ext cx="63989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Mozambique</a:t>
              </a:r>
            </a:p>
          </p:txBody>
        </p:sp>
        <p:sp>
          <p:nvSpPr>
            <p:cNvPr id="258" name="tx258"/>
            <p:cNvSpPr/>
            <p:nvPr/>
          </p:nvSpPr>
          <p:spPr>
            <a:xfrm>
              <a:off x="682284" y="3241446"/>
              <a:ext cx="46579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Myanmar</a:t>
              </a:r>
            </a:p>
          </p:txBody>
        </p:sp>
        <p:sp>
          <p:nvSpPr>
            <p:cNvPr id="259" name="tx259"/>
            <p:cNvSpPr/>
            <p:nvPr/>
          </p:nvSpPr>
          <p:spPr>
            <a:xfrm>
              <a:off x="804173" y="2832057"/>
              <a:ext cx="34390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Yemen</a:t>
              </a:r>
            </a:p>
          </p:txBody>
        </p:sp>
        <p:sp>
          <p:nvSpPr>
            <p:cNvPr id="260" name="tx260"/>
            <p:cNvSpPr/>
            <p:nvPr/>
          </p:nvSpPr>
          <p:spPr>
            <a:xfrm>
              <a:off x="824839" y="2422669"/>
              <a:ext cx="32324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Sudan</a:t>
              </a:r>
            </a:p>
          </p:txBody>
        </p:sp>
        <p:sp>
          <p:nvSpPr>
            <p:cNvPr id="261" name="tx261"/>
            <p:cNvSpPr/>
            <p:nvPr/>
          </p:nvSpPr>
          <p:spPr>
            <a:xfrm>
              <a:off x="712825" y="2013280"/>
              <a:ext cx="43525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Lebanon</a:t>
              </a:r>
            </a:p>
          </p:txBody>
        </p:sp>
        <p:sp>
          <p:nvSpPr>
            <p:cNvPr id="262" name="tx262"/>
            <p:cNvSpPr/>
            <p:nvPr/>
          </p:nvSpPr>
          <p:spPr>
            <a:xfrm>
              <a:off x="4020541" y="6192124"/>
              <a:ext cx="104854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 in:</a:t>
              </a:r>
            </a:p>
          </p:txBody>
        </p:sp>
        <p:sp>
          <p:nvSpPr>
            <p:cNvPr id="263" name="pt263"/>
            <p:cNvSpPr/>
            <p:nvPr/>
          </p:nvSpPr>
          <p:spPr>
            <a:xfrm>
              <a:off x="5176147" y="6169888"/>
              <a:ext cx="144506" cy="144506"/>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4" name="pt264"/>
            <p:cNvSpPr/>
            <p:nvPr/>
          </p:nvSpPr>
          <p:spPr>
            <a:xfrm>
              <a:off x="5783498" y="6169888"/>
              <a:ext cx="144506" cy="144506"/>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65" name="tx265"/>
            <p:cNvSpPr/>
            <p:nvPr/>
          </p:nvSpPr>
          <p:spPr>
            <a:xfrm>
              <a:off x="5427717" y="6202136"/>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2019</a:t>
              </a:r>
            </a:p>
          </p:txBody>
        </p:sp>
        <p:sp>
          <p:nvSpPr>
            <p:cNvPr id="266" name="tx266"/>
            <p:cNvSpPr/>
            <p:nvPr/>
          </p:nvSpPr>
          <p:spPr>
            <a:xfrm>
              <a:off x="6035068" y="6202136"/>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2025</a:t>
              </a:r>
            </a:p>
          </p:txBody>
        </p:sp>
        <p:sp>
          <p:nvSpPr>
            <p:cNvPr id="267" name="tx267"/>
            <p:cNvSpPr/>
            <p:nvPr/>
          </p:nvSpPr>
          <p:spPr>
            <a:xfrm>
              <a:off x="1229915" y="1368037"/>
              <a:ext cx="4457882"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DTP3 coverage (%) and change, by country, 2019 and 2025</a:t>
              </a:r>
            </a:p>
          </p:txBody>
        </p:sp>
        <p:sp>
          <p:nvSpPr>
            <p:cNvPr id="268" name="tx268"/>
            <p:cNvSpPr/>
            <p:nvPr/>
          </p:nvSpPr>
          <p:spPr>
            <a:xfrm>
              <a:off x="4912427" y="649104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269" name="tx269"/>
            <p:cNvSpPr/>
            <p:nvPr/>
          </p:nvSpPr>
          <p:spPr>
            <a:xfrm>
              <a:off x="5475606" y="6611748"/>
              <a:ext cx="359880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Change in coverage between 2019 and 2025 indicated to the right.</a:t>
              </a:r>
            </a:p>
          </p:txBody>
        </p:sp>
      </p:grpSp>
      <p:sp>
        <p:nvSpPr>
          <p:cNvPr id="27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DTP3 coverage in 2019 and 2025, and change in coverage between the two years.
Overall, 9 out of 24 (38%) countries in WB FCV countries had a decline in coverage. The largest decline was in Lebanon (-31 percentage points), followed by Sudan (-22 percentage points).
There were 12 (50%) countries with an increase in DTP3 coverage. Coverage remained the same in 3 countries between 2019 and 2025.
</a:t>
            </a:r>
          </a:p>
        </p:txBody>
      </p:sp>
      <p:sp>
        <p:nvSpPr>
          <p:cNvPr id="27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Between 2019 and 2025, DTP3 coverage increased in 12 countries and decreased in nine countries.</a:t>
            </a:r>
          </a:p>
        </p:txBody>
      </p:sp>
      <p:grpSp xmlns:pic="http://schemas.openxmlformats.org/drawingml/2006/picture">
        <p:nvGrpSpPr>
          <p:cNvPr id="272" name=""/>
          <p:cNvGrpSpPr/>
          <p:nvPr/>
        </p:nvGrpSpPr>
        <p:grpSpPr>
          <a:xfrm>
            <a:off x="292608" y="1005840"/>
            <a:ext cx="8595360" cy="28575"/>
            <a:chOff x="292608" y="1005840"/>
            <a:chExt cx="8595360" cy="28575"/>
          </a:xfrm>
        </p:grpSpPr>
        <p:sp>
          <p:nvSpPr>
            <p:cNvPr id="27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74"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80446" y="5209539"/>
              <a:ext cx="1915163" cy="0"/>
            </a:xfrm>
            <a:custGeom>
              <a:avLst/>
              <a:pathLst>
                <a:path w="1915163" h="0">
                  <a:moveTo>
                    <a:pt x="0" y="0"/>
                  </a:moveTo>
                  <a:lnTo>
                    <a:pt x="1915163" y="0"/>
                  </a:lnTo>
                  <a:lnTo>
                    <a:pt x="1915163" y="0"/>
                  </a:lnTo>
                </a:path>
              </a:pathLst>
            </a:custGeom>
            <a:ln w="13550" cap="flat">
              <a:solidFill>
                <a:srgbClr val="EBEBEB">
                  <a:alpha val="100000"/>
                </a:srgbClr>
              </a:solidFill>
              <a:prstDash val="solid"/>
              <a:round/>
            </a:ln>
          </p:spPr>
          <p:txBody>
            <a:bodyPr/>
            <a:lstStyle/>
            <a:p/>
          </p:txBody>
        </p:sp>
        <p:sp>
          <p:nvSpPr>
            <p:cNvPr id="5" name="pl5"/>
            <p:cNvSpPr/>
            <p:nvPr/>
          </p:nvSpPr>
          <p:spPr>
            <a:xfrm>
              <a:off x="1180446" y="4602059"/>
              <a:ext cx="1915163" cy="0"/>
            </a:xfrm>
            <a:custGeom>
              <a:avLst/>
              <a:pathLst>
                <a:path w="1915163" h="0">
                  <a:moveTo>
                    <a:pt x="0" y="0"/>
                  </a:moveTo>
                  <a:lnTo>
                    <a:pt x="1915163" y="0"/>
                  </a:lnTo>
                  <a:lnTo>
                    <a:pt x="1915163" y="0"/>
                  </a:lnTo>
                </a:path>
              </a:pathLst>
            </a:custGeom>
            <a:ln w="13550" cap="flat">
              <a:solidFill>
                <a:srgbClr val="EBEBEB">
                  <a:alpha val="100000"/>
                </a:srgbClr>
              </a:solidFill>
              <a:prstDash val="solid"/>
              <a:round/>
            </a:ln>
          </p:spPr>
          <p:txBody>
            <a:bodyPr/>
            <a:lstStyle/>
            <a:p/>
          </p:txBody>
        </p:sp>
        <p:sp>
          <p:nvSpPr>
            <p:cNvPr id="6" name="pl6"/>
            <p:cNvSpPr/>
            <p:nvPr/>
          </p:nvSpPr>
          <p:spPr>
            <a:xfrm>
              <a:off x="1180446" y="3994579"/>
              <a:ext cx="1915163" cy="0"/>
            </a:xfrm>
            <a:custGeom>
              <a:avLst/>
              <a:pathLst>
                <a:path w="1915163" h="0">
                  <a:moveTo>
                    <a:pt x="0" y="0"/>
                  </a:moveTo>
                  <a:lnTo>
                    <a:pt x="1915163" y="0"/>
                  </a:lnTo>
                  <a:lnTo>
                    <a:pt x="1915163" y="0"/>
                  </a:lnTo>
                </a:path>
              </a:pathLst>
            </a:custGeom>
            <a:ln w="13550" cap="flat">
              <a:solidFill>
                <a:srgbClr val="EBEBEB">
                  <a:alpha val="100000"/>
                </a:srgbClr>
              </a:solidFill>
              <a:prstDash val="solid"/>
              <a:round/>
            </a:ln>
          </p:spPr>
          <p:txBody>
            <a:bodyPr/>
            <a:lstStyle/>
            <a:p/>
          </p:txBody>
        </p:sp>
        <p:sp>
          <p:nvSpPr>
            <p:cNvPr id="7" name="pl7"/>
            <p:cNvSpPr/>
            <p:nvPr/>
          </p:nvSpPr>
          <p:spPr>
            <a:xfrm>
              <a:off x="1180446" y="3387100"/>
              <a:ext cx="1915163" cy="0"/>
            </a:xfrm>
            <a:custGeom>
              <a:avLst/>
              <a:pathLst>
                <a:path w="1915163" h="0">
                  <a:moveTo>
                    <a:pt x="0" y="0"/>
                  </a:moveTo>
                  <a:lnTo>
                    <a:pt x="1915163" y="0"/>
                  </a:lnTo>
                  <a:lnTo>
                    <a:pt x="1915163" y="0"/>
                  </a:lnTo>
                </a:path>
              </a:pathLst>
            </a:custGeom>
            <a:ln w="13550" cap="flat">
              <a:solidFill>
                <a:srgbClr val="EBEBEB">
                  <a:alpha val="100000"/>
                </a:srgbClr>
              </a:solidFill>
              <a:prstDash val="solid"/>
              <a:round/>
            </a:ln>
          </p:spPr>
          <p:txBody>
            <a:bodyPr/>
            <a:lstStyle/>
            <a:p/>
          </p:txBody>
        </p:sp>
        <p:sp>
          <p:nvSpPr>
            <p:cNvPr id="8" name="pl8"/>
            <p:cNvSpPr/>
            <p:nvPr/>
          </p:nvSpPr>
          <p:spPr>
            <a:xfrm>
              <a:off x="1180446" y="2779620"/>
              <a:ext cx="1915163" cy="0"/>
            </a:xfrm>
            <a:custGeom>
              <a:avLst/>
              <a:pathLst>
                <a:path w="1915163" h="0">
                  <a:moveTo>
                    <a:pt x="0" y="0"/>
                  </a:moveTo>
                  <a:lnTo>
                    <a:pt x="1915163" y="0"/>
                  </a:lnTo>
                  <a:lnTo>
                    <a:pt x="1915163" y="0"/>
                  </a:lnTo>
                </a:path>
              </a:pathLst>
            </a:custGeom>
            <a:ln w="13550" cap="flat">
              <a:solidFill>
                <a:srgbClr val="EBEBEB">
                  <a:alpha val="100000"/>
                </a:srgbClr>
              </a:solidFill>
              <a:prstDash val="solid"/>
              <a:round/>
            </a:ln>
          </p:spPr>
          <p:txBody>
            <a:bodyPr/>
            <a:lstStyle/>
            <a:p/>
          </p:txBody>
        </p:sp>
        <p:sp>
          <p:nvSpPr>
            <p:cNvPr id="9" name="pl9"/>
            <p:cNvSpPr/>
            <p:nvPr/>
          </p:nvSpPr>
          <p:spPr>
            <a:xfrm>
              <a:off x="1180446" y="2172140"/>
              <a:ext cx="1915163" cy="0"/>
            </a:xfrm>
            <a:custGeom>
              <a:avLst/>
              <a:pathLst>
                <a:path w="1915163" h="0">
                  <a:moveTo>
                    <a:pt x="0" y="0"/>
                  </a:moveTo>
                  <a:lnTo>
                    <a:pt x="1915163" y="0"/>
                  </a:lnTo>
                  <a:lnTo>
                    <a:pt x="1915163" y="0"/>
                  </a:lnTo>
                </a:path>
              </a:pathLst>
            </a:custGeom>
            <a:ln w="13550" cap="flat">
              <a:solidFill>
                <a:srgbClr val="EBEBEB">
                  <a:alpha val="100000"/>
                </a:srgbClr>
              </a:solidFill>
              <a:prstDash val="solid"/>
              <a:round/>
            </a:ln>
          </p:spPr>
          <p:txBody>
            <a:bodyPr/>
            <a:lstStyle/>
            <a:p/>
          </p:txBody>
        </p:sp>
        <p:sp>
          <p:nvSpPr>
            <p:cNvPr id="10" name="pl10"/>
            <p:cNvSpPr/>
            <p:nvPr/>
          </p:nvSpPr>
          <p:spPr>
            <a:xfrm>
              <a:off x="1267499"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1557675"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847851"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138028"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428204"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18380"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138028" y="2172140"/>
              <a:ext cx="188614" cy="0"/>
            </a:xfrm>
            <a:custGeom>
              <a:avLst/>
              <a:pathLst>
                <a:path w="188614" h="0">
                  <a:moveTo>
                    <a:pt x="0" y="0"/>
                  </a:moveTo>
                  <a:lnTo>
                    <a:pt x="188614" y="0"/>
                  </a:lnTo>
                </a:path>
              </a:pathLst>
            </a:custGeom>
            <a:ln w="81303" cap="flat">
              <a:solidFill>
                <a:srgbClr val="E8E8E8">
                  <a:alpha val="100000"/>
                </a:srgbClr>
              </a:solidFill>
              <a:prstDash val="solid"/>
              <a:round/>
            </a:ln>
          </p:spPr>
          <p:txBody>
            <a:bodyPr/>
            <a:lstStyle/>
            <a:p/>
          </p:txBody>
        </p:sp>
        <p:sp>
          <p:nvSpPr>
            <p:cNvPr id="17" name="pl17"/>
            <p:cNvSpPr/>
            <p:nvPr/>
          </p:nvSpPr>
          <p:spPr>
            <a:xfrm>
              <a:off x="2486239" y="2779620"/>
              <a:ext cx="87052" cy="0"/>
            </a:xfrm>
            <a:custGeom>
              <a:avLst/>
              <a:pathLst>
                <a:path w="87052" h="0">
                  <a:moveTo>
                    <a:pt x="0" y="0"/>
                  </a:moveTo>
                  <a:lnTo>
                    <a:pt x="87052" y="0"/>
                  </a:lnTo>
                </a:path>
              </a:pathLst>
            </a:custGeom>
            <a:ln w="81303" cap="flat">
              <a:solidFill>
                <a:srgbClr val="E8E8E8">
                  <a:alpha val="100000"/>
                </a:srgbClr>
              </a:solidFill>
              <a:prstDash val="solid"/>
              <a:round/>
            </a:ln>
          </p:spPr>
          <p:txBody>
            <a:bodyPr/>
            <a:lstStyle/>
            <a:p/>
          </p:txBody>
        </p:sp>
        <p:sp>
          <p:nvSpPr>
            <p:cNvPr id="18" name="pl18"/>
            <p:cNvSpPr/>
            <p:nvPr/>
          </p:nvSpPr>
          <p:spPr>
            <a:xfrm>
              <a:off x="1833342" y="3387100"/>
              <a:ext cx="43526" cy="0"/>
            </a:xfrm>
            <a:custGeom>
              <a:avLst/>
              <a:pathLst>
                <a:path w="43526" h="0">
                  <a:moveTo>
                    <a:pt x="0" y="0"/>
                  </a:moveTo>
                  <a:lnTo>
                    <a:pt x="43526" y="0"/>
                  </a:lnTo>
                </a:path>
              </a:pathLst>
            </a:custGeom>
            <a:ln w="81303" cap="flat">
              <a:solidFill>
                <a:srgbClr val="E8E8E8">
                  <a:alpha val="100000"/>
                </a:srgbClr>
              </a:solidFill>
              <a:prstDash val="solid"/>
              <a:round/>
            </a:ln>
          </p:spPr>
          <p:txBody>
            <a:bodyPr/>
            <a:lstStyle/>
            <a:p/>
          </p:txBody>
        </p:sp>
        <p:sp>
          <p:nvSpPr>
            <p:cNvPr id="19" name="pl19"/>
            <p:cNvSpPr/>
            <p:nvPr/>
          </p:nvSpPr>
          <p:spPr>
            <a:xfrm>
              <a:off x="2152536" y="3994579"/>
              <a:ext cx="29017" cy="0"/>
            </a:xfrm>
            <a:custGeom>
              <a:avLst/>
              <a:pathLst>
                <a:path w="29017" h="0">
                  <a:moveTo>
                    <a:pt x="0" y="0"/>
                  </a:moveTo>
                  <a:lnTo>
                    <a:pt x="29017" y="0"/>
                  </a:lnTo>
                </a:path>
              </a:pathLst>
            </a:custGeom>
            <a:ln w="81303" cap="flat">
              <a:solidFill>
                <a:srgbClr val="E8E8E8">
                  <a:alpha val="100000"/>
                </a:srgbClr>
              </a:solidFill>
              <a:prstDash val="solid"/>
              <a:round/>
            </a:ln>
          </p:spPr>
          <p:txBody>
            <a:bodyPr/>
            <a:lstStyle/>
            <a:p/>
          </p:txBody>
        </p:sp>
        <p:sp>
          <p:nvSpPr>
            <p:cNvPr id="20" name="pl20"/>
            <p:cNvSpPr/>
            <p:nvPr/>
          </p:nvSpPr>
          <p:spPr>
            <a:xfrm>
              <a:off x="2109010" y="4602059"/>
              <a:ext cx="29017" cy="0"/>
            </a:xfrm>
            <a:custGeom>
              <a:avLst/>
              <a:pathLst>
                <a:path w="29017" h="0">
                  <a:moveTo>
                    <a:pt x="0" y="0"/>
                  </a:moveTo>
                  <a:lnTo>
                    <a:pt x="29017" y="0"/>
                  </a:lnTo>
                </a:path>
              </a:pathLst>
            </a:custGeom>
            <a:ln w="81303" cap="flat">
              <a:solidFill>
                <a:srgbClr val="E8E8E8">
                  <a:alpha val="100000"/>
                </a:srgbClr>
              </a:solidFill>
              <a:prstDash val="solid"/>
              <a:round/>
            </a:ln>
          </p:spPr>
          <p:txBody>
            <a:bodyPr/>
            <a:lstStyle/>
            <a:p/>
          </p:txBody>
        </p:sp>
        <p:sp>
          <p:nvSpPr>
            <p:cNvPr id="21" name="pl21"/>
            <p:cNvSpPr/>
            <p:nvPr/>
          </p:nvSpPr>
          <p:spPr>
            <a:xfrm>
              <a:off x="2167045" y="5209539"/>
              <a:ext cx="14508" cy="0"/>
            </a:xfrm>
            <a:custGeom>
              <a:avLst/>
              <a:pathLst>
                <a:path w="14508" h="0">
                  <a:moveTo>
                    <a:pt x="0" y="0"/>
                  </a:moveTo>
                  <a:lnTo>
                    <a:pt x="14508" y="0"/>
                  </a:lnTo>
                </a:path>
              </a:pathLst>
            </a:custGeom>
            <a:ln w="81303" cap="flat">
              <a:solidFill>
                <a:srgbClr val="E8E8E8">
                  <a:alpha val="100000"/>
                </a:srgbClr>
              </a:solidFill>
              <a:prstDash val="solid"/>
              <a:round/>
            </a:ln>
          </p:spPr>
          <p:txBody>
            <a:bodyPr/>
            <a:lstStyle/>
            <a:p/>
          </p:txBody>
        </p:sp>
        <p:sp>
          <p:nvSpPr>
            <p:cNvPr id="22" name="pt22"/>
            <p:cNvSpPr/>
            <p:nvPr/>
          </p:nvSpPr>
          <p:spPr>
            <a:xfrm>
              <a:off x="2177054" y="399007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 name="pt23"/>
            <p:cNvSpPr/>
            <p:nvPr/>
          </p:nvSpPr>
          <p:spPr>
            <a:xfrm>
              <a:off x="2148036" y="399007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 name="pt24"/>
            <p:cNvSpPr/>
            <p:nvPr/>
          </p:nvSpPr>
          <p:spPr>
            <a:xfrm>
              <a:off x="2133528" y="459755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 name="pt25"/>
            <p:cNvSpPr/>
            <p:nvPr/>
          </p:nvSpPr>
          <p:spPr>
            <a:xfrm>
              <a:off x="2104510" y="459755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 name="pt26"/>
            <p:cNvSpPr/>
            <p:nvPr/>
          </p:nvSpPr>
          <p:spPr>
            <a:xfrm>
              <a:off x="2568792" y="277512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 name="pt27"/>
            <p:cNvSpPr/>
            <p:nvPr/>
          </p:nvSpPr>
          <p:spPr>
            <a:xfrm>
              <a:off x="2481739" y="277512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 name="pt28"/>
            <p:cNvSpPr/>
            <p:nvPr/>
          </p:nvSpPr>
          <p:spPr>
            <a:xfrm>
              <a:off x="2177054" y="52050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9" name="pt29"/>
            <p:cNvSpPr/>
            <p:nvPr/>
          </p:nvSpPr>
          <p:spPr>
            <a:xfrm>
              <a:off x="2162545" y="52050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0" name="pt30"/>
            <p:cNvSpPr/>
            <p:nvPr/>
          </p:nvSpPr>
          <p:spPr>
            <a:xfrm>
              <a:off x="2322142" y="21676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1" name="pt31"/>
            <p:cNvSpPr/>
            <p:nvPr/>
          </p:nvSpPr>
          <p:spPr>
            <a:xfrm>
              <a:off x="2133528" y="21676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1872369" y="33826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1828842" y="33826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2136402" y="3949428"/>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5" name="pt35"/>
            <p:cNvSpPr/>
            <p:nvPr/>
          </p:nvSpPr>
          <p:spPr>
            <a:xfrm>
              <a:off x="2107384" y="394942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6" name="pt36"/>
            <p:cNvSpPr/>
            <p:nvPr/>
          </p:nvSpPr>
          <p:spPr>
            <a:xfrm>
              <a:off x="2092876" y="4556907"/>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7" name="pt37"/>
            <p:cNvSpPr/>
            <p:nvPr/>
          </p:nvSpPr>
          <p:spPr>
            <a:xfrm>
              <a:off x="2063858" y="4556907"/>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8" name="pt38"/>
            <p:cNvSpPr/>
            <p:nvPr/>
          </p:nvSpPr>
          <p:spPr>
            <a:xfrm>
              <a:off x="2528140" y="2734468"/>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9" name="pt39"/>
            <p:cNvSpPr/>
            <p:nvPr/>
          </p:nvSpPr>
          <p:spPr>
            <a:xfrm>
              <a:off x="2441087" y="273446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40" name="pt40"/>
            <p:cNvSpPr/>
            <p:nvPr/>
          </p:nvSpPr>
          <p:spPr>
            <a:xfrm>
              <a:off x="2136402" y="5164387"/>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41" name="pt41"/>
            <p:cNvSpPr/>
            <p:nvPr/>
          </p:nvSpPr>
          <p:spPr>
            <a:xfrm>
              <a:off x="2121893" y="5164387"/>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42" name="pt42"/>
            <p:cNvSpPr/>
            <p:nvPr/>
          </p:nvSpPr>
          <p:spPr>
            <a:xfrm>
              <a:off x="2281490" y="2126988"/>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43" name="pt43"/>
            <p:cNvSpPr/>
            <p:nvPr/>
          </p:nvSpPr>
          <p:spPr>
            <a:xfrm>
              <a:off x="2092876" y="212698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44" name="pt44"/>
            <p:cNvSpPr/>
            <p:nvPr/>
          </p:nvSpPr>
          <p:spPr>
            <a:xfrm>
              <a:off x="1831717" y="3341948"/>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45" name="pt45"/>
            <p:cNvSpPr/>
            <p:nvPr/>
          </p:nvSpPr>
          <p:spPr>
            <a:xfrm>
              <a:off x="1788191" y="334194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46" name="tx46"/>
            <p:cNvSpPr/>
            <p:nvPr/>
          </p:nvSpPr>
          <p:spPr>
            <a:xfrm>
              <a:off x="2833325" y="3953249"/>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-2%</a:t>
              </a:r>
            </a:p>
          </p:txBody>
        </p:sp>
        <p:sp>
          <p:nvSpPr>
            <p:cNvPr id="47" name="tx47"/>
            <p:cNvSpPr/>
            <p:nvPr/>
          </p:nvSpPr>
          <p:spPr>
            <a:xfrm>
              <a:off x="2833325" y="4560728"/>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-2%</a:t>
              </a:r>
            </a:p>
          </p:txBody>
        </p:sp>
        <p:sp>
          <p:nvSpPr>
            <p:cNvPr id="48" name="tx48"/>
            <p:cNvSpPr/>
            <p:nvPr/>
          </p:nvSpPr>
          <p:spPr>
            <a:xfrm>
              <a:off x="2833325" y="2738289"/>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-6%</a:t>
              </a:r>
            </a:p>
          </p:txBody>
        </p:sp>
        <p:sp>
          <p:nvSpPr>
            <p:cNvPr id="49" name="tx49"/>
            <p:cNvSpPr/>
            <p:nvPr/>
          </p:nvSpPr>
          <p:spPr>
            <a:xfrm>
              <a:off x="2833325" y="5168208"/>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a:t>
              </a:r>
            </a:p>
          </p:txBody>
        </p:sp>
        <p:sp>
          <p:nvSpPr>
            <p:cNvPr id="50" name="tx50"/>
            <p:cNvSpPr/>
            <p:nvPr/>
          </p:nvSpPr>
          <p:spPr>
            <a:xfrm>
              <a:off x="2801230" y="2130809"/>
              <a:ext cx="269565"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-13%</a:t>
              </a:r>
            </a:p>
          </p:txBody>
        </p:sp>
        <p:sp>
          <p:nvSpPr>
            <p:cNvPr id="51" name="tx51"/>
            <p:cNvSpPr/>
            <p:nvPr/>
          </p:nvSpPr>
          <p:spPr>
            <a:xfrm>
              <a:off x="2833325" y="3345769"/>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-3%</a:t>
              </a:r>
            </a:p>
          </p:txBody>
        </p:sp>
        <p:sp>
          <p:nvSpPr>
            <p:cNvPr id="52" name="rc52"/>
            <p:cNvSpPr/>
            <p:nvPr/>
          </p:nvSpPr>
          <p:spPr>
            <a:xfrm>
              <a:off x="1180446" y="1807652"/>
              <a:ext cx="1915163" cy="3766375"/>
            </a:xfrm>
            <a:prstGeom prst="rect">
              <a:avLst/>
            </a:prstGeom>
            <a:noFill/>
            <a:ln w="13550" cap="rnd">
              <a:solidFill>
                <a:srgbClr val="999999">
                  <a:alpha val="100000"/>
                </a:srgbClr>
              </a:solidFill>
              <a:prstDash val="solid"/>
              <a:round/>
            </a:ln>
          </p:spPr>
          <p:txBody>
            <a:bodyPr/>
            <a:lstStyle/>
            <a:p/>
          </p:txBody>
        </p:sp>
        <p:sp>
          <p:nvSpPr>
            <p:cNvPr id="53" name="pl53"/>
            <p:cNvSpPr/>
            <p:nvPr/>
          </p:nvSpPr>
          <p:spPr>
            <a:xfrm>
              <a:off x="4216389" y="5388796"/>
              <a:ext cx="1915163" cy="0"/>
            </a:xfrm>
            <a:custGeom>
              <a:avLst/>
              <a:pathLst>
                <a:path w="1915163" h="0">
                  <a:moveTo>
                    <a:pt x="0" y="0"/>
                  </a:moveTo>
                  <a:lnTo>
                    <a:pt x="1915163" y="0"/>
                  </a:lnTo>
                  <a:lnTo>
                    <a:pt x="1915163" y="0"/>
                  </a:lnTo>
                </a:path>
              </a:pathLst>
            </a:custGeom>
            <a:ln w="13550" cap="flat">
              <a:solidFill>
                <a:srgbClr val="EBEBEB">
                  <a:alpha val="100000"/>
                </a:srgbClr>
              </a:solidFill>
              <a:prstDash val="solid"/>
              <a:round/>
            </a:ln>
          </p:spPr>
          <p:txBody>
            <a:bodyPr/>
            <a:lstStyle/>
            <a:p/>
          </p:txBody>
        </p:sp>
        <p:sp>
          <p:nvSpPr>
            <p:cNvPr id="54" name="pl54"/>
            <p:cNvSpPr/>
            <p:nvPr/>
          </p:nvSpPr>
          <p:spPr>
            <a:xfrm>
              <a:off x="4216389" y="5080076"/>
              <a:ext cx="1915163" cy="0"/>
            </a:xfrm>
            <a:custGeom>
              <a:avLst/>
              <a:pathLst>
                <a:path w="1915163" h="0">
                  <a:moveTo>
                    <a:pt x="0" y="0"/>
                  </a:moveTo>
                  <a:lnTo>
                    <a:pt x="1915163" y="0"/>
                  </a:lnTo>
                  <a:lnTo>
                    <a:pt x="1915163" y="0"/>
                  </a:lnTo>
                </a:path>
              </a:pathLst>
            </a:custGeom>
            <a:ln w="13550" cap="flat">
              <a:solidFill>
                <a:srgbClr val="EBEBEB">
                  <a:alpha val="100000"/>
                </a:srgbClr>
              </a:solidFill>
              <a:prstDash val="solid"/>
              <a:round/>
            </a:ln>
          </p:spPr>
          <p:txBody>
            <a:bodyPr/>
            <a:lstStyle/>
            <a:p/>
          </p:txBody>
        </p:sp>
        <p:sp>
          <p:nvSpPr>
            <p:cNvPr id="55" name="pl55"/>
            <p:cNvSpPr/>
            <p:nvPr/>
          </p:nvSpPr>
          <p:spPr>
            <a:xfrm>
              <a:off x="4216389" y="4771357"/>
              <a:ext cx="1915163" cy="0"/>
            </a:xfrm>
            <a:custGeom>
              <a:avLst/>
              <a:pathLst>
                <a:path w="1915163" h="0">
                  <a:moveTo>
                    <a:pt x="0" y="0"/>
                  </a:moveTo>
                  <a:lnTo>
                    <a:pt x="1915163" y="0"/>
                  </a:lnTo>
                  <a:lnTo>
                    <a:pt x="1915163" y="0"/>
                  </a:lnTo>
                </a:path>
              </a:pathLst>
            </a:custGeom>
            <a:ln w="13550" cap="flat">
              <a:solidFill>
                <a:srgbClr val="EBEBEB">
                  <a:alpha val="100000"/>
                </a:srgbClr>
              </a:solidFill>
              <a:prstDash val="solid"/>
              <a:round/>
            </a:ln>
          </p:spPr>
          <p:txBody>
            <a:bodyPr/>
            <a:lstStyle/>
            <a:p/>
          </p:txBody>
        </p:sp>
        <p:sp>
          <p:nvSpPr>
            <p:cNvPr id="56" name="pl56"/>
            <p:cNvSpPr/>
            <p:nvPr/>
          </p:nvSpPr>
          <p:spPr>
            <a:xfrm>
              <a:off x="4216389" y="4462638"/>
              <a:ext cx="1915163" cy="0"/>
            </a:xfrm>
            <a:custGeom>
              <a:avLst/>
              <a:pathLst>
                <a:path w="1915163" h="0">
                  <a:moveTo>
                    <a:pt x="0" y="0"/>
                  </a:moveTo>
                  <a:lnTo>
                    <a:pt x="1915163" y="0"/>
                  </a:lnTo>
                  <a:lnTo>
                    <a:pt x="1915163" y="0"/>
                  </a:lnTo>
                </a:path>
              </a:pathLst>
            </a:custGeom>
            <a:ln w="13550" cap="flat">
              <a:solidFill>
                <a:srgbClr val="EBEBEB">
                  <a:alpha val="100000"/>
                </a:srgbClr>
              </a:solidFill>
              <a:prstDash val="solid"/>
              <a:round/>
            </a:ln>
          </p:spPr>
          <p:txBody>
            <a:bodyPr/>
            <a:lstStyle/>
            <a:p/>
          </p:txBody>
        </p:sp>
        <p:sp>
          <p:nvSpPr>
            <p:cNvPr id="57" name="pl57"/>
            <p:cNvSpPr/>
            <p:nvPr/>
          </p:nvSpPr>
          <p:spPr>
            <a:xfrm>
              <a:off x="4216389" y="4153918"/>
              <a:ext cx="1915163" cy="0"/>
            </a:xfrm>
            <a:custGeom>
              <a:avLst/>
              <a:pathLst>
                <a:path w="1915163" h="0">
                  <a:moveTo>
                    <a:pt x="0" y="0"/>
                  </a:moveTo>
                  <a:lnTo>
                    <a:pt x="1915163" y="0"/>
                  </a:lnTo>
                  <a:lnTo>
                    <a:pt x="1915163" y="0"/>
                  </a:lnTo>
                </a:path>
              </a:pathLst>
            </a:custGeom>
            <a:ln w="13550" cap="flat">
              <a:solidFill>
                <a:srgbClr val="EBEBEB">
                  <a:alpha val="100000"/>
                </a:srgbClr>
              </a:solidFill>
              <a:prstDash val="solid"/>
              <a:round/>
            </a:ln>
          </p:spPr>
          <p:txBody>
            <a:bodyPr/>
            <a:lstStyle/>
            <a:p/>
          </p:txBody>
        </p:sp>
        <p:sp>
          <p:nvSpPr>
            <p:cNvPr id="58" name="pl58"/>
            <p:cNvSpPr/>
            <p:nvPr/>
          </p:nvSpPr>
          <p:spPr>
            <a:xfrm>
              <a:off x="4216389" y="3845199"/>
              <a:ext cx="1915163" cy="0"/>
            </a:xfrm>
            <a:custGeom>
              <a:avLst/>
              <a:pathLst>
                <a:path w="1915163" h="0">
                  <a:moveTo>
                    <a:pt x="0" y="0"/>
                  </a:moveTo>
                  <a:lnTo>
                    <a:pt x="1915163" y="0"/>
                  </a:lnTo>
                  <a:lnTo>
                    <a:pt x="1915163" y="0"/>
                  </a:lnTo>
                </a:path>
              </a:pathLst>
            </a:custGeom>
            <a:ln w="13550" cap="flat">
              <a:solidFill>
                <a:srgbClr val="EBEBEB">
                  <a:alpha val="100000"/>
                </a:srgbClr>
              </a:solidFill>
              <a:prstDash val="solid"/>
              <a:round/>
            </a:ln>
          </p:spPr>
          <p:txBody>
            <a:bodyPr/>
            <a:lstStyle/>
            <a:p/>
          </p:txBody>
        </p:sp>
        <p:sp>
          <p:nvSpPr>
            <p:cNvPr id="59" name="pl59"/>
            <p:cNvSpPr/>
            <p:nvPr/>
          </p:nvSpPr>
          <p:spPr>
            <a:xfrm>
              <a:off x="4216389" y="3536480"/>
              <a:ext cx="1915163" cy="0"/>
            </a:xfrm>
            <a:custGeom>
              <a:avLst/>
              <a:pathLst>
                <a:path w="1915163" h="0">
                  <a:moveTo>
                    <a:pt x="0" y="0"/>
                  </a:moveTo>
                  <a:lnTo>
                    <a:pt x="1915163" y="0"/>
                  </a:lnTo>
                  <a:lnTo>
                    <a:pt x="1915163" y="0"/>
                  </a:lnTo>
                </a:path>
              </a:pathLst>
            </a:custGeom>
            <a:ln w="13550" cap="flat">
              <a:solidFill>
                <a:srgbClr val="EBEBEB">
                  <a:alpha val="100000"/>
                </a:srgbClr>
              </a:solidFill>
              <a:prstDash val="solid"/>
              <a:round/>
            </a:ln>
          </p:spPr>
          <p:txBody>
            <a:bodyPr/>
            <a:lstStyle/>
            <a:p/>
          </p:txBody>
        </p:sp>
        <p:sp>
          <p:nvSpPr>
            <p:cNvPr id="60" name="pl60"/>
            <p:cNvSpPr/>
            <p:nvPr/>
          </p:nvSpPr>
          <p:spPr>
            <a:xfrm>
              <a:off x="4216389" y="3227761"/>
              <a:ext cx="1915163" cy="0"/>
            </a:xfrm>
            <a:custGeom>
              <a:avLst/>
              <a:pathLst>
                <a:path w="1915163" h="0">
                  <a:moveTo>
                    <a:pt x="0" y="0"/>
                  </a:moveTo>
                  <a:lnTo>
                    <a:pt x="1915163" y="0"/>
                  </a:lnTo>
                  <a:lnTo>
                    <a:pt x="1915163" y="0"/>
                  </a:lnTo>
                </a:path>
              </a:pathLst>
            </a:custGeom>
            <a:ln w="13550" cap="flat">
              <a:solidFill>
                <a:srgbClr val="EBEBEB">
                  <a:alpha val="100000"/>
                </a:srgbClr>
              </a:solidFill>
              <a:prstDash val="solid"/>
              <a:round/>
            </a:ln>
          </p:spPr>
          <p:txBody>
            <a:bodyPr/>
            <a:lstStyle/>
            <a:p/>
          </p:txBody>
        </p:sp>
        <p:sp>
          <p:nvSpPr>
            <p:cNvPr id="61" name="pl61"/>
            <p:cNvSpPr/>
            <p:nvPr/>
          </p:nvSpPr>
          <p:spPr>
            <a:xfrm>
              <a:off x="4216389" y="2919041"/>
              <a:ext cx="1915163" cy="0"/>
            </a:xfrm>
            <a:custGeom>
              <a:avLst/>
              <a:pathLst>
                <a:path w="1915163" h="0">
                  <a:moveTo>
                    <a:pt x="0" y="0"/>
                  </a:moveTo>
                  <a:lnTo>
                    <a:pt x="1915163" y="0"/>
                  </a:lnTo>
                  <a:lnTo>
                    <a:pt x="1915163" y="0"/>
                  </a:lnTo>
                </a:path>
              </a:pathLst>
            </a:custGeom>
            <a:ln w="13550" cap="flat">
              <a:solidFill>
                <a:srgbClr val="EBEBEB">
                  <a:alpha val="100000"/>
                </a:srgbClr>
              </a:solidFill>
              <a:prstDash val="solid"/>
              <a:round/>
            </a:ln>
          </p:spPr>
          <p:txBody>
            <a:bodyPr/>
            <a:lstStyle/>
            <a:p/>
          </p:txBody>
        </p:sp>
        <p:sp>
          <p:nvSpPr>
            <p:cNvPr id="62" name="pl62"/>
            <p:cNvSpPr/>
            <p:nvPr/>
          </p:nvSpPr>
          <p:spPr>
            <a:xfrm>
              <a:off x="4216389" y="2610322"/>
              <a:ext cx="1915163" cy="0"/>
            </a:xfrm>
            <a:custGeom>
              <a:avLst/>
              <a:pathLst>
                <a:path w="1915163" h="0">
                  <a:moveTo>
                    <a:pt x="0" y="0"/>
                  </a:moveTo>
                  <a:lnTo>
                    <a:pt x="1915163" y="0"/>
                  </a:lnTo>
                  <a:lnTo>
                    <a:pt x="1915163" y="0"/>
                  </a:lnTo>
                </a:path>
              </a:pathLst>
            </a:custGeom>
            <a:ln w="13550" cap="flat">
              <a:solidFill>
                <a:srgbClr val="EBEBEB">
                  <a:alpha val="100000"/>
                </a:srgbClr>
              </a:solidFill>
              <a:prstDash val="solid"/>
              <a:round/>
            </a:ln>
          </p:spPr>
          <p:txBody>
            <a:bodyPr/>
            <a:lstStyle/>
            <a:p/>
          </p:txBody>
        </p:sp>
        <p:sp>
          <p:nvSpPr>
            <p:cNvPr id="63" name="pl63"/>
            <p:cNvSpPr/>
            <p:nvPr/>
          </p:nvSpPr>
          <p:spPr>
            <a:xfrm>
              <a:off x="4216389" y="2301603"/>
              <a:ext cx="1915163" cy="0"/>
            </a:xfrm>
            <a:custGeom>
              <a:avLst/>
              <a:pathLst>
                <a:path w="1915163" h="0">
                  <a:moveTo>
                    <a:pt x="0" y="0"/>
                  </a:moveTo>
                  <a:lnTo>
                    <a:pt x="1915163" y="0"/>
                  </a:lnTo>
                  <a:lnTo>
                    <a:pt x="1915163" y="0"/>
                  </a:lnTo>
                </a:path>
              </a:pathLst>
            </a:custGeom>
            <a:ln w="13550" cap="flat">
              <a:solidFill>
                <a:srgbClr val="EBEBEB">
                  <a:alpha val="100000"/>
                </a:srgbClr>
              </a:solidFill>
              <a:prstDash val="solid"/>
              <a:round/>
            </a:ln>
          </p:spPr>
          <p:txBody>
            <a:bodyPr/>
            <a:lstStyle/>
            <a:p/>
          </p:txBody>
        </p:sp>
        <p:sp>
          <p:nvSpPr>
            <p:cNvPr id="64" name="pl64"/>
            <p:cNvSpPr/>
            <p:nvPr/>
          </p:nvSpPr>
          <p:spPr>
            <a:xfrm>
              <a:off x="4216389" y="1992883"/>
              <a:ext cx="1915163" cy="0"/>
            </a:xfrm>
            <a:custGeom>
              <a:avLst/>
              <a:pathLst>
                <a:path w="1915163" h="0">
                  <a:moveTo>
                    <a:pt x="0" y="0"/>
                  </a:moveTo>
                  <a:lnTo>
                    <a:pt x="1915163" y="0"/>
                  </a:lnTo>
                  <a:lnTo>
                    <a:pt x="1915163" y="0"/>
                  </a:lnTo>
                </a:path>
              </a:pathLst>
            </a:custGeom>
            <a:ln w="13550" cap="flat">
              <a:solidFill>
                <a:srgbClr val="EBEBEB">
                  <a:alpha val="100000"/>
                </a:srgbClr>
              </a:solidFill>
              <a:prstDash val="solid"/>
              <a:round/>
            </a:ln>
          </p:spPr>
          <p:txBody>
            <a:bodyPr/>
            <a:lstStyle/>
            <a:p/>
          </p:txBody>
        </p:sp>
        <p:sp>
          <p:nvSpPr>
            <p:cNvPr id="65" name="pl65"/>
            <p:cNvSpPr/>
            <p:nvPr/>
          </p:nvSpPr>
          <p:spPr>
            <a:xfrm>
              <a:off x="4303442"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4593619"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4883795"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5173971"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5464147"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5754324"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4869286" y="1992883"/>
              <a:ext cx="464282" cy="0"/>
            </a:xfrm>
            <a:custGeom>
              <a:avLst/>
              <a:pathLst>
                <a:path w="464282" h="0">
                  <a:moveTo>
                    <a:pt x="0" y="0"/>
                  </a:moveTo>
                  <a:lnTo>
                    <a:pt x="464282" y="0"/>
                  </a:lnTo>
                </a:path>
              </a:pathLst>
            </a:custGeom>
            <a:ln w="81303" cap="flat">
              <a:solidFill>
                <a:srgbClr val="E8E8E8">
                  <a:alpha val="100000"/>
                </a:srgbClr>
              </a:solidFill>
              <a:prstDash val="solid"/>
              <a:round/>
            </a:ln>
          </p:spPr>
          <p:txBody>
            <a:bodyPr/>
            <a:lstStyle/>
            <a:p/>
          </p:txBody>
        </p:sp>
        <p:sp>
          <p:nvSpPr>
            <p:cNvPr id="72" name="pl72"/>
            <p:cNvSpPr/>
            <p:nvPr/>
          </p:nvSpPr>
          <p:spPr>
            <a:xfrm>
              <a:off x="5420621" y="2301603"/>
              <a:ext cx="87052" cy="0"/>
            </a:xfrm>
            <a:custGeom>
              <a:avLst/>
              <a:pathLst>
                <a:path w="87052" h="0">
                  <a:moveTo>
                    <a:pt x="0" y="0"/>
                  </a:moveTo>
                  <a:lnTo>
                    <a:pt x="87052" y="0"/>
                  </a:lnTo>
                </a:path>
              </a:pathLst>
            </a:custGeom>
            <a:ln w="81303" cap="flat">
              <a:solidFill>
                <a:srgbClr val="E8E8E8">
                  <a:alpha val="100000"/>
                </a:srgbClr>
              </a:solidFill>
              <a:prstDash val="solid"/>
              <a:round/>
            </a:ln>
          </p:spPr>
          <p:txBody>
            <a:bodyPr/>
            <a:lstStyle/>
            <a:p/>
          </p:txBody>
        </p:sp>
        <p:sp>
          <p:nvSpPr>
            <p:cNvPr id="73" name="pl73"/>
            <p:cNvSpPr/>
            <p:nvPr/>
          </p:nvSpPr>
          <p:spPr>
            <a:xfrm>
              <a:off x="5391603" y="2610322"/>
              <a:ext cx="87052" cy="0"/>
            </a:xfrm>
            <a:custGeom>
              <a:avLst/>
              <a:pathLst>
                <a:path w="87052" h="0">
                  <a:moveTo>
                    <a:pt x="0" y="0"/>
                  </a:moveTo>
                  <a:lnTo>
                    <a:pt x="87052" y="0"/>
                  </a:lnTo>
                </a:path>
              </a:pathLst>
            </a:custGeom>
            <a:ln w="81303" cap="flat">
              <a:solidFill>
                <a:srgbClr val="E8E8E8">
                  <a:alpha val="100000"/>
                </a:srgbClr>
              </a:solidFill>
              <a:prstDash val="solid"/>
              <a:round/>
            </a:ln>
          </p:spPr>
          <p:txBody>
            <a:bodyPr/>
            <a:lstStyle/>
            <a:p/>
          </p:txBody>
        </p:sp>
        <p:sp>
          <p:nvSpPr>
            <p:cNvPr id="74" name="pl74"/>
            <p:cNvSpPr/>
            <p:nvPr/>
          </p:nvSpPr>
          <p:spPr>
            <a:xfrm>
              <a:off x="5580218" y="2919041"/>
              <a:ext cx="87052" cy="0"/>
            </a:xfrm>
            <a:custGeom>
              <a:avLst/>
              <a:pathLst>
                <a:path w="87052" h="0">
                  <a:moveTo>
                    <a:pt x="0" y="0"/>
                  </a:moveTo>
                  <a:lnTo>
                    <a:pt x="87052" y="0"/>
                  </a:lnTo>
                </a:path>
              </a:pathLst>
            </a:custGeom>
            <a:ln w="81303" cap="flat">
              <a:solidFill>
                <a:srgbClr val="E8E8E8">
                  <a:alpha val="100000"/>
                </a:srgbClr>
              </a:solidFill>
              <a:prstDash val="solid"/>
              <a:round/>
            </a:ln>
          </p:spPr>
          <p:txBody>
            <a:bodyPr/>
            <a:lstStyle/>
            <a:p/>
          </p:txBody>
        </p:sp>
        <p:sp>
          <p:nvSpPr>
            <p:cNvPr id="75" name="pl75"/>
            <p:cNvSpPr/>
            <p:nvPr/>
          </p:nvSpPr>
          <p:spPr>
            <a:xfrm>
              <a:off x="4912812" y="3227761"/>
              <a:ext cx="58035" cy="0"/>
            </a:xfrm>
            <a:custGeom>
              <a:avLst/>
              <a:pathLst>
                <a:path w="58035" h="0">
                  <a:moveTo>
                    <a:pt x="0" y="0"/>
                  </a:moveTo>
                  <a:lnTo>
                    <a:pt x="58035" y="0"/>
                  </a:lnTo>
                </a:path>
              </a:pathLst>
            </a:custGeom>
            <a:ln w="81303" cap="flat">
              <a:solidFill>
                <a:srgbClr val="E8E8E8">
                  <a:alpha val="100000"/>
                </a:srgbClr>
              </a:solidFill>
              <a:prstDash val="solid"/>
              <a:round/>
            </a:ln>
          </p:spPr>
          <p:txBody>
            <a:bodyPr/>
            <a:lstStyle/>
            <a:p/>
          </p:txBody>
        </p:sp>
        <p:sp>
          <p:nvSpPr>
            <p:cNvPr id="76" name="pl76"/>
            <p:cNvSpPr/>
            <p:nvPr/>
          </p:nvSpPr>
          <p:spPr>
            <a:xfrm>
              <a:off x="5551200" y="3536480"/>
              <a:ext cx="58035" cy="0"/>
            </a:xfrm>
            <a:custGeom>
              <a:avLst/>
              <a:pathLst>
                <a:path w="58035" h="0">
                  <a:moveTo>
                    <a:pt x="0" y="0"/>
                  </a:moveTo>
                  <a:lnTo>
                    <a:pt x="58035" y="0"/>
                  </a:lnTo>
                </a:path>
              </a:pathLst>
            </a:custGeom>
            <a:ln w="81303" cap="flat">
              <a:solidFill>
                <a:srgbClr val="E8E8E8">
                  <a:alpha val="100000"/>
                </a:srgbClr>
              </a:solidFill>
              <a:prstDash val="solid"/>
              <a:round/>
            </a:ln>
          </p:spPr>
          <p:txBody>
            <a:bodyPr/>
            <a:lstStyle/>
            <a:p/>
          </p:txBody>
        </p:sp>
        <p:sp>
          <p:nvSpPr>
            <p:cNvPr id="77" name="pl77"/>
            <p:cNvSpPr/>
            <p:nvPr/>
          </p:nvSpPr>
          <p:spPr>
            <a:xfrm>
              <a:off x="5014374" y="3845199"/>
              <a:ext cx="43526" cy="0"/>
            </a:xfrm>
            <a:custGeom>
              <a:avLst/>
              <a:pathLst>
                <a:path w="43526" h="0">
                  <a:moveTo>
                    <a:pt x="0" y="0"/>
                  </a:moveTo>
                  <a:lnTo>
                    <a:pt x="43526" y="0"/>
                  </a:lnTo>
                </a:path>
              </a:pathLst>
            </a:custGeom>
            <a:ln w="81303" cap="flat">
              <a:solidFill>
                <a:srgbClr val="E8E8E8">
                  <a:alpha val="100000"/>
                </a:srgbClr>
              </a:solidFill>
              <a:prstDash val="solid"/>
              <a:round/>
            </a:ln>
          </p:spPr>
          <p:txBody>
            <a:bodyPr/>
            <a:lstStyle/>
            <a:p/>
          </p:txBody>
        </p:sp>
        <p:sp>
          <p:nvSpPr>
            <p:cNvPr id="78" name="pl78"/>
            <p:cNvSpPr/>
            <p:nvPr/>
          </p:nvSpPr>
          <p:spPr>
            <a:xfrm>
              <a:off x="5507674" y="4153918"/>
              <a:ext cx="29017" cy="0"/>
            </a:xfrm>
            <a:custGeom>
              <a:avLst/>
              <a:pathLst>
                <a:path w="29017" h="0">
                  <a:moveTo>
                    <a:pt x="0" y="0"/>
                  </a:moveTo>
                  <a:lnTo>
                    <a:pt x="29017" y="0"/>
                  </a:lnTo>
                </a:path>
              </a:pathLst>
            </a:custGeom>
            <a:ln w="81303" cap="flat">
              <a:solidFill>
                <a:srgbClr val="E8E8E8">
                  <a:alpha val="100000"/>
                </a:srgbClr>
              </a:solidFill>
              <a:prstDash val="solid"/>
              <a:round/>
            </a:ln>
          </p:spPr>
          <p:txBody>
            <a:bodyPr/>
            <a:lstStyle/>
            <a:p/>
          </p:txBody>
        </p:sp>
        <p:sp>
          <p:nvSpPr>
            <p:cNvPr id="79" name="pl79"/>
            <p:cNvSpPr/>
            <p:nvPr/>
          </p:nvSpPr>
          <p:spPr>
            <a:xfrm>
              <a:off x="5319059" y="4462638"/>
              <a:ext cx="29017" cy="0"/>
            </a:xfrm>
            <a:custGeom>
              <a:avLst/>
              <a:pathLst>
                <a:path w="29017" h="0">
                  <a:moveTo>
                    <a:pt x="0" y="0"/>
                  </a:moveTo>
                  <a:lnTo>
                    <a:pt x="29017" y="0"/>
                  </a:lnTo>
                </a:path>
              </a:pathLst>
            </a:custGeom>
            <a:ln w="81303" cap="flat">
              <a:solidFill>
                <a:srgbClr val="E8E8E8">
                  <a:alpha val="100000"/>
                </a:srgbClr>
              </a:solidFill>
              <a:prstDash val="solid"/>
              <a:round/>
            </a:ln>
          </p:spPr>
          <p:txBody>
            <a:bodyPr/>
            <a:lstStyle/>
            <a:p/>
          </p:txBody>
        </p:sp>
        <p:sp>
          <p:nvSpPr>
            <p:cNvPr id="80" name="pl80"/>
            <p:cNvSpPr/>
            <p:nvPr/>
          </p:nvSpPr>
          <p:spPr>
            <a:xfrm>
              <a:off x="5507674" y="4771357"/>
              <a:ext cx="14508" cy="0"/>
            </a:xfrm>
            <a:custGeom>
              <a:avLst/>
              <a:pathLst>
                <a:path w="14508" h="0">
                  <a:moveTo>
                    <a:pt x="0" y="0"/>
                  </a:moveTo>
                  <a:lnTo>
                    <a:pt x="14508" y="0"/>
                  </a:lnTo>
                </a:path>
              </a:pathLst>
            </a:custGeom>
            <a:ln w="81303" cap="flat">
              <a:solidFill>
                <a:srgbClr val="E8E8E8">
                  <a:alpha val="100000"/>
                </a:srgbClr>
              </a:solidFill>
              <a:prstDash val="solid"/>
              <a:round/>
            </a:ln>
          </p:spPr>
          <p:txBody>
            <a:bodyPr/>
            <a:lstStyle/>
            <a:p/>
          </p:txBody>
        </p:sp>
        <p:sp>
          <p:nvSpPr>
            <p:cNvPr id="81" name="pl81"/>
            <p:cNvSpPr/>
            <p:nvPr/>
          </p:nvSpPr>
          <p:spPr>
            <a:xfrm>
              <a:off x="5551200" y="5080076"/>
              <a:ext cx="14508" cy="0"/>
            </a:xfrm>
            <a:custGeom>
              <a:avLst/>
              <a:pathLst>
                <a:path w="14508" h="0">
                  <a:moveTo>
                    <a:pt x="0" y="0"/>
                  </a:moveTo>
                  <a:lnTo>
                    <a:pt x="14508" y="0"/>
                  </a:lnTo>
                </a:path>
              </a:pathLst>
            </a:custGeom>
            <a:ln w="81303" cap="flat">
              <a:solidFill>
                <a:srgbClr val="E8E8E8">
                  <a:alpha val="100000"/>
                </a:srgbClr>
              </a:solidFill>
              <a:prstDash val="solid"/>
              <a:round/>
            </a:ln>
          </p:spPr>
          <p:txBody>
            <a:bodyPr/>
            <a:lstStyle/>
            <a:p/>
          </p:txBody>
        </p:sp>
        <p:sp>
          <p:nvSpPr>
            <p:cNvPr id="82" name="pl82"/>
            <p:cNvSpPr/>
            <p:nvPr/>
          </p:nvSpPr>
          <p:spPr>
            <a:xfrm>
              <a:off x="4912812" y="5388796"/>
              <a:ext cx="14508" cy="0"/>
            </a:xfrm>
            <a:custGeom>
              <a:avLst/>
              <a:pathLst>
                <a:path w="14508" h="0">
                  <a:moveTo>
                    <a:pt x="0" y="0"/>
                  </a:moveTo>
                  <a:lnTo>
                    <a:pt x="14508" y="0"/>
                  </a:lnTo>
                </a:path>
              </a:pathLst>
            </a:custGeom>
            <a:ln w="81303" cap="flat">
              <a:solidFill>
                <a:srgbClr val="E8E8E8">
                  <a:alpha val="100000"/>
                </a:srgbClr>
              </a:solidFill>
              <a:prstDash val="solid"/>
              <a:round/>
            </a:ln>
          </p:spPr>
          <p:txBody>
            <a:bodyPr/>
            <a:lstStyle/>
            <a:p/>
          </p:txBody>
        </p:sp>
        <p:sp>
          <p:nvSpPr>
            <p:cNvPr id="83" name="pt83"/>
            <p:cNvSpPr/>
            <p:nvPr/>
          </p:nvSpPr>
          <p:spPr>
            <a:xfrm>
              <a:off x="5416121" y="22971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5503174" y="22971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4908312" y="322326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4966348" y="322326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5503174" y="41494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5532191" y="41494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5387103" y="260582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5474156" y="260582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5009874" y="38406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5053401" y="38406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5546700" y="353198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5604736" y="353198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5503174" y="47668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5517683" y="47668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5546700" y="507557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5561209" y="507557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4908312" y="53842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4922821" y="53842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5314559" y="445813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5343577" y="445813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4864786" y="198838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5329068" y="198838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5575718" y="29145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5662771" y="29145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5375469" y="2256451"/>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8" name="pt108"/>
            <p:cNvSpPr/>
            <p:nvPr/>
          </p:nvSpPr>
          <p:spPr>
            <a:xfrm>
              <a:off x="5462522" y="2256451"/>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9" name="pt109"/>
            <p:cNvSpPr/>
            <p:nvPr/>
          </p:nvSpPr>
          <p:spPr>
            <a:xfrm>
              <a:off x="4867661" y="3182609"/>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0" name="pt110"/>
            <p:cNvSpPr/>
            <p:nvPr/>
          </p:nvSpPr>
          <p:spPr>
            <a:xfrm>
              <a:off x="4925696" y="3182609"/>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1" name="pt111"/>
            <p:cNvSpPr/>
            <p:nvPr/>
          </p:nvSpPr>
          <p:spPr>
            <a:xfrm>
              <a:off x="5462522" y="4108767"/>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2" name="pt112"/>
            <p:cNvSpPr/>
            <p:nvPr/>
          </p:nvSpPr>
          <p:spPr>
            <a:xfrm>
              <a:off x="5491540" y="4108767"/>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3" name="pt113"/>
            <p:cNvSpPr/>
            <p:nvPr/>
          </p:nvSpPr>
          <p:spPr>
            <a:xfrm>
              <a:off x="5346451" y="2565170"/>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4" name="pt114"/>
            <p:cNvSpPr/>
            <p:nvPr/>
          </p:nvSpPr>
          <p:spPr>
            <a:xfrm>
              <a:off x="5433504" y="2565170"/>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5" name="pt115"/>
            <p:cNvSpPr/>
            <p:nvPr/>
          </p:nvSpPr>
          <p:spPr>
            <a:xfrm>
              <a:off x="4969222" y="3800047"/>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6" name="pt116"/>
            <p:cNvSpPr/>
            <p:nvPr/>
          </p:nvSpPr>
          <p:spPr>
            <a:xfrm>
              <a:off x="5012749" y="3800047"/>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7" name="pt117"/>
            <p:cNvSpPr/>
            <p:nvPr/>
          </p:nvSpPr>
          <p:spPr>
            <a:xfrm>
              <a:off x="5506048" y="3491328"/>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8" name="pt118"/>
            <p:cNvSpPr/>
            <p:nvPr/>
          </p:nvSpPr>
          <p:spPr>
            <a:xfrm>
              <a:off x="5564084" y="349132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9" name="pt119"/>
            <p:cNvSpPr/>
            <p:nvPr/>
          </p:nvSpPr>
          <p:spPr>
            <a:xfrm>
              <a:off x="5462522" y="4726205"/>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0" name="pt120"/>
            <p:cNvSpPr/>
            <p:nvPr/>
          </p:nvSpPr>
          <p:spPr>
            <a:xfrm>
              <a:off x="5477031" y="472620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1" name="pt121"/>
            <p:cNvSpPr/>
            <p:nvPr/>
          </p:nvSpPr>
          <p:spPr>
            <a:xfrm>
              <a:off x="5506048" y="5034924"/>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2" name="pt122"/>
            <p:cNvSpPr/>
            <p:nvPr/>
          </p:nvSpPr>
          <p:spPr>
            <a:xfrm>
              <a:off x="5520557" y="5034924"/>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3" name="pt123"/>
            <p:cNvSpPr/>
            <p:nvPr/>
          </p:nvSpPr>
          <p:spPr>
            <a:xfrm>
              <a:off x="4867661" y="5343644"/>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4" name="pt124"/>
            <p:cNvSpPr/>
            <p:nvPr/>
          </p:nvSpPr>
          <p:spPr>
            <a:xfrm>
              <a:off x="4882169" y="5343644"/>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5" name="pt125"/>
            <p:cNvSpPr/>
            <p:nvPr/>
          </p:nvSpPr>
          <p:spPr>
            <a:xfrm>
              <a:off x="5273907" y="4417486"/>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6" name="pt126"/>
            <p:cNvSpPr/>
            <p:nvPr/>
          </p:nvSpPr>
          <p:spPr>
            <a:xfrm>
              <a:off x="5302925" y="4417486"/>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7" name="pt127"/>
            <p:cNvSpPr/>
            <p:nvPr/>
          </p:nvSpPr>
          <p:spPr>
            <a:xfrm>
              <a:off x="4824134" y="1947732"/>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8" name="pt128"/>
            <p:cNvSpPr/>
            <p:nvPr/>
          </p:nvSpPr>
          <p:spPr>
            <a:xfrm>
              <a:off x="5288416" y="194773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9" name="pt129"/>
            <p:cNvSpPr/>
            <p:nvPr/>
          </p:nvSpPr>
          <p:spPr>
            <a:xfrm>
              <a:off x="5535066" y="2873889"/>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0" name="pt130"/>
            <p:cNvSpPr/>
            <p:nvPr/>
          </p:nvSpPr>
          <p:spPr>
            <a:xfrm>
              <a:off x="5622119" y="2873889"/>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1" name="tx131"/>
            <p:cNvSpPr/>
            <p:nvPr/>
          </p:nvSpPr>
          <p:spPr>
            <a:xfrm>
              <a:off x="5854776" y="2260272"/>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+6%</a:t>
              </a:r>
            </a:p>
          </p:txBody>
        </p:sp>
        <p:sp>
          <p:nvSpPr>
            <p:cNvPr id="132" name="tx132"/>
            <p:cNvSpPr/>
            <p:nvPr/>
          </p:nvSpPr>
          <p:spPr>
            <a:xfrm>
              <a:off x="5854776" y="3186430"/>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+4%</a:t>
              </a:r>
            </a:p>
          </p:txBody>
        </p:sp>
        <p:sp>
          <p:nvSpPr>
            <p:cNvPr id="133" name="tx133"/>
            <p:cNvSpPr/>
            <p:nvPr/>
          </p:nvSpPr>
          <p:spPr>
            <a:xfrm>
              <a:off x="5854776" y="4112588"/>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+2%</a:t>
              </a:r>
            </a:p>
          </p:txBody>
        </p:sp>
        <p:sp>
          <p:nvSpPr>
            <p:cNvPr id="134" name="tx134"/>
            <p:cNvSpPr/>
            <p:nvPr/>
          </p:nvSpPr>
          <p:spPr>
            <a:xfrm>
              <a:off x="5854776" y="2568991"/>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+6%</a:t>
              </a:r>
            </a:p>
          </p:txBody>
        </p:sp>
        <p:sp>
          <p:nvSpPr>
            <p:cNvPr id="135" name="tx135"/>
            <p:cNvSpPr/>
            <p:nvPr/>
          </p:nvSpPr>
          <p:spPr>
            <a:xfrm>
              <a:off x="5854776" y="3803868"/>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+3%</a:t>
              </a:r>
            </a:p>
          </p:txBody>
        </p:sp>
        <p:sp>
          <p:nvSpPr>
            <p:cNvPr id="136" name="tx136"/>
            <p:cNvSpPr/>
            <p:nvPr/>
          </p:nvSpPr>
          <p:spPr>
            <a:xfrm>
              <a:off x="5854776" y="3495149"/>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+4%</a:t>
              </a:r>
            </a:p>
          </p:txBody>
        </p:sp>
        <p:sp>
          <p:nvSpPr>
            <p:cNvPr id="137" name="tx137"/>
            <p:cNvSpPr/>
            <p:nvPr/>
          </p:nvSpPr>
          <p:spPr>
            <a:xfrm>
              <a:off x="5854776" y="4730026"/>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a:t>
              </a:r>
            </a:p>
          </p:txBody>
        </p:sp>
        <p:sp>
          <p:nvSpPr>
            <p:cNvPr id="138" name="tx138"/>
            <p:cNvSpPr/>
            <p:nvPr/>
          </p:nvSpPr>
          <p:spPr>
            <a:xfrm>
              <a:off x="5854776" y="5038745"/>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a:t>
              </a:r>
            </a:p>
          </p:txBody>
        </p:sp>
        <p:sp>
          <p:nvSpPr>
            <p:cNvPr id="139" name="tx139"/>
            <p:cNvSpPr/>
            <p:nvPr/>
          </p:nvSpPr>
          <p:spPr>
            <a:xfrm>
              <a:off x="5854776" y="5347465"/>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a:t>
              </a:r>
            </a:p>
          </p:txBody>
        </p:sp>
        <p:sp>
          <p:nvSpPr>
            <p:cNvPr id="140" name="tx140"/>
            <p:cNvSpPr/>
            <p:nvPr/>
          </p:nvSpPr>
          <p:spPr>
            <a:xfrm>
              <a:off x="5854776" y="4421307"/>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+2%</a:t>
              </a:r>
            </a:p>
          </p:txBody>
        </p:sp>
        <p:sp>
          <p:nvSpPr>
            <p:cNvPr id="141" name="tx141"/>
            <p:cNvSpPr/>
            <p:nvPr/>
          </p:nvSpPr>
          <p:spPr>
            <a:xfrm>
              <a:off x="5822680" y="1951553"/>
              <a:ext cx="298551"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+32%</a:t>
              </a:r>
            </a:p>
          </p:txBody>
        </p:sp>
        <p:sp>
          <p:nvSpPr>
            <p:cNvPr id="142" name="tx142"/>
            <p:cNvSpPr/>
            <p:nvPr/>
          </p:nvSpPr>
          <p:spPr>
            <a:xfrm>
              <a:off x="5854776" y="2877710"/>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+6%</a:t>
              </a:r>
            </a:p>
          </p:txBody>
        </p:sp>
        <p:sp>
          <p:nvSpPr>
            <p:cNvPr id="143" name="rc143"/>
            <p:cNvSpPr/>
            <p:nvPr/>
          </p:nvSpPr>
          <p:spPr>
            <a:xfrm>
              <a:off x="4216389" y="1807652"/>
              <a:ext cx="1915163" cy="3766375"/>
            </a:xfrm>
            <a:prstGeom prst="rect">
              <a:avLst/>
            </a:prstGeom>
            <a:noFill/>
            <a:ln w="13550" cap="rnd">
              <a:solidFill>
                <a:srgbClr val="999999">
                  <a:alpha val="100000"/>
                </a:srgbClr>
              </a:solidFill>
              <a:prstDash val="solid"/>
              <a:round/>
            </a:ln>
          </p:spPr>
          <p:txBody>
            <a:bodyPr/>
            <a:lstStyle/>
            <a:p/>
          </p:txBody>
        </p:sp>
        <p:sp>
          <p:nvSpPr>
            <p:cNvPr id="144" name="pl144"/>
            <p:cNvSpPr/>
            <p:nvPr/>
          </p:nvSpPr>
          <p:spPr>
            <a:xfrm>
              <a:off x="7159247" y="5209539"/>
              <a:ext cx="1915163" cy="0"/>
            </a:xfrm>
            <a:custGeom>
              <a:avLst/>
              <a:pathLst>
                <a:path w="1915163" h="0">
                  <a:moveTo>
                    <a:pt x="0" y="0"/>
                  </a:moveTo>
                  <a:lnTo>
                    <a:pt x="1915163" y="0"/>
                  </a:lnTo>
                  <a:lnTo>
                    <a:pt x="1915163" y="0"/>
                  </a:lnTo>
                </a:path>
              </a:pathLst>
            </a:custGeom>
            <a:ln w="13550" cap="flat">
              <a:solidFill>
                <a:srgbClr val="EBEBEB">
                  <a:alpha val="100000"/>
                </a:srgbClr>
              </a:solidFill>
              <a:prstDash val="solid"/>
              <a:round/>
            </a:ln>
          </p:spPr>
          <p:txBody>
            <a:bodyPr/>
            <a:lstStyle/>
            <a:p/>
          </p:txBody>
        </p:sp>
        <p:sp>
          <p:nvSpPr>
            <p:cNvPr id="145" name="pl145"/>
            <p:cNvSpPr/>
            <p:nvPr/>
          </p:nvSpPr>
          <p:spPr>
            <a:xfrm>
              <a:off x="7159247" y="4602059"/>
              <a:ext cx="1915163" cy="0"/>
            </a:xfrm>
            <a:custGeom>
              <a:avLst/>
              <a:pathLst>
                <a:path w="1915163" h="0">
                  <a:moveTo>
                    <a:pt x="0" y="0"/>
                  </a:moveTo>
                  <a:lnTo>
                    <a:pt x="1915163" y="0"/>
                  </a:lnTo>
                  <a:lnTo>
                    <a:pt x="1915163" y="0"/>
                  </a:lnTo>
                </a:path>
              </a:pathLst>
            </a:custGeom>
            <a:ln w="13550" cap="flat">
              <a:solidFill>
                <a:srgbClr val="EBEBEB">
                  <a:alpha val="100000"/>
                </a:srgbClr>
              </a:solidFill>
              <a:prstDash val="solid"/>
              <a:round/>
            </a:ln>
          </p:spPr>
          <p:txBody>
            <a:bodyPr/>
            <a:lstStyle/>
            <a:p/>
          </p:txBody>
        </p:sp>
        <p:sp>
          <p:nvSpPr>
            <p:cNvPr id="146" name="pl146"/>
            <p:cNvSpPr/>
            <p:nvPr/>
          </p:nvSpPr>
          <p:spPr>
            <a:xfrm>
              <a:off x="7159247" y="3994579"/>
              <a:ext cx="1915163" cy="0"/>
            </a:xfrm>
            <a:custGeom>
              <a:avLst/>
              <a:pathLst>
                <a:path w="1915163" h="0">
                  <a:moveTo>
                    <a:pt x="0" y="0"/>
                  </a:moveTo>
                  <a:lnTo>
                    <a:pt x="1915163" y="0"/>
                  </a:lnTo>
                  <a:lnTo>
                    <a:pt x="1915163" y="0"/>
                  </a:lnTo>
                </a:path>
              </a:pathLst>
            </a:custGeom>
            <a:ln w="13550" cap="flat">
              <a:solidFill>
                <a:srgbClr val="EBEBEB">
                  <a:alpha val="100000"/>
                </a:srgbClr>
              </a:solidFill>
              <a:prstDash val="solid"/>
              <a:round/>
            </a:ln>
          </p:spPr>
          <p:txBody>
            <a:bodyPr/>
            <a:lstStyle/>
            <a:p/>
          </p:txBody>
        </p:sp>
        <p:sp>
          <p:nvSpPr>
            <p:cNvPr id="147" name="pl147"/>
            <p:cNvSpPr/>
            <p:nvPr/>
          </p:nvSpPr>
          <p:spPr>
            <a:xfrm>
              <a:off x="7159247" y="3387100"/>
              <a:ext cx="1915163" cy="0"/>
            </a:xfrm>
            <a:custGeom>
              <a:avLst/>
              <a:pathLst>
                <a:path w="1915163" h="0">
                  <a:moveTo>
                    <a:pt x="0" y="0"/>
                  </a:moveTo>
                  <a:lnTo>
                    <a:pt x="1915163" y="0"/>
                  </a:lnTo>
                  <a:lnTo>
                    <a:pt x="1915163" y="0"/>
                  </a:lnTo>
                </a:path>
              </a:pathLst>
            </a:custGeom>
            <a:ln w="13550" cap="flat">
              <a:solidFill>
                <a:srgbClr val="EBEBEB">
                  <a:alpha val="100000"/>
                </a:srgbClr>
              </a:solidFill>
              <a:prstDash val="solid"/>
              <a:round/>
            </a:ln>
          </p:spPr>
          <p:txBody>
            <a:bodyPr/>
            <a:lstStyle/>
            <a:p/>
          </p:txBody>
        </p:sp>
        <p:sp>
          <p:nvSpPr>
            <p:cNvPr id="148" name="pl148"/>
            <p:cNvSpPr/>
            <p:nvPr/>
          </p:nvSpPr>
          <p:spPr>
            <a:xfrm>
              <a:off x="7159247" y="2779620"/>
              <a:ext cx="1915163" cy="0"/>
            </a:xfrm>
            <a:custGeom>
              <a:avLst/>
              <a:pathLst>
                <a:path w="1915163" h="0">
                  <a:moveTo>
                    <a:pt x="0" y="0"/>
                  </a:moveTo>
                  <a:lnTo>
                    <a:pt x="1915163" y="0"/>
                  </a:lnTo>
                  <a:lnTo>
                    <a:pt x="1915163" y="0"/>
                  </a:lnTo>
                </a:path>
              </a:pathLst>
            </a:custGeom>
            <a:ln w="13550" cap="flat">
              <a:solidFill>
                <a:srgbClr val="EBEBEB">
                  <a:alpha val="100000"/>
                </a:srgbClr>
              </a:solidFill>
              <a:prstDash val="solid"/>
              <a:round/>
            </a:ln>
          </p:spPr>
          <p:txBody>
            <a:bodyPr/>
            <a:lstStyle/>
            <a:p/>
          </p:txBody>
        </p:sp>
        <p:sp>
          <p:nvSpPr>
            <p:cNvPr id="149" name="pl149"/>
            <p:cNvSpPr/>
            <p:nvPr/>
          </p:nvSpPr>
          <p:spPr>
            <a:xfrm>
              <a:off x="7159247" y="2172140"/>
              <a:ext cx="1915163" cy="0"/>
            </a:xfrm>
            <a:custGeom>
              <a:avLst/>
              <a:pathLst>
                <a:path w="1915163" h="0">
                  <a:moveTo>
                    <a:pt x="0" y="0"/>
                  </a:moveTo>
                  <a:lnTo>
                    <a:pt x="1915163" y="0"/>
                  </a:lnTo>
                  <a:lnTo>
                    <a:pt x="1915163" y="0"/>
                  </a:lnTo>
                </a:path>
              </a:pathLst>
            </a:custGeom>
            <a:ln w="13550" cap="flat">
              <a:solidFill>
                <a:srgbClr val="EBEBEB">
                  <a:alpha val="100000"/>
                </a:srgbClr>
              </a:solidFill>
              <a:prstDash val="solid"/>
              <a:round/>
            </a:ln>
          </p:spPr>
          <p:txBody>
            <a:bodyPr/>
            <a:lstStyle/>
            <a:p/>
          </p:txBody>
        </p:sp>
        <p:sp>
          <p:nvSpPr>
            <p:cNvPr id="150" name="pl150"/>
            <p:cNvSpPr/>
            <p:nvPr/>
          </p:nvSpPr>
          <p:spPr>
            <a:xfrm>
              <a:off x="7246300"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51" name="pl151"/>
            <p:cNvSpPr/>
            <p:nvPr/>
          </p:nvSpPr>
          <p:spPr>
            <a:xfrm>
              <a:off x="7536476"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52" name="pl152"/>
            <p:cNvSpPr/>
            <p:nvPr/>
          </p:nvSpPr>
          <p:spPr>
            <a:xfrm>
              <a:off x="7826652"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53" name="pl153"/>
            <p:cNvSpPr/>
            <p:nvPr/>
          </p:nvSpPr>
          <p:spPr>
            <a:xfrm>
              <a:off x="8116829"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54" name="pl154"/>
            <p:cNvSpPr/>
            <p:nvPr/>
          </p:nvSpPr>
          <p:spPr>
            <a:xfrm>
              <a:off x="8407005"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55" name="pl155"/>
            <p:cNvSpPr/>
            <p:nvPr/>
          </p:nvSpPr>
          <p:spPr>
            <a:xfrm>
              <a:off x="8697181"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56" name="pl156"/>
            <p:cNvSpPr/>
            <p:nvPr/>
          </p:nvSpPr>
          <p:spPr>
            <a:xfrm>
              <a:off x="8566602" y="2172140"/>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57" name="pl157"/>
            <p:cNvSpPr/>
            <p:nvPr/>
          </p:nvSpPr>
          <p:spPr>
            <a:xfrm>
              <a:off x="8668164" y="2779620"/>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58" name="pl158"/>
            <p:cNvSpPr/>
            <p:nvPr/>
          </p:nvSpPr>
          <p:spPr>
            <a:xfrm>
              <a:off x="8261917" y="3387100"/>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59" name="pl159"/>
            <p:cNvSpPr/>
            <p:nvPr/>
          </p:nvSpPr>
          <p:spPr>
            <a:xfrm>
              <a:off x="8276426" y="3994579"/>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60" name="pl160"/>
            <p:cNvSpPr/>
            <p:nvPr/>
          </p:nvSpPr>
          <p:spPr>
            <a:xfrm>
              <a:off x="8305443" y="4602059"/>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61" name="pl161"/>
            <p:cNvSpPr/>
            <p:nvPr/>
          </p:nvSpPr>
          <p:spPr>
            <a:xfrm>
              <a:off x="8682672" y="5209539"/>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62" name="pt162"/>
            <p:cNvSpPr/>
            <p:nvPr/>
          </p:nvSpPr>
          <p:spPr>
            <a:xfrm>
              <a:off x="8562102" y="21676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3" name="pt163"/>
            <p:cNvSpPr/>
            <p:nvPr/>
          </p:nvSpPr>
          <p:spPr>
            <a:xfrm>
              <a:off x="8562102" y="21676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4" name="pt164"/>
            <p:cNvSpPr/>
            <p:nvPr/>
          </p:nvSpPr>
          <p:spPr>
            <a:xfrm>
              <a:off x="8663664" y="277512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5" name="pt165"/>
            <p:cNvSpPr/>
            <p:nvPr/>
          </p:nvSpPr>
          <p:spPr>
            <a:xfrm>
              <a:off x="8663664" y="277512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6" name="pt166"/>
            <p:cNvSpPr/>
            <p:nvPr/>
          </p:nvSpPr>
          <p:spPr>
            <a:xfrm>
              <a:off x="8257417" y="33826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7" name="pt167"/>
            <p:cNvSpPr/>
            <p:nvPr/>
          </p:nvSpPr>
          <p:spPr>
            <a:xfrm>
              <a:off x="8257417" y="33826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8" name="pt168"/>
            <p:cNvSpPr/>
            <p:nvPr/>
          </p:nvSpPr>
          <p:spPr>
            <a:xfrm>
              <a:off x="8271926" y="399007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9" name="pt169"/>
            <p:cNvSpPr/>
            <p:nvPr/>
          </p:nvSpPr>
          <p:spPr>
            <a:xfrm>
              <a:off x="8271926" y="399007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0" name="pt170"/>
            <p:cNvSpPr/>
            <p:nvPr/>
          </p:nvSpPr>
          <p:spPr>
            <a:xfrm>
              <a:off x="8300943" y="459755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1" name="pt171"/>
            <p:cNvSpPr/>
            <p:nvPr/>
          </p:nvSpPr>
          <p:spPr>
            <a:xfrm>
              <a:off x="8300943" y="459755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2" name="pt172"/>
            <p:cNvSpPr/>
            <p:nvPr/>
          </p:nvSpPr>
          <p:spPr>
            <a:xfrm>
              <a:off x="8678172" y="52050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3" name="pt173"/>
            <p:cNvSpPr/>
            <p:nvPr/>
          </p:nvSpPr>
          <p:spPr>
            <a:xfrm>
              <a:off x="8678172" y="52050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4" name="pt174"/>
            <p:cNvSpPr/>
            <p:nvPr/>
          </p:nvSpPr>
          <p:spPr>
            <a:xfrm>
              <a:off x="8521450" y="2126988"/>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75" name="pt175"/>
            <p:cNvSpPr/>
            <p:nvPr/>
          </p:nvSpPr>
          <p:spPr>
            <a:xfrm>
              <a:off x="8521450" y="212698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76" name="pt176"/>
            <p:cNvSpPr/>
            <p:nvPr/>
          </p:nvSpPr>
          <p:spPr>
            <a:xfrm>
              <a:off x="8623012" y="2734468"/>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77" name="pt177"/>
            <p:cNvSpPr/>
            <p:nvPr/>
          </p:nvSpPr>
          <p:spPr>
            <a:xfrm>
              <a:off x="8623012" y="273446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78" name="pt178"/>
            <p:cNvSpPr/>
            <p:nvPr/>
          </p:nvSpPr>
          <p:spPr>
            <a:xfrm>
              <a:off x="8216765" y="3341948"/>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79" name="pt179"/>
            <p:cNvSpPr/>
            <p:nvPr/>
          </p:nvSpPr>
          <p:spPr>
            <a:xfrm>
              <a:off x="8216765" y="334194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80" name="pt180"/>
            <p:cNvSpPr/>
            <p:nvPr/>
          </p:nvSpPr>
          <p:spPr>
            <a:xfrm>
              <a:off x="8231274" y="3949428"/>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81" name="pt181"/>
            <p:cNvSpPr/>
            <p:nvPr/>
          </p:nvSpPr>
          <p:spPr>
            <a:xfrm>
              <a:off x="8231274" y="394942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82" name="pt182"/>
            <p:cNvSpPr/>
            <p:nvPr/>
          </p:nvSpPr>
          <p:spPr>
            <a:xfrm>
              <a:off x="8260291" y="4556907"/>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83" name="pt183"/>
            <p:cNvSpPr/>
            <p:nvPr/>
          </p:nvSpPr>
          <p:spPr>
            <a:xfrm>
              <a:off x="8260291" y="4556907"/>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84" name="pt184"/>
            <p:cNvSpPr/>
            <p:nvPr/>
          </p:nvSpPr>
          <p:spPr>
            <a:xfrm>
              <a:off x="8637521" y="5164387"/>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85" name="pt185"/>
            <p:cNvSpPr/>
            <p:nvPr/>
          </p:nvSpPr>
          <p:spPr>
            <a:xfrm>
              <a:off x="8637521" y="5164387"/>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86" name="tx186"/>
            <p:cNvSpPr/>
            <p:nvPr/>
          </p:nvSpPr>
          <p:spPr>
            <a:xfrm>
              <a:off x="8831375" y="2130809"/>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187" name="tx187"/>
            <p:cNvSpPr/>
            <p:nvPr/>
          </p:nvSpPr>
          <p:spPr>
            <a:xfrm>
              <a:off x="8831375" y="2738289"/>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188" name="tx188"/>
            <p:cNvSpPr/>
            <p:nvPr/>
          </p:nvSpPr>
          <p:spPr>
            <a:xfrm>
              <a:off x="8831375" y="3345769"/>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189" name="tx189"/>
            <p:cNvSpPr/>
            <p:nvPr/>
          </p:nvSpPr>
          <p:spPr>
            <a:xfrm>
              <a:off x="8831375" y="3953249"/>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190" name="tx190"/>
            <p:cNvSpPr/>
            <p:nvPr/>
          </p:nvSpPr>
          <p:spPr>
            <a:xfrm>
              <a:off x="8831375" y="4560728"/>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191" name="tx191"/>
            <p:cNvSpPr/>
            <p:nvPr/>
          </p:nvSpPr>
          <p:spPr>
            <a:xfrm>
              <a:off x="8831375" y="5168208"/>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192" name="rc192"/>
            <p:cNvSpPr/>
            <p:nvPr/>
          </p:nvSpPr>
          <p:spPr>
            <a:xfrm>
              <a:off x="7159247" y="1807652"/>
              <a:ext cx="1915163" cy="3766375"/>
            </a:xfrm>
            <a:prstGeom prst="rect">
              <a:avLst/>
            </a:prstGeom>
            <a:noFill/>
            <a:ln w="13550" cap="rnd">
              <a:solidFill>
                <a:srgbClr val="999999">
                  <a:alpha val="100000"/>
                </a:srgbClr>
              </a:solidFill>
              <a:prstDash val="solid"/>
              <a:round/>
            </a:ln>
          </p:spPr>
          <p:txBody>
            <a:bodyPr/>
            <a:lstStyle/>
            <a:p/>
          </p:txBody>
        </p:sp>
        <p:sp>
          <p:nvSpPr>
            <p:cNvPr id="193" name="rc193"/>
            <p:cNvSpPr/>
            <p:nvPr/>
          </p:nvSpPr>
          <p:spPr>
            <a:xfrm>
              <a:off x="1180446" y="1592799"/>
              <a:ext cx="1915163"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94" name="tx194"/>
            <p:cNvSpPr/>
            <p:nvPr/>
          </p:nvSpPr>
          <p:spPr>
            <a:xfrm>
              <a:off x="1898866" y="1660221"/>
              <a:ext cx="47832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Decrease</a:t>
              </a:r>
            </a:p>
          </p:txBody>
        </p:sp>
        <p:sp>
          <p:nvSpPr>
            <p:cNvPr id="195" name="rc195"/>
            <p:cNvSpPr/>
            <p:nvPr/>
          </p:nvSpPr>
          <p:spPr>
            <a:xfrm>
              <a:off x="4216389" y="1592799"/>
              <a:ext cx="1915163"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96" name="tx196"/>
            <p:cNvSpPr/>
            <p:nvPr/>
          </p:nvSpPr>
          <p:spPr>
            <a:xfrm>
              <a:off x="4959590" y="1660221"/>
              <a:ext cx="42876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Increase</a:t>
              </a:r>
            </a:p>
          </p:txBody>
        </p:sp>
        <p:sp>
          <p:nvSpPr>
            <p:cNvPr id="197" name="rc197"/>
            <p:cNvSpPr/>
            <p:nvPr/>
          </p:nvSpPr>
          <p:spPr>
            <a:xfrm>
              <a:off x="7159247" y="1592799"/>
              <a:ext cx="1915163"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98" name="tx198"/>
            <p:cNvSpPr/>
            <p:nvPr/>
          </p:nvSpPr>
          <p:spPr>
            <a:xfrm>
              <a:off x="7970845" y="1660221"/>
              <a:ext cx="2919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Same</a:t>
              </a:r>
            </a:p>
          </p:txBody>
        </p:sp>
        <p:sp>
          <p:nvSpPr>
            <p:cNvPr id="199" name="pl199"/>
            <p:cNvSpPr/>
            <p:nvPr/>
          </p:nvSpPr>
          <p:spPr>
            <a:xfrm>
              <a:off x="1180446" y="5574027"/>
              <a:ext cx="1915163" cy="0"/>
            </a:xfrm>
            <a:custGeom>
              <a:avLst/>
              <a:pathLst>
                <a:path w="1915163" h="0">
                  <a:moveTo>
                    <a:pt x="0" y="0"/>
                  </a:moveTo>
                  <a:lnTo>
                    <a:pt x="1915163" y="0"/>
                  </a:lnTo>
                </a:path>
              </a:pathLst>
            </a:custGeom>
            <a:ln w="8130" cap="flat">
              <a:solidFill>
                <a:srgbClr val="000000">
                  <a:alpha val="100000"/>
                </a:srgbClr>
              </a:solidFill>
              <a:prstDash val="solid"/>
              <a:round/>
            </a:ln>
          </p:spPr>
          <p:txBody>
            <a:bodyPr/>
            <a:lstStyle/>
            <a:p/>
          </p:txBody>
        </p:sp>
        <p:sp>
          <p:nvSpPr>
            <p:cNvPr id="200" name="pl200"/>
            <p:cNvSpPr/>
            <p:nvPr/>
          </p:nvSpPr>
          <p:spPr>
            <a:xfrm>
              <a:off x="1267499"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01" name="pl201"/>
            <p:cNvSpPr/>
            <p:nvPr/>
          </p:nvSpPr>
          <p:spPr>
            <a:xfrm>
              <a:off x="1557675"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02" name="pl202"/>
            <p:cNvSpPr/>
            <p:nvPr/>
          </p:nvSpPr>
          <p:spPr>
            <a:xfrm>
              <a:off x="1847851"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03" name="pl203"/>
            <p:cNvSpPr/>
            <p:nvPr/>
          </p:nvSpPr>
          <p:spPr>
            <a:xfrm>
              <a:off x="2138028"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04" name="pl204"/>
            <p:cNvSpPr/>
            <p:nvPr/>
          </p:nvSpPr>
          <p:spPr>
            <a:xfrm>
              <a:off x="2428204"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05" name="pl205"/>
            <p:cNvSpPr/>
            <p:nvPr/>
          </p:nvSpPr>
          <p:spPr>
            <a:xfrm>
              <a:off x="2718380"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06" name="tx206"/>
            <p:cNvSpPr/>
            <p:nvPr/>
          </p:nvSpPr>
          <p:spPr>
            <a:xfrm>
              <a:off x="1236409" y="565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207" name="tx207"/>
            <p:cNvSpPr/>
            <p:nvPr/>
          </p:nvSpPr>
          <p:spPr>
            <a:xfrm>
              <a:off x="1495496"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208" name="tx208"/>
            <p:cNvSpPr/>
            <p:nvPr/>
          </p:nvSpPr>
          <p:spPr>
            <a:xfrm>
              <a:off x="1785672"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209" name="tx209"/>
            <p:cNvSpPr/>
            <p:nvPr/>
          </p:nvSpPr>
          <p:spPr>
            <a:xfrm>
              <a:off x="2075848"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210" name="tx210"/>
            <p:cNvSpPr/>
            <p:nvPr/>
          </p:nvSpPr>
          <p:spPr>
            <a:xfrm>
              <a:off x="2366025"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211" name="tx211"/>
            <p:cNvSpPr/>
            <p:nvPr/>
          </p:nvSpPr>
          <p:spPr>
            <a:xfrm>
              <a:off x="2625111" y="56558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212" name="pl212"/>
            <p:cNvSpPr/>
            <p:nvPr/>
          </p:nvSpPr>
          <p:spPr>
            <a:xfrm>
              <a:off x="4216389" y="5574027"/>
              <a:ext cx="1915163" cy="0"/>
            </a:xfrm>
            <a:custGeom>
              <a:avLst/>
              <a:pathLst>
                <a:path w="1915163" h="0">
                  <a:moveTo>
                    <a:pt x="0" y="0"/>
                  </a:moveTo>
                  <a:lnTo>
                    <a:pt x="1915163" y="0"/>
                  </a:lnTo>
                </a:path>
              </a:pathLst>
            </a:custGeom>
            <a:ln w="8130" cap="flat">
              <a:solidFill>
                <a:srgbClr val="000000">
                  <a:alpha val="100000"/>
                </a:srgbClr>
              </a:solidFill>
              <a:prstDash val="solid"/>
              <a:round/>
            </a:ln>
          </p:spPr>
          <p:txBody>
            <a:bodyPr/>
            <a:lstStyle/>
            <a:p/>
          </p:txBody>
        </p:sp>
        <p:sp>
          <p:nvSpPr>
            <p:cNvPr id="213" name="pl213"/>
            <p:cNvSpPr/>
            <p:nvPr/>
          </p:nvSpPr>
          <p:spPr>
            <a:xfrm>
              <a:off x="4303442"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14" name="pl214"/>
            <p:cNvSpPr/>
            <p:nvPr/>
          </p:nvSpPr>
          <p:spPr>
            <a:xfrm>
              <a:off x="4593619"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15" name="pl215"/>
            <p:cNvSpPr/>
            <p:nvPr/>
          </p:nvSpPr>
          <p:spPr>
            <a:xfrm>
              <a:off x="4883795"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16" name="pl216"/>
            <p:cNvSpPr/>
            <p:nvPr/>
          </p:nvSpPr>
          <p:spPr>
            <a:xfrm>
              <a:off x="5173971"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17" name="pl217"/>
            <p:cNvSpPr/>
            <p:nvPr/>
          </p:nvSpPr>
          <p:spPr>
            <a:xfrm>
              <a:off x="5464147"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18" name="pl218"/>
            <p:cNvSpPr/>
            <p:nvPr/>
          </p:nvSpPr>
          <p:spPr>
            <a:xfrm>
              <a:off x="5754324"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19" name="tx219"/>
            <p:cNvSpPr/>
            <p:nvPr/>
          </p:nvSpPr>
          <p:spPr>
            <a:xfrm>
              <a:off x="4272353" y="565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220" name="tx220"/>
            <p:cNvSpPr/>
            <p:nvPr/>
          </p:nvSpPr>
          <p:spPr>
            <a:xfrm>
              <a:off x="4531439"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221" name="tx221"/>
            <p:cNvSpPr/>
            <p:nvPr/>
          </p:nvSpPr>
          <p:spPr>
            <a:xfrm>
              <a:off x="4821616"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222" name="tx222"/>
            <p:cNvSpPr/>
            <p:nvPr/>
          </p:nvSpPr>
          <p:spPr>
            <a:xfrm>
              <a:off x="5111792"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223" name="tx223"/>
            <p:cNvSpPr/>
            <p:nvPr/>
          </p:nvSpPr>
          <p:spPr>
            <a:xfrm>
              <a:off x="5401968"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224" name="tx224"/>
            <p:cNvSpPr/>
            <p:nvPr/>
          </p:nvSpPr>
          <p:spPr>
            <a:xfrm>
              <a:off x="5661055" y="56558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225" name="pl225"/>
            <p:cNvSpPr/>
            <p:nvPr/>
          </p:nvSpPr>
          <p:spPr>
            <a:xfrm>
              <a:off x="7159247" y="5574027"/>
              <a:ext cx="1915163" cy="0"/>
            </a:xfrm>
            <a:custGeom>
              <a:avLst/>
              <a:pathLst>
                <a:path w="1915163" h="0">
                  <a:moveTo>
                    <a:pt x="0" y="0"/>
                  </a:moveTo>
                  <a:lnTo>
                    <a:pt x="1915163" y="0"/>
                  </a:lnTo>
                </a:path>
              </a:pathLst>
            </a:custGeom>
            <a:ln w="8130" cap="flat">
              <a:solidFill>
                <a:srgbClr val="000000">
                  <a:alpha val="100000"/>
                </a:srgbClr>
              </a:solidFill>
              <a:prstDash val="solid"/>
              <a:round/>
            </a:ln>
          </p:spPr>
          <p:txBody>
            <a:bodyPr/>
            <a:lstStyle/>
            <a:p/>
          </p:txBody>
        </p:sp>
        <p:sp>
          <p:nvSpPr>
            <p:cNvPr id="226" name="pl226"/>
            <p:cNvSpPr/>
            <p:nvPr/>
          </p:nvSpPr>
          <p:spPr>
            <a:xfrm>
              <a:off x="7246300"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27" name="pl227"/>
            <p:cNvSpPr/>
            <p:nvPr/>
          </p:nvSpPr>
          <p:spPr>
            <a:xfrm>
              <a:off x="7536476"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28" name="pl228"/>
            <p:cNvSpPr/>
            <p:nvPr/>
          </p:nvSpPr>
          <p:spPr>
            <a:xfrm>
              <a:off x="7826652"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29" name="pl229"/>
            <p:cNvSpPr/>
            <p:nvPr/>
          </p:nvSpPr>
          <p:spPr>
            <a:xfrm>
              <a:off x="8116829"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30" name="pl230"/>
            <p:cNvSpPr/>
            <p:nvPr/>
          </p:nvSpPr>
          <p:spPr>
            <a:xfrm>
              <a:off x="8407005"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31" name="pl231"/>
            <p:cNvSpPr/>
            <p:nvPr/>
          </p:nvSpPr>
          <p:spPr>
            <a:xfrm>
              <a:off x="8697181"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32" name="tx232"/>
            <p:cNvSpPr/>
            <p:nvPr/>
          </p:nvSpPr>
          <p:spPr>
            <a:xfrm>
              <a:off x="7215210" y="565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233" name="tx233"/>
            <p:cNvSpPr/>
            <p:nvPr/>
          </p:nvSpPr>
          <p:spPr>
            <a:xfrm>
              <a:off x="7474297"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234" name="tx234"/>
            <p:cNvSpPr/>
            <p:nvPr/>
          </p:nvSpPr>
          <p:spPr>
            <a:xfrm>
              <a:off x="7764473"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235" name="tx235"/>
            <p:cNvSpPr/>
            <p:nvPr/>
          </p:nvSpPr>
          <p:spPr>
            <a:xfrm>
              <a:off x="8054650"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236" name="tx236"/>
            <p:cNvSpPr/>
            <p:nvPr/>
          </p:nvSpPr>
          <p:spPr>
            <a:xfrm>
              <a:off x="8344826"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237" name="tx237"/>
            <p:cNvSpPr/>
            <p:nvPr/>
          </p:nvSpPr>
          <p:spPr>
            <a:xfrm>
              <a:off x="8603912" y="56558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238" name="tx238"/>
            <p:cNvSpPr/>
            <p:nvPr/>
          </p:nvSpPr>
          <p:spPr>
            <a:xfrm>
              <a:off x="6201142" y="5169534"/>
              <a:ext cx="87626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State of Palestine</a:t>
              </a:r>
            </a:p>
          </p:txBody>
        </p:sp>
        <p:sp>
          <p:nvSpPr>
            <p:cNvPr id="239" name="tx239"/>
            <p:cNvSpPr/>
            <p:nvPr/>
          </p:nvSpPr>
          <p:spPr>
            <a:xfrm>
              <a:off x="6430931" y="4562054"/>
              <a:ext cx="64648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South Sudan</a:t>
              </a:r>
            </a:p>
          </p:txBody>
        </p:sp>
        <p:sp>
          <p:nvSpPr>
            <p:cNvPr id="240" name="tx240"/>
            <p:cNvSpPr/>
            <p:nvPr/>
          </p:nvSpPr>
          <p:spPr>
            <a:xfrm>
              <a:off x="6611616" y="3954574"/>
              <a:ext cx="46579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Myanmar</a:t>
              </a:r>
            </a:p>
          </p:txBody>
        </p:sp>
        <p:sp>
          <p:nvSpPr>
            <p:cNvPr id="241" name="tx241"/>
            <p:cNvSpPr/>
            <p:nvPr/>
          </p:nvSpPr>
          <p:spPr>
            <a:xfrm>
              <a:off x="6437514" y="3347095"/>
              <a:ext cx="63989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Mozambique</a:t>
              </a:r>
            </a:p>
          </p:txBody>
        </p:sp>
        <p:sp>
          <p:nvSpPr>
            <p:cNvPr id="242" name="tx242"/>
            <p:cNvSpPr/>
            <p:nvPr/>
          </p:nvSpPr>
          <p:spPr>
            <a:xfrm>
              <a:off x="6884747" y="2739615"/>
              <a:ext cx="19266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Iran</a:t>
              </a:r>
            </a:p>
          </p:txBody>
        </p:sp>
        <p:sp>
          <p:nvSpPr>
            <p:cNvPr id="243" name="tx243"/>
            <p:cNvSpPr/>
            <p:nvPr/>
          </p:nvSpPr>
          <p:spPr>
            <a:xfrm>
              <a:off x="6418952" y="2132135"/>
              <a:ext cx="65845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Burkina Faso</a:t>
              </a:r>
            </a:p>
          </p:txBody>
        </p:sp>
        <p:sp>
          <p:nvSpPr>
            <p:cNvPr id="244" name="tx244"/>
            <p:cNvSpPr/>
            <p:nvPr/>
          </p:nvSpPr>
          <p:spPr>
            <a:xfrm>
              <a:off x="3165198" y="5348791"/>
              <a:ext cx="96935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Papua New Guinea</a:t>
              </a:r>
            </a:p>
          </p:txBody>
        </p:sp>
        <p:sp>
          <p:nvSpPr>
            <p:cNvPr id="245" name="tx245"/>
            <p:cNvSpPr/>
            <p:nvPr/>
          </p:nvSpPr>
          <p:spPr>
            <a:xfrm>
              <a:off x="3867549" y="5040071"/>
              <a:ext cx="26700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Niger</a:t>
              </a:r>
            </a:p>
          </p:txBody>
        </p:sp>
        <p:sp>
          <p:nvSpPr>
            <p:cNvPr id="246" name="tx246"/>
            <p:cNvSpPr/>
            <p:nvPr/>
          </p:nvSpPr>
          <p:spPr>
            <a:xfrm>
              <a:off x="3929728" y="4731352"/>
              <a:ext cx="20482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Mali</a:t>
              </a:r>
            </a:p>
          </p:txBody>
        </p:sp>
        <p:sp>
          <p:nvSpPr>
            <p:cNvPr id="247" name="tx247"/>
            <p:cNvSpPr/>
            <p:nvPr/>
          </p:nvSpPr>
          <p:spPr>
            <a:xfrm>
              <a:off x="3730846" y="4422633"/>
              <a:ext cx="40370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Somalia</a:t>
              </a:r>
            </a:p>
          </p:txBody>
        </p:sp>
        <p:sp>
          <p:nvSpPr>
            <p:cNvPr id="248" name="tx248"/>
            <p:cNvSpPr/>
            <p:nvPr/>
          </p:nvSpPr>
          <p:spPr>
            <a:xfrm>
              <a:off x="3805187" y="4113913"/>
              <a:ext cx="32936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Congo</a:t>
              </a:r>
            </a:p>
          </p:txBody>
        </p:sp>
        <p:sp>
          <p:nvSpPr>
            <p:cNvPr id="249" name="tx249"/>
            <p:cNvSpPr/>
            <p:nvPr/>
          </p:nvSpPr>
          <p:spPr>
            <a:xfrm>
              <a:off x="3699299" y="3805194"/>
              <a:ext cx="43525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Lebanon</a:t>
              </a:r>
            </a:p>
          </p:txBody>
        </p:sp>
        <p:sp>
          <p:nvSpPr>
            <p:cNvPr id="250" name="tx250"/>
            <p:cNvSpPr/>
            <p:nvPr/>
          </p:nvSpPr>
          <p:spPr>
            <a:xfrm>
              <a:off x="3867366" y="3496475"/>
              <a:ext cx="26718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Libya</a:t>
              </a:r>
            </a:p>
          </p:txBody>
        </p:sp>
        <p:sp>
          <p:nvSpPr>
            <p:cNvPr id="251" name="tx251"/>
            <p:cNvSpPr/>
            <p:nvPr/>
          </p:nvSpPr>
          <p:spPr>
            <a:xfrm>
              <a:off x="3898730" y="3187756"/>
              <a:ext cx="23582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CAR</a:t>
              </a:r>
            </a:p>
          </p:txBody>
        </p:sp>
        <p:sp>
          <p:nvSpPr>
            <p:cNvPr id="252" name="tx252"/>
            <p:cNvSpPr/>
            <p:nvPr/>
          </p:nvSpPr>
          <p:spPr>
            <a:xfrm>
              <a:off x="3749500" y="2879036"/>
              <a:ext cx="38505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Ukraine</a:t>
              </a:r>
            </a:p>
          </p:txBody>
        </p:sp>
        <p:sp>
          <p:nvSpPr>
            <p:cNvPr id="253" name="tx253"/>
            <p:cNvSpPr/>
            <p:nvPr/>
          </p:nvSpPr>
          <p:spPr>
            <a:xfrm>
              <a:off x="3730663" y="2570317"/>
              <a:ext cx="40389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Ethiopia</a:t>
              </a:r>
            </a:p>
          </p:txBody>
        </p:sp>
        <p:sp>
          <p:nvSpPr>
            <p:cNvPr id="254" name="tx254"/>
            <p:cNvSpPr/>
            <p:nvPr/>
          </p:nvSpPr>
          <p:spPr>
            <a:xfrm>
              <a:off x="3612706" y="2261598"/>
              <a:ext cx="52184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Cameroon</a:t>
              </a:r>
            </a:p>
          </p:txBody>
        </p:sp>
        <p:sp>
          <p:nvSpPr>
            <p:cNvPr id="255" name="tx255"/>
            <p:cNvSpPr/>
            <p:nvPr/>
          </p:nvSpPr>
          <p:spPr>
            <a:xfrm>
              <a:off x="3811313" y="1952878"/>
              <a:ext cx="32324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Sudan</a:t>
              </a:r>
            </a:p>
          </p:txBody>
        </p:sp>
        <p:sp>
          <p:nvSpPr>
            <p:cNvPr id="256" name="tx256"/>
            <p:cNvSpPr/>
            <p:nvPr/>
          </p:nvSpPr>
          <p:spPr>
            <a:xfrm>
              <a:off x="744646" y="5169534"/>
              <a:ext cx="35396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Nigeria</a:t>
              </a:r>
            </a:p>
          </p:txBody>
        </p:sp>
        <p:sp>
          <p:nvSpPr>
            <p:cNvPr id="257" name="tx257"/>
            <p:cNvSpPr/>
            <p:nvPr/>
          </p:nvSpPr>
          <p:spPr>
            <a:xfrm>
              <a:off x="875131" y="4562054"/>
              <a:ext cx="2234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Haiti</a:t>
              </a:r>
            </a:p>
          </p:txBody>
        </p:sp>
        <p:sp>
          <p:nvSpPr>
            <p:cNvPr id="258" name="tx258"/>
            <p:cNvSpPr/>
            <p:nvPr/>
          </p:nvSpPr>
          <p:spPr>
            <a:xfrm>
              <a:off x="508182" y="3954574"/>
              <a:ext cx="59042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Afghanistan</a:t>
              </a:r>
            </a:p>
          </p:txBody>
        </p:sp>
        <p:sp>
          <p:nvSpPr>
            <p:cNvPr id="259" name="tx259"/>
            <p:cNvSpPr/>
            <p:nvPr/>
          </p:nvSpPr>
          <p:spPr>
            <a:xfrm>
              <a:off x="754704" y="3347095"/>
              <a:ext cx="34390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Yemen</a:t>
              </a:r>
            </a:p>
          </p:txBody>
        </p:sp>
        <p:sp>
          <p:nvSpPr>
            <p:cNvPr id="260" name="tx260"/>
            <p:cNvSpPr/>
            <p:nvPr/>
          </p:nvSpPr>
          <p:spPr>
            <a:xfrm>
              <a:off x="905946" y="2739615"/>
              <a:ext cx="19266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Iraq</a:t>
              </a:r>
            </a:p>
          </p:txBody>
        </p:sp>
        <p:sp>
          <p:nvSpPr>
            <p:cNvPr id="261" name="tx261"/>
            <p:cNvSpPr/>
            <p:nvPr/>
          </p:nvSpPr>
          <p:spPr>
            <a:xfrm>
              <a:off x="844041" y="2132135"/>
              <a:ext cx="25456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Syria</a:t>
              </a:r>
            </a:p>
          </p:txBody>
        </p:sp>
        <p:sp>
          <p:nvSpPr>
            <p:cNvPr id="262" name="tx262"/>
            <p:cNvSpPr/>
            <p:nvPr/>
          </p:nvSpPr>
          <p:spPr>
            <a:xfrm>
              <a:off x="3995806" y="6192124"/>
              <a:ext cx="104854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 in:</a:t>
              </a:r>
            </a:p>
          </p:txBody>
        </p:sp>
        <p:sp>
          <p:nvSpPr>
            <p:cNvPr id="263" name="pt263"/>
            <p:cNvSpPr/>
            <p:nvPr/>
          </p:nvSpPr>
          <p:spPr>
            <a:xfrm>
              <a:off x="5151412" y="6169888"/>
              <a:ext cx="144506" cy="144506"/>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264" name="pt264"/>
            <p:cNvSpPr/>
            <p:nvPr/>
          </p:nvSpPr>
          <p:spPr>
            <a:xfrm>
              <a:off x="5758763" y="6169888"/>
              <a:ext cx="144506" cy="144506"/>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65" name="tx265"/>
            <p:cNvSpPr/>
            <p:nvPr/>
          </p:nvSpPr>
          <p:spPr>
            <a:xfrm>
              <a:off x="5402983" y="6202136"/>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2024</a:t>
              </a:r>
            </a:p>
          </p:txBody>
        </p:sp>
        <p:sp>
          <p:nvSpPr>
            <p:cNvPr id="266" name="tx266"/>
            <p:cNvSpPr/>
            <p:nvPr/>
          </p:nvSpPr>
          <p:spPr>
            <a:xfrm>
              <a:off x="6010333" y="6202136"/>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2025</a:t>
              </a:r>
            </a:p>
          </p:txBody>
        </p:sp>
        <p:sp>
          <p:nvSpPr>
            <p:cNvPr id="267" name="tx267"/>
            <p:cNvSpPr/>
            <p:nvPr/>
          </p:nvSpPr>
          <p:spPr>
            <a:xfrm>
              <a:off x="1180446" y="1368037"/>
              <a:ext cx="4457882"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DTP3 coverage (%) and change, by country, 2024 and 2025</a:t>
              </a:r>
            </a:p>
          </p:txBody>
        </p:sp>
        <p:sp>
          <p:nvSpPr>
            <p:cNvPr id="268" name="tx268"/>
            <p:cNvSpPr/>
            <p:nvPr/>
          </p:nvSpPr>
          <p:spPr>
            <a:xfrm>
              <a:off x="4912427" y="649104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269" name="tx269"/>
            <p:cNvSpPr/>
            <p:nvPr/>
          </p:nvSpPr>
          <p:spPr>
            <a:xfrm>
              <a:off x="5475606" y="6611748"/>
              <a:ext cx="359880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Change in coverage between 2024 and 2025 indicated to the right.</a:t>
              </a:r>
            </a:p>
          </p:txBody>
        </p:sp>
      </p:grpSp>
      <p:sp>
        <p:nvSpPr>
          <p:cNvPr id="27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DTP3 coverage in 2024 and 2025, and change in coverage between the two years.
Overall, 6 out of 24 (25%) countries in WB FCV countries had a decline in coverage. The largest decline was in Syria (-13 percentage points), followed by Iraq (-6 percentage points).
There were 12 (50%) countries with an increase in DTP3 coverage. Coverage remained the same in 6 countries between 2024 and 2025.
</a:t>
            </a:r>
          </a:p>
        </p:txBody>
      </p:sp>
      <p:sp>
        <p:nvSpPr>
          <p:cNvPr id="27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Between 2024 and 2025, DTP3 coverage increased in 12 countries and decreased in six countries.</a:t>
            </a:r>
          </a:p>
        </p:txBody>
      </p:sp>
      <p:grpSp xmlns:pic="http://schemas.openxmlformats.org/drawingml/2006/picture">
        <p:nvGrpSpPr>
          <p:cNvPr id="272" name=""/>
          <p:cNvGrpSpPr/>
          <p:nvPr/>
        </p:nvGrpSpPr>
        <p:grpSpPr>
          <a:xfrm>
            <a:off x="292608" y="1005840"/>
            <a:ext cx="8595360" cy="28575"/>
            <a:chOff x="292608" y="1005840"/>
            <a:chExt cx="8595360" cy="28575"/>
          </a:xfrm>
        </p:grpSpPr>
        <p:sp>
          <p:nvSpPr>
            <p:cNvPr id="27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74"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DTP3 coverage in countries in WB FCV countries from lowest to highest coverage, and the rank of the top 10 countries with the most un- and undervaccinated children, based on absolute numbers.
In 2025, DTP3 coverage ranged from 39% in Yemen to 99% in State of Palestine.
5 out of 24 (21%) countries had coverage of at least 90%.
Nigeria had DTP3 coverage of 62% and the highest absolute number of un- and undervaccinated children in the region, followed by Yemen.
Large cohort countries may have high numbers of un- and undervaccinated children despite high vaccine coverage. It is advantageous to look at both coverage and absolute numbers of unvaccinated children to ensure vulnerable countries with small birth cohorts are not missed.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Yemen and Papua New Guinea had the lowest DTP3 coverage and were also among the countries with the highest number of un- and undervaccinated children.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algn="ctr" marL="0" marR="0">
              <a:lnSpc>
                <a:spcPct val="100000"/>
              </a:lnSpc>
              <a:spcBef>
                <a:spcPts val="0"/>
              </a:spcBef>
              <a:spcAft>
                <a:spcPts val="0"/>
              </a:spcAft>
              <a:buNone/>
            </a:pPr>
            <a:r>
              <a:rPr cap="none" sz="2800" i="0" b="1" u="none" strike="noStrike">
                <a:solidFill>
                  <a:srgbClr val="FFFFFF">
                    <a:alpha val="100000"/>
                  </a:srgbClr>
                </a:solidFill>
                <a:latin typeface="Aptos (Body)"/>
                <a:cs typeface="Aptos (Body)"/>
                <a:ea typeface="Aptos (Body)"/>
                <a:sym typeface="Aptos (Body)"/>
              </a:rPr>
              <a:t>Definitions of immunization terms</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algn="l" marL="0" marR="0">
              <a:lnSpc>
                <a:spcPct val="100000"/>
              </a:lnSpc>
              <a:spcBef>
                <a:spcPts val="0"/>
              </a:spcBef>
              <a:spcAft>
                <a:spcPts val="0"/>
              </a:spcAft>
              <a:buNone/>
            </a:pPr>
            <a:r>
              <a:rPr cap="none" sz="1200" i="0" b="1" u="none" strike="noStrike">
                <a:solidFill>
                  <a:srgbClr val="FFFFFF">
                    <a:alpha val="100000"/>
                  </a:srgbClr>
                </a:solidFill>
                <a:latin typeface="Aptos (Body)"/>
                <a:cs typeface="Aptos (Body)"/>
                <a:ea typeface="Aptos (Body)"/>
                <a:sym typeface="Aptos (Body)"/>
              </a:rPr>
              <a:t>Vaccine coverage
</a:t>
            </a:r>
            <a:r>
              <a:rPr cap="none" sz="1200" i="0" b="0" u="none" strike="noStrike">
                <a:solidFill>
                  <a:srgbClr val="FFFFFF">
                    <a:alpha val="100000"/>
                  </a:srgbClr>
                </a:solidFill>
                <a:latin typeface="Aptos (Body)"/>
                <a:cs typeface="Aptos (Body)"/>
                <a:ea typeface="Aptos (Body)"/>
                <a:sym typeface="Aptos (Body)"/>
              </a:rPr>
              <a:t>Percentage of infants (children under one year of age) who received certain vaccine-doses. For example, coverage of DTP3 is the percentage of infants who received all three doses of diphtheria, tetanus, and pertussis (DTP) vaccine. 
</a:t>
            </a:r>
            <a:r>
              <a:rPr cap="none" sz="1200" i="0" b="0" u="none" strike="noStrike">
                <a:solidFill>
                  <a:srgbClr val="FFFFFF">
                    <a:alpha val="100000"/>
                  </a:srgbClr>
                </a:solidFill>
                <a:latin typeface="Aptos (Body)"/>
                <a:cs typeface="Aptos (Body)"/>
                <a:ea typeface="Aptos (Body)"/>
                <a:sym typeface="Aptos (Body)"/>
              </a:rPr>
              <a:t>
</a:t>
            </a:r>
            <a:r>
              <a:rPr cap="none" sz="1200" i="0" b="1" u="none" strike="noStrike">
                <a:solidFill>
                  <a:srgbClr val="FFFFFF">
                    <a:alpha val="100000"/>
                  </a:srgbClr>
                </a:solidFill>
                <a:latin typeface="Aptos (Body)"/>
                <a:cs typeface="Aptos (Body)"/>
                <a:ea typeface="Aptos (Body)"/>
                <a:sym typeface="Aptos (Body)"/>
              </a:rPr>
              <a:t>Unvaccinated
</a:t>
            </a:r>
            <a:r>
              <a:rPr cap="none" sz="1200" i="0" b="0" u="none" strike="noStrike">
                <a:solidFill>
                  <a:srgbClr val="FFFFFF">
                    <a:alpha val="100000"/>
                  </a:srgbClr>
                </a:solidFill>
                <a:latin typeface="Aptos (Body)"/>
                <a:cs typeface="Aptos (Body)"/>
                <a:ea typeface="Aptos (Body)"/>
                <a:sym typeface="Aptos (Body)"/>
              </a:rPr>
              <a:t>An infant that did not receive the first dose of a vaccine series. The term zero-dose is used to describe children unvaccinated with DTP1.
</a:t>
            </a:r>
            <a:r>
              <a:rPr cap="none" sz="1200" i="0" b="0" u="none" strike="noStrike">
                <a:solidFill>
                  <a:srgbClr val="FFFFFF">
                    <a:alpha val="100000"/>
                  </a:srgbClr>
                </a:solidFill>
                <a:latin typeface="Aptos (Body)"/>
                <a:cs typeface="Aptos (Body)"/>
                <a:ea typeface="Aptos (Body)"/>
                <a:sym typeface="Aptos (Body)"/>
              </a:rPr>
              <a:t>
</a:t>
            </a:r>
            <a:r>
              <a:rPr cap="none" sz="1200" i="0" b="1" u="none" strike="noStrike">
                <a:solidFill>
                  <a:srgbClr val="FFFFFF">
                    <a:alpha val="100000"/>
                  </a:srgbClr>
                </a:solidFill>
                <a:latin typeface="Aptos (Body)"/>
                <a:cs typeface="Aptos (Body)"/>
                <a:ea typeface="Aptos (Body)"/>
                <a:sym typeface="Aptos (Body)"/>
              </a:rPr>
              <a:t>Under-vaccinated
</a:t>
            </a:r>
            <a:r>
              <a:rPr cap="none" sz="1200" i="0" b="0" u="none" strike="noStrike">
                <a:solidFill>
                  <a:srgbClr val="FFFFFF">
                    <a:alpha val="100000"/>
                  </a:srgbClr>
                </a:solidFill>
                <a:latin typeface="Aptos (Body)"/>
                <a:cs typeface="Aptos (Body)"/>
                <a:ea typeface="Aptos (Body)"/>
                <a:sym typeface="Aptos (Body)"/>
              </a:rPr>
              <a:t>An infant who received some but not all the recommended vaccine-doses in the national schedule.
</a:t>
            </a:r>
            <a:r>
              <a:rPr cap="none" sz="1200" i="0" b="0" u="none" strike="noStrike">
                <a:solidFill>
                  <a:srgbClr val="FFFFFF">
                    <a:alpha val="100000"/>
                  </a:srgbClr>
                </a:solidFill>
                <a:latin typeface="Aptos (Body)"/>
                <a:cs typeface="Aptos (Body)"/>
                <a:ea typeface="Aptos (Body)"/>
                <a:sym typeface="Aptos (Body)"/>
              </a:rPr>
              <a:t>
</a:t>
            </a:r>
            <a:r>
              <a:rPr cap="none" sz="1200" i="0" b="1" u="none" strike="noStrike">
                <a:solidFill>
                  <a:srgbClr val="FFFFFF">
                    <a:alpha val="100000"/>
                  </a:srgbClr>
                </a:solidFill>
                <a:latin typeface="Aptos (Body)"/>
                <a:cs typeface="Aptos (Body)"/>
                <a:ea typeface="Aptos (Body)"/>
                <a:sym typeface="Aptos (Body)"/>
              </a:rPr>
              <a:t>Vaccine-Doses
</a:t>
            </a:r>
            <a:r>
              <a:rPr cap="none" sz="1200" i="0" b="0" u="none" strike="noStrike">
                <a:solidFill>
                  <a:srgbClr val="FFFFFF">
                    <a:alpha val="100000"/>
                  </a:srgbClr>
                </a:solidFill>
                <a:latin typeface="Aptos (Body)"/>
                <a:cs typeface="Aptos (Body)"/>
                <a:ea typeface="Aptos (Body)"/>
                <a:sym typeface="Aptos (Body)"/>
              </a:rPr>
              <a:t>•  Bacillus Calmette-Guerin (BCG): vaccine against tuberculosis
</a:t>
            </a:r>
            <a:r>
              <a:rPr cap="none" sz="1200" i="0" b="0" u="none" strike="noStrike">
                <a:solidFill>
                  <a:srgbClr val="FFFFFF">
                    <a:alpha val="100000"/>
                  </a:srgbClr>
                </a:solidFill>
                <a:latin typeface="Aptos (Body)"/>
                <a:cs typeface="Aptos (Body)"/>
                <a:ea typeface="Aptos (Body)"/>
                <a:sym typeface="Aptos (Body)"/>
              </a:rPr>
              <a:t>•  Hepatitis B birth dose, given within 24 hours after birth (HepBB)
</a:t>
            </a:r>
            <a:r>
              <a:rPr cap="none" sz="1200" i="0" b="0" u="none" strike="noStrike">
                <a:solidFill>
                  <a:srgbClr val="FFFFFF">
                    <a:alpha val="100000"/>
                  </a:srgbClr>
                </a:solidFill>
                <a:latin typeface="Aptos (Body)"/>
                <a:cs typeface="Aptos (Body)"/>
                <a:ea typeface="Aptos (Body)"/>
                <a:sym typeface="Aptos (Body)"/>
              </a:rPr>
              <a:t>•  Diphtheria, tetanus, and pertussis vaccine, first dose (DTP1) and third dose (DTP3)
</a:t>
            </a:r>
            <a:r>
              <a:rPr cap="none" sz="1200" i="0" b="0" u="none" strike="noStrike">
                <a:solidFill>
                  <a:srgbClr val="FFFFFF">
                    <a:alpha val="100000"/>
                  </a:srgbClr>
                </a:solidFill>
                <a:latin typeface="Aptos (Body)"/>
                <a:cs typeface="Aptos (Body)"/>
                <a:ea typeface="Aptos (Body)"/>
                <a:sym typeface="Aptos (Body)"/>
              </a:rPr>
              <a:t>•  Hepatitis B vaccine, third dose (HepB3)
</a:t>
            </a:r>
            <a:r>
              <a:rPr cap="none" sz="1200" i="0" b="0" u="none" strike="noStrike">
                <a:solidFill>
                  <a:srgbClr val="FFFFFF">
                    <a:alpha val="100000"/>
                  </a:srgbClr>
                </a:solidFill>
                <a:latin typeface="Aptos (Body)"/>
                <a:cs typeface="Aptos (Body)"/>
                <a:ea typeface="Aptos (Body)"/>
                <a:sym typeface="Aptos (Body)"/>
              </a:rPr>
              <a:t>•  Haemophilus influenzae type b vaccine, third dose (Hib3)
</a:t>
            </a:r>
            <a:r>
              <a:rPr cap="none" sz="1200" i="0" b="0" u="none" strike="noStrike">
                <a:solidFill>
                  <a:srgbClr val="FFFFFF">
                    <a:alpha val="100000"/>
                  </a:srgbClr>
                </a:solidFill>
                <a:latin typeface="Aptos (Body)"/>
                <a:cs typeface="Aptos (Body)"/>
                <a:ea typeface="Aptos (Body)"/>
                <a:sym typeface="Aptos (Body)"/>
              </a:rPr>
              <a:t>•  Inactivated polio vaccine, first dose (IPV1) and last dose (IPVC) 
</a:t>
            </a:r>
            <a:r>
              <a:rPr cap="none" sz="1200" i="0" b="0" u="none" strike="noStrike">
                <a:solidFill>
                  <a:srgbClr val="FFFFFF">
                    <a:alpha val="100000"/>
                  </a:srgbClr>
                </a:solidFill>
                <a:latin typeface="Aptos (Body)"/>
                <a:cs typeface="Aptos (Body)"/>
                <a:ea typeface="Aptos (Body)"/>
                <a:sym typeface="Aptos (Body)"/>
              </a:rPr>
              <a:t>•  Measles containing vaccine, first dose (MCV1) and second dose (MCV2)
</a:t>
            </a:r>
            <a:r>
              <a:rPr cap="none" sz="1200" i="0" b="0" u="none" strike="noStrike">
                <a:solidFill>
                  <a:srgbClr val="FFFFFF">
                    <a:alpha val="100000"/>
                  </a:srgbClr>
                </a:solidFill>
                <a:latin typeface="Aptos (Body)"/>
                <a:cs typeface="Aptos (Body)"/>
                <a:ea typeface="Aptos (Body)"/>
                <a:sym typeface="Aptos (Body)"/>
              </a:rPr>
              <a:t>•  Rotavirus vaccine, last dose (RotaC)
</a:t>
            </a:r>
            <a:r>
              <a:rPr cap="none" sz="1200" i="0" b="0" u="none" strike="noStrike">
                <a:solidFill>
                  <a:srgbClr val="FFFFFF">
                    <a:alpha val="100000"/>
                  </a:srgbClr>
                </a:solidFill>
                <a:latin typeface="Aptos (Body)"/>
                <a:cs typeface="Aptos (Body)"/>
                <a:ea typeface="Aptos (Body)"/>
                <a:sym typeface="Aptos (Body)"/>
              </a:rPr>
              <a:t>•  Pneumococcal vaccine, last dose (PCVC)
</a:t>
            </a:r>
            <a:r>
              <a:rPr cap="none" sz="1200" i="0" b="0" u="none" strike="noStrike">
                <a:solidFill>
                  <a:srgbClr val="FFFFFF">
                    <a:alpha val="100000"/>
                  </a:srgbClr>
                </a:solidFill>
                <a:latin typeface="Aptos (Body)"/>
                <a:cs typeface="Aptos (Body)"/>
                <a:ea typeface="Aptos (Body)"/>
                <a:sym typeface="Aptos (Body)"/>
              </a:rPr>
              <a:t>•  Yellow Fever vaccine (YFV) 
</a:t>
            </a:r>
            <a:r>
              <a:rPr cap="none" sz="1200" i="0" b="0" u="none" strike="noStrike">
                <a:solidFill>
                  <a:srgbClr val="FFFFFF">
                    <a:alpha val="100000"/>
                  </a:srgbClr>
                </a:solidFill>
                <a:latin typeface="Aptos (Body)"/>
                <a:cs typeface="Aptos (Body)"/>
                <a:ea typeface="Aptos (Body)"/>
                <a:sym typeface="Aptos (Body)"/>
              </a:rPr>
              <a:t>•  Meningococcal A vaccine (MengA) 
</a:t>
            </a:r>
            <a:r>
              <a:rPr cap="none" sz="1200" i="0" b="0" u="none" strike="noStrike">
                <a:solidFill>
                  <a:srgbClr val="FFFFFF">
                    <a:alpha val="100000"/>
                  </a:srgbClr>
                </a:solidFill>
                <a:latin typeface="Aptos (Body)"/>
                <a:cs typeface="Aptos (Body)"/>
                <a:ea typeface="Aptos (Body)"/>
                <a:sym typeface="Aptos (Body)"/>
              </a:rPr>
              <a:t>•  Human papillomavirus vaccine, first dose (HPV1) and last dose (HPVc): vaccine to protect against certain types of human papillomavirus that can lead to cancer or genital warts
</a:t>
            </a:r>
            <a:r>
              <a:rPr cap="none" sz="1200" i="0" b="0" u="none" strike="noStrike">
                <a:solidFill>
                  <a:srgbClr val="FFFFFF">
                    <a:alpha val="100000"/>
                  </a:srgbClr>
                </a:solidFill>
                <a:latin typeface="Aptos (Body)"/>
                <a:cs typeface="Aptos (Body)"/>
                <a:ea typeface="Aptos (Body)"/>
                <a:sym typeface="Aptos (Body)"/>
              </a:rPr>
              <a:t>
</a:t>
            </a:r>
            <a:r>
              <a:rPr cap="none" sz="1200" i="0" b="1" u="none" strike="noStrike">
                <a:solidFill>
                  <a:srgbClr val="FFFFFF">
                    <a:alpha val="100000"/>
                  </a:srgbClr>
                </a:solidFill>
                <a:latin typeface="Aptos (Body)"/>
                <a:cs typeface="Aptos (Body)"/>
                <a:ea typeface="Aptos (Body)"/>
                <a:sym typeface="Aptos (Body)"/>
              </a:rPr>
              <a:t>The Immunization Agenda 2030 (IA2030)
</a:t>
            </a:r>
            <a:r>
              <a:rPr cap="none" sz="1200" i="0" b="0" u="none" strike="noStrike">
                <a:solidFill>
                  <a:srgbClr val="FFFFFF">
                    <a:alpha val="100000"/>
                  </a:srgbClr>
                </a:solidFill>
                <a:latin typeface="Aptos (Body)"/>
                <a:cs typeface="Aptos (Body)"/>
                <a:ea typeface="Aptos (Body)"/>
                <a:sym typeface="Aptos (Body)"/>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g4"/>
            <p:cNvSpPr/>
            <p:nvPr/>
          </p:nvSpPr>
          <p:spPr>
            <a:xfrm>
              <a:off x="2525321" y="2145978"/>
              <a:ext cx="1800767" cy="2901130"/>
            </a:xfrm>
            <a:custGeom>
              <a:avLst/>
              <a:pathLst>
                <a:path w="1800767" h="2901130">
                  <a:moveTo>
                    <a:pt x="369583" y="2086071"/>
                  </a:moveTo>
                  <a:lnTo>
                    <a:pt x="419867" y="2124883"/>
                  </a:lnTo>
                  <a:lnTo>
                    <a:pt x="470150" y="2163696"/>
                  </a:lnTo>
                  <a:lnTo>
                    <a:pt x="520434" y="2202508"/>
                  </a:lnTo>
                  <a:lnTo>
                    <a:pt x="570718" y="2241320"/>
                  </a:lnTo>
                  <a:lnTo>
                    <a:pt x="621001" y="2280133"/>
                  </a:lnTo>
                  <a:lnTo>
                    <a:pt x="671285" y="2318945"/>
                  </a:lnTo>
                  <a:lnTo>
                    <a:pt x="721568" y="2357757"/>
                  </a:lnTo>
                  <a:lnTo>
                    <a:pt x="771852" y="2396570"/>
                  </a:lnTo>
                  <a:lnTo>
                    <a:pt x="822135" y="2435382"/>
                  </a:lnTo>
                  <a:lnTo>
                    <a:pt x="872419" y="2474194"/>
                  </a:lnTo>
                  <a:lnTo>
                    <a:pt x="922702" y="2513007"/>
                  </a:lnTo>
                  <a:lnTo>
                    <a:pt x="972986" y="2551819"/>
                  </a:lnTo>
                  <a:lnTo>
                    <a:pt x="1023269" y="2590631"/>
                  </a:lnTo>
                  <a:lnTo>
                    <a:pt x="1073553" y="2629444"/>
                  </a:lnTo>
                  <a:lnTo>
                    <a:pt x="1123836" y="2668256"/>
                  </a:lnTo>
                  <a:lnTo>
                    <a:pt x="1174120" y="2707068"/>
                  </a:lnTo>
                  <a:lnTo>
                    <a:pt x="1224403" y="2745881"/>
                  </a:lnTo>
                  <a:lnTo>
                    <a:pt x="1274687" y="2784693"/>
                  </a:lnTo>
                  <a:lnTo>
                    <a:pt x="1324970" y="2823505"/>
                  </a:lnTo>
                  <a:lnTo>
                    <a:pt x="1375254" y="2862318"/>
                  </a:lnTo>
                  <a:lnTo>
                    <a:pt x="1425537" y="2901130"/>
                  </a:lnTo>
                  <a:lnTo>
                    <a:pt x="1462411" y="2851627"/>
                  </a:lnTo>
                  <a:lnTo>
                    <a:pt x="1497566" y="2800889"/>
                  </a:lnTo>
                  <a:lnTo>
                    <a:pt x="1530962" y="2748976"/>
                  </a:lnTo>
                  <a:lnTo>
                    <a:pt x="1562559" y="2695949"/>
                  </a:lnTo>
                  <a:lnTo>
                    <a:pt x="1592320" y="2641870"/>
                  </a:lnTo>
                  <a:lnTo>
                    <a:pt x="1620210" y="2586804"/>
                  </a:lnTo>
                  <a:lnTo>
                    <a:pt x="1646197" y="2530813"/>
                  </a:lnTo>
                  <a:lnTo>
                    <a:pt x="1670249" y="2473965"/>
                  </a:lnTo>
                  <a:lnTo>
                    <a:pt x="1692339" y="2416326"/>
                  </a:lnTo>
                  <a:lnTo>
                    <a:pt x="1712440" y="2357964"/>
                  </a:lnTo>
                  <a:lnTo>
                    <a:pt x="1730529" y="2298947"/>
                  </a:lnTo>
                  <a:lnTo>
                    <a:pt x="1746585" y="2239345"/>
                  </a:lnTo>
                  <a:lnTo>
                    <a:pt x="1760589" y="2179227"/>
                  </a:lnTo>
                  <a:lnTo>
                    <a:pt x="1772525" y="2118665"/>
                  </a:lnTo>
                  <a:lnTo>
                    <a:pt x="1782377" y="2057729"/>
                  </a:lnTo>
                  <a:lnTo>
                    <a:pt x="1790136" y="1996492"/>
                  </a:lnTo>
                  <a:lnTo>
                    <a:pt x="1795791" y="1935025"/>
                  </a:lnTo>
                  <a:lnTo>
                    <a:pt x="1799336" y="1873400"/>
                  </a:lnTo>
                  <a:lnTo>
                    <a:pt x="1800767" y="1811689"/>
                  </a:lnTo>
                  <a:lnTo>
                    <a:pt x="1800083" y="1749966"/>
                  </a:lnTo>
                  <a:lnTo>
                    <a:pt x="1797283" y="1688302"/>
                  </a:lnTo>
                  <a:lnTo>
                    <a:pt x="1792372" y="1626771"/>
                  </a:lnTo>
                  <a:lnTo>
                    <a:pt x="1785354" y="1565444"/>
                  </a:lnTo>
                  <a:lnTo>
                    <a:pt x="1776239" y="1504394"/>
                  </a:lnTo>
                  <a:lnTo>
                    <a:pt x="1765037" y="1443692"/>
                  </a:lnTo>
                  <a:lnTo>
                    <a:pt x="1751761" y="1383410"/>
                  </a:lnTo>
                  <a:lnTo>
                    <a:pt x="1736427" y="1323618"/>
                  </a:lnTo>
                  <a:lnTo>
                    <a:pt x="1719053" y="1264386"/>
                  </a:lnTo>
                  <a:lnTo>
                    <a:pt x="1699658" y="1205785"/>
                  </a:lnTo>
                  <a:lnTo>
                    <a:pt x="1678267" y="1147883"/>
                  </a:lnTo>
                  <a:lnTo>
                    <a:pt x="1654904" y="1090748"/>
                  </a:lnTo>
                  <a:lnTo>
                    <a:pt x="1629597" y="1034448"/>
                  </a:lnTo>
                  <a:lnTo>
                    <a:pt x="1602375" y="979048"/>
                  </a:lnTo>
                  <a:lnTo>
                    <a:pt x="1573270" y="924613"/>
                  </a:lnTo>
                  <a:lnTo>
                    <a:pt x="1542316" y="871208"/>
                  </a:lnTo>
                  <a:lnTo>
                    <a:pt x="1509551" y="818895"/>
                  </a:lnTo>
                  <a:lnTo>
                    <a:pt x="1475012" y="767736"/>
                  </a:lnTo>
                  <a:lnTo>
                    <a:pt x="1438740" y="717790"/>
                  </a:lnTo>
                  <a:lnTo>
                    <a:pt x="1400777" y="669117"/>
                  </a:lnTo>
                  <a:lnTo>
                    <a:pt x="1361168" y="621774"/>
                  </a:lnTo>
                  <a:lnTo>
                    <a:pt x="1319961" y="575816"/>
                  </a:lnTo>
                  <a:lnTo>
                    <a:pt x="1277202" y="531297"/>
                  </a:lnTo>
                  <a:lnTo>
                    <a:pt x="1232943" y="488270"/>
                  </a:lnTo>
                  <a:lnTo>
                    <a:pt x="1187235" y="446785"/>
                  </a:lnTo>
                  <a:lnTo>
                    <a:pt x="1140132" y="406891"/>
                  </a:lnTo>
                  <a:lnTo>
                    <a:pt x="1091689" y="368635"/>
                  </a:lnTo>
                  <a:lnTo>
                    <a:pt x="1041964" y="332062"/>
                  </a:lnTo>
                  <a:lnTo>
                    <a:pt x="991015" y="297214"/>
                  </a:lnTo>
                  <a:lnTo>
                    <a:pt x="938901" y="264132"/>
                  </a:lnTo>
                  <a:lnTo>
                    <a:pt x="885684" y="232857"/>
                  </a:lnTo>
                  <a:lnTo>
                    <a:pt x="831426" y="203423"/>
                  </a:lnTo>
                  <a:lnTo>
                    <a:pt x="776192" y="175867"/>
                  </a:lnTo>
                  <a:lnTo>
                    <a:pt x="720045" y="150219"/>
                  </a:lnTo>
                  <a:lnTo>
                    <a:pt x="663053" y="126511"/>
                  </a:lnTo>
                  <a:lnTo>
                    <a:pt x="605281" y="104770"/>
                  </a:lnTo>
                  <a:lnTo>
                    <a:pt x="546798" y="85022"/>
                  </a:lnTo>
                  <a:lnTo>
                    <a:pt x="487673" y="67290"/>
                  </a:lnTo>
                  <a:lnTo>
                    <a:pt x="427975" y="51595"/>
                  </a:lnTo>
                  <a:lnTo>
                    <a:pt x="367774" y="37954"/>
                  </a:lnTo>
                  <a:lnTo>
                    <a:pt x="307141" y="26385"/>
                  </a:lnTo>
                  <a:lnTo>
                    <a:pt x="246147" y="16901"/>
                  </a:lnTo>
                  <a:lnTo>
                    <a:pt x="184863" y="9513"/>
                  </a:lnTo>
                  <a:lnTo>
                    <a:pt x="123363" y="4230"/>
                  </a:lnTo>
                  <a:lnTo>
                    <a:pt x="61717" y="1057"/>
                  </a:lnTo>
                  <a:lnTo>
                    <a:pt x="0" y="0"/>
                  </a:lnTo>
                  <a:lnTo>
                    <a:pt x="0" y="63520"/>
                  </a:lnTo>
                  <a:lnTo>
                    <a:pt x="0" y="127040"/>
                  </a:lnTo>
                  <a:lnTo>
                    <a:pt x="0" y="190560"/>
                  </a:lnTo>
                  <a:lnTo>
                    <a:pt x="0" y="254081"/>
                  </a:lnTo>
                  <a:lnTo>
                    <a:pt x="0" y="317601"/>
                  </a:lnTo>
                  <a:lnTo>
                    <a:pt x="0" y="381121"/>
                  </a:lnTo>
                  <a:lnTo>
                    <a:pt x="0" y="444642"/>
                  </a:lnTo>
                  <a:lnTo>
                    <a:pt x="0" y="508162"/>
                  </a:lnTo>
                  <a:lnTo>
                    <a:pt x="0" y="571682"/>
                  </a:lnTo>
                  <a:lnTo>
                    <a:pt x="0" y="635203"/>
                  </a:lnTo>
                  <a:lnTo>
                    <a:pt x="0" y="698723"/>
                  </a:lnTo>
                  <a:lnTo>
                    <a:pt x="0" y="762243"/>
                  </a:lnTo>
                  <a:lnTo>
                    <a:pt x="0" y="825764"/>
                  </a:lnTo>
                  <a:lnTo>
                    <a:pt x="0" y="889284"/>
                  </a:lnTo>
                  <a:lnTo>
                    <a:pt x="0" y="952804"/>
                  </a:lnTo>
                  <a:lnTo>
                    <a:pt x="0" y="1016324"/>
                  </a:lnTo>
                  <a:lnTo>
                    <a:pt x="0" y="1079845"/>
                  </a:lnTo>
                  <a:lnTo>
                    <a:pt x="0" y="1143365"/>
                  </a:lnTo>
                  <a:lnTo>
                    <a:pt x="0" y="1206885"/>
                  </a:lnTo>
                  <a:lnTo>
                    <a:pt x="0" y="1270406"/>
                  </a:lnTo>
                  <a:lnTo>
                    <a:pt x="0" y="1333926"/>
                  </a:lnTo>
                  <a:lnTo>
                    <a:pt x="61017" y="1337930"/>
                  </a:lnTo>
                  <a:lnTo>
                    <a:pt x="120987" y="1349875"/>
                  </a:lnTo>
                  <a:lnTo>
                    <a:pt x="178882" y="1369555"/>
                  </a:lnTo>
                  <a:lnTo>
                    <a:pt x="233708" y="1396632"/>
                  </a:lnTo>
                  <a:lnTo>
                    <a:pt x="284525" y="1430643"/>
                  </a:lnTo>
                  <a:lnTo>
                    <a:pt x="330462" y="1471003"/>
                  </a:lnTo>
                  <a:lnTo>
                    <a:pt x="370729" y="1517021"/>
                  </a:lnTo>
                  <a:lnTo>
                    <a:pt x="404638" y="1567906"/>
                  </a:lnTo>
                  <a:lnTo>
                    <a:pt x="431604" y="1622787"/>
                  </a:lnTo>
                  <a:lnTo>
                    <a:pt x="451168" y="1680721"/>
                  </a:lnTo>
                  <a:lnTo>
                    <a:pt x="462991" y="1740716"/>
                  </a:lnTo>
                  <a:lnTo>
                    <a:pt x="466873" y="1801741"/>
                  </a:lnTo>
                  <a:lnTo>
                    <a:pt x="462746" y="1862749"/>
                  </a:lnTo>
                  <a:lnTo>
                    <a:pt x="450680" y="1922695"/>
                  </a:lnTo>
                  <a:lnTo>
                    <a:pt x="430884" y="1980551"/>
                  </a:lnTo>
                  <a:lnTo>
                    <a:pt x="403696" y="2035322"/>
                  </a:lnTo>
                  <a:close/>
                </a:path>
              </a:pathLst>
            </a:custGeom>
            <a:solidFill>
              <a:srgbClr val="F7E1A0">
                <a:alpha val="100000"/>
              </a:srgbClr>
            </a:solidFill>
            <a:ln w="13550" cap="flat">
              <a:solidFill>
                <a:srgbClr val="000000">
                  <a:alpha val="100000"/>
                </a:srgbClr>
              </a:solidFill>
              <a:prstDash val="solid"/>
              <a:miter/>
            </a:ln>
          </p:spPr>
          <p:txBody>
            <a:bodyPr/>
            <a:lstStyle/>
            <a:p/>
          </p:txBody>
        </p:sp>
        <p:sp>
          <p:nvSpPr>
            <p:cNvPr id="5" name="pg5"/>
            <p:cNvSpPr/>
            <p:nvPr/>
          </p:nvSpPr>
          <p:spPr>
            <a:xfrm>
              <a:off x="2636360" y="4232049"/>
              <a:ext cx="1314498" cy="1463856"/>
            </a:xfrm>
            <a:custGeom>
              <a:avLst/>
              <a:pathLst>
                <a:path w="1314498" h="1463856">
                  <a:moveTo>
                    <a:pt x="0" y="168206"/>
                  </a:moveTo>
                  <a:lnTo>
                    <a:pt x="15107" y="229904"/>
                  </a:lnTo>
                  <a:lnTo>
                    <a:pt x="30214" y="291602"/>
                  </a:lnTo>
                  <a:lnTo>
                    <a:pt x="45322" y="353299"/>
                  </a:lnTo>
                  <a:lnTo>
                    <a:pt x="60429" y="414997"/>
                  </a:lnTo>
                  <a:lnTo>
                    <a:pt x="75537" y="476694"/>
                  </a:lnTo>
                  <a:lnTo>
                    <a:pt x="90644" y="538392"/>
                  </a:lnTo>
                  <a:lnTo>
                    <a:pt x="105751" y="600090"/>
                  </a:lnTo>
                  <a:lnTo>
                    <a:pt x="120859" y="661787"/>
                  </a:lnTo>
                  <a:lnTo>
                    <a:pt x="135966" y="723485"/>
                  </a:lnTo>
                  <a:lnTo>
                    <a:pt x="151074" y="785183"/>
                  </a:lnTo>
                  <a:lnTo>
                    <a:pt x="166181" y="846880"/>
                  </a:lnTo>
                  <a:lnTo>
                    <a:pt x="181288" y="908578"/>
                  </a:lnTo>
                  <a:lnTo>
                    <a:pt x="196396" y="970275"/>
                  </a:lnTo>
                  <a:lnTo>
                    <a:pt x="211503" y="1031973"/>
                  </a:lnTo>
                  <a:lnTo>
                    <a:pt x="226611" y="1093671"/>
                  </a:lnTo>
                  <a:lnTo>
                    <a:pt x="241718" y="1155368"/>
                  </a:lnTo>
                  <a:lnTo>
                    <a:pt x="256825" y="1217066"/>
                  </a:lnTo>
                  <a:lnTo>
                    <a:pt x="271933" y="1278764"/>
                  </a:lnTo>
                  <a:lnTo>
                    <a:pt x="287040" y="1340461"/>
                  </a:lnTo>
                  <a:lnTo>
                    <a:pt x="302148" y="1402159"/>
                  </a:lnTo>
                  <a:lnTo>
                    <a:pt x="317255" y="1463856"/>
                  </a:lnTo>
                  <a:lnTo>
                    <a:pt x="378957" y="1447584"/>
                  </a:lnTo>
                  <a:lnTo>
                    <a:pt x="440045" y="1429135"/>
                  </a:lnTo>
                  <a:lnTo>
                    <a:pt x="500440" y="1408534"/>
                  </a:lnTo>
                  <a:lnTo>
                    <a:pt x="560067" y="1385806"/>
                  </a:lnTo>
                  <a:lnTo>
                    <a:pt x="618852" y="1360980"/>
                  </a:lnTo>
                  <a:lnTo>
                    <a:pt x="676720" y="1334086"/>
                  </a:lnTo>
                  <a:lnTo>
                    <a:pt x="733599" y="1305159"/>
                  </a:lnTo>
                  <a:lnTo>
                    <a:pt x="789417" y="1274235"/>
                  </a:lnTo>
                  <a:lnTo>
                    <a:pt x="844105" y="1241353"/>
                  </a:lnTo>
                  <a:lnTo>
                    <a:pt x="897593" y="1206554"/>
                  </a:lnTo>
                  <a:lnTo>
                    <a:pt x="949815" y="1169882"/>
                  </a:lnTo>
                  <a:lnTo>
                    <a:pt x="1000705" y="1131382"/>
                  </a:lnTo>
                  <a:lnTo>
                    <a:pt x="1050199" y="1091104"/>
                  </a:lnTo>
                  <a:lnTo>
                    <a:pt x="1098234" y="1049097"/>
                  </a:lnTo>
                  <a:lnTo>
                    <a:pt x="1144752" y="1005415"/>
                  </a:lnTo>
                  <a:lnTo>
                    <a:pt x="1189692" y="960112"/>
                  </a:lnTo>
                  <a:lnTo>
                    <a:pt x="1232999" y="913246"/>
                  </a:lnTo>
                  <a:lnTo>
                    <a:pt x="1274619" y="864874"/>
                  </a:lnTo>
                  <a:lnTo>
                    <a:pt x="1314498" y="815058"/>
                  </a:lnTo>
                  <a:lnTo>
                    <a:pt x="1264215" y="776246"/>
                  </a:lnTo>
                  <a:lnTo>
                    <a:pt x="1213931" y="737434"/>
                  </a:lnTo>
                  <a:lnTo>
                    <a:pt x="1163647" y="698621"/>
                  </a:lnTo>
                  <a:lnTo>
                    <a:pt x="1113364" y="659809"/>
                  </a:lnTo>
                  <a:lnTo>
                    <a:pt x="1063080" y="620997"/>
                  </a:lnTo>
                  <a:lnTo>
                    <a:pt x="1012797" y="582184"/>
                  </a:lnTo>
                  <a:lnTo>
                    <a:pt x="962513" y="543372"/>
                  </a:lnTo>
                  <a:lnTo>
                    <a:pt x="912230" y="504560"/>
                  </a:lnTo>
                  <a:lnTo>
                    <a:pt x="861946" y="465747"/>
                  </a:lnTo>
                  <a:lnTo>
                    <a:pt x="811663" y="426935"/>
                  </a:lnTo>
                  <a:lnTo>
                    <a:pt x="761379" y="388123"/>
                  </a:lnTo>
                  <a:lnTo>
                    <a:pt x="711096" y="349310"/>
                  </a:lnTo>
                  <a:lnTo>
                    <a:pt x="660812" y="310498"/>
                  </a:lnTo>
                  <a:lnTo>
                    <a:pt x="610529" y="271686"/>
                  </a:lnTo>
                  <a:lnTo>
                    <a:pt x="560245" y="232873"/>
                  </a:lnTo>
                  <a:lnTo>
                    <a:pt x="509962" y="194061"/>
                  </a:lnTo>
                  <a:lnTo>
                    <a:pt x="459678" y="155249"/>
                  </a:lnTo>
                  <a:lnTo>
                    <a:pt x="409395" y="116436"/>
                  </a:lnTo>
                  <a:lnTo>
                    <a:pt x="359111" y="77624"/>
                  </a:lnTo>
                  <a:lnTo>
                    <a:pt x="308828" y="38812"/>
                  </a:lnTo>
                  <a:lnTo>
                    <a:pt x="258544" y="0"/>
                  </a:lnTo>
                  <a:lnTo>
                    <a:pt x="216899" y="47035"/>
                  </a:lnTo>
                  <a:lnTo>
                    <a:pt x="169316" y="88054"/>
                  </a:lnTo>
                  <a:lnTo>
                    <a:pt x="116658" y="122314"/>
                  </a:lnTo>
                  <a:lnTo>
                    <a:pt x="59876" y="149193"/>
                  </a:lnTo>
                  <a:close/>
                </a:path>
              </a:pathLst>
            </a:custGeom>
            <a:solidFill>
              <a:srgbClr val="FC1CBF">
                <a:alpha val="100000"/>
              </a:srgbClr>
            </a:solidFill>
            <a:ln w="13550" cap="flat">
              <a:solidFill>
                <a:srgbClr val="000000">
                  <a:alpha val="100000"/>
                </a:srgbClr>
              </a:solidFill>
              <a:prstDash val="solid"/>
              <a:miter/>
            </a:ln>
          </p:spPr>
          <p:txBody>
            <a:bodyPr/>
            <a:lstStyle/>
            <a:p/>
          </p:txBody>
        </p:sp>
        <p:sp>
          <p:nvSpPr>
            <p:cNvPr id="6" name="pg6"/>
            <p:cNvSpPr/>
            <p:nvPr/>
          </p:nvSpPr>
          <p:spPr>
            <a:xfrm>
              <a:off x="1849339" y="4379511"/>
              <a:ext cx="1104276" cy="1368060"/>
            </a:xfrm>
            <a:custGeom>
              <a:avLst/>
              <a:pathLst>
                <a:path w="1104276" h="1368060">
                  <a:moveTo>
                    <a:pt x="500726" y="0"/>
                  </a:moveTo>
                  <a:lnTo>
                    <a:pt x="476882" y="58875"/>
                  </a:lnTo>
                  <a:lnTo>
                    <a:pt x="453038" y="117750"/>
                  </a:lnTo>
                  <a:lnTo>
                    <a:pt x="429194" y="176625"/>
                  </a:lnTo>
                  <a:lnTo>
                    <a:pt x="405350" y="235500"/>
                  </a:lnTo>
                  <a:lnTo>
                    <a:pt x="381506" y="294375"/>
                  </a:lnTo>
                  <a:lnTo>
                    <a:pt x="357661" y="353251"/>
                  </a:lnTo>
                  <a:lnTo>
                    <a:pt x="333817" y="412126"/>
                  </a:lnTo>
                  <a:lnTo>
                    <a:pt x="309973" y="471001"/>
                  </a:lnTo>
                  <a:lnTo>
                    <a:pt x="286129" y="529876"/>
                  </a:lnTo>
                  <a:lnTo>
                    <a:pt x="262285" y="588751"/>
                  </a:lnTo>
                  <a:lnTo>
                    <a:pt x="238441" y="647627"/>
                  </a:lnTo>
                  <a:lnTo>
                    <a:pt x="214597" y="706502"/>
                  </a:lnTo>
                  <a:lnTo>
                    <a:pt x="190753" y="765377"/>
                  </a:lnTo>
                  <a:lnTo>
                    <a:pt x="166908" y="824252"/>
                  </a:lnTo>
                  <a:lnTo>
                    <a:pt x="143064" y="883127"/>
                  </a:lnTo>
                  <a:lnTo>
                    <a:pt x="119220" y="942002"/>
                  </a:lnTo>
                  <a:lnTo>
                    <a:pt x="95376" y="1000878"/>
                  </a:lnTo>
                  <a:lnTo>
                    <a:pt x="71532" y="1059753"/>
                  </a:lnTo>
                  <a:lnTo>
                    <a:pt x="47688" y="1118628"/>
                  </a:lnTo>
                  <a:lnTo>
                    <a:pt x="23844" y="1177503"/>
                  </a:lnTo>
                  <a:lnTo>
                    <a:pt x="0" y="1236378"/>
                  </a:lnTo>
                  <a:lnTo>
                    <a:pt x="58345" y="1258837"/>
                  </a:lnTo>
                  <a:lnTo>
                    <a:pt x="117435" y="1279257"/>
                  </a:lnTo>
                  <a:lnTo>
                    <a:pt x="177198" y="1297614"/>
                  </a:lnTo>
                  <a:lnTo>
                    <a:pt x="237563" y="1313885"/>
                  </a:lnTo>
                  <a:lnTo>
                    <a:pt x="298456" y="1328050"/>
                  </a:lnTo>
                  <a:lnTo>
                    <a:pt x="359803" y="1340094"/>
                  </a:lnTo>
                  <a:lnTo>
                    <a:pt x="421532" y="1350001"/>
                  </a:lnTo>
                  <a:lnTo>
                    <a:pt x="483568" y="1357759"/>
                  </a:lnTo>
                  <a:lnTo>
                    <a:pt x="545836" y="1363359"/>
                  </a:lnTo>
                  <a:lnTo>
                    <a:pt x="608260" y="1366794"/>
                  </a:lnTo>
                  <a:lnTo>
                    <a:pt x="670766" y="1368060"/>
                  </a:lnTo>
                  <a:lnTo>
                    <a:pt x="733278" y="1367156"/>
                  </a:lnTo>
                  <a:lnTo>
                    <a:pt x="795721" y="1364082"/>
                  </a:lnTo>
                  <a:lnTo>
                    <a:pt x="858020" y="1358843"/>
                  </a:lnTo>
                  <a:lnTo>
                    <a:pt x="920100" y="1351444"/>
                  </a:lnTo>
                  <a:lnTo>
                    <a:pt x="981885" y="1341895"/>
                  </a:lnTo>
                  <a:lnTo>
                    <a:pt x="1043302" y="1330207"/>
                  </a:lnTo>
                  <a:lnTo>
                    <a:pt x="1104276" y="1316394"/>
                  </a:lnTo>
                  <a:lnTo>
                    <a:pt x="1089168" y="1254697"/>
                  </a:lnTo>
                  <a:lnTo>
                    <a:pt x="1074061" y="1192999"/>
                  </a:lnTo>
                  <a:lnTo>
                    <a:pt x="1058953" y="1131302"/>
                  </a:lnTo>
                  <a:lnTo>
                    <a:pt x="1043846" y="1069604"/>
                  </a:lnTo>
                  <a:lnTo>
                    <a:pt x="1028739" y="1007906"/>
                  </a:lnTo>
                  <a:lnTo>
                    <a:pt x="1013631" y="946209"/>
                  </a:lnTo>
                  <a:lnTo>
                    <a:pt x="998524" y="884511"/>
                  </a:lnTo>
                  <a:lnTo>
                    <a:pt x="983416" y="822813"/>
                  </a:lnTo>
                  <a:lnTo>
                    <a:pt x="968309" y="761116"/>
                  </a:lnTo>
                  <a:lnTo>
                    <a:pt x="953202" y="699418"/>
                  </a:lnTo>
                  <a:lnTo>
                    <a:pt x="938094" y="637721"/>
                  </a:lnTo>
                  <a:lnTo>
                    <a:pt x="922987" y="576023"/>
                  </a:lnTo>
                  <a:lnTo>
                    <a:pt x="907879" y="514325"/>
                  </a:lnTo>
                  <a:lnTo>
                    <a:pt x="892772" y="452628"/>
                  </a:lnTo>
                  <a:lnTo>
                    <a:pt x="877665" y="390930"/>
                  </a:lnTo>
                  <a:lnTo>
                    <a:pt x="862557" y="329232"/>
                  </a:lnTo>
                  <a:lnTo>
                    <a:pt x="847450" y="267535"/>
                  </a:lnTo>
                  <a:lnTo>
                    <a:pt x="832342" y="205837"/>
                  </a:lnTo>
                  <a:lnTo>
                    <a:pt x="817235" y="144140"/>
                  </a:lnTo>
                  <a:lnTo>
                    <a:pt x="802127" y="82442"/>
                  </a:lnTo>
                  <a:lnTo>
                    <a:pt x="787020" y="20744"/>
                  </a:lnTo>
                  <a:lnTo>
                    <a:pt x="715106" y="32499"/>
                  </a:lnTo>
                  <a:lnTo>
                    <a:pt x="642239" y="32920"/>
                  </a:lnTo>
                  <a:lnTo>
                    <a:pt x="570194" y="21999"/>
                  </a:lnTo>
                  <a:close/>
                </a:path>
              </a:pathLst>
            </a:custGeom>
            <a:solidFill>
              <a:srgbClr val="FA0087">
                <a:alpha val="100000"/>
              </a:srgbClr>
            </a:solidFill>
            <a:ln w="13550" cap="flat">
              <a:solidFill>
                <a:srgbClr val="000000">
                  <a:alpha val="100000"/>
                </a:srgbClr>
              </a:solidFill>
              <a:prstDash val="solid"/>
              <a:miter/>
            </a:ln>
          </p:spPr>
          <p:txBody>
            <a:bodyPr/>
            <a:lstStyle/>
            <a:p/>
          </p:txBody>
        </p:sp>
        <p:sp>
          <p:nvSpPr>
            <p:cNvPr id="7" name="pg7"/>
            <p:cNvSpPr/>
            <p:nvPr/>
          </p:nvSpPr>
          <p:spPr>
            <a:xfrm>
              <a:off x="1179372" y="4256949"/>
              <a:ext cx="1170694" cy="1358940"/>
            </a:xfrm>
            <a:custGeom>
              <a:avLst/>
              <a:pathLst>
                <a:path w="1170694" h="1358940">
                  <a:moveTo>
                    <a:pt x="996999" y="0"/>
                  </a:moveTo>
                  <a:lnTo>
                    <a:pt x="949522" y="42200"/>
                  </a:lnTo>
                  <a:lnTo>
                    <a:pt x="902046" y="84400"/>
                  </a:lnTo>
                  <a:lnTo>
                    <a:pt x="854570" y="126600"/>
                  </a:lnTo>
                  <a:lnTo>
                    <a:pt x="807094" y="168800"/>
                  </a:lnTo>
                  <a:lnTo>
                    <a:pt x="759618" y="211000"/>
                  </a:lnTo>
                  <a:lnTo>
                    <a:pt x="712142" y="253200"/>
                  </a:lnTo>
                  <a:lnTo>
                    <a:pt x="664666" y="295400"/>
                  </a:lnTo>
                  <a:lnTo>
                    <a:pt x="617189" y="337600"/>
                  </a:lnTo>
                  <a:lnTo>
                    <a:pt x="569713" y="379800"/>
                  </a:lnTo>
                  <a:lnTo>
                    <a:pt x="522237" y="422000"/>
                  </a:lnTo>
                  <a:lnTo>
                    <a:pt x="474761" y="464200"/>
                  </a:lnTo>
                  <a:lnTo>
                    <a:pt x="427285" y="506400"/>
                  </a:lnTo>
                  <a:lnTo>
                    <a:pt x="379809" y="548600"/>
                  </a:lnTo>
                  <a:lnTo>
                    <a:pt x="332333" y="590800"/>
                  </a:lnTo>
                  <a:lnTo>
                    <a:pt x="284856" y="633000"/>
                  </a:lnTo>
                  <a:lnTo>
                    <a:pt x="237380" y="675201"/>
                  </a:lnTo>
                  <a:lnTo>
                    <a:pt x="189904" y="717401"/>
                  </a:lnTo>
                  <a:lnTo>
                    <a:pt x="142428" y="759601"/>
                  </a:lnTo>
                  <a:lnTo>
                    <a:pt x="94952" y="801801"/>
                  </a:lnTo>
                  <a:lnTo>
                    <a:pt x="47476" y="844001"/>
                  </a:lnTo>
                  <a:lnTo>
                    <a:pt x="0" y="886201"/>
                  </a:lnTo>
                  <a:lnTo>
                    <a:pt x="43105" y="933004"/>
                  </a:lnTo>
                  <a:lnTo>
                    <a:pt x="87837" y="978255"/>
                  </a:lnTo>
                  <a:lnTo>
                    <a:pt x="134140" y="1021897"/>
                  </a:lnTo>
                  <a:lnTo>
                    <a:pt x="181956" y="1063876"/>
                  </a:lnTo>
                  <a:lnTo>
                    <a:pt x="231225" y="1104140"/>
                  </a:lnTo>
                  <a:lnTo>
                    <a:pt x="281886" y="1142638"/>
                  </a:lnTo>
                  <a:lnTo>
                    <a:pt x="333875" y="1179323"/>
                  </a:lnTo>
                  <a:lnTo>
                    <a:pt x="387128" y="1214148"/>
                  </a:lnTo>
                  <a:lnTo>
                    <a:pt x="441578" y="1247069"/>
                  </a:lnTo>
                  <a:lnTo>
                    <a:pt x="497157" y="1278047"/>
                  </a:lnTo>
                  <a:lnTo>
                    <a:pt x="553795" y="1307042"/>
                  </a:lnTo>
                  <a:lnTo>
                    <a:pt x="611423" y="1334017"/>
                  </a:lnTo>
                  <a:lnTo>
                    <a:pt x="669967" y="1358940"/>
                  </a:lnTo>
                  <a:lnTo>
                    <a:pt x="693811" y="1300065"/>
                  </a:lnTo>
                  <a:lnTo>
                    <a:pt x="717655" y="1241190"/>
                  </a:lnTo>
                  <a:lnTo>
                    <a:pt x="741499" y="1182315"/>
                  </a:lnTo>
                  <a:lnTo>
                    <a:pt x="765344" y="1123440"/>
                  </a:lnTo>
                  <a:lnTo>
                    <a:pt x="789188" y="1064565"/>
                  </a:lnTo>
                  <a:lnTo>
                    <a:pt x="813032" y="1005689"/>
                  </a:lnTo>
                  <a:lnTo>
                    <a:pt x="836876" y="946814"/>
                  </a:lnTo>
                  <a:lnTo>
                    <a:pt x="860720" y="887939"/>
                  </a:lnTo>
                  <a:lnTo>
                    <a:pt x="884564" y="829064"/>
                  </a:lnTo>
                  <a:lnTo>
                    <a:pt x="908408" y="770189"/>
                  </a:lnTo>
                  <a:lnTo>
                    <a:pt x="932253" y="711313"/>
                  </a:lnTo>
                  <a:lnTo>
                    <a:pt x="956097" y="652438"/>
                  </a:lnTo>
                  <a:lnTo>
                    <a:pt x="979941" y="593563"/>
                  </a:lnTo>
                  <a:lnTo>
                    <a:pt x="1003785" y="534688"/>
                  </a:lnTo>
                  <a:lnTo>
                    <a:pt x="1027629" y="475813"/>
                  </a:lnTo>
                  <a:lnTo>
                    <a:pt x="1051473" y="416938"/>
                  </a:lnTo>
                  <a:lnTo>
                    <a:pt x="1075317" y="358062"/>
                  </a:lnTo>
                  <a:lnTo>
                    <a:pt x="1099161" y="299187"/>
                  </a:lnTo>
                  <a:lnTo>
                    <a:pt x="1123006" y="240312"/>
                  </a:lnTo>
                  <a:lnTo>
                    <a:pt x="1146850" y="181437"/>
                  </a:lnTo>
                  <a:lnTo>
                    <a:pt x="1170694" y="122562"/>
                  </a:lnTo>
                  <a:lnTo>
                    <a:pt x="1106743" y="90768"/>
                  </a:lnTo>
                  <a:lnTo>
                    <a:pt x="1048389" y="49593"/>
                  </a:lnTo>
                  <a:close/>
                </a:path>
              </a:pathLst>
            </a:custGeom>
            <a:solidFill>
              <a:srgbClr val="1CBE4F">
                <a:alpha val="100000"/>
              </a:srgbClr>
            </a:solidFill>
            <a:ln w="13550" cap="flat">
              <a:solidFill>
                <a:srgbClr val="000000">
                  <a:alpha val="100000"/>
                </a:srgbClr>
              </a:solidFill>
              <a:prstDash val="solid"/>
              <a:miter/>
            </a:ln>
          </p:spPr>
          <p:txBody>
            <a:bodyPr/>
            <a:lstStyle/>
            <a:p/>
          </p:txBody>
        </p:sp>
        <p:sp>
          <p:nvSpPr>
            <p:cNvPr id="8" name="pg8"/>
            <p:cNvSpPr/>
            <p:nvPr/>
          </p:nvSpPr>
          <p:spPr>
            <a:xfrm>
              <a:off x="833727" y="4106889"/>
              <a:ext cx="1342644" cy="1036260"/>
            </a:xfrm>
            <a:custGeom>
              <a:avLst/>
              <a:pathLst>
                <a:path w="1342644" h="1036260">
                  <a:moveTo>
                    <a:pt x="1253032" y="0"/>
                  </a:moveTo>
                  <a:lnTo>
                    <a:pt x="1193364" y="21783"/>
                  </a:lnTo>
                  <a:lnTo>
                    <a:pt x="1133696" y="43567"/>
                  </a:lnTo>
                  <a:lnTo>
                    <a:pt x="1074027" y="65351"/>
                  </a:lnTo>
                  <a:lnTo>
                    <a:pt x="1014359" y="87135"/>
                  </a:lnTo>
                  <a:lnTo>
                    <a:pt x="954691" y="108919"/>
                  </a:lnTo>
                  <a:lnTo>
                    <a:pt x="895023" y="130702"/>
                  </a:lnTo>
                  <a:lnTo>
                    <a:pt x="835354" y="152486"/>
                  </a:lnTo>
                  <a:lnTo>
                    <a:pt x="775686" y="174270"/>
                  </a:lnTo>
                  <a:lnTo>
                    <a:pt x="716018" y="196054"/>
                  </a:lnTo>
                  <a:lnTo>
                    <a:pt x="656350" y="217838"/>
                  </a:lnTo>
                  <a:lnTo>
                    <a:pt x="596682" y="239621"/>
                  </a:lnTo>
                  <a:lnTo>
                    <a:pt x="537013" y="261405"/>
                  </a:lnTo>
                  <a:lnTo>
                    <a:pt x="477345" y="283189"/>
                  </a:lnTo>
                  <a:lnTo>
                    <a:pt x="417677" y="304973"/>
                  </a:lnTo>
                  <a:lnTo>
                    <a:pt x="358009" y="326757"/>
                  </a:lnTo>
                  <a:lnTo>
                    <a:pt x="298341" y="348540"/>
                  </a:lnTo>
                  <a:lnTo>
                    <a:pt x="238672" y="370324"/>
                  </a:lnTo>
                  <a:lnTo>
                    <a:pt x="179004" y="392108"/>
                  </a:lnTo>
                  <a:lnTo>
                    <a:pt x="119336" y="413892"/>
                  </a:lnTo>
                  <a:lnTo>
                    <a:pt x="59668" y="435676"/>
                  </a:lnTo>
                  <a:lnTo>
                    <a:pt x="0" y="457459"/>
                  </a:lnTo>
                  <a:lnTo>
                    <a:pt x="22129" y="514998"/>
                  </a:lnTo>
                  <a:lnTo>
                    <a:pt x="46215" y="571745"/>
                  </a:lnTo>
                  <a:lnTo>
                    <a:pt x="72229" y="627634"/>
                  </a:lnTo>
                  <a:lnTo>
                    <a:pt x="100141" y="682601"/>
                  </a:lnTo>
                  <a:lnTo>
                    <a:pt x="129918" y="736579"/>
                  </a:lnTo>
                  <a:lnTo>
                    <a:pt x="161526" y="789507"/>
                  </a:lnTo>
                  <a:lnTo>
                    <a:pt x="194926" y="841322"/>
                  </a:lnTo>
                  <a:lnTo>
                    <a:pt x="230080" y="891964"/>
                  </a:lnTo>
                  <a:lnTo>
                    <a:pt x="266947" y="941372"/>
                  </a:lnTo>
                  <a:lnTo>
                    <a:pt x="305484" y="989490"/>
                  </a:lnTo>
                  <a:lnTo>
                    <a:pt x="345645" y="1036260"/>
                  </a:lnTo>
                  <a:lnTo>
                    <a:pt x="393121" y="994060"/>
                  </a:lnTo>
                  <a:lnTo>
                    <a:pt x="440597" y="951860"/>
                  </a:lnTo>
                  <a:lnTo>
                    <a:pt x="488073" y="909660"/>
                  </a:lnTo>
                  <a:lnTo>
                    <a:pt x="535549" y="867460"/>
                  </a:lnTo>
                  <a:lnTo>
                    <a:pt x="583025" y="825260"/>
                  </a:lnTo>
                  <a:lnTo>
                    <a:pt x="630502" y="783060"/>
                  </a:lnTo>
                  <a:lnTo>
                    <a:pt x="677978" y="740860"/>
                  </a:lnTo>
                  <a:lnTo>
                    <a:pt x="725454" y="698660"/>
                  </a:lnTo>
                  <a:lnTo>
                    <a:pt x="772930" y="656460"/>
                  </a:lnTo>
                  <a:lnTo>
                    <a:pt x="820406" y="614260"/>
                  </a:lnTo>
                  <a:lnTo>
                    <a:pt x="867882" y="572060"/>
                  </a:lnTo>
                  <a:lnTo>
                    <a:pt x="915358" y="529860"/>
                  </a:lnTo>
                  <a:lnTo>
                    <a:pt x="962835" y="487660"/>
                  </a:lnTo>
                  <a:lnTo>
                    <a:pt x="1010311" y="445459"/>
                  </a:lnTo>
                  <a:lnTo>
                    <a:pt x="1057787" y="403259"/>
                  </a:lnTo>
                  <a:lnTo>
                    <a:pt x="1105263" y="361059"/>
                  </a:lnTo>
                  <a:lnTo>
                    <a:pt x="1152739" y="318859"/>
                  </a:lnTo>
                  <a:lnTo>
                    <a:pt x="1200215" y="276659"/>
                  </a:lnTo>
                  <a:lnTo>
                    <a:pt x="1247691" y="234459"/>
                  </a:lnTo>
                  <a:lnTo>
                    <a:pt x="1295168" y="192259"/>
                  </a:lnTo>
                  <a:lnTo>
                    <a:pt x="1342644" y="150059"/>
                  </a:lnTo>
                  <a:lnTo>
                    <a:pt x="1290753" y="79260"/>
                  </a:lnTo>
                  <a:close/>
                </a:path>
              </a:pathLst>
            </a:custGeom>
            <a:solidFill>
              <a:srgbClr val="FBE426">
                <a:alpha val="100000"/>
              </a:srgbClr>
            </a:solidFill>
            <a:ln w="13550" cap="flat">
              <a:solidFill>
                <a:srgbClr val="000000">
                  <a:alpha val="100000"/>
                </a:srgbClr>
              </a:solidFill>
              <a:prstDash val="solid"/>
              <a:miter/>
            </a:ln>
          </p:spPr>
          <p:txBody>
            <a:bodyPr/>
            <a:lstStyle/>
            <a:p/>
          </p:txBody>
        </p:sp>
        <p:sp>
          <p:nvSpPr>
            <p:cNvPr id="9" name="pg9"/>
            <p:cNvSpPr/>
            <p:nvPr/>
          </p:nvSpPr>
          <p:spPr>
            <a:xfrm>
              <a:off x="726395" y="3968079"/>
              <a:ext cx="1360364" cy="596270"/>
            </a:xfrm>
            <a:custGeom>
              <a:avLst/>
              <a:pathLst>
                <a:path w="1360364" h="596270">
                  <a:moveTo>
                    <a:pt x="1332537" y="0"/>
                  </a:moveTo>
                  <a:lnTo>
                    <a:pt x="1269083" y="2897"/>
                  </a:lnTo>
                  <a:lnTo>
                    <a:pt x="1205629" y="5795"/>
                  </a:lnTo>
                  <a:lnTo>
                    <a:pt x="1142175" y="8693"/>
                  </a:lnTo>
                  <a:lnTo>
                    <a:pt x="1078720" y="11591"/>
                  </a:lnTo>
                  <a:lnTo>
                    <a:pt x="1015266" y="14489"/>
                  </a:lnTo>
                  <a:lnTo>
                    <a:pt x="951812" y="17387"/>
                  </a:lnTo>
                  <a:lnTo>
                    <a:pt x="888358" y="20285"/>
                  </a:lnTo>
                  <a:lnTo>
                    <a:pt x="824904" y="23183"/>
                  </a:lnTo>
                  <a:lnTo>
                    <a:pt x="761450" y="26081"/>
                  </a:lnTo>
                  <a:lnTo>
                    <a:pt x="697995" y="28979"/>
                  </a:lnTo>
                  <a:lnTo>
                    <a:pt x="634541" y="31877"/>
                  </a:lnTo>
                  <a:lnTo>
                    <a:pt x="571087" y="34775"/>
                  </a:lnTo>
                  <a:lnTo>
                    <a:pt x="507633" y="37673"/>
                  </a:lnTo>
                  <a:lnTo>
                    <a:pt x="444179" y="40571"/>
                  </a:lnTo>
                  <a:lnTo>
                    <a:pt x="380725" y="43469"/>
                  </a:lnTo>
                  <a:lnTo>
                    <a:pt x="317270" y="46367"/>
                  </a:lnTo>
                  <a:lnTo>
                    <a:pt x="253816" y="49265"/>
                  </a:lnTo>
                  <a:lnTo>
                    <a:pt x="190362" y="52163"/>
                  </a:lnTo>
                  <a:lnTo>
                    <a:pt x="126908" y="55061"/>
                  </a:lnTo>
                  <a:lnTo>
                    <a:pt x="63454" y="57959"/>
                  </a:lnTo>
                  <a:lnTo>
                    <a:pt x="0" y="60857"/>
                  </a:lnTo>
                  <a:lnTo>
                    <a:pt x="4427" y="129232"/>
                  </a:lnTo>
                  <a:lnTo>
                    <a:pt x="11453" y="197389"/>
                  </a:lnTo>
                  <a:lnTo>
                    <a:pt x="21066" y="265230"/>
                  </a:lnTo>
                  <a:lnTo>
                    <a:pt x="33253" y="332656"/>
                  </a:lnTo>
                  <a:lnTo>
                    <a:pt x="47996" y="399569"/>
                  </a:lnTo>
                  <a:lnTo>
                    <a:pt x="65274" y="465873"/>
                  </a:lnTo>
                  <a:lnTo>
                    <a:pt x="85062" y="531472"/>
                  </a:lnTo>
                  <a:lnTo>
                    <a:pt x="107331" y="596270"/>
                  </a:lnTo>
                  <a:lnTo>
                    <a:pt x="167000" y="574486"/>
                  </a:lnTo>
                  <a:lnTo>
                    <a:pt x="226668" y="552703"/>
                  </a:lnTo>
                  <a:lnTo>
                    <a:pt x="286336" y="530919"/>
                  </a:lnTo>
                  <a:lnTo>
                    <a:pt x="346004" y="509135"/>
                  </a:lnTo>
                  <a:lnTo>
                    <a:pt x="405672" y="487351"/>
                  </a:lnTo>
                  <a:lnTo>
                    <a:pt x="465341" y="465567"/>
                  </a:lnTo>
                  <a:lnTo>
                    <a:pt x="525009" y="443784"/>
                  </a:lnTo>
                  <a:lnTo>
                    <a:pt x="584677" y="422000"/>
                  </a:lnTo>
                  <a:lnTo>
                    <a:pt x="644345" y="400216"/>
                  </a:lnTo>
                  <a:lnTo>
                    <a:pt x="704013" y="378432"/>
                  </a:lnTo>
                  <a:lnTo>
                    <a:pt x="763682" y="356648"/>
                  </a:lnTo>
                  <a:lnTo>
                    <a:pt x="823350" y="334865"/>
                  </a:lnTo>
                  <a:lnTo>
                    <a:pt x="883018" y="313081"/>
                  </a:lnTo>
                  <a:lnTo>
                    <a:pt x="942686" y="291297"/>
                  </a:lnTo>
                  <a:lnTo>
                    <a:pt x="1002355" y="269513"/>
                  </a:lnTo>
                  <a:lnTo>
                    <a:pt x="1062023" y="247729"/>
                  </a:lnTo>
                  <a:lnTo>
                    <a:pt x="1121691" y="225945"/>
                  </a:lnTo>
                  <a:lnTo>
                    <a:pt x="1181359" y="204162"/>
                  </a:lnTo>
                  <a:lnTo>
                    <a:pt x="1241027" y="182378"/>
                  </a:lnTo>
                  <a:lnTo>
                    <a:pt x="1300696" y="160594"/>
                  </a:lnTo>
                  <a:lnTo>
                    <a:pt x="1360364" y="138810"/>
                  </a:lnTo>
                  <a:lnTo>
                    <a:pt x="1341158" y="70466"/>
                  </a:lnTo>
                  <a:close/>
                </a:path>
              </a:pathLst>
            </a:custGeom>
            <a:solidFill>
              <a:srgbClr val="B10DA1">
                <a:alpha val="100000"/>
              </a:srgbClr>
            </a:solidFill>
            <a:ln w="13550" cap="flat">
              <a:solidFill>
                <a:srgbClr val="000000">
                  <a:alpha val="100000"/>
                </a:srgbClr>
              </a:solidFill>
              <a:prstDash val="solid"/>
              <a:miter/>
            </a:ln>
          </p:spPr>
          <p:txBody>
            <a:bodyPr/>
            <a:lstStyle/>
            <a:p/>
          </p:txBody>
        </p:sp>
        <p:sp>
          <p:nvSpPr>
            <p:cNvPr id="10" name="pg10"/>
            <p:cNvSpPr/>
            <p:nvPr/>
          </p:nvSpPr>
          <p:spPr>
            <a:xfrm>
              <a:off x="724543" y="3665246"/>
              <a:ext cx="1339643" cy="363690"/>
            </a:xfrm>
            <a:custGeom>
              <a:avLst/>
              <a:pathLst>
                <a:path w="1339643" h="363690">
                  <a:moveTo>
                    <a:pt x="1339643" y="208542"/>
                  </a:moveTo>
                  <a:lnTo>
                    <a:pt x="1276904" y="198612"/>
                  </a:lnTo>
                  <a:lnTo>
                    <a:pt x="1214165" y="188681"/>
                  </a:lnTo>
                  <a:lnTo>
                    <a:pt x="1151426" y="178751"/>
                  </a:lnTo>
                  <a:lnTo>
                    <a:pt x="1088686" y="168820"/>
                  </a:lnTo>
                  <a:lnTo>
                    <a:pt x="1025947" y="158889"/>
                  </a:lnTo>
                  <a:lnTo>
                    <a:pt x="963208" y="148959"/>
                  </a:lnTo>
                  <a:lnTo>
                    <a:pt x="900469" y="139028"/>
                  </a:lnTo>
                  <a:lnTo>
                    <a:pt x="837729" y="129097"/>
                  </a:lnTo>
                  <a:lnTo>
                    <a:pt x="774990" y="119167"/>
                  </a:lnTo>
                  <a:lnTo>
                    <a:pt x="712251" y="109236"/>
                  </a:lnTo>
                  <a:lnTo>
                    <a:pt x="649512" y="99306"/>
                  </a:lnTo>
                  <a:lnTo>
                    <a:pt x="586772" y="89375"/>
                  </a:lnTo>
                  <a:lnTo>
                    <a:pt x="524033" y="79444"/>
                  </a:lnTo>
                  <a:lnTo>
                    <a:pt x="461294" y="69514"/>
                  </a:lnTo>
                  <a:lnTo>
                    <a:pt x="398555" y="59583"/>
                  </a:lnTo>
                  <a:lnTo>
                    <a:pt x="335815" y="49653"/>
                  </a:lnTo>
                  <a:lnTo>
                    <a:pt x="273076" y="39722"/>
                  </a:lnTo>
                  <a:lnTo>
                    <a:pt x="210337" y="29791"/>
                  </a:lnTo>
                  <a:lnTo>
                    <a:pt x="147598" y="19861"/>
                  </a:lnTo>
                  <a:lnTo>
                    <a:pt x="84858" y="9930"/>
                  </a:lnTo>
                  <a:lnTo>
                    <a:pt x="22119" y="0"/>
                  </a:lnTo>
                  <a:lnTo>
                    <a:pt x="12174" y="72289"/>
                  </a:lnTo>
                  <a:lnTo>
                    <a:pt x="5165" y="144923"/>
                  </a:lnTo>
                  <a:lnTo>
                    <a:pt x="1105" y="217781"/>
                  </a:lnTo>
                  <a:lnTo>
                    <a:pt x="0" y="290743"/>
                  </a:lnTo>
                  <a:lnTo>
                    <a:pt x="1851" y="363690"/>
                  </a:lnTo>
                  <a:lnTo>
                    <a:pt x="65305" y="360792"/>
                  </a:lnTo>
                  <a:lnTo>
                    <a:pt x="128759" y="357894"/>
                  </a:lnTo>
                  <a:lnTo>
                    <a:pt x="192214" y="354996"/>
                  </a:lnTo>
                  <a:lnTo>
                    <a:pt x="255668" y="352098"/>
                  </a:lnTo>
                  <a:lnTo>
                    <a:pt x="319122" y="349200"/>
                  </a:lnTo>
                  <a:lnTo>
                    <a:pt x="382576" y="346302"/>
                  </a:lnTo>
                  <a:lnTo>
                    <a:pt x="446030" y="343404"/>
                  </a:lnTo>
                  <a:lnTo>
                    <a:pt x="509484" y="340506"/>
                  </a:lnTo>
                  <a:lnTo>
                    <a:pt x="572939" y="337608"/>
                  </a:lnTo>
                  <a:lnTo>
                    <a:pt x="636393" y="334711"/>
                  </a:lnTo>
                  <a:lnTo>
                    <a:pt x="699847" y="331813"/>
                  </a:lnTo>
                  <a:lnTo>
                    <a:pt x="763301" y="328915"/>
                  </a:lnTo>
                  <a:lnTo>
                    <a:pt x="826755" y="326017"/>
                  </a:lnTo>
                  <a:lnTo>
                    <a:pt x="890209" y="323119"/>
                  </a:lnTo>
                  <a:lnTo>
                    <a:pt x="953664" y="320221"/>
                  </a:lnTo>
                  <a:lnTo>
                    <a:pt x="1017118" y="317323"/>
                  </a:lnTo>
                  <a:lnTo>
                    <a:pt x="1080572" y="314425"/>
                  </a:lnTo>
                  <a:lnTo>
                    <a:pt x="1144026" y="311527"/>
                  </a:lnTo>
                  <a:lnTo>
                    <a:pt x="1207480" y="308629"/>
                  </a:lnTo>
                  <a:lnTo>
                    <a:pt x="1270934" y="305731"/>
                  </a:lnTo>
                  <a:lnTo>
                    <a:pt x="1334389" y="302833"/>
                  </a:lnTo>
                  <a:close/>
                </a:path>
              </a:pathLst>
            </a:custGeom>
            <a:solidFill>
              <a:srgbClr val="85660D">
                <a:alpha val="100000"/>
              </a:srgbClr>
            </a:solidFill>
            <a:ln w="13550" cap="flat">
              <a:solidFill>
                <a:srgbClr val="000000">
                  <a:alpha val="100000"/>
                </a:srgbClr>
              </a:solidFill>
              <a:prstDash val="solid"/>
              <a:miter/>
            </a:ln>
          </p:spPr>
          <p:txBody>
            <a:bodyPr/>
            <a:lstStyle/>
            <a:p/>
          </p:txBody>
        </p:sp>
        <p:sp>
          <p:nvSpPr>
            <p:cNvPr id="11" name="pg11"/>
            <p:cNvSpPr/>
            <p:nvPr/>
          </p:nvSpPr>
          <p:spPr>
            <a:xfrm>
              <a:off x="746663" y="3330807"/>
              <a:ext cx="1339945" cy="542981"/>
            </a:xfrm>
            <a:custGeom>
              <a:avLst/>
              <a:pathLst>
                <a:path w="1339945" h="542981">
                  <a:moveTo>
                    <a:pt x="1339945" y="456275"/>
                  </a:moveTo>
                  <a:lnTo>
                    <a:pt x="1280256" y="434547"/>
                  </a:lnTo>
                  <a:lnTo>
                    <a:pt x="1220567" y="412820"/>
                  </a:lnTo>
                  <a:lnTo>
                    <a:pt x="1160878" y="391093"/>
                  </a:lnTo>
                  <a:lnTo>
                    <a:pt x="1101189" y="369365"/>
                  </a:lnTo>
                  <a:lnTo>
                    <a:pt x="1041501" y="347638"/>
                  </a:lnTo>
                  <a:lnTo>
                    <a:pt x="981812" y="325910"/>
                  </a:lnTo>
                  <a:lnTo>
                    <a:pt x="922123" y="304183"/>
                  </a:lnTo>
                  <a:lnTo>
                    <a:pt x="862434" y="282456"/>
                  </a:lnTo>
                  <a:lnTo>
                    <a:pt x="802746" y="260728"/>
                  </a:lnTo>
                  <a:lnTo>
                    <a:pt x="743057" y="239001"/>
                  </a:lnTo>
                  <a:lnTo>
                    <a:pt x="683368" y="217273"/>
                  </a:lnTo>
                  <a:lnTo>
                    <a:pt x="623679" y="195546"/>
                  </a:lnTo>
                  <a:lnTo>
                    <a:pt x="563990" y="173819"/>
                  </a:lnTo>
                  <a:lnTo>
                    <a:pt x="504302" y="152091"/>
                  </a:lnTo>
                  <a:lnTo>
                    <a:pt x="444613" y="130364"/>
                  </a:lnTo>
                  <a:lnTo>
                    <a:pt x="384924" y="108636"/>
                  </a:lnTo>
                  <a:lnTo>
                    <a:pt x="325235" y="86909"/>
                  </a:lnTo>
                  <a:lnTo>
                    <a:pt x="265547" y="65182"/>
                  </a:lnTo>
                  <a:lnTo>
                    <a:pt x="205858" y="43454"/>
                  </a:lnTo>
                  <a:lnTo>
                    <a:pt x="146169" y="21727"/>
                  </a:lnTo>
                  <a:lnTo>
                    <a:pt x="86480" y="0"/>
                  </a:lnTo>
                  <a:lnTo>
                    <a:pt x="64067" y="65459"/>
                  </a:lnTo>
                  <a:lnTo>
                    <a:pt x="44185" y="131730"/>
                  </a:lnTo>
                  <a:lnTo>
                    <a:pt x="26863" y="198717"/>
                  </a:lnTo>
                  <a:lnTo>
                    <a:pt x="12127" y="266320"/>
                  </a:lnTo>
                  <a:lnTo>
                    <a:pt x="0" y="334438"/>
                  </a:lnTo>
                  <a:lnTo>
                    <a:pt x="62739" y="344369"/>
                  </a:lnTo>
                  <a:lnTo>
                    <a:pt x="125478" y="354300"/>
                  </a:lnTo>
                  <a:lnTo>
                    <a:pt x="188217" y="364230"/>
                  </a:lnTo>
                  <a:lnTo>
                    <a:pt x="250956" y="374161"/>
                  </a:lnTo>
                  <a:lnTo>
                    <a:pt x="313696" y="384091"/>
                  </a:lnTo>
                  <a:lnTo>
                    <a:pt x="376435" y="394022"/>
                  </a:lnTo>
                  <a:lnTo>
                    <a:pt x="439174" y="403953"/>
                  </a:lnTo>
                  <a:lnTo>
                    <a:pt x="501913" y="413883"/>
                  </a:lnTo>
                  <a:lnTo>
                    <a:pt x="564653" y="423814"/>
                  </a:lnTo>
                  <a:lnTo>
                    <a:pt x="627392" y="433745"/>
                  </a:lnTo>
                  <a:lnTo>
                    <a:pt x="690131" y="443675"/>
                  </a:lnTo>
                  <a:lnTo>
                    <a:pt x="752870" y="453606"/>
                  </a:lnTo>
                  <a:lnTo>
                    <a:pt x="815610" y="463536"/>
                  </a:lnTo>
                  <a:lnTo>
                    <a:pt x="878349" y="473467"/>
                  </a:lnTo>
                  <a:lnTo>
                    <a:pt x="941088" y="483398"/>
                  </a:lnTo>
                  <a:lnTo>
                    <a:pt x="1003827" y="493328"/>
                  </a:lnTo>
                  <a:lnTo>
                    <a:pt x="1066567" y="503259"/>
                  </a:lnTo>
                  <a:lnTo>
                    <a:pt x="1129306" y="513189"/>
                  </a:lnTo>
                  <a:lnTo>
                    <a:pt x="1192045" y="523120"/>
                  </a:lnTo>
                  <a:lnTo>
                    <a:pt x="1254784" y="533051"/>
                  </a:lnTo>
                  <a:lnTo>
                    <a:pt x="1317524" y="542981"/>
                  </a:lnTo>
                  <a:close/>
                </a:path>
              </a:pathLst>
            </a:custGeom>
            <a:solidFill>
              <a:srgbClr val="1C8356">
                <a:alpha val="100000"/>
              </a:srgbClr>
            </a:solidFill>
            <a:ln w="13550" cap="flat">
              <a:solidFill>
                <a:srgbClr val="000000">
                  <a:alpha val="100000"/>
                </a:srgbClr>
              </a:solidFill>
              <a:prstDash val="solid"/>
              <a:miter/>
            </a:ln>
          </p:spPr>
          <p:txBody>
            <a:bodyPr/>
            <a:lstStyle/>
            <a:p/>
          </p:txBody>
        </p:sp>
        <p:sp>
          <p:nvSpPr>
            <p:cNvPr id="12" name="pg12"/>
            <p:cNvSpPr/>
            <p:nvPr/>
          </p:nvSpPr>
          <p:spPr>
            <a:xfrm>
              <a:off x="833144" y="3042523"/>
              <a:ext cx="1288430" cy="744559"/>
            </a:xfrm>
            <a:custGeom>
              <a:avLst/>
              <a:pathLst>
                <a:path w="1288430" h="744559">
                  <a:moveTo>
                    <a:pt x="1288430" y="669819"/>
                  </a:moveTo>
                  <a:lnTo>
                    <a:pt x="1233499" y="637922"/>
                  </a:lnTo>
                  <a:lnTo>
                    <a:pt x="1178567" y="606026"/>
                  </a:lnTo>
                  <a:lnTo>
                    <a:pt x="1123636" y="574130"/>
                  </a:lnTo>
                  <a:lnTo>
                    <a:pt x="1068704" y="542234"/>
                  </a:lnTo>
                  <a:lnTo>
                    <a:pt x="1013773" y="510338"/>
                  </a:lnTo>
                  <a:lnTo>
                    <a:pt x="958841" y="478442"/>
                  </a:lnTo>
                  <a:lnTo>
                    <a:pt x="903910" y="446546"/>
                  </a:lnTo>
                  <a:lnTo>
                    <a:pt x="848978" y="414649"/>
                  </a:lnTo>
                  <a:lnTo>
                    <a:pt x="794047" y="382753"/>
                  </a:lnTo>
                  <a:lnTo>
                    <a:pt x="739115" y="350857"/>
                  </a:lnTo>
                  <a:lnTo>
                    <a:pt x="684184" y="318961"/>
                  </a:lnTo>
                  <a:lnTo>
                    <a:pt x="629252" y="287065"/>
                  </a:lnTo>
                  <a:lnTo>
                    <a:pt x="574321" y="255169"/>
                  </a:lnTo>
                  <a:lnTo>
                    <a:pt x="519390" y="223273"/>
                  </a:lnTo>
                  <a:lnTo>
                    <a:pt x="464458" y="191376"/>
                  </a:lnTo>
                  <a:lnTo>
                    <a:pt x="409527" y="159480"/>
                  </a:lnTo>
                  <a:lnTo>
                    <a:pt x="354595" y="127584"/>
                  </a:lnTo>
                  <a:lnTo>
                    <a:pt x="299664" y="95688"/>
                  </a:lnTo>
                  <a:lnTo>
                    <a:pt x="244732" y="63792"/>
                  </a:lnTo>
                  <a:lnTo>
                    <a:pt x="189801" y="31896"/>
                  </a:lnTo>
                  <a:lnTo>
                    <a:pt x="134869" y="0"/>
                  </a:lnTo>
                  <a:lnTo>
                    <a:pt x="103846" y="55674"/>
                  </a:lnTo>
                  <a:lnTo>
                    <a:pt x="74812" y="112411"/>
                  </a:lnTo>
                  <a:lnTo>
                    <a:pt x="47805" y="170140"/>
                  </a:lnTo>
                  <a:lnTo>
                    <a:pt x="22857" y="228789"/>
                  </a:lnTo>
                  <a:lnTo>
                    <a:pt x="0" y="288283"/>
                  </a:lnTo>
                  <a:lnTo>
                    <a:pt x="59688" y="310011"/>
                  </a:lnTo>
                  <a:lnTo>
                    <a:pt x="119377" y="331738"/>
                  </a:lnTo>
                  <a:lnTo>
                    <a:pt x="179066" y="353466"/>
                  </a:lnTo>
                  <a:lnTo>
                    <a:pt x="238755" y="375193"/>
                  </a:lnTo>
                  <a:lnTo>
                    <a:pt x="298443" y="396920"/>
                  </a:lnTo>
                  <a:lnTo>
                    <a:pt x="358132" y="418648"/>
                  </a:lnTo>
                  <a:lnTo>
                    <a:pt x="417821" y="440375"/>
                  </a:lnTo>
                  <a:lnTo>
                    <a:pt x="477510" y="462103"/>
                  </a:lnTo>
                  <a:lnTo>
                    <a:pt x="537198" y="483830"/>
                  </a:lnTo>
                  <a:lnTo>
                    <a:pt x="596887" y="505557"/>
                  </a:lnTo>
                  <a:lnTo>
                    <a:pt x="656576" y="527285"/>
                  </a:lnTo>
                  <a:lnTo>
                    <a:pt x="716265" y="549012"/>
                  </a:lnTo>
                  <a:lnTo>
                    <a:pt x="775954" y="570740"/>
                  </a:lnTo>
                  <a:lnTo>
                    <a:pt x="835642" y="592467"/>
                  </a:lnTo>
                  <a:lnTo>
                    <a:pt x="895331" y="614194"/>
                  </a:lnTo>
                  <a:lnTo>
                    <a:pt x="955020" y="635922"/>
                  </a:lnTo>
                  <a:lnTo>
                    <a:pt x="1014709" y="657649"/>
                  </a:lnTo>
                  <a:lnTo>
                    <a:pt x="1074397" y="679377"/>
                  </a:lnTo>
                  <a:lnTo>
                    <a:pt x="1134086" y="701104"/>
                  </a:lnTo>
                  <a:lnTo>
                    <a:pt x="1193775" y="722831"/>
                  </a:lnTo>
                  <a:lnTo>
                    <a:pt x="1253464" y="744559"/>
                  </a:lnTo>
                  <a:close/>
                </a:path>
              </a:pathLst>
            </a:custGeom>
            <a:solidFill>
              <a:srgbClr val="C4451C">
                <a:alpha val="100000"/>
              </a:srgbClr>
            </a:solidFill>
            <a:ln w="13550" cap="flat">
              <a:solidFill>
                <a:srgbClr val="000000">
                  <a:alpha val="100000"/>
                </a:srgbClr>
              </a:solidFill>
              <a:prstDash val="solid"/>
              <a:miter/>
            </a:ln>
          </p:spPr>
          <p:txBody>
            <a:bodyPr/>
            <a:lstStyle/>
            <a:p/>
          </p:txBody>
        </p:sp>
        <p:sp>
          <p:nvSpPr>
            <p:cNvPr id="13" name="pg13"/>
            <p:cNvSpPr/>
            <p:nvPr/>
          </p:nvSpPr>
          <p:spPr>
            <a:xfrm>
              <a:off x="968013" y="2818250"/>
              <a:ext cx="1193483" cy="894092"/>
            </a:xfrm>
            <a:custGeom>
              <a:avLst/>
              <a:pathLst>
                <a:path w="1193483" h="894092">
                  <a:moveTo>
                    <a:pt x="1193483" y="835947"/>
                  </a:moveTo>
                  <a:lnTo>
                    <a:pt x="1143983" y="796140"/>
                  </a:lnTo>
                  <a:lnTo>
                    <a:pt x="1094483" y="756333"/>
                  </a:lnTo>
                  <a:lnTo>
                    <a:pt x="1044983" y="716526"/>
                  </a:lnTo>
                  <a:lnTo>
                    <a:pt x="995484" y="676719"/>
                  </a:lnTo>
                  <a:lnTo>
                    <a:pt x="945984" y="636912"/>
                  </a:lnTo>
                  <a:lnTo>
                    <a:pt x="896484" y="597105"/>
                  </a:lnTo>
                  <a:lnTo>
                    <a:pt x="846984" y="557298"/>
                  </a:lnTo>
                  <a:lnTo>
                    <a:pt x="797484" y="517491"/>
                  </a:lnTo>
                  <a:lnTo>
                    <a:pt x="747985" y="477684"/>
                  </a:lnTo>
                  <a:lnTo>
                    <a:pt x="698485" y="437877"/>
                  </a:lnTo>
                  <a:lnTo>
                    <a:pt x="648985" y="398070"/>
                  </a:lnTo>
                  <a:lnTo>
                    <a:pt x="599485" y="358263"/>
                  </a:lnTo>
                  <a:lnTo>
                    <a:pt x="549985" y="318456"/>
                  </a:lnTo>
                  <a:lnTo>
                    <a:pt x="500485" y="278649"/>
                  </a:lnTo>
                  <a:lnTo>
                    <a:pt x="450986" y="238842"/>
                  </a:lnTo>
                  <a:lnTo>
                    <a:pt x="401486" y="199035"/>
                  </a:lnTo>
                  <a:lnTo>
                    <a:pt x="351986" y="159228"/>
                  </a:lnTo>
                  <a:lnTo>
                    <a:pt x="302486" y="119421"/>
                  </a:lnTo>
                  <a:lnTo>
                    <a:pt x="252986" y="79614"/>
                  </a:lnTo>
                  <a:lnTo>
                    <a:pt x="203487" y="39807"/>
                  </a:lnTo>
                  <a:lnTo>
                    <a:pt x="153987" y="0"/>
                  </a:lnTo>
                  <a:lnTo>
                    <a:pt x="112337" y="53844"/>
                  </a:lnTo>
                  <a:lnTo>
                    <a:pt x="72752" y="109224"/>
                  </a:lnTo>
                  <a:lnTo>
                    <a:pt x="35288" y="166061"/>
                  </a:lnTo>
                  <a:lnTo>
                    <a:pt x="0" y="224273"/>
                  </a:lnTo>
                  <a:lnTo>
                    <a:pt x="54931" y="256169"/>
                  </a:lnTo>
                  <a:lnTo>
                    <a:pt x="109862" y="288065"/>
                  </a:lnTo>
                  <a:lnTo>
                    <a:pt x="164794" y="319961"/>
                  </a:lnTo>
                  <a:lnTo>
                    <a:pt x="219725" y="351857"/>
                  </a:lnTo>
                  <a:lnTo>
                    <a:pt x="274657" y="383753"/>
                  </a:lnTo>
                  <a:lnTo>
                    <a:pt x="329588" y="415649"/>
                  </a:lnTo>
                  <a:lnTo>
                    <a:pt x="384520" y="447546"/>
                  </a:lnTo>
                  <a:lnTo>
                    <a:pt x="439451" y="479442"/>
                  </a:lnTo>
                  <a:lnTo>
                    <a:pt x="494383" y="511338"/>
                  </a:lnTo>
                  <a:lnTo>
                    <a:pt x="549314" y="543234"/>
                  </a:lnTo>
                  <a:lnTo>
                    <a:pt x="604246" y="575130"/>
                  </a:lnTo>
                  <a:lnTo>
                    <a:pt x="659177" y="607026"/>
                  </a:lnTo>
                  <a:lnTo>
                    <a:pt x="714109" y="638922"/>
                  </a:lnTo>
                  <a:lnTo>
                    <a:pt x="769040" y="670819"/>
                  </a:lnTo>
                  <a:lnTo>
                    <a:pt x="823971" y="702715"/>
                  </a:lnTo>
                  <a:lnTo>
                    <a:pt x="878903" y="734611"/>
                  </a:lnTo>
                  <a:lnTo>
                    <a:pt x="933834" y="766507"/>
                  </a:lnTo>
                  <a:lnTo>
                    <a:pt x="988766" y="798403"/>
                  </a:lnTo>
                  <a:lnTo>
                    <a:pt x="1043697" y="830299"/>
                  </a:lnTo>
                  <a:lnTo>
                    <a:pt x="1098629" y="862195"/>
                  </a:lnTo>
                  <a:lnTo>
                    <a:pt x="1153560" y="894092"/>
                  </a:lnTo>
                  <a:close/>
                </a:path>
              </a:pathLst>
            </a:custGeom>
            <a:solidFill>
              <a:srgbClr val="325A9B">
                <a:alpha val="100000"/>
              </a:srgbClr>
            </a:solidFill>
            <a:ln w="13550" cap="flat">
              <a:solidFill>
                <a:srgbClr val="000000">
                  <a:alpha val="100000"/>
                </a:srgbClr>
              </a:solidFill>
              <a:prstDash val="solid"/>
              <a:miter/>
            </a:ln>
          </p:spPr>
          <p:txBody>
            <a:bodyPr/>
            <a:lstStyle/>
            <a:p/>
          </p:txBody>
        </p:sp>
        <p:sp>
          <p:nvSpPr>
            <p:cNvPr id="14" name="pg14"/>
            <p:cNvSpPr/>
            <p:nvPr/>
          </p:nvSpPr>
          <p:spPr>
            <a:xfrm>
              <a:off x="1122001" y="2645917"/>
              <a:ext cx="1080477" cy="1008279"/>
            </a:xfrm>
            <a:custGeom>
              <a:avLst/>
              <a:pathLst>
                <a:path w="1080477" h="1008279">
                  <a:moveTo>
                    <a:pt x="1080477" y="963600"/>
                  </a:moveTo>
                  <a:lnTo>
                    <a:pt x="1036553" y="917715"/>
                  </a:lnTo>
                  <a:lnTo>
                    <a:pt x="992629" y="871829"/>
                  </a:lnTo>
                  <a:lnTo>
                    <a:pt x="948705" y="825943"/>
                  </a:lnTo>
                  <a:lnTo>
                    <a:pt x="904781" y="780057"/>
                  </a:lnTo>
                  <a:lnTo>
                    <a:pt x="860857" y="734172"/>
                  </a:lnTo>
                  <a:lnTo>
                    <a:pt x="816932" y="688286"/>
                  </a:lnTo>
                  <a:lnTo>
                    <a:pt x="773008" y="642400"/>
                  </a:lnTo>
                  <a:lnTo>
                    <a:pt x="729084" y="596514"/>
                  </a:lnTo>
                  <a:lnTo>
                    <a:pt x="685160" y="550629"/>
                  </a:lnTo>
                  <a:lnTo>
                    <a:pt x="641236" y="504743"/>
                  </a:lnTo>
                  <a:lnTo>
                    <a:pt x="597312" y="458857"/>
                  </a:lnTo>
                  <a:lnTo>
                    <a:pt x="553388" y="412971"/>
                  </a:lnTo>
                  <a:lnTo>
                    <a:pt x="509464" y="367086"/>
                  </a:lnTo>
                  <a:lnTo>
                    <a:pt x="465539" y="321200"/>
                  </a:lnTo>
                  <a:lnTo>
                    <a:pt x="421615" y="275314"/>
                  </a:lnTo>
                  <a:lnTo>
                    <a:pt x="377691" y="229428"/>
                  </a:lnTo>
                  <a:lnTo>
                    <a:pt x="333767" y="183543"/>
                  </a:lnTo>
                  <a:lnTo>
                    <a:pt x="289843" y="137657"/>
                  </a:lnTo>
                  <a:lnTo>
                    <a:pt x="245919" y="91771"/>
                  </a:lnTo>
                  <a:lnTo>
                    <a:pt x="201995" y="45885"/>
                  </a:lnTo>
                  <a:lnTo>
                    <a:pt x="158071" y="0"/>
                  </a:lnTo>
                  <a:lnTo>
                    <a:pt x="102908" y="55143"/>
                  </a:lnTo>
                  <a:lnTo>
                    <a:pt x="50184" y="112623"/>
                  </a:lnTo>
                  <a:lnTo>
                    <a:pt x="0" y="172332"/>
                  </a:lnTo>
                  <a:lnTo>
                    <a:pt x="49499" y="212139"/>
                  </a:lnTo>
                  <a:lnTo>
                    <a:pt x="98999" y="251946"/>
                  </a:lnTo>
                  <a:lnTo>
                    <a:pt x="148499" y="291753"/>
                  </a:lnTo>
                  <a:lnTo>
                    <a:pt x="197999" y="331560"/>
                  </a:lnTo>
                  <a:lnTo>
                    <a:pt x="247499" y="371367"/>
                  </a:lnTo>
                  <a:lnTo>
                    <a:pt x="296998" y="411174"/>
                  </a:lnTo>
                  <a:lnTo>
                    <a:pt x="346498" y="450981"/>
                  </a:lnTo>
                  <a:lnTo>
                    <a:pt x="395998" y="490788"/>
                  </a:lnTo>
                  <a:lnTo>
                    <a:pt x="445498" y="530595"/>
                  </a:lnTo>
                  <a:lnTo>
                    <a:pt x="494998" y="570402"/>
                  </a:lnTo>
                  <a:lnTo>
                    <a:pt x="544497" y="610209"/>
                  </a:lnTo>
                  <a:lnTo>
                    <a:pt x="593997" y="650016"/>
                  </a:lnTo>
                  <a:lnTo>
                    <a:pt x="643497" y="689823"/>
                  </a:lnTo>
                  <a:lnTo>
                    <a:pt x="692997" y="729630"/>
                  </a:lnTo>
                  <a:lnTo>
                    <a:pt x="742497" y="769437"/>
                  </a:lnTo>
                  <a:lnTo>
                    <a:pt x="791997" y="809244"/>
                  </a:lnTo>
                  <a:lnTo>
                    <a:pt x="841496" y="849051"/>
                  </a:lnTo>
                  <a:lnTo>
                    <a:pt x="890996" y="888858"/>
                  </a:lnTo>
                  <a:lnTo>
                    <a:pt x="940496" y="928665"/>
                  </a:lnTo>
                  <a:lnTo>
                    <a:pt x="989996" y="968472"/>
                  </a:lnTo>
                  <a:lnTo>
                    <a:pt x="1039496" y="1008279"/>
                  </a:lnTo>
                  <a:close/>
                </a:path>
              </a:pathLst>
            </a:custGeom>
            <a:solidFill>
              <a:srgbClr val="F8A19F">
                <a:alpha val="100000"/>
              </a:srgbClr>
            </a:solidFill>
            <a:ln w="13550" cap="flat">
              <a:solidFill>
                <a:srgbClr val="000000">
                  <a:alpha val="100000"/>
                </a:srgbClr>
              </a:solidFill>
              <a:prstDash val="solid"/>
              <a:miter/>
            </a:ln>
          </p:spPr>
          <p:txBody>
            <a:bodyPr/>
            <a:lstStyle/>
            <a:p/>
          </p:txBody>
        </p:sp>
        <p:sp>
          <p:nvSpPr>
            <p:cNvPr id="15" name="pg15"/>
            <p:cNvSpPr/>
            <p:nvPr/>
          </p:nvSpPr>
          <p:spPr>
            <a:xfrm>
              <a:off x="1280072" y="2504186"/>
              <a:ext cx="965799" cy="1105331"/>
            </a:xfrm>
            <a:custGeom>
              <a:avLst/>
              <a:pathLst>
                <a:path w="965799" h="1105331">
                  <a:moveTo>
                    <a:pt x="965799" y="1068586"/>
                  </a:moveTo>
                  <a:lnTo>
                    <a:pt x="927779" y="1017701"/>
                  </a:lnTo>
                  <a:lnTo>
                    <a:pt x="889759" y="966816"/>
                  </a:lnTo>
                  <a:lnTo>
                    <a:pt x="851739" y="915931"/>
                  </a:lnTo>
                  <a:lnTo>
                    <a:pt x="813718" y="865046"/>
                  </a:lnTo>
                  <a:lnTo>
                    <a:pt x="775698" y="814161"/>
                  </a:lnTo>
                  <a:lnTo>
                    <a:pt x="737678" y="763276"/>
                  </a:lnTo>
                  <a:lnTo>
                    <a:pt x="699658" y="712391"/>
                  </a:lnTo>
                  <a:lnTo>
                    <a:pt x="661638" y="661506"/>
                  </a:lnTo>
                  <a:lnTo>
                    <a:pt x="623617" y="610621"/>
                  </a:lnTo>
                  <a:lnTo>
                    <a:pt x="585597" y="559735"/>
                  </a:lnTo>
                  <a:lnTo>
                    <a:pt x="547577" y="508850"/>
                  </a:lnTo>
                  <a:lnTo>
                    <a:pt x="509557" y="457965"/>
                  </a:lnTo>
                  <a:lnTo>
                    <a:pt x="471536" y="407080"/>
                  </a:lnTo>
                  <a:lnTo>
                    <a:pt x="433516" y="356195"/>
                  </a:lnTo>
                  <a:lnTo>
                    <a:pt x="395496" y="305310"/>
                  </a:lnTo>
                  <a:lnTo>
                    <a:pt x="357476" y="254425"/>
                  </a:lnTo>
                  <a:lnTo>
                    <a:pt x="319455" y="203540"/>
                  </a:lnTo>
                  <a:lnTo>
                    <a:pt x="281435" y="152655"/>
                  </a:lnTo>
                  <a:lnTo>
                    <a:pt x="243415" y="101770"/>
                  </a:lnTo>
                  <a:lnTo>
                    <a:pt x="205395" y="50885"/>
                  </a:lnTo>
                  <a:lnTo>
                    <a:pt x="167374" y="0"/>
                  </a:lnTo>
                  <a:lnTo>
                    <a:pt x="109678" y="44963"/>
                  </a:lnTo>
                  <a:lnTo>
                    <a:pt x="53856" y="92233"/>
                  </a:lnTo>
                  <a:lnTo>
                    <a:pt x="0" y="141731"/>
                  </a:lnTo>
                  <a:lnTo>
                    <a:pt x="43924" y="187616"/>
                  </a:lnTo>
                  <a:lnTo>
                    <a:pt x="87848" y="233502"/>
                  </a:lnTo>
                  <a:lnTo>
                    <a:pt x="131772" y="279388"/>
                  </a:lnTo>
                  <a:lnTo>
                    <a:pt x="175696" y="325274"/>
                  </a:lnTo>
                  <a:lnTo>
                    <a:pt x="219620" y="371159"/>
                  </a:lnTo>
                  <a:lnTo>
                    <a:pt x="263544" y="417045"/>
                  </a:lnTo>
                  <a:lnTo>
                    <a:pt x="307468" y="462931"/>
                  </a:lnTo>
                  <a:lnTo>
                    <a:pt x="351392" y="508817"/>
                  </a:lnTo>
                  <a:lnTo>
                    <a:pt x="395317" y="554702"/>
                  </a:lnTo>
                  <a:lnTo>
                    <a:pt x="439241" y="600588"/>
                  </a:lnTo>
                  <a:lnTo>
                    <a:pt x="483165" y="646474"/>
                  </a:lnTo>
                  <a:lnTo>
                    <a:pt x="527089" y="692360"/>
                  </a:lnTo>
                  <a:lnTo>
                    <a:pt x="571013" y="738245"/>
                  </a:lnTo>
                  <a:lnTo>
                    <a:pt x="614937" y="784131"/>
                  </a:lnTo>
                  <a:lnTo>
                    <a:pt x="658861" y="830017"/>
                  </a:lnTo>
                  <a:lnTo>
                    <a:pt x="702785" y="875903"/>
                  </a:lnTo>
                  <a:lnTo>
                    <a:pt x="746709" y="921788"/>
                  </a:lnTo>
                  <a:lnTo>
                    <a:pt x="790634" y="967674"/>
                  </a:lnTo>
                  <a:lnTo>
                    <a:pt x="834558" y="1013560"/>
                  </a:lnTo>
                  <a:lnTo>
                    <a:pt x="878482" y="1059446"/>
                  </a:lnTo>
                  <a:lnTo>
                    <a:pt x="922406" y="1105331"/>
                  </a:lnTo>
                  <a:close/>
                </a:path>
              </a:pathLst>
            </a:custGeom>
            <a:solidFill>
              <a:srgbClr val="AA0DFE">
                <a:alpha val="100000"/>
              </a:srgbClr>
            </a:solidFill>
            <a:ln w="13550" cap="flat">
              <a:solidFill>
                <a:srgbClr val="000000">
                  <a:alpha val="100000"/>
                </a:srgbClr>
              </a:solidFill>
              <a:prstDash val="solid"/>
              <a:miter/>
            </a:ln>
          </p:spPr>
          <p:txBody>
            <a:bodyPr/>
            <a:lstStyle/>
            <a:p/>
          </p:txBody>
        </p:sp>
        <p:sp>
          <p:nvSpPr>
            <p:cNvPr id="16" name="pg16"/>
            <p:cNvSpPr/>
            <p:nvPr/>
          </p:nvSpPr>
          <p:spPr>
            <a:xfrm>
              <a:off x="1447447" y="2389739"/>
              <a:ext cx="843317" cy="1183034"/>
            </a:xfrm>
            <a:custGeom>
              <a:avLst/>
              <a:pathLst>
                <a:path w="843317" h="1183034">
                  <a:moveTo>
                    <a:pt x="843317" y="1153362"/>
                  </a:moveTo>
                  <a:lnTo>
                    <a:pt x="811405" y="1098440"/>
                  </a:lnTo>
                  <a:lnTo>
                    <a:pt x="779493" y="1043518"/>
                  </a:lnTo>
                  <a:lnTo>
                    <a:pt x="747580" y="988596"/>
                  </a:lnTo>
                  <a:lnTo>
                    <a:pt x="715668" y="933674"/>
                  </a:lnTo>
                  <a:lnTo>
                    <a:pt x="683755" y="878752"/>
                  </a:lnTo>
                  <a:lnTo>
                    <a:pt x="651843" y="823830"/>
                  </a:lnTo>
                  <a:lnTo>
                    <a:pt x="619931" y="768908"/>
                  </a:lnTo>
                  <a:lnTo>
                    <a:pt x="588018" y="713986"/>
                  </a:lnTo>
                  <a:lnTo>
                    <a:pt x="556106" y="659064"/>
                  </a:lnTo>
                  <a:lnTo>
                    <a:pt x="524194" y="604142"/>
                  </a:lnTo>
                  <a:lnTo>
                    <a:pt x="492281" y="549220"/>
                  </a:lnTo>
                  <a:lnTo>
                    <a:pt x="460369" y="494298"/>
                  </a:lnTo>
                  <a:lnTo>
                    <a:pt x="428456" y="439376"/>
                  </a:lnTo>
                  <a:lnTo>
                    <a:pt x="396544" y="384454"/>
                  </a:lnTo>
                  <a:lnTo>
                    <a:pt x="364632" y="329532"/>
                  </a:lnTo>
                  <a:lnTo>
                    <a:pt x="332719" y="274610"/>
                  </a:lnTo>
                  <a:lnTo>
                    <a:pt x="300807" y="219688"/>
                  </a:lnTo>
                  <a:lnTo>
                    <a:pt x="268895" y="164766"/>
                  </a:lnTo>
                  <a:lnTo>
                    <a:pt x="236982" y="109844"/>
                  </a:lnTo>
                  <a:lnTo>
                    <a:pt x="205070" y="54922"/>
                  </a:lnTo>
                  <a:lnTo>
                    <a:pt x="173158" y="0"/>
                  </a:lnTo>
                  <a:lnTo>
                    <a:pt x="113986" y="35920"/>
                  </a:lnTo>
                  <a:lnTo>
                    <a:pt x="56238" y="74088"/>
                  </a:lnTo>
                  <a:lnTo>
                    <a:pt x="0" y="114447"/>
                  </a:lnTo>
                  <a:lnTo>
                    <a:pt x="38020" y="165332"/>
                  </a:lnTo>
                  <a:lnTo>
                    <a:pt x="76040" y="216217"/>
                  </a:lnTo>
                  <a:lnTo>
                    <a:pt x="114060" y="267103"/>
                  </a:lnTo>
                  <a:lnTo>
                    <a:pt x="152080" y="317988"/>
                  </a:lnTo>
                  <a:lnTo>
                    <a:pt x="190101" y="368873"/>
                  </a:lnTo>
                  <a:lnTo>
                    <a:pt x="228121" y="419758"/>
                  </a:lnTo>
                  <a:lnTo>
                    <a:pt x="266141" y="470643"/>
                  </a:lnTo>
                  <a:lnTo>
                    <a:pt x="304161" y="521528"/>
                  </a:lnTo>
                  <a:lnTo>
                    <a:pt x="342182" y="572413"/>
                  </a:lnTo>
                  <a:lnTo>
                    <a:pt x="380202" y="623298"/>
                  </a:lnTo>
                  <a:lnTo>
                    <a:pt x="418222" y="674183"/>
                  </a:lnTo>
                  <a:lnTo>
                    <a:pt x="456242" y="725068"/>
                  </a:lnTo>
                  <a:lnTo>
                    <a:pt x="494263" y="775953"/>
                  </a:lnTo>
                  <a:lnTo>
                    <a:pt x="532283" y="826838"/>
                  </a:lnTo>
                  <a:lnTo>
                    <a:pt x="570303" y="877724"/>
                  </a:lnTo>
                  <a:lnTo>
                    <a:pt x="608323" y="928609"/>
                  </a:lnTo>
                  <a:lnTo>
                    <a:pt x="646343" y="979494"/>
                  </a:lnTo>
                  <a:lnTo>
                    <a:pt x="684364" y="1030379"/>
                  </a:lnTo>
                  <a:lnTo>
                    <a:pt x="722384" y="1081264"/>
                  </a:lnTo>
                  <a:lnTo>
                    <a:pt x="760404" y="1132149"/>
                  </a:lnTo>
                  <a:lnTo>
                    <a:pt x="798424" y="1183034"/>
                  </a:lnTo>
                  <a:close/>
                </a:path>
              </a:pathLst>
            </a:custGeom>
            <a:solidFill>
              <a:srgbClr val="F6222E">
                <a:alpha val="100000"/>
              </a:srgbClr>
            </a:solidFill>
            <a:ln w="13550" cap="flat">
              <a:solidFill>
                <a:srgbClr val="000000">
                  <a:alpha val="100000"/>
                </a:srgbClr>
              </a:solidFill>
              <a:prstDash val="solid"/>
              <a:miter/>
            </a:ln>
          </p:spPr>
          <p:txBody>
            <a:bodyPr/>
            <a:lstStyle/>
            <a:p/>
          </p:txBody>
        </p:sp>
        <p:sp>
          <p:nvSpPr>
            <p:cNvPr id="17" name="pg17"/>
            <p:cNvSpPr/>
            <p:nvPr/>
          </p:nvSpPr>
          <p:spPr>
            <a:xfrm>
              <a:off x="1620605" y="2296973"/>
              <a:ext cx="717576" cy="1246128"/>
            </a:xfrm>
            <a:custGeom>
              <a:avLst/>
              <a:pathLst>
                <a:path w="717576" h="1246128">
                  <a:moveTo>
                    <a:pt x="717576" y="1222078"/>
                  </a:moveTo>
                  <a:lnTo>
                    <a:pt x="692115" y="1163884"/>
                  </a:lnTo>
                  <a:lnTo>
                    <a:pt x="666654" y="1105689"/>
                  </a:lnTo>
                  <a:lnTo>
                    <a:pt x="641193" y="1047495"/>
                  </a:lnTo>
                  <a:lnTo>
                    <a:pt x="615732" y="989301"/>
                  </a:lnTo>
                  <a:lnTo>
                    <a:pt x="590271" y="931107"/>
                  </a:lnTo>
                  <a:lnTo>
                    <a:pt x="564810" y="872913"/>
                  </a:lnTo>
                  <a:lnTo>
                    <a:pt x="539349" y="814718"/>
                  </a:lnTo>
                  <a:lnTo>
                    <a:pt x="513888" y="756524"/>
                  </a:lnTo>
                  <a:lnTo>
                    <a:pt x="488427" y="698330"/>
                  </a:lnTo>
                  <a:lnTo>
                    <a:pt x="462966" y="640136"/>
                  </a:lnTo>
                  <a:lnTo>
                    <a:pt x="437505" y="581942"/>
                  </a:lnTo>
                  <a:lnTo>
                    <a:pt x="412044" y="523747"/>
                  </a:lnTo>
                  <a:lnTo>
                    <a:pt x="386583" y="465553"/>
                  </a:lnTo>
                  <a:lnTo>
                    <a:pt x="361122" y="407359"/>
                  </a:lnTo>
                  <a:lnTo>
                    <a:pt x="335661" y="349165"/>
                  </a:lnTo>
                  <a:lnTo>
                    <a:pt x="310200" y="290971"/>
                  </a:lnTo>
                  <a:lnTo>
                    <a:pt x="284739" y="232776"/>
                  </a:lnTo>
                  <a:lnTo>
                    <a:pt x="259278" y="174582"/>
                  </a:lnTo>
                  <a:lnTo>
                    <a:pt x="233817" y="116388"/>
                  </a:lnTo>
                  <a:lnTo>
                    <a:pt x="208355" y="58194"/>
                  </a:lnTo>
                  <a:lnTo>
                    <a:pt x="182894" y="0"/>
                  </a:lnTo>
                  <a:lnTo>
                    <a:pt x="120769" y="28598"/>
                  </a:lnTo>
                  <a:lnTo>
                    <a:pt x="59775" y="59535"/>
                  </a:lnTo>
                  <a:lnTo>
                    <a:pt x="0" y="92765"/>
                  </a:lnTo>
                  <a:lnTo>
                    <a:pt x="31912" y="147687"/>
                  </a:lnTo>
                  <a:lnTo>
                    <a:pt x="63824" y="202609"/>
                  </a:lnTo>
                  <a:lnTo>
                    <a:pt x="95737" y="257531"/>
                  </a:lnTo>
                  <a:lnTo>
                    <a:pt x="127649" y="312453"/>
                  </a:lnTo>
                  <a:lnTo>
                    <a:pt x="159561" y="367375"/>
                  </a:lnTo>
                  <a:lnTo>
                    <a:pt x="191474" y="422297"/>
                  </a:lnTo>
                  <a:lnTo>
                    <a:pt x="223386" y="477219"/>
                  </a:lnTo>
                  <a:lnTo>
                    <a:pt x="255298" y="532142"/>
                  </a:lnTo>
                  <a:lnTo>
                    <a:pt x="287211" y="587064"/>
                  </a:lnTo>
                  <a:lnTo>
                    <a:pt x="319123" y="641986"/>
                  </a:lnTo>
                  <a:lnTo>
                    <a:pt x="351036" y="696908"/>
                  </a:lnTo>
                  <a:lnTo>
                    <a:pt x="382948" y="751830"/>
                  </a:lnTo>
                  <a:lnTo>
                    <a:pt x="414860" y="806752"/>
                  </a:lnTo>
                  <a:lnTo>
                    <a:pt x="446773" y="861674"/>
                  </a:lnTo>
                  <a:lnTo>
                    <a:pt x="478685" y="916596"/>
                  </a:lnTo>
                  <a:lnTo>
                    <a:pt x="510597" y="971518"/>
                  </a:lnTo>
                  <a:lnTo>
                    <a:pt x="542510" y="1026440"/>
                  </a:lnTo>
                  <a:lnTo>
                    <a:pt x="574422" y="1081362"/>
                  </a:lnTo>
                  <a:lnTo>
                    <a:pt x="606334" y="1136284"/>
                  </a:lnTo>
                  <a:lnTo>
                    <a:pt x="638247" y="1191206"/>
                  </a:lnTo>
                  <a:lnTo>
                    <a:pt x="670159" y="1246128"/>
                  </a:lnTo>
                  <a:close/>
                </a:path>
              </a:pathLst>
            </a:custGeom>
            <a:solidFill>
              <a:srgbClr val="2ED9FF">
                <a:alpha val="100000"/>
              </a:srgbClr>
            </a:solidFill>
            <a:ln w="13550" cap="flat">
              <a:solidFill>
                <a:srgbClr val="000000">
                  <a:alpha val="100000"/>
                </a:srgbClr>
              </a:solidFill>
              <a:prstDash val="solid"/>
              <a:miter/>
            </a:ln>
          </p:spPr>
          <p:txBody>
            <a:bodyPr/>
            <a:lstStyle/>
            <a:p/>
          </p:txBody>
        </p:sp>
        <p:sp>
          <p:nvSpPr>
            <p:cNvPr id="18" name="pg18"/>
            <p:cNvSpPr/>
            <p:nvPr/>
          </p:nvSpPr>
          <p:spPr>
            <a:xfrm>
              <a:off x="1803500" y="2231001"/>
              <a:ext cx="580057" cy="1288049"/>
            </a:xfrm>
            <a:custGeom>
              <a:avLst/>
              <a:pathLst>
                <a:path w="580057" h="1288049">
                  <a:moveTo>
                    <a:pt x="580057" y="1270946"/>
                  </a:moveTo>
                  <a:lnTo>
                    <a:pt x="560769" y="1210424"/>
                  </a:lnTo>
                  <a:lnTo>
                    <a:pt x="541482" y="1149903"/>
                  </a:lnTo>
                  <a:lnTo>
                    <a:pt x="522194" y="1089382"/>
                  </a:lnTo>
                  <a:lnTo>
                    <a:pt x="502907" y="1028861"/>
                  </a:lnTo>
                  <a:lnTo>
                    <a:pt x="483619" y="968339"/>
                  </a:lnTo>
                  <a:lnTo>
                    <a:pt x="464331" y="907818"/>
                  </a:lnTo>
                  <a:lnTo>
                    <a:pt x="445044" y="847297"/>
                  </a:lnTo>
                  <a:lnTo>
                    <a:pt x="425756" y="786776"/>
                  </a:lnTo>
                  <a:lnTo>
                    <a:pt x="406469" y="726254"/>
                  </a:lnTo>
                  <a:lnTo>
                    <a:pt x="387181" y="665733"/>
                  </a:lnTo>
                  <a:lnTo>
                    <a:pt x="367894" y="605212"/>
                  </a:lnTo>
                  <a:lnTo>
                    <a:pt x="348606" y="544691"/>
                  </a:lnTo>
                  <a:lnTo>
                    <a:pt x="329319" y="484169"/>
                  </a:lnTo>
                  <a:lnTo>
                    <a:pt x="310031" y="423648"/>
                  </a:lnTo>
                  <a:lnTo>
                    <a:pt x="290744" y="363127"/>
                  </a:lnTo>
                  <a:lnTo>
                    <a:pt x="271456" y="302606"/>
                  </a:lnTo>
                  <a:lnTo>
                    <a:pt x="252169" y="242084"/>
                  </a:lnTo>
                  <a:lnTo>
                    <a:pt x="232881" y="181563"/>
                  </a:lnTo>
                  <a:lnTo>
                    <a:pt x="213593" y="121042"/>
                  </a:lnTo>
                  <a:lnTo>
                    <a:pt x="194306" y="60521"/>
                  </a:lnTo>
                  <a:lnTo>
                    <a:pt x="175018" y="0"/>
                  </a:lnTo>
                  <a:lnTo>
                    <a:pt x="115929" y="19965"/>
                  </a:lnTo>
                  <a:lnTo>
                    <a:pt x="57566" y="41964"/>
                  </a:lnTo>
                  <a:lnTo>
                    <a:pt x="0" y="65971"/>
                  </a:lnTo>
                  <a:lnTo>
                    <a:pt x="25461" y="124165"/>
                  </a:lnTo>
                  <a:lnTo>
                    <a:pt x="50922" y="182360"/>
                  </a:lnTo>
                  <a:lnTo>
                    <a:pt x="76383" y="240554"/>
                  </a:lnTo>
                  <a:lnTo>
                    <a:pt x="101844" y="298748"/>
                  </a:lnTo>
                  <a:lnTo>
                    <a:pt x="127305" y="356942"/>
                  </a:lnTo>
                  <a:lnTo>
                    <a:pt x="152766" y="415136"/>
                  </a:lnTo>
                  <a:lnTo>
                    <a:pt x="178227" y="473331"/>
                  </a:lnTo>
                  <a:lnTo>
                    <a:pt x="203688" y="531525"/>
                  </a:lnTo>
                  <a:lnTo>
                    <a:pt x="229149" y="589719"/>
                  </a:lnTo>
                  <a:lnTo>
                    <a:pt x="254610" y="647913"/>
                  </a:lnTo>
                  <a:lnTo>
                    <a:pt x="280071" y="706107"/>
                  </a:lnTo>
                  <a:lnTo>
                    <a:pt x="305532" y="764302"/>
                  </a:lnTo>
                  <a:lnTo>
                    <a:pt x="330993" y="822496"/>
                  </a:lnTo>
                  <a:lnTo>
                    <a:pt x="356454" y="880690"/>
                  </a:lnTo>
                  <a:lnTo>
                    <a:pt x="381915" y="938884"/>
                  </a:lnTo>
                  <a:lnTo>
                    <a:pt x="407376" y="997078"/>
                  </a:lnTo>
                  <a:lnTo>
                    <a:pt x="432837" y="1055273"/>
                  </a:lnTo>
                  <a:lnTo>
                    <a:pt x="458298" y="1113467"/>
                  </a:lnTo>
                  <a:lnTo>
                    <a:pt x="483759" y="1171661"/>
                  </a:lnTo>
                  <a:lnTo>
                    <a:pt x="509220" y="1229855"/>
                  </a:lnTo>
                  <a:lnTo>
                    <a:pt x="534681" y="1288049"/>
                  </a:lnTo>
                  <a:close/>
                </a:path>
              </a:pathLst>
            </a:custGeom>
            <a:solidFill>
              <a:srgbClr val="782AB6">
                <a:alpha val="100000"/>
              </a:srgbClr>
            </a:solidFill>
            <a:ln w="13550" cap="flat">
              <a:solidFill>
                <a:srgbClr val="000000">
                  <a:alpha val="100000"/>
                </a:srgbClr>
              </a:solidFill>
              <a:prstDash val="solid"/>
              <a:miter/>
            </a:ln>
          </p:spPr>
          <p:txBody>
            <a:bodyPr/>
            <a:lstStyle/>
            <a:p/>
          </p:txBody>
        </p:sp>
        <p:sp>
          <p:nvSpPr>
            <p:cNvPr id="19" name="pg19"/>
            <p:cNvSpPr/>
            <p:nvPr/>
          </p:nvSpPr>
          <p:spPr>
            <a:xfrm>
              <a:off x="1978519" y="2191040"/>
              <a:ext cx="443012" cy="1310907"/>
            </a:xfrm>
            <a:custGeom>
              <a:avLst/>
              <a:pathLst>
                <a:path w="443012" h="1310907">
                  <a:moveTo>
                    <a:pt x="443012" y="1300547"/>
                  </a:moveTo>
                  <a:lnTo>
                    <a:pt x="428891" y="1238616"/>
                  </a:lnTo>
                  <a:lnTo>
                    <a:pt x="414770" y="1176685"/>
                  </a:lnTo>
                  <a:lnTo>
                    <a:pt x="400649" y="1114754"/>
                  </a:lnTo>
                  <a:lnTo>
                    <a:pt x="386528" y="1052824"/>
                  </a:lnTo>
                  <a:lnTo>
                    <a:pt x="372407" y="990893"/>
                  </a:lnTo>
                  <a:lnTo>
                    <a:pt x="358286" y="928962"/>
                  </a:lnTo>
                  <a:lnTo>
                    <a:pt x="344165" y="867031"/>
                  </a:lnTo>
                  <a:lnTo>
                    <a:pt x="330044" y="805100"/>
                  </a:lnTo>
                  <a:lnTo>
                    <a:pt x="315923" y="743169"/>
                  </a:lnTo>
                  <a:lnTo>
                    <a:pt x="301802" y="681239"/>
                  </a:lnTo>
                  <a:lnTo>
                    <a:pt x="287681" y="619308"/>
                  </a:lnTo>
                  <a:lnTo>
                    <a:pt x="273560" y="557377"/>
                  </a:lnTo>
                  <a:lnTo>
                    <a:pt x="259439" y="495446"/>
                  </a:lnTo>
                  <a:lnTo>
                    <a:pt x="245318" y="433515"/>
                  </a:lnTo>
                  <a:lnTo>
                    <a:pt x="231197" y="371584"/>
                  </a:lnTo>
                  <a:lnTo>
                    <a:pt x="217076" y="309654"/>
                  </a:lnTo>
                  <a:lnTo>
                    <a:pt x="202955" y="247723"/>
                  </a:lnTo>
                  <a:lnTo>
                    <a:pt x="188834" y="185792"/>
                  </a:lnTo>
                  <a:lnTo>
                    <a:pt x="174713" y="123861"/>
                  </a:lnTo>
                  <a:lnTo>
                    <a:pt x="160592" y="61930"/>
                  </a:lnTo>
                  <a:lnTo>
                    <a:pt x="146471" y="0"/>
                  </a:lnTo>
                  <a:lnTo>
                    <a:pt x="72814" y="18436"/>
                  </a:lnTo>
                  <a:lnTo>
                    <a:pt x="0" y="39961"/>
                  </a:lnTo>
                  <a:lnTo>
                    <a:pt x="19287" y="100482"/>
                  </a:lnTo>
                  <a:lnTo>
                    <a:pt x="38575" y="161004"/>
                  </a:lnTo>
                  <a:lnTo>
                    <a:pt x="57862" y="221525"/>
                  </a:lnTo>
                  <a:lnTo>
                    <a:pt x="77150" y="282046"/>
                  </a:lnTo>
                  <a:lnTo>
                    <a:pt x="96437" y="342567"/>
                  </a:lnTo>
                  <a:lnTo>
                    <a:pt x="115725" y="403089"/>
                  </a:lnTo>
                  <a:lnTo>
                    <a:pt x="135012" y="463610"/>
                  </a:lnTo>
                  <a:lnTo>
                    <a:pt x="154300" y="524131"/>
                  </a:lnTo>
                  <a:lnTo>
                    <a:pt x="173587" y="584652"/>
                  </a:lnTo>
                  <a:lnTo>
                    <a:pt x="192875" y="645174"/>
                  </a:lnTo>
                  <a:lnTo>
                    <a:pt x="212162" y="705695"/>
                  </a:lnTo>
                  <a:lnTo>
                    <a:pt x="231450" y="766216"/>
                  </a:lnTo>
                  <a:lnTo>
                    <a:pt x="250738" y="826737"/>
                  </a:lnTo>
                  <a:lnTo>
                    <a:pt x="270025" y="887259"/>
                  </a:lnTo>
                  <a:lnTo>
                    <a:pt x="289313" y="947780"/>
                  </a:lnTo>
                  <a:lnTo>
                    <a:pt x="308600" y="1008301"/>
                  </a:lnTo>
                  <a:lnTo>
                    <a:pt x="327888" y="1068822"/>
                  </a:lnTo>
                  <a:lnTo>
                    <a:pt x="347175" y="1129344"/>
                  </a:lnTo>
                  <a:lnTo>
                    <a:pt x="366463" y="1189865"/>
                  </a:lnTo>
                  <a:lnTo>
                    <a:pt x="385750" y="1250386"/>
                  </a:lnTo>
                  <a:lnTo>
                    <a:pt x="405038" y="1310907"/>
                  </a:lnTo>
                  <a:close/>
                </a:path>
              </a:pathLst>
            </a:custGeom>
            <a:solidFill>
              <a:srgbClr val="90AD1C">
                <a:alpha val="100000"/>
              </a:srgbClr>
            </a:solidFill>
            <a:ln w="13550" cap="flat">
              <a:solidFill>
                <a:srgbClr val="000000">
                  <a:alpha val="100000"/>
                </a:srgbClr>
              </a:solidFill>
              <a:prstDash val="solid"/>
              <a:miter/>
            </a:ln>
          </p:spPr>
          <p:txBody>
            <a:bodyPr/>
            <a:lstStyle/>
            <a:p/>
          </p:txBody>
        </p:sp>
        <p:sp>
          <p:nvSpPr>
            <p:cNvPr id="20" name="pg20"/>
            <p:cNvSpPr/>
            <p:nvPr/>
          </p:nvSpPr>
          <p:spPr>
            <a:xfrm>
              <a:off x="2124990" y="2166153"/>
              <a:ext cx="330639" cy="1325433"/>
            </a:xfrm>
            <a:custGeom>
              <a:avLst/>
              <a:pathLst>
                <a:path w="330639" h="1325433">
                  <a:moveTo>
                    <a:pt x="330639" y="1318981"/>
                  </a:moveTo>
                  <a:lnTo>
                    <a:pt x="321158" y="1256173"/>
                  </a:lnTo>
                  <a:lnTo>
                    <a:pt x="311676" y="1193364"/>
                  </a:lnTo>
                  <a:lnTo>
                    <a:pt x="302194" y="1130555"/>
                  </a:lnTo>
                  <a:lnTo>
                    <a:pt x="292713" y="1067747"/>
                  </a:lnTo>
                  <a:lnTo>
                    <a:pt x="283231" y="1004938"/>
                  </a:lnTo>
                  <a:lnTo>
                    <a:pt x="273749" y="942129"/>
                  </a:lnTo>
                  <a:lnTo>
                    <a:pt x="264267" y="879321"/>
                  </a:lnTo>
                  <a:lnTo>
                    <a:pt x="254786" y="816512"/>
                  </a:lnTo>
                  <a:lnTo>
                    <a:pt x="245304" y="753703"/>
                  </a:lnTo>
                  <a:lnTo>
                    <a:pt x="235822" y="690895"/>
                  </a:lnTo>
                  <a:lnTo>
                    <a:pt x="226341" y="628086"/>
                  </a:lnTo>
                  <a:lnTo>
                    <a:pt x="216859" y="565277"/>
                  </a:lnTo>
                  <a:lnTo>
                    <a:pt x="207377" y="502469"/>
                  </a:lnTo>
                  <a:lnTo>
                    <a:pt x="197896" y="439660"/>
                  </a:lnTo>
                  <a:lnTo>
                    <a:pt x="188414" y="376851"/>
                  </a:lnTo>
                  <a:lnTo>
                    <a:pt x="178932" y="314043"/>
                  </a:lnTo>
                  <a:lnTo>
                    <a:pt x="169450" y="251234"/>
                  </a:lnTo>
                  <a:lnTo>
                    <a:pt x="159969" y="188425"/>
                  </a:lnTo>
                  <a:lnTo>
                    <a:pt x="150487" y="125617"/>
                  </a:lnTo>
                  <a:lnTo>
                    <a:pt x="141005" y="62808"/>
                  </a:lnTo>
                  <a:lnTo>
                    <a:pt x="131524" y="0"/>
                  </a:lnTo>
                  <a:lnTo>
                    <a:pt x="65530" y="11220"/>
                  </a:lnTo>
                  <a:lnTo>
                    <a:pt x="0" y="24886"/>
                  </a:lnTo>
                  <a:lnTo>
                    <a:pt x="14121" y="86817"/>
                  </a:lnTo>
                  <a:lnTo>
                    <a:pt x="28242" y="148748"/>
                  </a:lnTo>
                  <a:lnTo>
                    <a:pt x="42363" y="210678"/>
                  </a:lnTo>
                  <a:lnTo>
                    <a:pt x="56484" y="272609"/>
                  </a:lnTo>
                  <a:lnTo>
                    <a:pt x="70605" y="334540"/>
                  </a:lnTo>
                  <a:lnTo>
                    <a:pt x="84726" y="396471"/>
                  </a:lnTo>
                  <a:lnTo>
                    <a:pt x="98847" y="458402"/>
                  </a:lnTo>
                  <a:lnTo>
                    <a:pt x="112968" y="520333"/>
                  </a:lnTo>
                  <a:lnTo>
                    <a:pt x="127089" y="582263"/>
                  </a:lnTo>
                  <a:lnTo>
                    <a:pt x="141210" y="644194"/>
                  </a:lnTo>
                  <a:lnTo>
                    <a:pt x="155331" y="706125"/>
                  </a:lnTo>
                  <a:lnTo>
                    <a:pt x="169452" y="768056"/>
                  </a:lnTo>
                  <a:lnTo>
                    <a:pt x="183573" y="829987"/>
                  </a:lnTo>
                  <a:lnTo>
                    <a:pt x="197694" y="891918"/>
                  </a:lnTo>
                  <a:lnTo>
                    <a:pt x="211815" y="953848"/>
                  </a:lnTo>
                  <a:lnTo>
                    <a:pt x="225936" y="1015779"/>
                  </a:lnTo>
                  <a:lnTo>
                    <a:pt x="240057" y="1077710"/>
                  </a:lnTo>
                  <a:lnTo>
                    <a:pt x="254178" y="1139641"/>
                  </a:lnTo>
                  <a:lnTo>
                    <a:pt x="268299" y="1201572"/>
                  </a:lnTo>
                  <a:lnTo>
                    <a:pt x="282420" y="1263502"/>
                  </a:lnTo>
                  <a:lnTo>
                    <a:pt x="296541" y="1325433"/>
                  </a:lnTo>
                  <a:close/>
                </a:path>
              </a:pathLst>
            </a:custGeom>
            <a:solidFill>
              <a:srgbClr val="B00068">
                <a:alpha val="100000"/>
              </a:srgbClr>
            </a:solidFill>
            <a:ln w="13550" cap="flat">
              <a:solidFill>
                <a:srgbClr val="000000">
                  <a:alpha val="100000"/>
                </a:srgbClr>
              </a:solidFill>
              <a:prstDash val="solid"/>
              <a:miter/>
            </a:ln>
          </p:spPr>
          <p:txBody>
            <a:bodyPr/>
            <a:lstStyle/>
            <a:p/>
          </p:txBody>
        </p:sp>
        <p:sp>
          <p:nvSpPr>
            <p:cNvPr id="21" name="pg21"/>
            <p:cNvSpPr/>
            <p:nvPr/>
          </p:nvSpPr>
          <p:spPr>
            <a:xfrm>
              <a:off x="2256514" y="2154641"/>
              <a:ext cx="223064" cy="1330493"/>
            </a:xfrm>
            <a:custGeom>
              <a:avLst/>
              <a:pathLst>
                <a:path w="223064" h="1330493">
                  <a:moveTo>
                    <a:pt x="223064" y="1327508"/>
                  </a:moveTo>
                  <a:lnTo>
                    <a:pt x="216841" y="1264294"/>
                  </a:lnTo>
                  <a:lnTo>
                    <a:pt x="210617" y="1201079"/>
                  </a:lnTo>
                  <a:lnTo>
                    <a:pt x="204394" y="1137864"/>
                  </a:lnTo>
                  <a:lnTo>
                    <a:pt x="198171" y="1074650"/>
                  </a:lnTo>
                  <a:lnTo>
                    <a:pt x="191947" y="1011435"/>
                  </a:lnTo>
                  <a:lnTo>
                    <a:pt x="185724" y="948220"/>
                  </a:lnTo>
                  <a:lnTo>
                    <a:pt x="179500" y="885005"/>
                  </a:lnTo>
                  <a:lnTo>
                    <a:pt x="173277" y="821791"/>
                  </a:lnTo>
                  <a:lnTo>
                    <a:pt x="167054" y="758576"/>
                  </a:lnTo>
                  <a:lnTo>
                    <a:pt x="160830" y="695361"/>
                  </a:lnTo>
                  <a:lnTo>
                    <a:pt x="154607" y="632147"/>
                  </a:lnTo>
                  <a:lnTo>
                    <a:pt x="148384" y="568932"/>
                  </a:lnTo>
                  <a:lnTo>
                    <a:pt x="142160" y="505717"/>
                  </a:lnTo>
                  <a:lnTo>
                    <a:pt x="135937" y="442502"/>
                  </a:lnTo>
                  <a:lnTo>
                    <a:pt x="129713" y="379288"/>
                  </a:lnTo>
                  <a:lnTo>
                    <a:pt x="123490" y="316073"/>
                  </a:lnTo>
                  <a:lnTo>
                    <a:pt x="117267" y="252858"/>
                  </a:lnTo>
                  <a:lnTo>
                    <a:pt x="111043" y="189644"/>
                  </a:lnTo>
                  <a:lnTo>
                    <a:pt x="104820" y="126429"/>
                  </a:lnTo>
                  <a:lnTo>
                    <a:pt x="98597" y="63214"/>
                  </a:lnTo>
                  <a:lnTo>
                    <a:pt x="92373" y="0"/>
                  </a:lnTo>
                  <a:lnTo>
                    <a:pt x="0" y="11511"/>
                  </a:lnTo>
                  <a:lnTo>
                    <a:pt x="9481" y="74320"/>
                  </a:lnTo>
                  <a:lnTo>
                    <a:pt x="18963" y="137128"/>
                  </a:lnTo>
                  <a:lnTo>
                    <a:pt x="28445" y="199937"/>
                  </a:lnTo>
                  <a:lnTo>
                    <a:pt x="37926" y="262746"/>
                  </a:lnTo>
                  <a:lnTo>
                    <a:pt x="47408" y="325554"/>
                  </a:lnTo>
                  <a:lnTo>
                    <a:pt x="56890" y="388363"/>
                  </a:lnTo>
                  <a:lnTo>
                    <a:pt x="66371" y="451172"/>
                  </a:lnTo>
                  <a:lnTo>
                    <a:pt x="75853" y="513980"/>
                  </a:lnTo>
                  <a:lnTo>
                    <a:pt x="85335" y="576789"/>
                  </a:lnTo>
                  <a:lnTo>
                    <a:pt x="94817" y="639598"/>
                  </a:lnTo>
                  <a:lnTo>
                    <a:pt x="104298" y="702406"/>
                  </a:lnTo>
                  <a:lnTo>
                    <a:pt x="113780" y="765215"/>
                  </a:lnTo>
                  <a:lnTo>
                    <a:pt x="123262" y="828024"/>
                  </a:lnTo>
                  <a:lnTo>
                    <a:pt x="132743" y="890832"/>
                  </a:lnTo>
                  <a:lnTo>
                    <a:pt x="142225" y="953641"/>
                  </a:lnTo>
                  <a:lnTo>
                    <a:pt x="151707" y="1016450"/>
                  </a:lnTo>
                  <a:lnTo>
                    <a:pt x="161188" y="1079258"/>
                  </a:lnTo>
                  <a:lnTo>
                    <a:pt x="170670" y="1142067"/>
                  </a:lnTo>
                  <a:lnTo>
                    <a:pt x="180152" y="1204876"/>
                  </a:lnTo>
                  <a:lnTo>
                    <a:pt x="189634" y="1267684"/>
                  </a:lnTo>
                  <a:lnTo>
                    <a:pt x="199115" y="1330493"/>
                  </a:lnTo>
                  <a:close/>
                </a:path>
              </a:pathLst>
            </a:custGeom>
            <a:solidFill>
              <a:srgbClr val="FEAF16">
                <a:alpha val="100000"/>
              </a:srgbClr>
            </a:solidFill>
            <a:ln w="13550" cap="flat">
              <a:solidFill>
                <a:srgbClr val="000000">
                  <a:alpha val="100000"/>
                </a:srgbClr>
              </a:solidFill>
              <a:prstDash val="solid"/>
              <a:miter/>
            </a:ln>
          </p:spPr>
          <p:txBody>
            <a:bodyPr/>
            <a:lstStyle/>
            <a:p/>
          </p:txBody>
        </p:sp>
        <p:sp>
          <p:nvSpPr>
            <p:cNvPr id="22" name="pg22"/>
            <p:cNvSpPr/>
            <p:nvPr/>
          </p:nvSpPr>
          <p:spPr>
            <a:xfrm>
              <a:off x="2348888" y="2149514"/>
              <a:ext cx="147189" cy="1332636"/>
            </a:xfrm>
            <a:custGeom>
              <a:avLst/>
              <a:pathLst>
                <a:path w="147189" h="1332636">
                  <a:moveTo>
                    <a:pt x="147189" y="1331307"/>
                  </a:moveTo>
                  <a:lnTo>
                    <a:pt x="143210" y="1267911"/>
                  </a:lnTo>
                  <a:lnTo>
                    <a:pt x="139231" y="1204516"/>
                  </a:lnTo>
                  <a:lnTo>
                    <a:pt x="135252" y="1141120"/>
                  </a:lnTo>
                  <a:lnTo>
                    <a:pt x="131274" y="1077724"/>
                  </a:lnTo>
                  <a:lnTo>
                    <a:pt x="127295" y="1014329"/>
                  </a:lnTo>
                  <a:lnTo>
                    <a:pt x="123316" y="950933"/>
                  </a:lnTo>
                  <a:lnTo>
                    <a:pt x="119338" y="887538"/>
                  </a:lnTo>
                  <a:lnTo>
                    <a:pt x="115359" y="824142"/>
                  </a:lnTo>
                  <a:lnTo>
                    <a:pt x="111380" y="760746"/>
                  </a:lnTo>
                  <a:lnTo>
                    <a:pt x="107401" y="697351"/>
                  </a:lnTo>
                  <a:lnTo>
                    <a:pt x="103423" y="633955"/>
                  </a:lnTo>
                  <a:lnTo>
                    <a:pt x="99444" y="570560"/>
                  </a:lnTo>
                  <a:lnTo>
                    <a:pt x="95465" y="507164"/>
                  </a:lnTo>
                  <a:lnTo>
                    <a:pt x="91486" y="443769"/>
                  </a:lnTo>
                  <a:lnTo>
                    <a:pt x="87508" y="380373"/>
                  </a:lnTo>
                  <a:lnTo>
                    <a:pt x="83529" y="316977"/>
                  </a:lnTo>
                  <a:lnTo>
                    <a:pt x="79550" y="253582"/>
                  </a:lnTo>
                  <a:lnTo>
                    <a:pt x="75572" y="190186"/>
                  </a:lnTo>
                  <a:lnTo>
                    <a:pt x="71593" y="126791"/>
                  </a:lnTo>
                  <a:lnTo>
                    <a:pt x="67614" y="63395"/>
                  </a:lnTo>
                  <a:lnTo>
                    <a:pt x="63635" y="0"/>
                  </a:lnTo>
                  <a:lnTo>
                    <a:pt x="0" y="5127"/>
                  </a:lnTo>
                  <a:lnTo>
                    <a:pt x="6223" y="68342"/>
                  </a:lnTo>
                  <a:lnTo>
                    <a:pt x="12446" y="131557"/>
                  </a:lnTo>
                  <a:lnTo>
                    <a:pt x="18670" y="194771"/>
                  </a:lnTo>
                  <a:lnTo>
                    <a:pt x="24893" y="257986"/>
                  </a:lnTo>
                  <a:lnTo>
                    <a:pt x="31116" y="321201"/>
                  </a:lnTo>
                  <a:lnTo>
                    <a:pt x="37340" y="384415"/>
                  </a:lnTo>
                  <a:lnTo>
                    <a:pt x="43563" y="447630"/>
                  </a:lnTo>
                  <a:lnTo>
                    <a:pt x="49786" y="510845"/>
                  </a:lnTo>
                  <a:lnTo>
                    <a:pt x="56010" y="574060"/>
                  </a:lnTo>
                  <a:lnTo>
                    <a:pt x="62233" y="637274"/>
                  </a:lnTo>
                  <a:lnTo>
                    <a:pt x="68457" y="700489"/>
                  </a:lnTo>
                  <a:lnTo>
                    <a:pt x="74680" y="763704"/>
                  </a:lnTo>
                  <a:lnTo>
                    <a:pt x="80903" y="826918"/>
                  </a:lnTo>
                  <a:lnTo>
                    <a:pt x="87127" y="890133"/>
                  </a:lnTo>
                  <a:lnTo>
                    <a:pt x="93350" y="953348"/>
                  </a:lnTo>
                  <a:lnTo>
                    <a:pt x="99573" y="1016563"/>
                  </a:lnTo>
                  <a:lnTo>
                    <a:pt x="105797" y="1079777"/>
                  </a:lnTo>
                  <a:lnTo>
                    <a:pt x="112020" y="1142992"/>
                  </a:lnTo>
                  <a:lnTo>
                    <a:pt x="118244" y="1206207"/>
                  </a:lnTo>
                  <a:lnTo>
                    <a:pt x="124467" y="1269421"/>
                  </a:lnTo>
                  <a:lnTo>
                    <a:pt x="130690" y="1332636"/>
                  </a:lnTo>
                  <a:close/>
                </a:path>
              </a:pathLst>
            </a:custGeom>
            <a:solidFill>
              <a:srgbClr val="3283FE">
                <a:alpha val="100000"/>
              </a:srgbClr>
            </a:solidFill>
            <a:ln w="13550" cap="flat">
              <a:solidFill>
                <a:srgbClr val="000000">
                  <a:alpha val="100000"/>
                </a:srgbClr>
              </a:solidFill>
              <a:prstDash val="solid"/>
              <a:miter/>
            </a:ln>
          </p:spPr>
          <p:txBody>
            <a:bodyPr/>
            <a:lstStyle/>
            <a:p/>
          </p:txBody>
        </p:sp>
        <p:sp>
          <p:nvSpPr>
            <p:cNvPr id="23" name="pg23"/>
            <p:cNvSpPr/>
            <p:nvPr/>
          </p:nvSpPr>
          <p:spPr>
            <a:xfrm>
              <a:off x="2412524" y="2147383"/>
              <a:ext cx="94353" cy="1333437"/>
            </a:xfrm>
            <a:custGeom>
              <a:avLst/>
              <a:pathLst>
                <a:path w="94353" h="1333437">
                  <a:moveTo>
                    <a:pt x="94353" y="1332885"/>
                  </a:moveTo>
                  <a:lnTo>
                    <a:pt x="91843" y="1269414"/>
                  </a:lnTo>
                  <a:lnTo>
                    <a:pt x="89334" y="1205943"/>
                  </a:lnTo>
                  <a:lnTo>
                    <a:pt x="86825" y="1142473"/>
                  </a:lnTo>
                  <a:lnTo>
                    <a:pt x="84315" y="1079002"/>
                  </a:lnTo>
                  <a:lnTo>
                    <a:pt x="81806" y="1015531"/>
                  </a:lnTo>
                  <a:lnTo>
                    <a:pt x="79297" y="952060"/>
                  </a:lnTo>
                  <a:lnTo>
                    <a:pt x="76787" y="888590"/>
                  </a:lnTo>
                  <a:lnTo>
                    <a:pt x="74278" y="825119"/>
                  </a:lnTo>
                  <a:lnTo>
                    <a:pt x="71769" y="761648"/>
                  </a:lnTo>
                  <a:lnTo>
                    <a:pt x="69259" y="698178"/>
                  </a:lnTo>
                  <a:lnTo>
                    <a:pt x="66750" y="634707"/>
                  </a:lnTo>
                  <a:lnTo>
                    <a:pt x="64241" y="571236"/>
                  </a:lnTo>
                  <a:lnTo>
                    <a:pt x="61731" y="507765"/>
                  </a:lnTo>
                  <a:lnTo>
                    <a:pt x="59222" y="444295"/>
                  </a:lnTo>
                  <a:lnTo>
                    <a:pt x="56713" y="380824"/>
                  </a:lnTo>
                  <a:lnTo>
                    <a:pt x="54203" y="317353"/>
                  </a:lnTo>
                  <a:lnTo>
                    <a:pt x="51694" y="253882"/>
                  </a:lnTo>
                  <a:lnTo>
                    <a:pt x="49185" y="190412"/>
                  </a:lnTo>
                  <a:lnTo>
                    <a:pt x="46675" y="126941"/>
                  </a:lnTo>
                  <a:lnTo>
                    <a:pt x="44166" y="63470"/>
                  </a:lnTo>
                  <a:lnTo>
                    <a:pt x="41657" y="0"/>
                  </a:lnTo>
                  <a:lnTo>
                    <a:pt x="0" y="2130"/>
                  </a:lnTo>
                  <a:lnTo>
                    <a:pt x="3978" y="65525"/>
                  </a:lnTo>
                  <a:lnTo>
                    <a:pt x="7957" y="128921"/>
                  </a:lnTo>
                  <a:lnTo>
                    <a:pt x="11936" y="192317"/>
                  </a:lnTo>
                  <a:lnTo>
                    <a:pt x="15914" y="255712"/>
                  </a:lnTo>
                  <a:lnTo>
                    <a:pt x="19893" y="319108"/>
                  </a:lnTo>
                  <a:lnTo>
                    <a:pt x="23872" y="382503"/>
                  </a:lnTo>
                  <a:lnTo>
                    <a:pt x="27851" y="445899"/>
                  </a:lnTo>
                  <a:lnTo>
                    <a:pt x="31829" y="509295"/>
                  </a:lnTo>
                  <a:lnTo>
                    <a:pt x="35808" y="572690"/>
                  </a:lnTo>
                  <a:lnTo>
                    <a:pt x="39787" y="636086"/>
                  </a:lnTo>
                  <a:lnTo>
                    <a:pt x="43765" y="699481"/>
                  </a:lnTo>
                  <a:lnTo>
                    <a:pt x="47744" y="762877"/>
                  </a:lnTo>
                  <a:lnTo>
                    <a:pt x="51723" y="826272"/>
                  </a:lnTo>
                  <a:lnTo>
                    <a:pt x="55702" y="889668"/>
                  </a:lnTo>
                  <a:lnTo>
                    <a:pt x="59680" y="953064"/>
                  </a:lnTo>
                  <a:lnTo>
                    <a:pt x="63659" y="1016459"/>
                  </a:lnTo>
                  <a:lnTo>
                    <a:pt x="67638" y="1079855"/>
                  </a:lnTo>
                  <a:lnTo>
                    <a:pt x="71616" y="1143250"/>
                  </a:lnTo>
                  <a:lnTo>
                    <a:pt x="75595" y="1206646"/>
                  </a:lnTo>
                  <a:lnTo>
                    <a:pt x="79574" y="1270042"/>
                  </a:lnTo>
                  <a:lnTo>
                    <a:pt x="83553" y="1333437"/>
                  </a:lnTo>
                  <a:close/>
                </a:path>
              </a:pathLst>
            </a:custGeom>
            <a:solidFill>
              <a:srgbClr val="00CC99">
                <a:alpha val="100000"/>
              </a:srgbClr>
            </a:solidFill>
            <a:ln w="13550" cap="flat">
              <a:solidFill>
                <a:srgbClr val="000000">
                  <a:alpha val="100000"/>
                </a:srgbClr>
              </a:solidFill>
              <a:prstDash val="solid"/>
              <a:miter/>
            </a:ln>
          </p:spPr>
          <p:txBody>
            <a:bodyPr/>
            <a:lstStyle/>
            <a:p/>
          </p:txBody>
        </p:sp>
        <p:sp>
          <p:nvSpPr>
            <p:cNvPr id="24" name="pg24"/>
            <p:cNvSpPr/>
            <p:nvPr/>
          </p:nvSpPr>
          <p:spPr>
            <a:xfrm>
              <a:off x="2454181" y="2146392"/>
              <a:ext cx="61129" cy="1333877"/>
            </a:xfrm>
            <a:custGeom>
              <a:avLst/>
              <a:pathLst>
                <a:path w="61129" h="1333877">
                  <a:moveTo>
                    <a:pt x="61129" y="1333619"/>
                  </a:moveTo>
                  <a:lnTo>
                    <a:pt x="59767" y="1270114"/>
                  </a:lnTo>
                  <a:lnTo>
                    <a:pt x="58405" y="1206608"/>
                  </a:lnTo>
                  <a:lnTo>
                    <a:pt x="57043" y="1143102"/>
                  </a:lnTo>
                  <a:lnTo>
                    <a:pt x="55681" y="1079597"/>
                  </a:lnTo>
                  <a:lnTo>
                    <a:pt x="54319" y="1016091"/>
                  </a:lnTo>
                  <a:lnTo>
                    <a:pt x="52958" y="952585"/>
                  </a:lnTo>
                  <a:lnTo>
                    <a:pt x="51596" y="889079"/>
                  </a:lnTo>
                  <a:lnTo>
                    <a:pt x="50234" y="825574"/>
                  </a:lnTo>
                  <a:lnTo>
                    <a:pt x="48872" y="762068"/>
                  </a:lnTo>
                  <a:lnTo>
                    <a:pt x="47510" y="698562"/>
                  </a:lnTo>
                  <a:lnTo>
                    <a:pt x="46148" y="635057"/>
                  </a:lnTo>
                  <a:lnTo>
                    <a:pt x="44786" y="571551"/>
                  </a:lnTo>
                  <a:lnTo>
                    <a:pt x="43424" y="508045"/>
                  </a:lnTo>
                  <a:lnTo>
                    <a:pt x="42062" y="444539"/>
                  </a:lnTo>
                  <a:lnTo>
                    <a:pt x="40700" y="381034"/>
                  </a:lnTo>
                  <a:lnTo>
                    <a:pt x="39338" y="317528"/>
                  </a:lnTo>
                  <a:lnTo>
                    <a:pt x="37977" y="254022"/>
                  </a:lnTo>
                  <a:lnTo>
                    <a:pt x="36615" y="190517"/>
                  </a:lnTo>
                  <a:lnTo>
                    <a:pt x="35253" y="127011"/>
                  </a:lnTo>
                  <a:lnTo>
                    <a:pt x="33891" y="63505"/>
                  </a:lnTo>
                  <a:lnTo>
                    <a:pt x="32529" y="0"/>
                  </a:lnTo>
                  <a:lnTo>
                    <a:pt x="0" y="991"/>
                  </a:lnTo>
                  <a:lnTo>
                    <a:pt x="2509" y="64462"/>
                  </a:lnTo>
                  <a:lnTo>
                    <a:pt x="5018" y="127933"/>
                  </a:lnTo>
                  <a:lnTo>
                    <a:pt x="7527" y="191403"/>
                  </a:lnTo>
                  <a:lnTo>
                    <a:pt x="10037" y="254874"/>
                  </a:lnTo>
                  <a:lnTo>
                    <a:pt x="12546" y="318345"/>
                  </a:lnTo>
                  <a:lnTo>
                    <a:pt x="15055" y="381816"/>
                  </a:lnTo>
                  <a:lnTo>
                    <a:pt x="17565" y="445286"/>
                  </a:lnTo>
                  <a:lnTo>
                    <a:pt x="20074" y="508757"/>
                  </a:lnTo>
                  <a:lnTo>
                    <a:pt x="22583" y="572228"/>
                  </a:lnTo>
                  <a:lnTo>
                    <a:pt x="25093" y="635699"/>
                  </a:lnTo>
                  <a:lnTo>
                    <a:pt x="27602" y="699169"/>
                  </a:lnTo>
                  <a:lnTo>
                    <a:pt x="30111" y="762640"/>
                  </a:lnTo>
                  <a:lnTo>
                    <a:pt x="32621" y="826111"/>
                  </a:lnTo>
                  <a:lnTo>
                    <a:pt x="35130" y="889581"/>
                  </a:lnTo>
                  <a:lnTo>
                    <a:pt x="37639" y="953052"/>
                  </a:lnTo>
                  <a:lnTo>
                    <a:pt x="40149" y="1016523"/>
                  </a:lnTo>
                  <a:lnTo>
                    <a:pt x="42658" y="1079994"/>
                  </a:lnTo>
                  <a:lnTo>
                    <a:pt x="45167" y="1143464"/>
                  </a:lnTo>
                  <a:lnTo>
                    <a:pt x="47677" y="1206935"/>
                  </a:lnTo>
                  <a:lnTo>
                    <a:pt x="50186" y="1270406"/>
                  </a:lnTo>
                  <a:lnTo>
                    <a:pt x="52695" y="1333877"/>
                  </a:lnTo>
                  <a:close/>
                </a:path>
              </a:pathLst>
            </a:custGeom>
            <a:solidFill>
              <a:srgbClr val="FE00FA">
                <a:alpha val="100000"/>
              </a:srgbClr>
            </a:solidFill>
            <a:ln w="13550" cap="flat">
              <a:solidFill>
                <a:srgbClr val="000000">
                  <a:alpha val="100000"/>
                </a:srgbClr>
              </a:solidFill>
              <a:prstDash val="solid"/>
              <a:miter/>
            </a:ln>
          </p:spPr>
          <p:txBody>
            <a:bodyPr/>
            <a:lstStyle/>
            <a:p/>
          </p:txBody>
        </p:sp>
        <p:sp>
          <p:nvSpPr>
            <p:cNvPr id="25" name="pg25"/>
            <p:cNvSpPr/>
            <p:nvPr/>
          </p:nvSpPr>
          <p:spPr>
            <a:xfrm>
              <a:off x="2486710" y="2146083"/>
              <a:ext cx="33570" cy="1333928"/>
            </a:xfrm>
            <a:custGeom>
              <a:avLst/>
              <a:pathLst>
                <a:path w="33570" h="1333928">
                  <a:moveTo>
                    <a:pt x="33570" y="1333848"/>
                  </a:moveTo>
                  <a:lnTo>
                    <a:pt x="32884" y="1270332"/>
                  </a:lnTo>
                  <a:lnTo>
                    <a:pt x="32198" y="1206815"/>
                  </a:lnTo>
                  <a:lnTo>
                    <a:pt x="31513" y="1143298"/>
                  </a:lnTo>
                  <a:lnTo>
                    <a:pt x="30827" y="1079782"/>
                  </a:lnTo>
                  <a:lnTo>
                    <a:pt x="30141" y="1016265"/>
                  </a:lnTo>
                  <a:lnTo>
                    <a:pt x="29456" y="952749"/>
                  </a:lnTo>
                  <a:lnTo>
                    <a:pt x="28770" y="889232"/>
                  </a:lnTo>
                  <a:lnTo>
                    <a:pt x="28084" y="825715"/>
                  </a:lnTo>
                  <a:lnTo>
                    <a:pt x="27398" y="762199"/>
                  </a:lnTo>
                  <a:lnTo>
                    <a:pt x="26713" y="698682"/>
                  </a:lnTo>
                  <a:lnTo>
                    <a:pt x="26027" y="635166"/>
                  </a:lnTo>
                  <a:lnTo>
                    <a:pt x="25341" y="571649"/>
                  </a:lnTo>
                  <a:lnTo>
                    <a:pt x="24656" y="508132"/>
                  </a:lnTo>
                  <a:lnTo>
                    <a:pt x="23970" y="444616"/>
                  </a:lnTo>
                  <a:lnTo>
                    <a:pt x="23284" y="381099"/>
                  </a:lnTo>
                  <a:lnTo>
                    <a:pt x="22599" y="317583"/>
                  </a:lnTo>
                  <a:lnTo>
                    <a:pt x="21913" y="254066"/>
                  </a:lnTo>
                  <a:lnTo>
                    <a:pt x="21227" y="190549"/>
                  </a:lnTo>
                  <a:lnTo>
                    <a:pt x="20541" y="127033"/>
                  </a:lnTo>
                  <a:lnTo>
                    <a:pt x="19856" y="63516"/>
                  </a:lnTo>
                  <a:lnTo>
                    <a:pt x="19170" y="0"/>
                  </a:lnTo>
                  <a:lnTo>
                    <a:pt x="0" y="309"/>
                  </a:lnTo>
                  <a:lnTo>
                    <a:pt x="1361" y="63814"/>
                  </a:lnTo>
                  <a:lnTo>
                    <a:pt x="2723" y="127320"/>
                  </a:lnTo>
                  <a:lnTo>
                    <a:pt x="4085" y="190826"/>
                  </a:lnTo>
                  <a:lnTo>
                    <a:pt x="5447" y="254331"/>
                  </a:lnTo>
                  <a:lnTo>
                    <a:pt x="6809" y="317837"/>
                  </a:lnTo>
                  <a:lnTo>
                    <a:pt x="8171" y="381343"/>
                  </a:lnTo>
                  <a:lnTo>
                    <a:pt x="9533" y="444848"/>
                  </a:lnTo>
                  <a:lnTo>
                    <a:pt x="10895" y="508354"/>
                  </a:lnTo>
                  <a:lnTo>
                    <a:pt x="12257" y="571860"/>
                  </a:lnTo>
                  <a:lnTo>
                    <a:pt x="13619" y="635366"/>
                  </a:lnTo>
                  <a:lnTo>
                    <a:pt x="14980" y="698871"/>
                  </a:lnTo>
                  <a:lnTo>
                    <a:pt x="16342" y="762377"/>
                  </a:lnTo>
                  <a:lnTo>
                    <a:pt x="17704" y="825883"/>
                  </a:lnTo>
                  <a:lnTo>
                    <a:pt x="19066" y="889388"/>
                  </a:lnTo>
                  <a:lnTo>
                    <a:pt x="20428" y="952894"/>
                  </a:lnTo>
                  <a:lnTo>
                    <a:pt x="21790" y="1016400"/>
                  </a:lnTo>
                  <a:lnTo>
                    <a:pt x="23152" y="1079906"/>
                  </a:lnTo>
                  <a:lnTo>
                    <a:pt x="24514" y="1143411"/>
                  </a:lnTo>
                  <a:lnTo>
                    <a:pt x="25876" y="1206917"/>
                  </a:lnTo>
                  <a:lnTo>
                    <a:pt x="27238" y="1270423"/>
                  </a:lnTo>
                  <a:lnTo>
                    <a:pt x="28600" y="1333928"/>
                  </a:lnTo>
                  <a:close/>
                </a:path>
              </a:pathLst>
            </a:custGeom>
            <a:solidFill>
              <a:srgbClr val="3B00FB">
                <a:alpha val="100000"/>
              </a:srgbClr>
            </a:solidFill>
            <a:ln w="13550" cap="flat">
              <a:solidFill>
                <a:srgbClr val="000000">
                  <a:alpha val="100000"/>
                </a:srgbClr>
              </a:solidFill>
              <a:prstDash val="solid"/>
              <a:miter/>
            </a:ln>
          </p:spPr>
          <p:txBody>
            <a:bodyPr/>
            <a:lstStyle/>
            <a:p/>
          </p:txBody>
        </p:sp>
        <p:sp>
          <p:nvSpPr>
            <p:cNvPr id="26" name="pg26"/>
            <p:cNvSpPr/>
            <p:nvPr/>
          </p:nvSpPr>
          <p:spPr>
            <a:xfrm>
              <a:off x="2505881" y="2145979"/>
              <a:ext cx="18900" cy="1333952"/>
            </a:xfrm>
            <a:custGeom>
              <a:avLst/>
              <a:pathLst>
                <a:path w="18900" h="1333952">
                  <a:moveTo>
                    <a:pt x="18900" y="1333925"/>
                  </a:moveTo>
                  <a:lnTo>
                    <a:pt x="18827" y="1270405"/>
                  </a:lnTo>
                  <a:lnTo>
                    <a:pt x="18754" y="1206885"/>
                  </a:lnTo>
                  <a:lnTo>
                    <a:pt x="18680" y="1143364"/>
                  </a:lnTo>
                  <a:lnTo>
                    <a:pt x="18607" y="1079844"/>
                  </a:lnTo>
                  <a:lnTo>
                    <a:pt x="18534" y="1016324"/>
                  </a:lnTo>
                  <a:lnTo>
                    <a:pt x="18460" y="952804"/>
                  </a:lnTo>
                  <a:lnTo>
                    <a:pt x="18387" y="889283"/>
                  </a:lnTo>
                  <a:lnTo>
                    <a:pt x="18314" y="825763"/>
                  </a:lnTo>
                  <a:lnTo>
                    <a:pt x="18241" y="762243"/>
                  </a:lnTo>
                  <a:lnTo>
                    <a:pt x="18167" y="698722"/>
                  </a:lnTo>
                  <a:lnTo>
                    <a:pt x="18094" y="635202"/>
                  </a:lnTo>
                  <a:lnTo>
                    <a:pt x="18021" y="571682"/>
                  </a:lnTo>
                  <a:lnTo>
                    <a:pt x="17947" y="508162"/>
                  </a:lnTo>
                  <a:lnTo>
                    <a:pt x="17874" y="444641"/>
                  </a:lnTo>
                  <a:lnTo>
                    <a:pt x="17801" y="381121"/>
                  </a:lnTo>
                  <a:lnTo>
                    <a:pt x="17727" y="317601"/>
                  </a:lnTo>
                  <a:lnTo>
                    <a:pt x="17654" y="254081"/>
                  </a:lnTo>
                  <a:lnTo>
                    <a:pt x="17581" y="190560"/>
                  </a:lnTo>
                  <a:lnTo>
                    <a:pt x="17508" y="127040"/>
                  </a:lnTo>
                  <a:lnTo>
                    <a:pt x="17434" y="63520"/>
                  </a:lnTo>
                  <a:lnTo>
                    <a:pt x="17361" y="0"/>
                  </a:lnTo>
                  <a:lnTo>
                    <a:pt x="0" y="103"/>
                  </a:lnTo>
                  <a:lnTo>
                    <a:pt x="685" y="63620"/>
                  </a:lnTo>
                  <a:lnTo>
                    <a:pt x="1371" y="127136"/>
                  </a:lnTo>
                  <a:lnTo>
                    <a:pt x="2057" y="190653"/>
                  </a:lnTo>
                  <a:lnTo>
                    <a:pt x="2742" y="254170"/>
                  </a:lnTo>
                  <a:lnTo>
                    <a:pt x="3428" y="317686"/>
                  </a:lnTo>
                  <a:lnTo>
                    <a:pt x="4114" y="381203"/>
                  </a:lnTo>
                  <a:lnTo>
                    <a:pt x="4799" y="444720"/>
                  </a:lnTo>
                  <a:lnTo>
                    <a:pt x="5485" y="508236"/>
                  </a:lnTo>
                  <a:lnTo>
                    <a:pt x="6171" y="571753"/>
                  </a:lnTo>
                  <a:lnTo>
                    <a:pt x="6856" y="635269"/>
                  </a:lnTo>
                  <a:lnTo>
                    <a:pt x="7542" y="698786"/>
                  </a:lnTo>
                  <a:lnTo>
                    <a:pt x="8228" y="762303"/>
                  </a:lnTo>
                  <a:lnTo>
                    <a:pt x="8914" y="825819"/>
                  </a:lnTo>
                  <a:lnTo>
                    <a:pt x="9599" y="889336"/>
                  </a:lnTo>
                  <a:lnTo>
                    <a:pt x="10285" y="952852"/>
                  </a:lnTo>
                  <a:lnTo>
                    <a:pt x="10971" y="1016369"/>
                  </a:lnTo>
                  <a:lnTo>
                    <a:pt x="11656" y="1079886"/>
                  </a:lnTo>
                  <a:lnTo>
                    <a:pt x="12342" y="1143402"/>
                  </a:lnTo>
                  <a:lnTo>
                    <a:pt x="13028" y="1206919"/>
                  </a:lnTo>
                  <a:lnTo>
                    <a:pt x="13713" y="1270435"/>
                  </a:lnTo>
                  <a:lnTo>
                    <a:pt x="14399" y="1333952"/>
                  </a:lnTo>
                  <a:close/>
                </a:path>
              </a:pathLst>
            </a:custGeom>
            <a:solidFill>
              <a:srgbClr val="F26A21">
                <a:alpha val="100000"/>
              </a:srgbClr>
            </a:solidFill>
            <a:ln w="13550" cap="flat">
              <a:solidFill>
                <a:srgbClr val="000000">
                  <a:alpha val="100000"/>
                </a:srgbClr>
              </a:solidFill>
              <a:prstDash val="solid"/>
              <a:miter/>
            </a:ln>
          </p:spPr>
          <p:txBody>
            <a:bodyPr/>
            <a:lstStyle/>
            <a:p/>
          </p:txBody>
        </p:sp>
        <p:sp>
          <p:nvSpPr>
            <p:cNvPr id="27" name="pg27"/>
            <p:cNvSpPr/>
            <p:nvPr/>
          </p:nvSpPr>
          <p:spPr>
            <a:xfrm>
              <a:off x="2523242" y="2145978"/>
              <a:ext cx="2078" cy="1333926"/>
            </a:xfrm>
            <a:custGeom>
              <a:avLst/>
              <a:pathLst>
                <a:path w="2078" h="1333926">
                  <a:moveTo>
                    <a:pt x="2078" y="1333926"/>
                  </a:moveTo>
                  <a:lnTo>
                    <a:pt x="2078" y="1270406"/>
                  </a:lnTo>
                  <a:lnTo>
                    <a:pt x="2078" y="1206885"/>
                  </a:lnTo>
                  <a:lnTo>
                    <a:pt x="2078" y="1143365"/>
                  </a:lnTo>
                  <a:lnTo>
                    <a:pt x="2078" y="1079845"/>
                  </a:lnTo>
                  <a:lnTo>
                    <a:pt x="2078" y="1016324"/>
                  </a:lnTo>
                  <a:lnTo>
                    <a:pt x="2078" y="952804"/>
                  </a:lnTo>
                  <a:lnTo>
                    <a:pt x="2078" y="889284"/>
                  </a:lnTo>
                  <a:lnTo>
                    <a:pt x="2078" y="825764"/>
                  </a:lnTo>
                  <a:lnTo>
                    <a:pt x="2078" y="762243"/>
                  </a:lnTo>
                  <a:lnTo>
                    <a:pt x="2078" y="698723"/>
                  </a:lnTo>
                  <a:lnTo>
                    <a:pt x="2078" y="635203"/>
                  </a:lnTo>
                  <a:lnTo>
                    <a:pt x="2078" y="571682"/>
                  </a:lnTo>
                  <a:lnTo>
                    <a:pt x="2078" y="508162"/>
                  </a:lnTo>
                  <a:lnTo>
                    <a:pt x="2078" y="444642"/>
                  </a:lnTo>
                  <a:lnTo>
                    <a:pt x="2078" y="381121"/>
                  </a:lnTo>
                  <a:lnTo>
                    <a:pt x="2078" y="317601"/>
                  </a:lnTo>
                  <a:lnTo>
                    <a:pt x="2078" y="254081"/>
                  </a:lnTo>
                  <a:lnTo>
                    <a:pt x="2078" y="190560"/>
                  </a:lnTo>
                  <a:lnTo>
                    <a:pt x="2078" y="127040"/>
                  </a:lnTo>
                  <a:lnTo>
                    <a:pt x="2078" y="63520"/>
                  </a:lnTo>
                  <a:lnTo>
                    <a:pt x="2078" y="0"/>
                  </a:lnTo>
                  <a:lnTo>
                    <a:pt x="0" y="1"/>
                  </a:lnTo>
                  <a:lnTo>
                    <a:pt x="73" y="63521"/>
                  </a:lnTo>
                  <a:lnTo>
                    <a:pt x="146" y="127041"/>
                  </a:lnTo>
                  <a:lnTo>
                    <a:pt x="219" y="190562"/>
                  </a:lnTo>
                  <a:lnTo>
                    <a:pt x="293" y="254082"/>
                  </a:lnTo>
                  <a:lnTo>
                    <a:pt x="366" y="317602"/>
                  </a:lnTo>
                  <a:lnTo>
                    <a:pt x="439" y="381122"/>
                  </a:lnTo>
                  <a:lnTo>
                    <a:pt x="513" y="444643"/>
                  </a:lnTo>
                  <a:lnTo>
                    <a:pt x="586" y="508163"/>
                  </a:lnTo>
                  <a:lnTo>
                    <a:pt x="659" y="571683"/>
                  </a:lnTo>
                  <a:lnTo>
                    <a:pt x="732" y="635203"/>
                  </a:lnTo>
                  <a:lnTo>
                    <a:pt x="806" y="698724"/>
                  </a:lnTo>
                  <a:lnTo>
                    <a:pt x="879" y="762244"/>
                  </a:lnTo>
                  <a:lnTo>
                    <a:pt x="952" y="825764"/>
                  </a:lnTo>
                  <a:lnTo>
                    <a:pt x="1026" y="889284"/>
                  </a:lnTo>
                  <a:lnTo>
                    <a:pt x="1099" y="952805"/>
                  </a:lnTo>
                  <a:lnTo>
                    <a:pt x="1172" y="1016325"/>
                  </a:lnTo>
                  <a:lnTo>
                    <a:pt x="1246" y="1079845"/>
                  </a:lnTo>
                  <a:lnTo>
                    <a:pt x="1319" y="1143366"/>
                  </a:lnTo>
                  <a:lnTo>
                    <a:pt x="1392" y="1206886"/>
                  </a:lnTo>
                  <a:lnTo>
                    <a:pt x="1465" y="1270406"/>
                  </a:lnTo>
                  <a:lnTo>
                    <a:pt x="1539" y="1333926"/>
                  </a:lnTo>
                  <a:close/>
                </a:path>
              </a:pathLst>
            </a:custGeom>
            <a:solidFill>
              <a:srgbClr val="E8E8E8">
                <a:alpha val="100000"/>
              </a:srgbClr>
            </a:solidFill>
            <a:ln w="13550" cap="flat">
              <a:solidFill>
                <a:srgbClr val="000000">
                  <a:alpha val="100000"/>
                </a:srgbClr>
              </a:solidFill>
              <a:prstDash val="solid"/>
              <a:miter/>
            </a:ln>
          </p:spPr>
          <p:txBody>
            <a:bodyPr/>
            <a:lstStyle/>
            <a:p/>
          </p:txBody>
        </p:sp>
        <p:sp>
          <p:nvSpPr>
            <p:cNvPr id="28" name="tx28"/>
            <p:cNvSpPr/>
            <p:nvPr/>
          </p:nvSpPr>
          <p:spPr>
            <a:xfrm>
              <a:off x="2278387" y="3869192"/>
              <a:ext cx="493867" cy="155173"/>
            </a:xfrm>
            <a:prstGeom prst="rect">
              <a:avLst/>
            </a:prstGeom>
            <a:noFill/>
          </p:spPr>
          <p:txBody>
            <a:bodyPr lIns="0" rIns="0" tIns="0" bIns="0" anchorCtr="1" anchor="ctr" wrap="none"/>
            <a:lstStyle/>
            <a:p>
              <a:pPr algn="l" marL="0" marR="0" indent="0">
                <a:spcBef>
                  <a:spcPts val="0"/>
                </a:spcBef>
                <a:spcAft>
                  <a:spcPts val="0"/>
                </a:spcAft>
              </a:pPr>
              <a:r>
                <a:rPr sz="1707" i="0" b="1">
                  <a:solidFill>
                    <a:srgbClr val="000000">
                      <a:alpha val="100000"/>
                    </a:srgbClr>
                  </a:solidFill>
                  <a:latin typeface="Arial"/>
                  <a:cs typeface="Arial"/>
                </a:rPr>
                <a:t>7.8m</a:t>
              </a:r>
            </a:p>
          </p:txBody>
        </p:sp>
        <p:sp>
          <p:nvSpPr>
            <p:cNvPr id="29" name="tx29"/>
            <p:cNvSpPr/>
            <p:nvPr/>
          </p:nvSpPr>
          <p:spPr>
            <a:xfrm>
              <a:off x="4848322" y="2545230"/>
              <a:ext cx="291309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 DTP3 unvaccinated (% of total unvaccinated)</a:t>
              </a:r>
            </a:p>
          </p:txBody>
        </p:sp>
        <p:sp>
          <p:nvSpPr>
            <p:cNvPr id="30" name="rc30"/>
            <p:cNvSpPr/>
            <p:nvPr/>
          </p:nvSpPr>
          <p:spPr>
            <a:xfrm>
              <a:off x="4857322" y="2738577"/>
              <a:ext cx="201456" cy="201456"/>
            </a:xfrm>
            <a:prstGeom prst="rect">
              <a:avLst/>
            </a:prstGeom>
            <a:solidFill>
              <a:srgbClr val="F7E1A0">
                <a:alpha val="100000"/>
              </a:srgbClr>
            </a:solidFill>
            <a:ln w="13550" cap="flat">
              <a:solidFill>
                <a:srgbClr val="000000">
                  <a:alpha val="100000"/>
                </a:srgbClr>
              </a:solidFill>
              <a:prstDash val="solid"/>
              <a:miter/>
            </a:ln>
          </p:spPr>
          <p:txBody>
            <a:bodyPr/>
            <a:lstStyle/>
            <a:p/>
          </p:txBody>
        </p:sp>
        <p:sp>
          <p:nvSpPr>
            <p:cNvPr id="31" name="rc31"/>
            <p:cNvSpPr/>
            <p:nvPr/>
          </p:nvSpPr>
          <p:spPr>
            <a:xfrm>
              <a:off x="4857322" y="2958033"/>
              <a:ext cx="201456" cy="201456"/>
            </a:xfrm>
            <a:prstGeom prst="rect">
              <a:avLst/>
            </a:prstGeom>
            <a:solidFill>
              <a:srgbClr val="FC1CBF">
                <a:alpha val="100000"/>
              </a:srgbClr>
            </a:solidFill>
            <a:ln w="13550" cap="flat">
              <a:solidFill>
                <a:srgbClr val="000000">
                  <a:alpha val="100000"/>
                </a:srgbClr>
              </a:solidFill>
              <a:prstDash val="solid"/>
              <a:miter/>
            </a:ln>
          </p:spPr>
          <p:txBody>
            <a:bodyPr/>
            <a:lstStyle/>
            <a:p/>
          </p:txBody>
        </p:sp>
        <p:sp>
          <p:nvSpPr>
            <p:cNvPr id="32" name="rc32"/>
            <p:cNvSpPr/>
            <p:nvPr/>
          </p:nvSpPr>
          <p:spPr>
            <a:xfrm>
              <a:off x="4857322" y="3177489"/>
              <a:ext cx="201456" cy="201456"/>
            </a:xfrm>
            <a:prstGeom prst="rect">
              <a:avLst/>
            </a:prstGeom>
            <a:solidFill>
              <a:srgbClr val="FA0087">
                <a:alpha val="100000"/>
              </a:srgbClr>
            </a:solidFill>
            <a:ln w="13550" cap="flat">
              <a:solidFill>
                <a:srgbClr val="000000">
                  <a:alpha val="100000"/>
                </a:srgbClr>
              </a:solidFill>
              <a:prstDash val="solid"/>
              <a:miter/>
            </a:ln>
          </p:spPr>
          <p:txBody>
            <a:bodyPr/>
            <a:lstStyle/>
            <a:p/>
          </p:txBody>
        </p:sp>
        <p:sp>
          <p:nvSpPr>
            <p:cNvPr id="33" name="rc33"/>
            <p:cNvSpPr/>
            <p:nvPr/>
          </p:nvSpPr>
          <p:spPr>
            <a:xfrm>
              <a:off x="4857322" y="3396945"/>
              <a:ext cx="201456" cy="201456"/>
            </a:xfrm>
            <a:prstGeom prst="rect">
              <a:avLst/>
            </a:prstGeom>
            <a:solidFill>
              <a:srgbClr val="1CBE4F">
                <a:alpha val="100000"/>
              </a:srgbClr>
            </a:solidFill>
            <a:ln w="13550" cap="flat">
              <a:solidFill>
                <a:srgbClr val="000000">
                  <a:alpha val="100000"/>
                </a:srgbClr>
              </a:solidFill>
              <a:prstDash val="solid"/>
              <a:miter/>
            </a:ln>
          </p:spPr>
          <p:txBody>
            <a:bodyPr/>
            <a:lstStyle/>
            <a:p/>
          </p:txBody>
        </p:sp>
        <p:sp>
          <p:nvSpPr>
            <p:cNvPr id="34" name="rc34"/>
            <p:cNvSpPr/>
            <p:nvPr/>
          </p:nvSpPr>
          <p:spPr>
            <a:xfrm>
              <a:off x="4857322" y="3616401"/>
              <a:ext cx="201456" cy="201456"/>
            </a:xfrm>
            <a:prstGeom prst="rect">
              <a:avLst/>
            </a:prstGeom>
            <a:solidFill>
              <a:srgbClr val="FBE426">
                <a:alpha val="100000"/>
              </a:srgbClr>
            </a:solidFill>
            <a:ln w="13550" cap="flat">
              <a:solidFill>
                <a:srgbClr val="000000">
                  <a:alpha val="100000"/>
                </a:srgbClr>
              </a:solidFill>
              <a:prstDash val="solid"/>
              <a:miter/>
            </a:ln>
          </p:spPr>
          <p:txBody>
            <a:bodyPr/>
            <a:lstStyle/>
            <a:p/>
          </p:txBody>
        </p:sp>
        <p:sp>
          <p:nvSpPr>
            <p:cNvPr id="35" name="rc35"/>
            <p:cNvSpPr/>
            <p:nvPr/>
          </p:nvSpPr>
          <p:spPr>
            <a:xfrm>
              <a:off x="4857322" y="3835857"/>
              <a:ext cx="201456" cy="201456"/>
            </a:xfrm>
            <a:prstGeom prst="rect">
              <a:avLst/>
            </a:prstGeom>
            <a:solidFill>
              <a:srgbClr val="B10DA1">
                <a:alpha val="100000"/>
              </a:srgbClr>
            </a:solidFill>
            <a:ln w="13550" cap="flat">
              <a:solidFill>
                <a:srgbClr val="000000">
                  <a:alpha val="100000"/>
                </a:srgbClr>
              </a:solidFill>
              <a:prstDash val="solid"/>
              <a:miter/>
            </a:ln>
          </p:spPr>
          <p:txBody>
            <a:bodyPr/>
            <a:lstStyle/>
            <a:p/>
          </p:txBody>
        </p:sp>
        <p:sp>
          <p:nvSpPr>
            <p:cNvPr id="36" name="rc36"/>
            <p:cNvSpPr/>
            <p:nvPr/>
          </p:nvSpPr>
          <p:spPr>
            <a:xfrm>
              <a:off x="4857322" y="4055313"/>
              <a:ext cx="201456" cy="201456"/>
            </a:xfrm>
            <a:prstGeom prst="rect">
              <a:avLst/>
            </a:prstGeom>
            <a:solidFill>
              <a:srgbClr val="85660D">
                <a:alpha val="100000"/>
              </a:srgbClr>
            </a:solidFill>
            <a:ln w="13550" cap="flat">
              <a:solidFill>
                <a:srgbClr val="000000">
                  <a:alpha val="100000"/>
                </a:srgbClr>
              </a:solidFill>
              <a:prstDash val="solid"/>
              <a:miter/>
            </a:ln>
          </p:spPr>
          <p:txBody>
            <a:bodyPr/>
            <a:lstStyle/>
            <a:p/>
          </p:txBody>
        </p:sp>
        <p:sp>
          <p:nvSpPr>
            <p:cNvPr id="37" name="rc37"/>
            <p:cNvSpPr/>
            <p:nvPr/>
          </p:nvSpPr>
          <p:spPr>
            <a:xfrm>
              <a:off x="4857322" y="4274769"/>
              <a:ext cx="201456" cy="201456"/>
            </a:xfrm>
            <a:prstGeom prst="rect">
              <a:avLst/>
            </a:prstGeom>
            <a:solidFill>
              <a:srgbClr val="1C8356">
                <a:alpha val="100000"/>
              </a:srgbClr>
            </a:solidFill>
            <a:ln w="13550" cap="flat">
              <a:solidFill>
                <a:srgbClr val="000000">
                  <a:alpha val="100000"/>
                </a:srgbClr>
              </a:solidFill>
              <a:prstDash val="solid"/>
              <a:miter/>
            </a:ln>
          </p:spPr>
          <p:txBody>
            <a:bodyPr/>
            <a:lstStyle/>
            <a:p/>
          </p:txBody>
        </p:sp>
        <p:sp>
          <p:nvSpPr>
            <p:cNvPr id="38" name="rc38"/>
            <p:cNvSpPr/>
            <p:nvPr/>
          </p:nvSpPr>
          <p:spPr>
            <a:xfrm>
              <a:off x="4857322" y="4494225"/>
              <a:ext cx="201456" cy="201456"/>
            </a:xfrm>
            <a:prstGeom prst="rect">
              <a:avLst/>
            </a:prstGeom>
            <a:solidFill>
              <a:srgbClr val="C4451C">
                <a:alpha val="100000"/>
              </a:srgbClr>
            </a:solidFill>
            <a:ln w="13550" cap="flat">
              <a:solidFill>
                <a:srgbClr val="000000">
                  <a:alpha val="100000"/>
                </a:srgbClr>
              </a:solidFill>
              <a:prstDash val="solid"/>
              <a:miter/>
            </a:ln>
          </p:spPr>
          <p:txBody>
            <a:bodyPr/>
            <a:lstStyle/>
            <a:p/>
          </p:txBody>
        </p:sp>
        <p:sp>
          <p:nvSpPr>
            <p:cNvPr id="39" name="rc39"/>
            <p:cNvSpPr/>
            <p:nvPr/>
          </p:nvSpPr>
          <p:spPr>
            <a:xfrm>
              <a:off x="4857322" y="4713681"/>
              <a:ext cx="201456" cy="201456"/>
            </a:xfrm>
            <a:prstGeom prst="rect">
              <a:avLst/>
            </a:prstGeom>
            <a:solidFill>
              <a:srgbClr val="325A9B">
                <a:alpha val="100000"/>
              </a:srgbClr>
            </a:solidFill>
            <a:ln w="13550" cap="flat">
              <a:solidFill>
                <a:srgbClr val="000000">
                  <a:alpha val="100000"/>
                </a:srgbClr>
              </a:solidFill>
              <a:prstDash val="solid"/>
              <a:miter/>
            </a:ln>
          </p:spPr>
          <p:txBody>
            <a:bodyPr/>
            <a:lstStyle/>
            <a:p/>
          </p:txBody>
        </p:sp>
        <p:sp>
          <p:nvSpPr>
            <p:cNvPr id="40" name="rc40"/>
            <p:cNvSpPr/>
            <p:nvPr/>
          </p:nvSpPr>
          <p:spPr>
            <a:xfrm>
              <a:off x="4857322" y="4933137"/>
              <a:ext cx="201456" cy="201456"/>
            </a:xfrm>
            <a:prstGeom prst="rect">
              <a:avLst/>
            </a:prstGeom>
            <a:solidFill>
              <a:srgbClr val="F8A19F">
                <a:alpha val="100000"/>
              </a:srgbClr>
            </a:solidFill>
            <a:ln w="13550" cap="flat">
              <a:solidFill>
                <a:srgbClr val="000000">
                  <a:alpha val="100000"/>
                </a:srgbClr>
              </a:solidFill>
              <a:prstDash val="solid"/>
              <a:miter/>
            </a:ln>
          </p:spPr>
          <p:txBody>
            <a:bodyPr/>
            <a:lstStyle/>
            <a:p/>
          </p:txBody>
        </p:sp>
        <p:sp>
          <p:nvSpPr>
            <p:cNvPr id="41" name="rc41"/>
            <p:cNvSpPr/>
            <p:nvPr/>
          </p:nvSpPr>
          <p:spPr>
            <a:xfrm>
              <a:off x="4857322" y="5152593"/>
              <a:ext cx="201456" cy="201456"/>
            </a:xfrm>
            <a:prstGeom prst="rect">
              <a:avLst/>
            </a:prstGeom>
            <a:solidFill>
              <a:srgbClr val="AA0DFE">
                <a:alpha val="100000"/>
              </a:srgbClr>
            </a:solidFill>
            <a:ln w="13550" cap="flat">
              <a:solidFill>
                <a:srgbClr val="000000">
                  <a:alpha val="100000"/>
                </a:srgbClr>
              </a:solidFill>
              <a:prstDash val="solid"/>
              <a:miter/>
            </a:ln>
          </p:spPr>
          <p:txBody>
            <a:bodyPr/>
            <a:lstStyle/>
            <a:p/>
          </p:txBody>
        </p:sp>
        <p:sp>
          <p:nvSpPr>
            <p:cNvPr id="42" name="rc42"/>
            <p:cNvSpPr/>
            <p:nvPr/>
          </p:nvSpPr>
          <p:spPr>
            <a:xfrm>
              <a:off x="6844136" y="2738577"/>
              <a:ext cx="201455" cy="201456"/>
            </a:xfrm>
            <a:prstGeom prst="rect">
              <a:avLst/>
            </a:prstGeom>
            <a:solidFill>
              <a:srgbClr val="F6222E">
                <a:alpha val="100000"/>
              </a:srgbClr>
            </a:solidFill>
            <a:ln w="13550" cap="flat">
              <a:solidFill>
                <a:srgbClr val="000000">
                  <a:alpha val="100000"/>
                </a:srgbClr>
              </a:solidFill>
              <a:prstDash val="solid"/>
              <a:miter/>
            </a:ln>
          </p:spPr>
          <p:txBody>
            <a:bodyPr/>
            <a:lstStyle/>
            <a:p/>
          </p:txBody>
        </p:sp>
        <p:sp>
          <p:nvSpPr>
            <p:cNvPr id="43" name="rc43"/>
            <p:cNvSpPr/>
            <p:nvPr/>
          </p:nvSpPr>
          <p:spPr>
            <a:xfrm>
              <a:off x="6844136" y="2958033"/>
              <a:ext cx="201455" cy="201456"/>
            </a:xfrm>
            <a:prstGeom prst="rect">
              <a:avLst/>
            </a:prstGeom>
            <a:solidFill>
              <a:srgbClr val="2ED9FF">
                <a:alpha val="100000"/>
              </a:srgbClr>
            </a:solidFill>
            <a:ln w="13550" cap="flat">
              <a:solidFill>
                <a:srgbClr val="000000">
                  <a:alpha val="100000"/>
                </a:srgbClr>
              </a:solidFill>
              <a:prstDash val="solid"/>
              <a:miter/>
            </a:ln>
          </p:spPr>
          <p:txBody>
            <a:bodyPr/>
            <a:lstStyle/>
            <a:p/>
          </p:txBody>
        </p:sp>
        <p:sp>
          <p:nvSpPr>
            <p:cNvPr id="44" name="rc44"/>
            <p:cNvSpPr/>
            <p:nvPr/>
          </p:nvSpPr>
          <p:spPr>
            <a:xfrm>
              <a:off x="6844136" y="3177489"/>
              <a:ext cx="201455" cy="201456"/>
            </a:xfrm>
            <a:prstGeom prst="rect">
              <a:avLst/>
            </a:prstGeom>
            <a:solidFill>
              <a:srgbClr val="782AB6">
                <a:alpha val="100000"/>
              </a:srgbClr>
            </a:solidFill>
            <a:ln w="13550" cap="flat">
              <a:solidFill>
                <a:srgbClr val="000000">
                  <a:alpha val="100000"/>
                </a:srgbClr>
              </a:solidFill>
              <a:prstDash val="solid"/>
              <a:miter/>
            </a:ln>
          </p:spPr>
          <p:txBody>
            <a:bodyPr/>
            <a:lstStyle/>
            <a:p/>
          </p:txBody>
        </p:sp>
        <p:sp>
          <p:nvSpPr>
            <p:cNvPr id="45" name="rc45"/>
            <p:cNvSpPr/>
            <p:nvPr/>
          </p:nvSpPr>
          <p:spPr>
            <a:xfrm>
              <a:off x="6844136" y="3396945"/>
              <a:ext cx="201455" cy="201456"/>
            </a:xfrm>
            <a:prstGeom prst="rect">
              <a:avLst/>
            </a:prstGeom>
            <a:solidFill>
              <a:srgbClr val="90AD1C">
                <a:alpha val="100000"/>
              </a:srgbClr>
            </a:solidFill>
            <a:ln w="13550" cap="flat">
              <a:solidFill>
                <a:srgbClr val="000000">
                  <a:alpha val="100000"/>
                </a:srgbClr>
              </a:solidFill>
              <a:prstDash val="solid"/>
              <a:miter/>
            </a:ln>
          </p:spPr>
          <p:txBody>
            <a:bodyPr/>
            <a:lstStyle/>
            <a:p/>
          </p:txBody>
        </p:sp>
        <p:sp>
          <p:nvSpPr>
            <p:cNvPr id="46" name="rc46"/>
            <p:cNvSpPr/>
            <p:nvPr/>
          </p:nvSpPr>
          <p:spPr>
            <a:xfrm>
              <a:off x="6844136" y="3616401"/>
              <a:ext cx="201455" cy="201456"/>
            </a:xfrm>
            <a:prstGeom prst="rect">
              <a:avLst/>
            </a:prstGeom>
            <a:solidFill>
              <a:srgbClr val="B00068">
                <a:alpha val="100000"/>
              </a:srgbClr>
            </a:solidFill>
            <a:ln w="13550" cap="flat">
              <a:solidFill>
                <a:srgbClr val="000000">
                  <a:alpha val="100000"/>
                </a:srgbClr>
              </a:solidFill>
              <a:prstDash val="solid"/>
              <a:miter/>
            </a:ln>
          </p:spPr>
          <p:txBody>
            <a:bodyPr/>
            <a:lstStyle/>
            <a:p/>
          </p:txBody>
        </p:sp>
        <p:sp>
          <p:nvSpPr>
            <p:cNvPr id="47" name="rc47"/>
            <p:cNvSpPr/>
            <p:nvPr/>
          </p:nvSpPr>
          <p:spPr>
            <a:xfrm>
              <a:off x="6844136" y="3835857"/>
              <a:ext cx="201455" cy="201456"/>
            </a:xfrm>
            <a:prstGeom prst="rect">
              <a:avLst/>
            </a:prstGeom>
            <a:solidFill>
              <a:srgbClr val="FEAF16">
                <a:alpha val="100000"/>
              </a:srgbClr>
            </a:solidFill>
            <a:ln w="13550" cap="flat">
              <a:solidFill>
                <a:srgbClr val="000000">
                  <a:alpha val="100000"/>
                </a:srgbClr>
              </a:solidFill>
              <a:prstDash val="solid"/>
              <a:miter/>
            </a:ln>
          </p:spPr>
          <p:txBody>
            <a:bodyPr/>
            <a:lstStyle/>
            <a:p/>
          </p:txBody>
        </p:sp>
        <p:sp>
          <p:nvSpPr>
            <p:cNvPr id="48" name="rc48"/>
            <p:cNvSpPr/>
            <p:nvPr/>
          </p:nvSpPr>
          <p:spPr>
            <a:xfrm>
              <a:off x="6844136" y="4055313"/>
              <a:ext cx="201455" cy="201456"/>
            </a:xfrm>
            <a:prstGeom prst="rect">
              <a:avLst/>
            </a:prstGeom>
            <a:solidFill>
              <a:srgbClr val="3283FE">
                <a:alpha val="100000"/>
              </a:srgbClr>
            </a:solidFill>
            <a:ln w="13550" cap="flat">
              <a:solidFill>
                <a:srgbClr val="000000">
                  <a:alpha val="100000"/>
                </a:srgbClr>
              </a:solidFill>
              <a:prstDash val="solid"/>
              <a:miter/>
            </a:ln>
          </p:spPr>
          <p:txBody>
            <a:bodyPr/>
            <a:lstStyle/>
            <a:p/>
          </p:txBody>
        </p:sp>
        <p:sp>
          <p:nvSpPr>
            <p:cNvPr id="49" name="rc49"/>
            <p:cNvSpPr/>
            <p:nvPr/>
          </p:nvSpPr>
          <p:spPr>
            <a:xfrm>
              <a:off x="6844136" y="4274769"/>
              <a:ext cx="201455" cy="201456"/>
            </a:xfrm>
            <a:prstGeom prst="rect">
              <a:avLst/>
            </a:prstGeom>
            <a:solidFill>
              <a:srgbClr val="00CC99">
                <a:alpha val="100000"/>
              </a:srgbClr>
            </a:solidFill>
            <a:ln w="13550" cap="flat">
              <a:solidFill>
                <a:srgbClr val="000000">
                  <a:alpha val="100000"/>
                </a:srgbClr>
              </a:solidFill>
              <a:prstDash val="solid"/>
              <a:miter/>
            </a:ln>
          </p:spPr>
          <p:txBody>
            <a:bodyPr/>
            <a:lstStyle/>
            <a:p/>
          </p:txBody>
        </p:sp>
        <p:sp>
          <p:nvSpPr>
            <p:cNvPr id="50" name="rc50"/>
            <p:cNvSpPr/>
            <p:nvPr/>
          </p:nvSpPr>
          <p:spPr>
            <a:xfrm>
              <a:off x="6844136" y="4494225"/>
              <a:ext cx="201455" cy="201456"/>
            </a:xfrm>
            <a:prstGeom prst="rect">
              <a:avLst/>
            </a:prstGeom>
            <a:solidFill>
              <a:srgbClr val="FE00FA">
                <a:alpha val="100000"/>
              </a:srgbClr>
            </a:solidFill>
            <a:ln w="13550" cap="flat">
              <a:solidFill>
                <a:srgbClr val="000000">
                  <a:alpha val="100000"/>
                </a:srgbClr>
              </a:solidFill>
              <a:prstDash val="solid"/>
              <a:miter/>
            </a:ln>
          </p:spPr>
          <p:txBody>
            <a:bodyPr/>
            <a:lstStyle/>
            <a:p/>
          </p:txBody>
        </p:sp>
        <p:sp>
          <p:nvSpPr>
            <p:cNvPr id="51" name="rc51"/>
            <p:cNvSpPr/>
            <p:nvPr/>
          </p:nvSpPr>
          <p:spPr>
            <a:xfrm>
              <a:off x="6844136" y="4713681"/>
              <a:ext cx="201455" cy="201456"/>
            </a:xfrm>
            <a:prstGeom prst="rect">
              <a:avLst/>
            </a:prstGeom>
            <a:solidFill>
              <a:srgbClr val="3B00FB">
                <a:alpha val="100000"/>
              </a:srgbClr>
            </a:solidFill>
            <a:ln w="13550" cap="flat">
              <a:solidFill>
                <a:srgbClr val="000000">
                  <a:alpha val="100000"/>
                </a:srgbClr>
              </a:solidFill>
              <a:prstDash val="solid"/>
              <a:miter/>
            </a:ln>
          </p:spPr>
          <p:txBody>
            <a:bodyPr/>
            <a:lstStyle/>
            <a:p/>
          </p:txBody>
        </p:sp>
        <p:sp>
          <p:nvSpPr>
            <p:cNvPr id="52" name="rc52"/>
            <p:cNvSpPr/>
            <p:nvPr/>
          </p:nvSpPr>
          <p:spPr>
            <a:xfrm>
              <a:off x="6844136" y="4933137"/>
              <a:ext cx="201455" cy="201456"/>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53" name="rc53"/>
            <p:cNvSpPr/>
            <p:nvPr/>
          </p:nvSpPr>
          <p:spPr>
            <a:xfrm>
              <a:off x="6844136" y="5152593"/>
              <a:ext cx="201455" cy="201456"/>
            </a:xfrm>
            <a:prstGeom prst="rect">
              <a:avLst/>
            </a:prstGeom>
            <a:solidFill>
              <a:srgbClr val="E8E8E8">
                <a:alpha val="100000"/>
              </a:srgbClr>
            </a:solidFill>
            <a:ln w="13550" cap="flat">
              <a:solidFill>
                <a:srgbClr val="000000">
                  <a:alpha val="100000"/>
                </a:srgbClr>
              </a:solidFill>
              <a:prstDash val="solid"/>
              <a:miter/>
            </a:ln>
          </p:spPr>
          <p:txBody>
            <a:bodyPr/>
            <a:lstStyle/>
            <a:p/>
          </p:txBody>
        </p:sp>
        <p:sp>
          <p:nvSpPr>
            <p:cNvPr id="54" name="tx54"/>
            <p:cNvSpPr/>
            <p:nvPr/>
          </p:nvSpPr>
          <p:spPr>
            <a:xfrm>
              <a:off x="5137367" y="2799300"/>
              <a:ext cx="150336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 Nigeria: 2.8 million (35.5%) </a:t>
              </a:r>
            </a:p>
          </p:txBody>
        </p:sp>
        <p:sp>
          <p:nvSpPr>
            <p:cNvPr id="55" name="tx55"/>
            <p:cNvSpPr/>
            <p:nvPr/>
          </p:nvSpPr>
          <p:spPr>
            <a:xfrm>
              <a:off x="5137367" y="3018756"/>
              <a:ext cx="139235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 Yemen: 832,000 (10.7%) </a:t>
              </a:r>
            </a:p>
          </p:txBody>
        </p:sp>
        <p:sp>
          <p:nvSpPr>
            <p:cNvPr id="56" name="tx56"/>
            <p:cNvSpPr/>
            <p:nvPr/>
          </p:nvSpPr>
          <p:spPr>
            <a:xfrm>
              <a:off x="5137367" y="3238212"/>
              <a:ext cx="13921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3) Ethiopia: 772,000 (9.9%) </a:t>
              </a:r>
            </a:p>
          </p:txBody>
        </p:sp>
        <p:sp>
          <p:nvSpPr>
            <p:cNvPr id="57" name="tx57"/>
            <p:cNvSpPr/>
            <p:nvPr/>
          </p:nvSpPr>
          <p:spPr>
            <a:xfrm>
              <a:off x="5137367" y="3457668"/>
              <a:ext cx="157258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4) Afghanistan: 568,000 (7.3%) </a:t>
              </a:r>
            </a:p>
          </p:txBody>
        </p:sp>
        <p:sp>
          <p:nvSpPr>
            <p:cNvPr id="58" name="tx58"/>
            <p:cNvSpPr/>
            <p:nvPr/>
          </p:nvSpPr>
          <p:spPr>
            <a:xfrm>
              <a:off x="5137367" y="3677124"/>
              <a:ext cx="121825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5) Sudan: 465,000 (6%) </a:t>
              </a:r>
            </a:p>
          </p:txBody>
        </p:sp>
        <p:sp>
          <p:nvSpPr>
            <p:cNvPr id="59" name="tx59"/>
            <p:cNvSpPr/>
            <p:nvPr/>
          </p:nvSpPr>
          <p:spPr>
            <a:xfrm>
              <a:off x="5137367" y="3896580"/>
              <a:ext cx="162818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 Mozambique: 376,000 (4.8%) </a:t>
              </a:r>
            </a:p>
          </p:txBody>
        </p:sp>
        <p:sp>
          <p:nvSpPr>
            <p:cNvPr id="60" name="tx60"/>
            <p:cNvSpPr/>
            <p:nvPr/>
          </p:nvSpPr>
          <p:spPr>
            <a:xfrm>
              <a:off x="5137367" y="4116036"/>
              <a:ext cx="145407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 Myanmar: 250,000 (3.2%) </a:t>
              </a:r>
            </a:p>
          </p:txBody>
        </p:sp>
        <p:sp>
          <p:nvSpPr>
            <p:cNvPr id="61" name="tx61"/>
            <p:cNvSpPr/>
            <p:nvPr/>
          </p:nvSpPr>
          <p:spPr>
            <a:xfrm>
              <a:off x="5137367" y="4335492"/>
              <a:ext cx="124285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 Syria: 237,000 (3.1%) </a:t>
              </a:r>
            </a:p>
          </p:txBody>
        </p:sp>
        <p:sp>
          <p:nvSpPr>
            <p:cNvPr id="62" name="tx62"/>
            <p:cNvSpPr/>
            <p:nvPr/>
          </p:nvSpPr>
          <p:spPr>
            <a:xfrm>
              <a:off x="5137367" y="4554948"/>
              <a:ext cx="139199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 Somalia: 219,000 (2.8%) </a:t>
              </a:r>
            </a:p>
          </p:txBody>
        </p:sp>
        <p:sp>
          <p:nvSpPr>
            <p:cNvPr id="63" name="tx63"/>
            <p:cNvSpPr/>
            <p:nvPr/>
          </p:nvSpPr>
          <p:spPr>
            <a:xfrm>
              <a:off x="5137367" y="4774404"/>
              <a:ext cx="124312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10) Iraq: 187,000 (2.4%) </a:t>
              </a:r>
            </a:p>
          </p:txBody>
        </p:sp>
        <p:sp>
          <p:nvSpPr>
            <p:cNvPr id="64" name="tx64"/>
            <p:cNvSpPr/>
            <p:nvPr/>
          </p:nvSpPr>
          <p:spPr>
            <a:xfrm>
              <a:off x="5137367" y="4993860"/>
              <a:ext cx="156398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11) Cameroon: 161,000 (2.1%) </a:t>
              </a:r>
            </a:p>
          </p:txBody>
        </p:sp>
        <p:sp>
          <p:nvSpPr>
            <p:cNvPr id="65" name="tx65"/>
            <p:cNvSpPr/>
            <p:nvPr/>
          </p:nvSpPr>
          <p:spPr>
            <a:xfrm>
              <a:off x="5137367" y="5213316"/>
              <a:ext cx="125528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12) Mali: 151,000 (1.9%) </a:t>
              </a:r>
            </a:p>
          </p:txBody>
        </p:sp>
        <p:sp>
          <p:nvSpPr>
            <p:cNvPr id="66" name="tx66"/>
            <p:cNvSpPr/>
            <p:nvPr/>
          </p:nvSpPr>
          <p:spPr>
            <a:xfrm>
              <a:off x="7124181" y="2799300"/>
              <a:ext cx="201981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13) Papua New Guinea: 143,000 (1.8%) </a:t>
              </a:r>
            </a:p>
          </p:txBody>
        </p:sp>
        <p:sp>
          <p:nvSpPr>
            <p:cNvPr id="67" name="tx67"/>
            <p:cNvSpPr/>
            <p:nvPr/>
          </p:nvSpPr>
          <p:spPr>
            <a:xfrm>
              <a:off x="7124181" y="3018756"/>
              <a:ext cx="13174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14) Niger: 141,000 (1.8%) </a:t>
              </a:r>
            </a:p>
          </p:txBody>
        </p:sp>
        <p:sp>
          <p:nvSpPr>
            <p:cNvPr id="68" name="tx68"/>
            <p:cNvSpPr/>
            <p:nvPr/>
          </p:nvSpPr>
          <p:spPr>
            <a:xfrm>
              <a:off x="7124181" y="3238212"/>
              <a:ext cx="128628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15) CAR: 128,000 (1.7%) </a:t>
              </a:r>
            </a:p>
          </p:txBody>
        </p:sp>
        <p:sp>
          <p:nvSpPr>
            <p:cNvPr id="69" name="tx69"/>
            <p:cNvSpPr/>
            <p:nvPr/>
          </p:nvSpPr>
          <p:spPr>
            <a:xfrm>
              <a:off x="7124181" y="3457668"/>
              <a:ext cx="127394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16) Haiti: 104,000 (1.3%) </a:t>
              </a:r>
            </a:p>
          </p:txBody>
        </p:sp>
        <p:sp>
          <p:nvSpPr>
            <p:cNvPr id="70" name="tx70"/>
            <p:cNvSpPr/>
            <p:nvPr/>
          </p:nvSpPr>
          <p:spPr>
            <a:xfrm>
              <a:off x="7124181" y="3677124"/>
              <a:ext cx="163476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17) South Sudan: 92,000 (1.2%) </a:t>
              </a:r>
            </a:p>
          </p:txBody>
        </p:sp>
        <p:sp>
          <p:nvSpPr>
            <p:cNvPr id="71" name="tx71"/>
            <p:cNvSpPr/>
            <p:nvPr/>
          </p:nvSpPr>
          <p:spPr>
            <a:xfrm>
              <a:off x="7124181" y="3896580"/>
              <a:ext cx="161876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18) Burkina Faso: 64,000 (&lt;1%) </a:t>
              </a:r>
            </a:p>
          </p:txBody>
        </p:sp>
        <p:sp>
          <p:nvSpPr>
            <p:cNvPr id="72" name="tx72"/>
            <p:cNvSpPr/>
            <p:nvPr/>
          </p:nvSpPr>
          <p:spPr>
            <a:xfrm>
              <a:off x="7124181" y="4116036"/>
              <a:ext cx="139555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19) Lebanon: 44,000 (&lt;1%) </a:t>
              </a:r>
            </a:p>
          </p:txBody>
        </p:sp>
        <p:sp>
          <p:nvSpPr>
            <p:cNvPr id="73" name="tx73"/>
            <p:cNvSpPr/>
            <p:nvPr/>
          </p:nvSpPr>
          <p:spPr>
            <a:xfrm>
              <a:off x="7124181" y="4335492"/>
              <a:ext cx="128966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 Congo: 29,000 (&lt;1%) </a:t>
              </a:r>
            </a:p>
          </p:txBody>
        </p:sp>
        <p:sp>
          <p:nvSpPr>
            <p:cNvPr id="74" name="tx74"/>
            <p:cNvSpPr/>
            <p:nvPr/>
          </p:nvSpPr>
          <p:spPr>
            <a:xfrm>
              <a:off x="7124181" y="4554948"/>
              <a:ext cx="115296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21) Iran: 22,000 (&lt;1%) </a:t>
              </a:r>
            </a:p>
          </p:txBody>
        </p:sp>
        <p:sp>
          <p:nvSpPr>
            <p:cNvPr id="75" name="tx75"/>
            <p:cNvSpPr/>
            <p:nvPr/>
          </p:nvSpPr>
          <p:spPr>
            <a:xfrm>
              <a:off x="7124181" y="4774404"/>
              <a:ext cx="134535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22) Ukraine: 13,000 (&lt;1%) </a:t>
              </a:r>
            </a:p>
          </p:txBody>
        </p:sp>
        <p:sp>
          <p:nvSpPr>
            <p:cNvPr id="76" name="tx76"/>
            <p:cNvSpPr/>
            <p:nvPr/>
          </p:nvSpPr>
          <p:spPr>
            <a:xfrm>
              <a:off x="7124181" y="4993860"/>
              <a:ext cx="122749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23) Libya: 12,000 (&lt;1%) </a:t>
              </a:r>
            </a:p>
          </p:txBody>
        </p:sp>
        <p:sp>
          <p:nvSpPr>
            <p:cNvPr id="77" name="tx77"/>
            <p:cNvSpPr/>
            <p:nvPr/>
          </p:nvSpPr>
          <p:spPr>
            <a:xfrm>
              <a:off x="7124181" y="5213316"/>
              <a:ext cx="177439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24) State of Palestine: 1,000 (&lt;1%) </a:t>
              </a:r>
            </a:p>
          </p:txBody>
        </p:sp>
        <p:sp>
          <p:nvSpPr>
            <p:cNvPr id="78" name="tx78"/>
            <p:cNvSpPr/>
            <p:nvPr/>
          </p:nvSpPr>
          <p:spPr>
            <a:xfrm>
              <a:off x="274320" y="1540604"/>
              <a:ext cx="3492093"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 DTP3 unvaccinated (% of total unvaccinated)</a:t>
              </a:r>
            </a:p>
          </p:txBody>
        </p:sp>
        <p:sp>
          <p:nvSpPr>
            <p:cNvPr id="79" name="tx79"/>
            <p:cNvSpPr/>
            <p:nvPr/>
          </p:nvSpPr>
          <p:spPr>
            <a:xfrm>
              <a:off x="614339" y="626736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80" name="tx80"/>
            <p:cNvSpPr/>
            <p:nvPr/>
          </p:nvSpPr>
          <p:spPr>
            <a:xfrm>
              <a:off x="730833" y="6388069"/>
              <a:ext cx="404548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Number in legend corresponds to region ranking based on highest to lowest</a:t>
              </a:r>
            </a:p>
          </p:txBody>
        </p:sp>
        <p:sp>
          <p:nvSpPr>
            <p:cNvPr id="81" name="tx81"/>
            <p:cNvSpPr/>
            <p:nvPr/>
          </p:nvSpPr>
          <p:spPr>
            <a:xfrm>
              <a:off x="1159778" y="6508770"/>
              <a:ext cx="361654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absolute number of unvaccinated children and reflects order of pie slices.</a:t>
              </a:r>
            </a:p>
          </p:txBody>
        </p:sp>
      </p:grpSp>
      <p:sp>
        <p:nvSpPr>
          <p:cNvPr id="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3 countries accounted for over half (56.1%) of all un- and under-vaccinated children in WB FCV countries.
Nigeria had the highest number of children who did not receive DTP3 (n=2.8 million), which is approximately 35.5% of all un- and under-vaccinated children in WB FCV countries (n=7.8 million).
The number of unvaccinated children is influenced by both the birth cohort size and programme performance. As a result, countries with large birth cohorts may still have a high number of unvaccinated children, even if coverage rates are high. At the same time, countries with high coverage will also have a greater absolute number of children who are vaccinated. Please refer to the heatmaps for country-specific coverage.</a:t>
            </a:r>
          </a:p>
        </p:txBody>
      </p:sp>
      <p:sp>
        <p:nvSpPr>
          <p:cNvPr id="8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3 countries accounted for over half of all un- and under-vaccinated children in WB FCV countries, with Nigeria contributing the highest share.</a:t>
            </a:r>
          </a:p>
        </p:txBody>
      </p:sp>
      <p:grpSp xmlns:pic="http://schemas.openxmlformats.org/drawingml/2006/picture">
        <p:nvGrpSpPr>
          <p:cNvPr id="84" name=""/>
          <p:cNvGrpSpPr/>
          <p:nvPr/>
        </p:nvGrpSpPr>
        <p:grpSpPr>
          <a:xfrm>
            <a:off x="292608" y="914400"/>
            <a:ext cx="8595360" cy="28575"/>
            <a:chOff x="292608" y="914400"/>
            <a:chExt cx="8595360" cy="28575"/>
          </a:xfrm>
        </p:grpSpPr>
        <p:sp>
          <p:nvSpPr>
            <p:cNvPr id="85"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86"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MCV1</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3002" y="3871795"/>
              <a:ext cx="7548917" cy="0"/>
            </a:xfrm>
            <a:custGeom>
              <a:avLst/>
              <a:pathLst>
                <a:path w="7548917" h="0">
                  <a:moveTo>
                    <a:pt x="0" y="0"/>
                  </a:moveTo>
                  <a:lnTo>
                    <a:pt x="7548917" y="0"/>
                  </a:lnTo>
                  <a:lnTo>
                    <a:pt x="7548917" y="0"/>
                  </a:lnTo>
                </a:path>
              </a:pathLst>
            </a:custGeom>
            <a:ln w="6775" cap="flat">
              <a:solidFill>
                <a:srgbClr val="EBEBEB">
                  <a:alpha val="100000"/>
                </a:srgbClr>
              </a:solidFill>
              <a:prstDash val="solid"/>
              <a:round/>
            </a:ln>
          </p:spPr>
          <p:txBody>
            <a:bodyPr/>
            <a:lstStyle/>
            <a:p/>
          </p:txBody>
        </p:sp>
        <p:sp>
          <p:nvSpPr>
            <p:cNvPr id="6" name="pl6"/>
            <p:cNvSpPr/>
            <p:nvPr/>
          </p:nvSpPr>
          <p:spPr>
            <a:xfrm>
              <a:off x="963002" y="3329452"/>
              <a:ext cx="7548917" cy="0"/>
            </a:xfrm>
            <a:custGeom>
              <a:avLst/>
              <a:pathLst>
                <a:path w="7548917" h="0">
                  <a:moveTo>
                    <a:pt x="0" y="0"/>
                  </a:moveTo>
                  <a:lnTo>
                    <a:pt x="7548917" y="0"/>
                  </a:lnTo>
                  <a:lnTo>
                    <a:pt x="7548917" y="0"/>
                  </a:lnTo>
                </a:path>
              </a:pathLst>
            </a:custGeom>
            <a:ln w="6775" cap="flat">
              <a:solidFill>
                <a:srgbClr val="EBEBEB">
                  <a:alpha val="100000"/>
                </a:srgbClr>
              </a:solidFill>
              <a:prstDash val="solid"/>
              <a:round/>
            </a:ln>
          </p:spPr>
          <p:txBody>
            <a:bodyPr/>
            <a:lstStyle/>
            <a:p/>
          </p:txBody>
        </p:sp>
        <p:sp>
          <p:nvSpPr>
            <p:cNvPr id="7" name="pl7"/>
            <p:cNvSpPr/>
            <p:nvPr/>
          </p:nvSpPr>
          <p:spPr>
            <a:xfrm>
              <a:off x="963002" y="2787110"/>
              <a:ext cx="7548917" cy="0"/>
            </a:xfrm>
            <a:custGeom>
              <a:avLst/>
              <a:pathLst>
                <a:path w="7548917" h="0">
                  <a:moveTo>
                    <a:pt x="0" y="0"/>
                  </a:moveTo>
                  <a:lnTo>
                    <a:pt x="7548917" y="0"/>
                  </a:lnTo>
                  <a:lnTo>
                    <a:pt x="7548917" y="0"/>
                  </a:lnTo>
                </a:path>
              </a:pathLst>
            </a:custGeom>
            <a:ln w="6775" cap="flat">
              <a:solidFill>
                <a:srgbClr val="EBEBEB">
                  <a:alpha val="100000"/>
                </a:srgbClr>
              </a:solidFill>
              <a:prstDash val="solid"/>
              <a:round/>
            </a:ln>
          </p:spPr>
          <p:txBody>
            <a:bodyPr/>
            <a:lstStyle/>
            <a:p/>
          </p:txBody>
        </p:sp>
        <p:sp>
          <p:nvSpPr>
            <p:cNvPr id="8" name="pl8"/>
            <p:cNvSpPr/>
            <p:nvPr/>
          </p:nvSpPr>
          <p:spPr>
            <a:xfrm>
              <a:off x="963002" y="2244767"/>
              <a:ext cx="7548917" cy="0"/>
            </a:xfrm>
            <a:custGeom>
              <a:avLst/>
              <a:pathLst>
                <a:path w="7548917" h="0">
                  <a:moveTo>
                    <a:pt x="0" y="0"/>
                  </a:moveTo>
                  <a:lnTo>
                    <a:pt x="7548917" y="0"/>
                  </a:lnTo>
                  <a:lnTo>
                    <a:pt x="7548917" y="0"/>
                  </a:lnTo>
                </a:path>
              </a:pathLst>
            </a:custGeom>
            <a:ln w="6775" cap="flat">
              <a:solidFill>
                <a:srgbClr val="EBEBEB">
                  <a:alpha val="100000"/>
                </a:srgbClr>
              </a:solidFill>
              <a:prstDash val="solid"/>
              <a:round/>
            </a:ln>
          </p:spPr>
          <p:txBody>
            <a:bodyPr/>
            <a:lstStyle/>
            <a:p/>
          </p:txBody>
        </p:sp>
        <p:sp>
          <p:nvSpPr>
            <p:cNvPr id="9" name="pl9"/>
            <p:cNvSpPr/>
            <p:nvPr/>
          </p:nvSpPr>
          <p:spPr>
            <a:xfrm>
              <a:off x="963002" y="1702425"/>
              <a:ext cx="7548917" cy="0"/>
            </a:xfrm>
            <a:custGeom>
              <a:avLst/>
              <a:pathLst>
                <a:path w="7548917" h="0">
                  <a:moveTo>
                    <a:pt x="0" y="0"/>
                  </a:moveTo>
                  <a:lnTo>
                    <a:pt x="7548917" y="0"/>
                  </a:lnTo>
                  <a:lnTo>
                    <a:pt x="7548917" y="0"/>
                  </a:lnTo>
                </a:path>
              </a:pathLst>
            </a:custGeom>
            <a:ln w="6775" cap="flat">
              <a:solidFill>
                <a:srgbClr val="EBEBEB">
                  <a:alpha val="100000"/>
                </a:srgbClr>
              </a:solidFill>
              <a:prstDash val="solid"/>
              <a:round/>
            </a:ln>
          </p:spPr>
          <p:txBody>
            <a:bodyPr/>
            <a:lstStyle/>
            <a:p/>
          </p:txBody>
        </p:sp>
        <p:sp>
          <p:nvSpPr>
            <p:cNvPr id="10" name="pl10"/>
            <p:cNvSpPr/>
            <p:nvPr/>
          </p:nvSpPr>
          <p:spPr>
            <a:xfrm>
              <a:off x="963002" y="4142966"/>
              <a:ext cx="7548917" cy="0"/>
            </a:xfrm>
            <a:custGeom>
              <a:avLst/>
              <a:pathLst>
                <a:path w="7548917" h="0">
                  <a:moveTo>
                    <a:pt x="0" y="0"/>
                  </a:moveTo>
                  <a:lnTo>
                    <a:pt x="7548917" y="0"/>
                  </a:lnTo>
                  <a:lnTo>
                    <a:pt x="7548917" y="0"/>
                  </a:lnTo>
                </a:path>
              </a:pathLst>
            </a:custGeom>
            <a:ln w="13550" cap="flat">
              <a:solidFill>
                <a:srgbClr val="EBEBEB">
                  <a:alpha val="100000"/>
                </a:srgbClr>
              </a:solidFill>
              <a:prstDash val="solid"/>
              <a:round/>
            </a:ln>
          </p:spPr>
          <p:txBody>
            <a:bodyPr/>
            <a:lstStyle/>
            <a:p/>
          </p:txBody>
        </p:sp>
        <p:sp>
          <p:nvSpPr>
            <p:cNvPr id="11" name="pl11"/>
            <p:cNvSpPr/>
            <p:nvPr/>
          </p:nvSpPr>
          <p:spPr>
            <a:xfrm>
              <a:off x="963002" y="3600624"/>
              <a:ext cx="7548917" cy="0"/>
            </a:xfrm>
            <a:custGeom>
              <a:avLst/>
              <a:pathLst>
                <a:path w="7548917" h="0">
                  <a:moveTo>
                    <a:pt x="0" y="0"/>
                  </a:moveTo>
                  <a:lnTo>
                    <a:pt x="7548917" y="0"/>
                  </a:lnTo>
                  <a:lnTo>
                    <a:pt x="7548917" y="0"/>
                  </a:lnTo>
                </a:path>
              </a:pathLst>
            </a:custGeom>
            <a:ln w="13550" cap="flat">
              <a:solidFill>
                <a:srgbClr val="EBEBEB">
                  <a:alpha val="100000"/>
                </a:srgbClr>
              </a:solidFill>
              <a:prstDash val="solid"/>
              <a:round/>
            </a:ln>
          </p:spPr>
          <p:txBody>
            <a:bodyPr/>
            <a:lstStyle/>
            <a:p/>
          </p:txBody>
        </p:sp>
        <p:sp>
          <p:nvSpPr>
            <p:cNvPr id="12" name="pl12"/>
            <p:cNvSpPr/>
            <p:nvPr/>
          </p:nvSpPr>
          <p:spPr>
            <a:xfrm>
              <a:off x="963002" y="3058281"/>
              <a:ext cx="7548917" cy="0"/>
            </a:xfrm>
            <a:custGeom>
              <a:avLst/>
              <a:pathLst>
                <a:path w="7548917" h="0">
                  <a:moveTo>
                    <a:pt x="0" y="0"/>
                  </a:moveTo>
                  <a:lnTo>
                    <a:pt x="7548917" y="0"/>
                  </a:lnTo>
                  <a:lnTo>
                    <a:pt x="7548917" y="0"/>
                  </a:lnTo>
                </a:path>
              </a:pathLst>
            </a:custGeom>
            <a:ln w="13550" cap="flat">
              <a:solidFill>
                <a:srgbClr val="EBEBEB">
                  <a:alpha val="100000"/>
                </a:srgbClr>
              </a:solidFill>
              <a:prstDash val="solid"/>
              <a:round/>
            </a:ln>
          </p:spPr>
          <p:txBody>
            <a:bodyPr/>
            <a:lstStyle/>
            <a:p/>
          </p:txBody>
        </p:sp>
        <p:sp>
          <p:nvSpPr>
            <p:cNvPr id="13" name="pl13"/>
            <p:cNvSpPr/>
            <p:nvPr/>
          </p:nvSpPr>
          <p:spPr>
            <a:xfrm>
              <a:off x="963002" y="2515938"/>
              <a:ext cx="7548917" cy="0"/>
            </a:xfrm>
            <a:custGeom>
              <a:avLst/>
              <a:pathLst>
                <a:path w="7548917" h="0">
                  <a:moveTo>
                    <a:pt x="0" y="0"/>
                  </a:moveTo>
                  <a:lnTo>
                    <a:pt x="7548917" y="0"/>
                  </a:lnTo>
                  <a:lnTo>
                    <a:pt x="7548917" y="0"/>
                  </a:lnTo>
                </a:path>
              </a:pathLst>
            </a:custGeom>
            <a:ln w="13550" cap="flat">
              <a:solidFill>
                <a:srgbClr val="EBEBEB">
                  <a:alpha val="100000"/>
                </a:srgbClr>
              </a:solidFill>
              <a:prstDash val="solid"/>
              <a:round/>
            </a:ln>
          </p:spPr>
          <p:txBody>
            <a:bodyPr/>
            <a:lstStyle/>
            <a:p/>
          </p:txBody>
        </p:sp>
        <p:sp>
          <p:nvSpPr>
            <p:cNvPr id="14" name="pl14"/>
            <p:cNvSpPr/>
            <p:nvPr/>
          </p:nvSpPr>
          <p:spPr>
            <a:xfrm>
              <a:off x="963002" y="1973596"/>
              <a:ext cx="7548917" cy="0"/>
            </a:xfrm>
            <a:custGeom>
              <a:avLst/>
              <a:pathLst>
                <a:path w="7548917" h="0">
                  <a:moveTo>
                    <a:pt x="0" y="0"/>
                  </a:moveTo>
                  <a:lnTo>
                    <a:pt x="7548917" y="0"/>
                  </a:lnTo>
                  <a:lnTo>
                    <a:pt x="7548917" y="0"/>
                  </a:lnTo>
                </a:path>
              </a:pathLst>
            </a:custGeom>
            <a:ln w="13550" cap="flat">
              <a:solidFill>
                <a:srgbClr val="EBEBEB">
                  <a:alpha val="100000"/>
                </a:srgbClr>
              </a:solidFill>
              <a:prstDash val="solid"/>
              <a:round/>
            </a:ln>
          </p:spPr>
          <p:txBody>
            <a:bodyPr/>
            <a:lstStyle/>
            <a:p/>
          </p:txBody>
        </p:sp>
        <p:sp>
          <p:nvSpPr>
            <p:cNvPr id="15" name="pl15"/>
            <p:cNvSpPr/>
            <p:nvPr/>
          </p:nvSpPr>
          <p:spPr>
            <a:xfrm>
              <a:off x="1425369"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750206"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075042"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399878"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459747"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724715"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989682"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254649"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519616"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784584"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8049551"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306134" y="3628623"/>
              <a:ext cx="238470" cy="514343"/>
            </a:xfrm>
            <a:prstGeom prst="rect">
              <a:avLst/>
            </a:prstGeom>
            <a:solidFill>
              <a:srgbClr val="E2231A">
                <a:alpha val="100000"/>
              </a:srgbClr>
            </a:solidFill>
          </p:spPr>
          <p:txBody>
            <a:bodyPr/>
            <a:lstStyle/>
            <a:p/>
          </p:txBody>
        </p:sp>
        <p:sp>
          <p:nvSpPr>
            <p:cNvPr id="27" name="rc27"/>
            <p:cNvSpPr/>
            <p:nvPr/>
          </p:nvSpPr>
          <p:spPr>
            <a:xfrm>
              <a:off x="1571101" y="3618477"/>
              <a:ext cx="238470" cy="524488"/>
            </a:xfrm>
            <a:prstGeom prst="rect">
              <a:avLst/>
            </a:prstGeom>
            <a:solidFill>
              <a:srgbClr val="E2231A">
                <a:alpha val="100000"/>
              </a:srgbClr>
            </a:solidFill>
          </p:spPr>
          <p:txBody>
            <a:bodyPr/>
            <a:lstStyle/>
            <a:p/>
          </p:txBody>
        </p:sp>
        <p:sp>
          <p:nvSpPr>
            <p:cNvPr id="28" name="rc28"/>
            <p:cNvSpPr/>
            <p:nvPr/>
          </p:nvSpPr>
          <p:spPr>
            <a:xfrm>
              <a:off x="1836069" y="3613545"/>
              <a:ext cx="238470" cy="529421"/>
            </a:xfrm>
            <a:prstGeom prst="rect">
              <a:avLst/>
            </a:prstGeom>
            <a:solidFill>
              <a:srgbClr val="E2231A">
                <a:alpha val="100000"/>
              </a:srgbClr>
            </a:solidFill>
          </p:spPr>
          <p:txBody>
            <a:bodyPr/>
            <a:lstStyle/>
            <a:p/>
          </p:txBody>
        </p:sp>
        <p:sp>
          <p:nvSpPr>
            <p:cNvPr id="29" name="rc29"/>
            <p:cNvSpPr/>
            <p:nvPr/>
          </p:nvSpPr>
          <p:spPr>
            <a:xfrm>
              <a:off x="2101036" y="3632096"/>
              <a:ext cx="238470" cy="510870"/>
            </a:xfrm>
            <a:prstGeom prst="rect">
              <a:avLst/>
            </a:prstGeom>
            <a:solidFill>
              <a:srgbClr val="E2231A">
                <a:alpha val="100000"/>
              </a:srgbClr>
            </a:solidFill>
          </p:spPr>
          <p:txBody>
            <a:bodyPr/>
            <a:lstStyle/>
            <a:p/>
          </p:txBody>
        </p:sp>
        <p:sp>
          <p:nvSpPr>
            <p:cNvPr id="30" name="rc30"/>
            <p:cNvSpPr/>
            <p:nvPr/>
          </p:nvSpPr>
          <p:spPr>
            <a:xfrm>
              <a:off x="2366003" y="3649558"/>
              <a:ext cx="238470" cy="493408"/>
            </a:xfrm>
            <a:prstGeom prst="rect">
              <a:avLst/>
            </a:prstGeom>
            <a:solidFill>
              <a:srgbClr val="E2231A">
                <a:alpha val="100000"/>
              </a:srgbClr>
            </a:solidFill>
          </p:spPr>
          <p:txBody>
            <a:bodyPr/>
            <a:lstStyle/>
            <a:p/>
          </p:txBody>
        </p:sp>
        <p:sp>
          <p:nvSpPr>
            <p:cNvPr id="31" name="rc31"/>
            <p:cNvSpPr/>
            <p:nvPr/>
          </p:nvSpPr>
          <p:spPr>
            <a:xfrm>
              <a:off x="2630970" y="3665380"/>
              <a:ext cx="238470" cy="477585"/>
            </a:xfrm>
            <a:prstGeom prst="rect">
              <a:avLst/>
            </a:prstGeom>
            <a:solidFill>
              <a:srgbClr val="E2231A">
                <a:alpha val="100000"/>
              </a:srgbClr>
            </a:solidFill>
          </p:spPr>
          <p:txBody>
            <a:bodyPr/>
            <a:lstStyle/>
            <a:p/>
          </p:txBody>
        </p:sp>
        <p:sp>
          <p:nvSpPr>
            <p:cNvPr id="32" name="rc32"/>
            <p:cNvSpPr/>
            <p:nvPr/>
          </p:nvSpPr>
          <p:spPr>
            <a:xfrm>
              <a:off x="2895938" y="3674424"/>
              <a:ext cx="238470" cy="468542"/>
            </a:xfrm>
            <a:prstGeom prst="rect">
              <a:avLst/>
            </a:prstGeom>
            <a:solidFill>
              <a:srgbClr val="E2231A">
                <a:alpha val="100000"/>
              </a:srgbClr>
            </a:solidFill>
          </p:spPr>
          <p:txBody>
            <a:bodyPr/>
            <a:lstStyle/>
            <a:p/>
          </p:txBody>
        </p:sp>
        <p:sp>
          <p:nvSpPr>
            <p:cNvPr id="33" name="rc33"/>
            <p:cNvSpPr/>
            <p:nvPr/>
          </p:nvSpPr>
          <p:spPr>
            <a:xfrm>
              <a:off x="3160905" y="3677767"/>
              <a:ext cx="238470" cy="465199"/>
            </a:xfrm>
            <a:prstGeom prst="rect">
              <a:avLst/>
            </a:prstGeom>
            <a:solidFill>
              <a:srgbClr val="E2231A">
                <a:alpha val="100000"/>
              </a:srgbClr>
            </a:solidFill>
          </p:spPr>
          <p:txBody>
            <a:bodyPr/>
            <a:lstStyle/>
            <a:p/>
          </p:txBody>
        </p:sp>
        <p:sp>
          <p:nvSpPr>
            <p:cNvPr id="34" name="rc34"/>
            <p:cNvSpPr/>
            <p:nvPr/>
          </p:nvSpPr>
          <p:spPr>
            <a:xfrm>
              <a:off x="3425872" y="3733678"/>
              <a:ext cx="238470" cy="409287"/>
            </a:xfrm>
            <a:prstGeom prst="rect">
              <a:avLst/>
            </a:prstGeom>
            <a:solidFill>
              <a:srgbClr val="E2231A">
                <a:alpha val="100000"/>
              </a:srgbClr>
            </a:solidFill>
          </p:spPr>
          <p:txBody>
            <a:bodyPr/>
            <a:lstStyle/>
            <a:p/>
          </p:txBody>
        </p:sp>
        <p:sp>
          <p:nvSpPr>
            <p:cNvPr id="35" name="rc35"/>
            <p:cNvSpPr/>
            <p:nvPr/>
          </p:nvSpPr>
          <p:spPr>
            <a:xfrm>
              <a:off x="3690840" y="3780006"/>
              <a:ext cx="238470" cy="362960"/>
            </a:xfrm>
            <a:prstGeom prst="rect">
              <a:avLst/>
            </a:prstGeom>
            <a:solidFill>
              <a:srgbClr val="E2231A">
                <a:alpha val="100000"/>
              </a:srgbClr>
            </a:solidFill>
          </p:spPr>
          <p:txBody>
            <a:bodyPr/>
            <a:lstStyle/>
            <a:p/>
          </p:txBody>
        </p:sp>
        <p:sp>
          <p:nvSpPr>
            <p:cNvPr id="36" name="rc36"/>
            <p:cNvSpPr/>
            <p:nvPr/>
          </p:nvSpPr>
          <p:spPr>
            <a:xfrm>
              <a:off x="3955807" y="3760415"/>
              <a:ext cx="238470" cy="382551"/>
            </a:xfrm>
            <a:prstGeom prst="rect">
              <a:avLst/>
            </a:prstGeom>
            <a:solidFill>
              <a:srgbClr val="E2231A">
                <a:alpha val="100000"/>
              </a:srgbClr>
            </a:solidFill>
          </p:spPr>
          <p:txBody>
            <a:bodyPr/>
            <a:lstStyle/>
            <a:p/>
          </p:txBody>
        </p:sp>
        <p:sp>
          <p:nvSpPr>
            <p:cNvPr id="37" name="rc37"/>
            <p:cNvSpPr/>
            <p:nvPr/>
          </p:nvSpPr>
          <p:spPr>
            <a:xfrm>
              <a:off x="4220774" y="3730814"/>
              <a:ext cx="238470" cy="412151"/>
            </a:xfrm>
            <a:prstGeom prst="rect">
              <a:avLst/>
            </a:prstGeom>
            <a:solidFill>
              <a:srgbClr val="E2231A">
                <a:alpha val="100000"/>
              </a:srgbClr>
            </a:solidFill>
          </p:spPr>
          <p:txBody>
            <a:bodyPr/>
            <a:lstStyle/>
            <a:p/>
          </p:txBody>
        </p:sp>
        <p:sp>
          <p:nvSpPr>
            <p:cNvPr id="38" name="rc38"/>
            <p:cNvSpPr/>
            <p:nvPr/>
          </p:nvSpPr>
          <p:spPr>
            <a:xfrm>
              <a:off x="4485741" y="3675205"/>
              <a:ext cx="238470" cy="467761"/>
            </a:xfrm>
            <a:prstGeom prst="rect">
              <a:avLst/>
            </a:prstGeom>
            <a:solidFill>
              <a:srgbClr val="E2231A">
                <a:alpha val="100000"/>
              </a:srgbClr>
            </a:solidFill>
          </p:spPr>
          <p:txBody>
            <a:bodyPr/>
            <a:lstStyle/>
            <a:p/>
          </p:txBody>
        </p:sp>
        <p:sp>
          <p:nvSpPr>
            <p:cNvPr id="39" name="rc39"/>
            <p:cNvSpPr/>
            <p:nvPr/>
          </p:nvSpPr>
          <p:spPr>
            <a:xfrm>
              <a:off x="4750709" y="3657104"/>
              <a:ext cx="238470" cy="485861"/>
            </a:xfrm>
            <a:prstGeom prst="rect">
              <a:avLst/>
            </a:prstGeom>
            <a:solidFill>
              <a:srgbClr val="E2231A">
                <a:alpha val="100000"/>
              </a:srgbClr>
            </a:solidFill>
          </p:spPr>
          <p:txBody>
            <a:bodyPr/>
            <a:lstStyle/>
            <a:p/>
          </p:txBody>
        </p:sp>
        <p:sp>
          <p:nvSpPr>
            <p:cNvPr id="40" name="rc40"/>
            <p:cNvSpPr/>
            <p:nvPr/>
          </p:nvSpPr>
          <p:spPr>
            <a:xfrm>
              <a:off x="5015676" y="3649564"/>
              <a:ext cx="238470" cy="493401"/>
            </a:xfrm>
            <a:prstGeom prst="rect">
              <a:avLst/>
            </a:prstGeom>
            <a:solidFill>
              <a:srgbClr val="E2231A">
                <a:alpha val="100000"/>
              </a:srgbClr>
            </a:solidFill>
          </p:spPr>
          <p:txBody>
            <a:bodyPr/>
            <a:lstStyle/>
            <a:p/>
          </p:txBody>
        </p:sp>
        <p:sp>
          <p:nvSpPr>
            <p:cNvPr id="41" name="rc41"/>
            <p:cNvSpPr/>
            <p:nvPr/>
          </p:nvSpPr>
          <p:spPr>
            <a:xfrm>
              <a:off x="5280643" y="3645451"/>
              <a:ext cx="238470" cy="497514"/>
            </a:xfrm>
            <a:prstGeom prst="rect">
              <a:avLst/>
            </a:prstGeom>
            <a:solidFill>
              <a:srgbClr val="E2231A">
                <a:alpha val="100000"/>
              </a:srgbClr>
            </a:solidFill>
          </p:spPr>
          <p:txBody>
            <a:bodyPr/>
            <a:lstStyle/>
            <a:p/>
          </p:txBody>
        </p:sp>
        <p:sp>
          <p:nvSpPr>
            <p:cNvPr id="42" name="rc42"/>
            <p:cNvSpPr/>
            <p:nvPr/>
          </p:nvSpPr>
          <p:spPr>
            <a:xfrm>
              <a:off x="5545610" y="3671941"/>
              <a:ext cx="238470" cy="471025"/>
            </a:xfrm>
            <a:prstGeom prst="rect">
              <a:avLst/>
            </a:prstGeom>
            <a:solidFill>
              <a:srgbClr val="E2231A">
                <a:alpha val="100000"/>
              </a:srgbClr>
            </a:solidFill>
          </p:spPr>
          <p:txBody>
            <a:bodyPr/>
            <a:lstStyle/>
            <a:p/>
          </p:txBody>
        </p:sp>
        <p:sp>
          <p:nvSpPr>
            <p:cNvPr id="43" name="rc43"/>
            <p:cNvSpPr/>
            <p:nvPr/>
          </p:nvSpPr>
          <p:spPr>
            <a:xfrm>
              <a:off x="5810578" y="3704285"/>
              <a:ext cx="238470" cy="438680"/>
            </a:xfrm>
            <a:prstGeom prst="rect">
              <a:avLst/>
            </a:prstGeom>
            <a:solidFill>
              <a:srgbClr val="E2231A">
                <a:alpha val="100000"/>
              </a:srgbClr>
            </a:solidFill>
          </p:spPr>
          <p:txBody>
            <a:bodyPr/>
            <a:lstStyle/>
            <a:p/>
          </p:txBody>
        </p:sp>
        <p:sp>
          <p:nvSpPr>
            <p:cNvPr id="44" name="rc44"/>
            <p:cNvSpPr/>
            <p:nvPr/>
          </p:nvSpPr>
          <p:spPr>
            <a:xfrm>
              <a:off x="6075545" y="3714996"/>
              <a:ext cx="238470" cy="427970"/>
            </a:xfrm>
            <a:prstGeom prst="rect">
              <a:avLst/>
            </a:prstGeom>
            <a:solidFill>
              <a:srgbClr val="E2231A">
                <a:alpha val="100000"/>
              </a:srgbClr>
            </a:solidFill>
          </p:spPr>
          <p:txBody>
            <a:bodyPr/>
            <a:lstStyle/>
            <a:p/>
          </p:txBody>
        </p:sp>
        <p:sp>
          <p:nvSpPr>
            <p:cNvPr id="45" name="rc45"/>
            <p:cNvSpPr/>
            <p:nvPr/>
          </p:nvSpPr>
          <p:spPr>
            <a:xfrm>
              <a:off x="6340512" y="3716853"/>
              <a:ext cx="238470" cy="426112"/>
            </a:xfrm>
            <a:prstGeom prst="rect">
              <a:avLst/>
            </a:prstGeom>
            <a:solidFill>
              <a:srgbClr val="E2231A">
                <a:alpha val="100000"/>
              </a:srgbClr>
            </a:solidFill>
          </p:spPr>
          <p:txBody>
            <a:bodyPr/>
            <a:lstStyle/>
            <a:p/>
          </p:txBody>
        </p:sp>
        <p:sp>
          <p:nvSpPr>
            <p:cNvPr id="46" name="rc46"/>
            <p:cNvSpPr/>
            <p:nvPr/>
          </p:nvSpPr>
          <p:spPr>
            <a:xfrm>
              <a:off x="6605479" y="3716029"/>
              <a:ext cx="238470" cy="426937"/>
            </a:xfrm>
            <a:prstGeom prst="rect">
              <a:avLst/>
            </a:prstGeom>
            <a:solidFill>
              <a:srgbClr val="E2231A">
                <a:alpha val="100000"/>
              </a:srgbClr>
            </a:solidFill>
          </p:spPr>
          <p:txBody>
            <a:bodyPr/>
            <a:lstStyle/>
            <a:p/>
          </p:txBody>
        </p:sp>
        <p:sp>
          <p:nvSpPr>
            <p:cNvPr id="47" name="rc47"/>
            <p:cNvSpPr/>
            <p:nvPr/>
          </p:nvSpPr>
          <p:spPr>
            <a:xfrm>
              <a:off x="6870447" y="3620560"/>
              <a:ext cx="238470" cy="522406"/>
            </a:xfrm>
            <a:prstGeom prst="rect">
              <a:avLst/>
            </a:prstGeom>
            <a:solidFill>
              <a:srgbClr val="E2231A">
                <a:alpha val="100000"/>
              </a:srgbClr>
            </a:solidFill>
          </p:spPr>
          <p:txBody>
            <a:bodyPr/>
            <a:lstStyle/>
            <a:p/>
          </p:txBody>
        </p:sp>
        <p:sp>
          <p:nvSpPr>
            <p:cNvPr id="48" name="rc48"/>
            <p:cNvSpPr/>
            <p:nvPr/>
          </p:nvSpPr>
          <p:spPr>
            <a:xfrm>
              <a:off x="7135414" y="3650815"/>
              <a:ext cx="238470" cy="492150"/>
            </a:xfrm>
            <a:prstGeom prst="rect">
              <a:avLst/>
            </a:prstGeom>
            <a:solidFill>
              <a:srgbClr val="E2231A">
                <a:alpha val="100000"/>
              </a:srgbClr>
            </a:solidFill>
          </p:spPr>
          <p:txBody>
            <a:bodyPr/>
            <a:lstStyle/>
            <a:p/>
          </p:txBody>
        </p:sp>
        <p:sp>
          <p:nvSpPr>
            <p:cNvPr id="49" name="rc49"/>
            <p:cNvSpPr/>
            <p:nvPr/>
          </p:nvSpPr>
          <p:spPr>
            <a:xfrm>
              <a:off x="7400381" y="3647730"/>
              <a:ext cx="238470" cy="495236"/>
            </a:xfrm>
            <a:prstGeom prst="rect">
              <a:avLst/>
            </a:prstGeom>
            <a:solidFill>
              <a:srgbClr val="E2231A">
                <a:alpha val="100000"/>
              </a:srgbClr>
            </a:solidFill>
          </p:spPr>
          <p:txBody>
            <a:bodyPr/>
            <a:lstStyle/>
            <a:p/>
          </p:txBody>
        </p:sp>
        <p:sp>
          <p:nvSpPr>
            <p:cNvPr id="50" name="rc50"/>
            <p:cNvSpPr/>
            <p:nvPr/>
          </p:nvSpPr>
          <p:spPr>
            <a:xfrm>
              <a:off x="7665348" y="3657726"/>
              <a:ext cx="238470" cy="485239"/>
            </a:xfrm>
            <a:prstGeom prst="rect">
              <a:avLst/>
            </a:prstGeom>
            <a:solidFill>
              <a:srgbClr val="E2231A">
                <a:alpha val="100000"/>
              </a:srgbClr>
            </a:solidFill>
          </p:spPr>
          <p:txBody>
            <a:bodyPr/>
            <a:lstStyle/>
            <a:p/>
          </p:txBody>
        </p:sp>
        <p:sp>
          <p:nvSpPr>
            <p:cNvPr id="51" name="rc51"/>
            <p:cNvSpPr/>
            <p:nvPr/>
          </p:nvSpPr>
          <p:spPr>
            <a:xfrm>
              <a:off x="7930316" y="3671911"/>
              <a:ext cx="238470" cy="471054"/>
            </a:xfrm>
            <a:prstGeom prst="rect">
              <a:avLst/>
            </a:prstGeom>
            <a:solidFill>
              <a:srgbClr val="E2231A">
                <a:alpha val="100000"/>
              </a:srgbClr>
            </a:solidFill>
          </p:spPr>
          <p:txBody>
            <a:bodyPr/>
            <a:lstStyle/>
            <a:p/>
          </p:txBody>
        </p:sp>
        <p:sp>
          <p:nvSpPr>
            <p:cNvPr id="52" name="rc52"/>
            <p:cNvSpPr/>
            <p:nvPr/>
          </p:nvSpPr>
          <p:spPr>
            <a:xfrm>
              <a:off x="1306134" y="3319521"/>
              <a:ext cx="238470" cy="309101"/>
            </a:xfrm>
            <a:prstGeom prst="rect">
              <a:avLst/>
            </a:prstGeom>
            <a:solidFill>
              <a:srgbClr val="B3B3B3">
                <a:alpha val="100000"/>
              </a:srgbClr>
            </a:solidFill>
          </p:spPr>
          <p:txBody>
            <a:bodyPr/>
            <a:lstStyle/>
            <a:p/>
          </p:txBody>
        </p:sp>
        <p:sp>
          <p:nvSpPr>
            <p:cNvPr id="53" name="rc53"/>
            <p:cNvSpPr/>
            <p:nvPr/>
          </p:nvSpPr>
          <p:spPr>
            <a:xfrm>
              <a:off x="1571101" y="3324911"/>
              <a:ext cx="238470" cy="293566"/>
            </a:xfrm>
            <a:prstGeom prst="rect">
              <a:avLst/>
            </a:prstGeom>
            <a:solidFill>
              <a:srgbClr val="B3B3B3">
                <a:alpha val="100000"/>
              </a:srgbClr>
            </a:solidFill>
          </p:spPr>
          <p:txBody>
            <a:bodyPr/>
            <a:lstStyle/>
            <a:p/>
          </p:txBody>
        </p:sp>
        <p:sp>
          <p:nvSpPr>
            <p:cNvPr id="54" name="rc54"/>
            <p:cNvSpPr/>
            <p:nvPr/>
          </p:nvSpPr>
          <p:spPr>
            <a:xfrm>
              <a:off x="1836069" y="3299628"/>
              <a:ext cx="238470" cy="313916"/>
            </a:xfrm>
            <a:prstGeom prst="rect">
              <a:avLst/>
            </a:prstGeom>
            <a:solidFill>
              <a:srgbClr val="B3B3B3">
                <a:alpha val="100000"/>
              </a:srgbClr>
            </a:solidFill>
          </p:spPr>
          <p:txBody>
            <a:bodyPr/>
            <a:lstStyle/>
            <a:p/>
          </p:txBody>
        </p:sp>
        <p:sp>
          <p:nvSpPr>
            <p:cNvPr id="55" name="rc55"/>
            <p:cNvSpPr/>
            <p:nvPr/>
          </p:nvSpPr>
          <p:spPr>
            <a:xfrm>
              <a:off x="2101036" y="3275942"/>
              <a:ext cx="238470" cy="356153"/>
            </a:xfrm>
            <a:prstGeom prst="rect">
              <a:avLst/>
            </a:prstGeom>
            <a:solidFill>
              <a:srgbClr val="B3B3B3">
                <a:alpha val="100000"/>
              </a:srgbClr>
            </a:solidFill>
          </p:spPr>
          <p:txBody>
            <a:bodyPr/>
            <a:lstStyle/>
            <a:p/>
          </p:txBody>
        </p:sp>
        <p:sp>
          <p:nvSpPr>
            <p:cNvPr id="56" name="rc56"/>
            <p:cNvSpPr/>
            <p:nvPr/>
          </p:nvSpPr>
          <p:spPr>
            <a:xfrm>
              <a:off x="2366003" y="3253125"/>
              <a:ext cx="238470" cy="396433"/>
            </a:xfrm>
            <a:prstGeom prst="rect">
              <a:avLst/>
            </a:prstGeom>
            <a:solidFill>
              <a:srgbClr val="B3B3B3">
                <a:alpha val="100000"/>
              </a:srgbClr>
            </a:solidFill>
          </p:spPr>
          <p:txBody>
            <a:bodyPr/>
            <a:lstStyle/>
            <a:p/>
          </p:txBody>
        </p:sp>
        <p:sp>
          <p:nvSpPr>
            <p:cNvPr id="57" name="rc57"/>
            <p:cNvSpPr/>
            <p:nvPr/>
          </p:nvSpPr>
          <p:spPr>
            <a:xfrm>
              <a:off x="2630970" y="3249201"/>
              <a:ext cx="238470" cy="416179"/>
            </a:xfrm>
            <a:prstGeom prst="rect">
              <a:avLst/>
            </a:prstGeom>
            <a:solidFill>
              <a:srgbClr val="B3B3B3">
                <a:alpha val="100000"/>
              </a:srgbClr>
            </a:solidFill>
          </p:spPr>
          <p:txBody>
            <a:bodyPr/>
            <a:lstStyle/>
            <a:p/>
          </p:txBody>
        </p:sp>
        <p:sp>
          <p:nvSpPr>
            <p:cNvPr id="58" name="rc58"/>
            <p:cNvSpPr/>
            <p:nvPr/>
          </p:nvSpPr>
          <p:spPr>
            <a:xfrm>
              <a:off x="2895938" y="3237790"/>
              <a:ext cx="238470" cy="436634"/>
            </a:xfrm>
            <a:prstGeom prst="rect">
              <a:avLst/>
            </a:prstGeom>
            <a:solidFill>
              <a:srgbClr val="B3B3B3">
                <a:alpha val="100000"/>
              </a:srgbClr>
            </a:solidFill>
          </p:spPr>
          <p:txBody>
            <a:bodyPr/>
            <a:lstStyle/>
            <a:p/>
          </p:txBody>
        </p:sp>
        <p:sp>
          <p:nvSpPr>
            <p:cNvPr id="59" name="rc59"/>
            <p:cNvSpPr/>
            <p:nvPr/>
          </p:nvSpPr>
          <p:spPr>
            <a:xfrm>
              <a:off x="3160905" y="3218506"/>
              <a:ext cx="238470" cy="459260"/>
            </a:xfrm>
            <a:prstGeom prst="rect">
              <a:avLst/>
            </a:prstGeom>
            <a:solidFill>
              <a:srgbClr val="B3B3B3">
                <a:alpha val="100000"/>
              </a:srgbClr>
            </a:solidFill>
          </p:spPr>
          <p:txBody>
            <a:bodyPr/>
            <a:lstStyle/>
            <a:p/>
          </p:txBody>
        </p:sp>
        <p:sp>
          <p:nvSpPr>
            <p:cNvPr id="60" name="rc60"/>
            <p:cNvSpPr/>
            <p:nvPr/>
          </p:nvSpPr>
          <p:spPr>
            <a:xfrm>
              <a:off x="3425872" y="3244300"/>
              <a:ext cx="238470" cy="489378"/>
            </a:xfrm>
            <a:prstGeom prst="rect">
              <a:avLst/>
            </a:prstGeom>
            <a:solidFill>
              <a:srgbClr val="B3B3B3">
                <a:alpha val="100000"/>
              </a:srgbClr>
            </a:solidFill>
          </p:spPr>
          <p:txBody>
            <a:bodyPr/>
            <a:lstStyle/>
            <a:p/>
          </p:txBody>
        </p:sp>
        <p:sp>
          <p:nvSpPr>
            <p:cNvPr id="61" name="rc61"/>
            <p:cNvSpPr/>
            <p:nvPr/>
          </p:nvSpPr>
          <p:spPr>
            <a:xfrm>
              <a:off x="3690840" y="3233065"/>
              <a:ext cx="238470" cy="546940"/>
            </a:xfrm>
            <a:prstGeom prst="rect">
              <a:avLst/>
            </a:prstGeom>
            <a:solidFill>
              <a:srgbClr val="B3B3B3">
                <a:alpha val="100000"/>
              </a:srgbClr>
            </a:solidFill>
          </p:spPr>
          <p:txBody>
            <a:bodyPr/>
            <a:lstStyle/>
            <a:p/>
          </p:txBody>
        </p:sp>
        <p:sp>
          <p:nvSpPr>
            <p:cNvPr id="62" name="rc62"/>
            <p:cNvSpPr/>
            <p:nvPr/>
          </p:nvSpPr>
          <p:spPr>
            <a:xfrm>
              <a:off x="3955807" y="3211493"/>
              <a:ext cx="238470" cy="548922"/>
            </a:xfrm>
            <a:prstGeom prst="rect">
              <a:avLst/>
            </a:prstGeom>
            <a:solidFill>
              <a:srgbClr val="B3B3B3">
                <a:alpha val="100000"/>
              </a:srgbClr>
            </a:solidFill>
          </p:spPr>
          <p:txBody>
            <a:bodyPr/>
            <a:lstStyle/>
            <a:p/>
          </p:txBody>
        </p:sp>
        <p:sp>
          <p:nvSpPr>
            <p:cNvPr id="63" name="rc63"/>
            <p:cNvSpPr/>
            <p:nvPr/>
          </p:nvSpPr>
          <p:spPr>
            <a:xfrm>
              <a:off x="4220774" y="3198476"/>
              <a:ext cx="238470" cy="532338"/>
            </a:xfrm>
            <a:prstGeom prst="rect">
              <a:avLst/>
            </a:prstGeom>
            <a:solidFill>
              <a:srgbClr val="B3B3B3">
                <a:alpha val="100000"/>
              </a:srgbClr>
            </a:solidFill>
          </p:spPr>
          <p:txBody>
            <a:bodyPr/>
            <a:lstStyle/>
            <a:p/>
          </p:txBody>
        </p:sp>
        <p:sp>
          <p:nvSpPr>
            <p:cNvPr id="64" name="rc64"/>
            <p:cNvSpPr/>
            <p:nvPr/>
          </p:nvSpPr>
          <p:spPr>
            <a:xfrm>
              <a:off x="4485741" y="3181094"/>
              <a:ext cx="238470" cy="494110"/>
            </a:xfrm>
            <a:prstGeom prst="rect">
              <a:avLst/>
            </a:prstGeom>
            <a:solidFill>
              <a:srgbClr val="B3B3B3">
                <a:alpha val="100000"/>
              </a:srgbClr>
            </a:solidFill>
          </p:spPr>
          <p:txBody>
            <a:bodyPr/>
            <a:lstStyle/>
            <a:p/>
          </p:txBody>
        </p:sp>
        <p:sp>
          <p:nvSpPr>
            <p:cNvPr id="65" name="rc65"/>
            <p:cNvSpPr/>
            <p:nvPr/>
          </p:nvSpPr>
          <p:spPr>
            <a:xfrm>
              <a:off x="4750709" y="3184304"/>
              <a:ext cx="238470" cy="472800"/>
            </a:xfrm>
            <a:prstGeom prst="rect">
              <a:avLst/>
            </a:prstGeom>
            <a:solidFill>
              <a:srgbClr val="B3B3B3">
                <a:alpha val="100000"/>
              </a:srgbClr>
            </a:solidFill>
          </p:spPr>
          <p:txBody>
            <a:bodyPr/>
            <a:lstStyle/>
            <a:p/>
          </p:txBody>
        </p:sp>
        <p:sp>
          <p:nvSpPr>
            <p:cNvPr id="66" name="rc66"/>
            <p:cNvSpPr/>
            <p:nvPr/>
          </p:nvSpPr>
          <p:spPr>
            <a:xfrm>
              <a:off x="5015676" y="3185806"/>
              <a:ext cx="238470" cy="463758"/>
            </a:xfrm>
            <a:prstGeom prst="rect">
              <a:avLst/>
            </a:prstGeom>
            <a:solidFill>
              <a:srgbClr val="B3B3B3">
                <a:alpha val="100000"/>
              </a:srgbClr>
            </a:solidFill>
          </p:spPr>
          <p:txBody>
            <a:bodyPr/>
            <a:lstStyle/>
            <a:p/>
          </p:txBody>
        </p:sp>
        <p:sp>
          <p:nvSpPr>
            <p:cNvPr id="67" name="rc67"/>
            <p:cNvSpPr/>
            <p:nvPr/>
          </p:nvSpPr>
          <p:spPr>
            <a:xfrm>
              <a:off x="5280643" y="3195493"/>
              <a:ext cx="238470" cy="449958"/>
            </a:xfrm>
            <a:prstGeom prst="rect">
              <a:avLst/>
            </a:prstGeom>
            <a:solidFill>
              <a:srgbClr val="B3B3B3">
                <a:alpha val="100000"/>
              </a:srgbClr>
            </a:solidFill>
          </p:spPr>
          <p:txBody>
            <a:bodyPr/>
            <a:lstStyle/>
            <a:p/>
          </p:txBody>
        </p:sp>
        <p:sp>
          <p:nvSpPr>
            <p:cNvPr id="68" name="rc68"/>
            <p:cNvSpPr/>
            <p:nvPr/>
          </p:nvSpPr>
          <p:spPr>
            <a:xfrm>
              <a:off x="5545610" y="3216811"/>
              <a:ext cx="238470" cy="455129"/>
            </a:xfrm>
            <a:prstGeom prst="rect">
              <a:avLst/>
            </a:prstGeom>
            <a:solidFill>
              <a:srgbClr val="B3B3B3">
                <a:alpha val="100000"/>
              </a:srgbClr>
            </a:solidFill>
          </p:spPr>
          <p:txBody>
            <a:bodyPr/>
            <a:lstStyle/>
            <a:p/>
          </p:txBody>
        </p:sp>
        <p:sp>
          <p:nvSpPr>
            <p:cNvPr id="69" name="rc69"/>
            <p:cNvSpPr/>
            <p:nvPr/>
          </p:nvSpPr>
          <p:spPr>
            <a:xfrm>
              <a:off x="5810578" y="3233811"/>
              <a:ext cx="238470" cy="470473"/>
            </a:xfrm>
            <a:prstGeom prst="rect">
              <a:avLst/>
            </a:prstGeom>
            <a:solidFill>
              <a:srgbClr val="B3B3B3">
                <a:alpha val="100000"/>
              </a:srgbClr>
            </a:solidFill>
          </p:spPr>
          <p:txBody>
            <a:bodyPr/>
            <a:lstStyle/>
            <a:p/>
          </p:txBody>
        </p:sp>
        <p:sp>
          <p:nvSpPr>
            <p:cNvPr id="70" name="rc70"/>
            <p:cNvSpPr/>
            <p:nvPr/>
          </p:nvSpPr>
          <p:spPr>
            <a:xfrm>
              <a:off x="6075545" y="3237247"/>
              <a:ext cx="238470" cy="477748"/>
            </a:xfrm>
            <a:prstGeom prst="rect">
              <a:avLst/>
            </a:prstGeom>
            <a:solidFill>
              <a:srgbClr val="B3B3B3">
                <a:alpha val="100000"/>
              </a:srgbClr>
            </a:solidFill>
          </p:spPr>
          <p:txBody>
            <a:bodyPr/>
            <a:lstStyle/>
            <a:p/>
          </p:txBody>
        </p:sp>
        <p:sp>
          <p:nvSpPr>
            <p:cNvPr id="71" name="rc71"/>
            <p:cNvSpPr/>
            <p:nvPr/>
          </p:nvSpPr>
          <p:spPr>
            <a:xfrm>
              <a:off x="6340512" y="3355481"/>
              <a:ext cx="238470" cy="361372"/>
            </a:xfrm>
            <a:prstGeom prst="rect">
              <a:avLst/>
            </a:prstGeom>
            <a:solidFill>
              <a:srgbClr val="B3B3B3">
                <a:alpha val="100000"/>
              </a:srgbClr>
            </a:solidFill>
          </p:spPr>
          <p:txBody>
            <a:bodyPr/>
            <a:lstStyle/>
            <a:p/>
          </p:txBody>
        </p:sp>
        <p:sp>
          <p:nvSpPr>
            <p:cNvPr id="72" name="rc72"/>
            <p:cNvSpPr/>
            <p:nvPr/>
          </p:nvSpPr>
          <p:spPr>
            <a:xfrm>
              <a:off x="6605479" y="3400036"/>
              <a:ext cx="238470" cy="315992"/>
            </a:xfrm>
            <a:prstGeom prst="rect">
              <a:avLst/>
            </a:prstGeom>
            <a:solidFill>
              <a:srgbClr val="B3B3B3">
                <a:alpha val="100000"/>
              </a:srgbClr>
            </a:solidFill>
          </p:spPr>
          <p:txBody>
            <a:bodyPr/>
            <a:lstStyle/>
            <a:p/>
          </p:txBody>
        </p:sp>
        <p:sp>
          <p:nvSpPr>
            <p:cNvPr id="73" name="rc73"/>
            <p:cNvSpPr/>
            <p:nvPr/>
          </p:nvSpPr>
          <p:spPr>
            <a:xfrm>
              <a:off x="6870447" y="3393559"/>
              <a:ext cx="238470" cy="227000"/>
            </a:xfrm>
            <a:prstGeom prst="rect">
              <a:avLst/>
            </a:prstGeom>
            <a:solidFill>
              <a:srgbClr val="B3B3B3">
                <a:alpha val="100000"/>
              </a:srgbClr>
            </a:solidFill>
          </p:spPr>
          <p:txBody>
            <a:bodyPr/>
            <a:lstStyle/>
            <a:p/>
          </p:txBody>
        </p:sp>
        <p:sp>
          <p:nvSpPr>
            <p:cNvPr id="74" name="rc74"/>
            <p:cNvSpPr/>
            <p:nvPr/>
          </p:nvSpPr>
          <p:spPr>
            <a:xfrm>
              <a:off x="7135414" y="3439576"/>
              <a:ext cx="238470" cy="211239"/>
            </a:xfrm>
            <a:prstGeom prst="rect">
              <a:avLst/>
            </a:prstGeom>
            <a:solidFill>
              <a:srgbClr val="B3B3B3">
                <a:alpha val="100000"/>
              </a:srgbClr>
            </a:solidFill>
          </p:spPr>
          <p:txBody>
            <a:bodyPr/>
            <a:lstStyle/>
            <a:p/>
          </p:txBody>
        </p:sp>
        <p:sp>
          <p:nvSpPr>
            <p:cNvPr id="75" name="rc75"/>
            <p:cNvSpPr/>
            <p:nvPr/>
          </p:nvSpPr>
          <p:spPr>
            <a:xfrm>
              <a:off x="7400381" y="3451744"/>
              <a:ext cx="238470" cy="195986"/>
            </a:xfrm>
            <a:prstGeom prst="rect">
              <a:avLst/>
            </a:prstGeom>
            <a:solidFill>
              <a:srgbClr val="B3B3B3">
                <a:alpha val="100000"/>
              </a:srgbClr>
            </a:solidFill>
          </p:spPr>
          <p:txBody>
            <a:bodyPr/>
            <a:lstStyle/>
            <a:p/>
          </p:txBody>
        </p:sp>
        <p:sp>
          <p:nvSpPr>
            <p:cNvPr id="76" name="rc76"/>
            <p:cNvSpPr/>
            <p:nvPr/>
          </p:nvSpPr>
          <p:spPr>
            <a:xfrm>
              <a:off x="7665348" y="3472009"/>
              <a:ext cx="238470" cy="185717"/>
            </a:xfrm>
            <a:prstGeom prst="rect">
              <a:avLst/>
            </a:prstGeom>
            <a:solidFill>
              <a:srgbClr val="B3B3B3">
                <a:alpha val="100000"/>
              </a:srgbClr>
            </a:solidFill>
          </p:spPr>
          <p:txBody>
            <a:bodyPr/>
            <a:lstStyle/>
            <a:p/>
          </p:txBody>
        </p:sp>
        <p:sp>
          <p:nvSpPr>
            <p:cNvPr id="77" name="rc77"/>
            <p:cNvSpPr/>
            <p:nvPr/>
          </p:nvSpPr>
          <p:spPr>
            <a:xfrm>
              <a:off x="7930316" y="3501487"/>
              <a:ext cx="238470" cy="170424"/>
            </a:xfrm>
            <a:prstGeom prst="rect">
              <a:avLst/>
            </a:prstGeom>
            <a:solidFill>
              <a:srgbClr val="B3B3B3">
                <a:alpha val="100000"/>
              </a:srgbClr>
            </a:solidFill>
          </p:spPr>
          <p:txBody>
            <a:bodyPr/>
            <a:lstStyle/>
            <a:p/>
          </p:txBody>
        </p:sp>
        <p:sp>
          <p:nvSpPr>
            <p:cNvPr id="78" name="pl78"/>
            <p:cNvSpPr/>
            <p:nvPr/>
          </p:nvSpPr>
          <p:spPr>
            <a:xfrm>
              <a:off x="1425369" y="2448680"/>
              <a:ext cx="6624181" cy="477263"/>
            </a:xfrm>
            <a:custGeom>
              <a:avLst/>
              <a:pathLst>
                <a:path w="6624181" h="477263">
                  <a:moveTo>
                    <a:pt x="0" y="477263"/>
                  </a:moveTo>
                  <a:lnTo>
                    <a:pt x="264967" y="477263"/>
                  </a:lnTo>
                  <a:lnTo>
                    <a:pt x="529934" y="477263"/>
                  </a:lnTo>
                  <a:lnTo>
                    <a:pt x="794901" y="405674"/>
                  </a:lnTo>
                  <a:lnTo>
                    <a:pt x="1059869" y="357947"/>
                  </a:lnTo>
                  <a:lnTo>
                    <a:pt x="1324836" y="286358"/>
                  </a:lnTo>
                  <a:lnTo>
                    <a:pt x="1589803" y="262495"/>
                  </a:lnTo>
                  <a:lnTo>
                    <a:pt x="1854770" y="238631"/>
                  </a:lnTo>
                  <a:lnTo>
                    <a:pt x="2119738" y="95452"/>
                  </a:lnTo>
                  <a:lnTo>
                    <a:pt x="2384705" y="0"/>
                  </a:lnTo>
                  <a:lnTo>
                    <a:pt x="2649672" y="23863"/>
                  </a:lnTo>
                  <a:lnTo>
                    <a:pt x="2914639" y="71589"/>
                  </a:lnTo>
                  <a:lnTo>
                    <a:pt x="3179607" y="167042"/>
                  </a:lnTo>
                  <a:lnTo>
                    <a:pt x="3444574" y="190905"/>
                  </a:lnTo>
                  <a:lnTo>
                    <a:pt x="3709541" y="190905"/>
                  </a:lnTo>
                  <a:lnTo>
                    <a:pt x="3974508" y="190905"/>
                  </a:lnTo>
                  <a:lnTo>
                    <a:pt x="4239476" y="143179"/>
                  </a:lnTo>
                  <a:lnTo>
                    <a:pt x="4504443" y="71589"/>
                  </a:lnTo>
                  <a:lnTo>
                    <a:pt x="4769410" y="47726"/>
                  </a:lnTo>
                  <a:lnTo>
                    <a:pt x="5034377" y="47726"/>
                  </a:lnTo>
                  <a:lnTo>
                    <a:pt x="5299345" y="47726"/>
                  </a:lnTo>
                  <a:lnTo>
                    <a:pt x="5564312" y="190905"/>
                  </a:lnTo>
                  <a:lnTo>
                    <a:pt x="5829279" y="143179"/>
                  </a:lnTo>
                  <a:lnTo>
                    <a:pt x="6094246" y="119315"/>
                  </a:lnTo>
                  <a:lnTo>
                    <a:pt x="6359214" y="95452"/>
                  </a:lnTo>
                  <a:lnTo>
                    <a:pt x="6624181" y="71589"/>
                  </a:lnTo>
                </a:path>
              </a:pathLst>
            </a:custGeom>
            <a:ln w="27101" cap="flat">
              <a:solidFill>
                <a:srgbClr val="0058AB">
                  <a:alpha val="80000"/>
                </a:srgbClr>
              </a:solidFill>
              <a:prstDash val="solid"/>
              <a:round/>
            </a:ln>
          </p:spPr>
          <p:txBody>
            <a:bodyPr/>
            <a:lstStyle/>
            <a:p/>
          </p:txBody>
        </p:sp>
        <p:sp>
          <p:nvSpPr>
            <p:cNvPr id="79" name="pl79"/>
            <p:cNvSpPr/>
            <p:nvPr/>
          </p:nvSpPr>
          <p:spPr>
            <a:xfrm>
              <a:off x="1425369" y="2854354"/>
              <a:ext cx="6624181" cy="1002253"/>
            </a:xfrm>
            <a:custGeom>
              <a:avLst/>
              <a:pathLst>
                <a:path w="6624181" h="1002253">
                  <a:moveTo>
                    <a:pt x="0" y="1002253"/>
                  </a:moveTo>
                  <a:lnTo>
                    <a:pt x="264967" y="954527"/>
                  </a:lnTo>
                  <a:lnTo>
                    <a:pt x="529934" y="954527"/>
                  </a:lnTo>
                  <a:lnTo>
                    <a:pt x="794901" y="978390"/>
                  </a:lnTo>
                  <a:lnTo>
                    <a:pt x="1059869" y="978390"/>
                  </a:lnTo>
                  <a:lnTo>
                    <a:pt x="1324836" y="930664"/>
                  </a:lnTo>
                  <a:lnTo>
                    <a:pt x="1589803" y="930664"/>
                  </a:lnTo>
                  <a:lnTo>
                    <a:pt x="1854770" y="930664"/>
                  </a:lnTo>
                  <a:lnTo>
                    <a:pt x="2119738" y="835211"/>
                  </a:lnTo>
                  <a:lnTo>
                    <a:pt x="2384705" y="811348"/>
                  </a:lnTo>
                  <a:lnTo>
                    <a:pt x="2649672" y="811348"/>
                  </a:lnTo>
                  <a:lnTo>
                    <a:pt x="2914639" y="787485"/>
                  </a:lnTo>
                  <a:lnTo>
                    <a:pt x="3179607" y="787485"/>
                  </a:lnTo>
                  <a:lnTo>
                    <a:pt x="3444574" y="739758"/>
                  </a:lnTo>
                  <a:lnTo>
                    <a:pt x="3709541" y="715895"/>
                  </a:lnTo>
                  <a:lnTo>
                    <a:pt x="3974508" y="668169"/>
                  </a:lnTo>
                  <a:lnTo>
                    <a:pt x="4239476" y="596579"/>
                  </a:lnTo>
                  <a:lnTo>
                    <a:pt x="4504443" y="548853"/>
                  </a:lnTo>
                  <a:lnTo>
                    <a:pt x="4769410" y="524990"/>
                  </a:lnTo>
                  <a:lnTo>
                    <a:pt x="5034377" y="310221"/>
                  </a:lnTo>
                  <a:lnTo>
                    <a:pt x="5299345" y="214768"/>
                  </a:lnTo>
                  <a:lnTo>
                    <a:pt x="5564312" y="214768"/>
                  </a:lnTo>
                  <a:lnTo>
                    <a:pt x="5829279" y="143179"/>
                  </a:lnTo>
                  <a:lnTo>
                    <a:pt x="6094246" y="119315"/>
                  </a:lnTo>
                  <a:lnTo>
                    <a:pt x="6359214" y="47726"/>
                  </a:lnTo>
                  <a:lnTo>
                    <a:pt x="6624181" y="0"/>
                  </a:lnTo>
                </a:path>
              </a:pathLst>
            </a:custGeom>
            <a:ln w="27101" cap="flat">
              <a:solidFill>
                <a:srgbClr val="333333">
                  <a:alpha val="80000"/>
                </a:srgbClr>
              </a:solidFill>
              <a:prstDash val="solid"/>
              <a:round/>
            </a:ln>
          </p:spPr>
          <p:txBody>
            <a:bodyPr/>
            <a:lstStyle/>
            <a:p/>
          </p:txBody>
        </p:sp>
        <p:sp>
          <p:nvSpPr>
            <p:cNvPr id="80" name="tx80"/>
            <p:cNvSpPr/>
            <p:nvPr/>
          </p:nvSpPr>
          <p:spPr>
            <a:xfrm>
              <a:off x="1355052" y="274489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51</a:t>
              </a:r>
            </a:p>
          </p:txBody>
        </p:sp>
        <p:sp>
          <p:nvSpPr>
            <p:cNvPr id="81" name="tx81"/>
            <p:cNvSpPr/>
            <p:nvPr/>
          </p:nvSpPr>
          <p:spPr>
            <a:xfrm>
              <a:off x="2679888" y="2553987"/>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59</a:t>
              </a:r>
            </a:p>
          </p:txBody>
        </p:sp>
        <p:sp>
          <p:nvSpPr>
            <p:cNvPr id="82" name="tx82"/>
            <p:cNvSpPr/>
            <p:nvPr/>
          </p:nvSpPr>
          <p:spPr>
            <a:xfrm>
              <a:off x="4004725" y="2291492"/>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70</a:t>
              </a:r>
            </a:p>
          </p:txBody>
        </p:sp>
        <p:sp>
          <p:nvSpPr>
            <p:cNvPr id="83" name="tx83"/>
            <p:cNvSpPr/>
            <p:nvPr/>
          </p:nvSpPr>
          <p:spPr>
            <a:xfrm>
              <a:off x="5329561" y="245853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63</a:t>
              </a:r>
            </a:p>
          </p:txBody>
        </p:sp>
        <p:sp>
          <p:nvSpPr>
            <p:cNvPr id="84" name="tx84"/>
            <p:cNvSpPr/>
            <p:nvPr/>
          </p:nvSpPr>
          <p:spPr>
            <a:xfrm>
              <a:off x="6389430" y="2315355"/>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69</a:t>
              </a:r>
            </a:p>
          </p:txBody>
        </p:sp>
        <p:sp>
          <p:nvSpPr>
            <p:cNvPr id="85" name="tx85"/>
            <p:cNvSpPr/>
            <p:nvPr/>
          </p:nvSpPr>
          <p:spPr>
            <a:xfrm>
              <a:off x="6654397" y="2315355"/>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69</a:t>
              </a:r>
            </a:p>
          </p:txBody>
        </p:sp>
        <p:sp>
          <p:nvSpPr>
            <p:cNvPr id="86" name="tx86"/>
            <p:cNvSpPr/>
            <p:nvPr/>
          </p:nvSpPr>
          <p:spPr>
            <a:xfrm>
              <a:off x="6919365" y="245853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63</a:t>
              </a:r>
            </a:p>
          </p:txBody>
        </p:sp>
        <p:sp>
          <p:nvSpPr>
            <p:cNvPr id="87" name="tx87"/>
            <p:cNvSpPr/>
            <p:nvPr/>
          </p:nvSpPr>
          <p:spPr>
            <a:xfrm>
              <a:off x="7184332" y="2410808"/>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65</a:t>
              </a:r>
            </a:p>
          </p:txBody>
        </p:sp>
        <p:sp>
          <p:nvSpPr>
            <p:cNvPr id="88" name="tx88"/>
            <p:cNvSpPr/>
            <p:nvPr/>
          </p:nvSpPr>
          <p:spPr>
            <a:xfrm>
              <a:off x="7449299" y="2386945"/>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66</a:t>
              </a:r>
            </a:p>
          </p:txBody>
        </p:sp>
        <p:sp>
          <p:nvSpPr>
            <p:cNvPr id="89" name="tx89"/>
            <p:cNvSpPr/>
            <p:nvPr/>
          </p:nvSpPr>
          <p:spPr>
            <a:xfrm>
              <a:off x="7714266" y="2363082"/>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67</a:t>
              </a:r>
            </a:p>
          </p:txBody>
        </p:sp>
        <p:sp>
          <p:nvSpPr>
            <p:cNvPr id="90" name="tx90"/>
            <p:cNvSpPr/>
            <p:nvPr/>
          </p:nvSpPr>
          <p:spPr>
            <a:xfrm>
              <a:off x="7979234" y="2339219"/>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68</a:t>
              </a:r>
            </a:p>
          </p:txBody>
        </p:sp>
        <p:sp>
          <p:nvSpPr>
            <p:cNvPr id="91" name="tx91"/>
            <p:cNvSpPr/>
            <p:nvPr/>
          </p:nvSpPr>
          <p:spPr>
            <a:xfrm>
              <a:off x="1355052" y="3919976"/>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12</a:t>
              </a:r>
            </a:p>
          </p:txBody>
        </p:sp>
        <p:sp>
          <p:nvSpPr>
            <p:cNvPr id="92" name="tx92"/>
            <p:cNvSpPr/>
            <p:nvPr/>
          </p:nvSpPr>
          <p:spPr>
            <a:xfrm>
              <a:off x="2679888" y="3848386"/>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15</a:t>
              </a:r>
            </a:p>
          </p:txBody>
        </p:sp>
        <p:sp>
          <p:nvSpPr>
            <p:cNvPr id="93" name="tx93"/>
            <p:cNvSpPr/>
            <p:nvPr/>
          </p:nvSpPr>
          <p:spPr>
            <a:xfrm>
              <a:off x="4004725" y="3729070"/>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20</a:t>
              </a:r>
            </a:p>
          </p:txBody>
        </p:sp>
        <p:sp>
          <p:nvSpPr>
            <p:cNvPr id="94" name="tx94"/>
            <p:cNvSpPr/>
            <p:nvPr/>
          </p:nvSpPr>
          <p:spPr>
            <a:xfrm>
              <a:off x="5329561" y="3585891"/>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26</a:t>
              </a:r>
            </a:p>
          </p:txBody>
        </p:sp>
        <p:sp>
          <p:nvSpPr>
            <p:cNvPr id="95" name="tx95"/>
            <p:cNvSpPr/>
            <p:nvPr/>
          </p:nvSpPr>
          <p:spPr>
            <a:xfrm>
              <a:off x="6389430" y="322794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41</a:t>
              </a:r>
            </a:p>
          </p:txBody>
        </p:sp>
        <p:sp>
          <p:nvSpPr>
            <p:cNvPr id="96" name="tx96"/>
            <p:cNvSpPr/>
            <p:nvPr/>
          </p:nvSpPr>
          <p:spPr>
            <a:xfrm>
              <a:off x="6654397" y="3132491"/>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45</a:t>
              </a:r>
            </a:p>
          </p:txBody>
        </p:sp>
        <p:sp>
          <p:nvSpPr>
            <p:cNvPr id="97" name="tx97"/>
            <p:cNvSpPr/>
            <p:nvPr/>
          </p:nvSpPr>
          <p:spPr>
            <a:xfrm>
              <a:off x="6919365" y="3132491"/>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45</a:t>
              </a:r>
            </a:p>
          </p:txBody>
        </p:sp>
        <p:sp>
          <p:nvSpPr>
            <p:cNvPr id="98" name="tx98"/>
            <p:cNvSpPr/>
            <p:nvPr/>
          </p:nvSpPr>
          <p:spPr>
            <a:xfrm>
              <a:off x="7184332" y="3060901"/>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48</a:t>
              </a:r>
            </a:p>
          </p:txBody>
        </p:sp>
        <p:sp>
          <p:nvSpPr>
            <p:cNvPr id="99" name="tx99"/>
            <p:cNvSpPr/>
            <p:nvPr/>
          </p:nvSpPr>
          <p:spPr>
            <a:xfrm>
              <a:off x="7449299" y="3037038"/>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49</a:t>
              </a:r>
            </a:p>
          </p:txBody>
        </p:sp>
        <p:sp>
          <p:nvSpPr>
            <p:cNvPr id="100" name="tx100"/>
            <p:cNvSpPr/>
            <p:nvPr/>
          </p:nvSpPr>
          <p:spPr>
            <a:xfrm>
              <a:off x="7714266" y="2965449"/>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52</a:t>
              </a:r>
            </a:p>
          </p:txBody>
        </p:sp>
        <p:sp>
          <p:nvSpPr>
            <p:cNvPr id="101" name="tx101"/>
            <p:cNvSpPr/>
            <p:nvPr/>
          </p:nvSpPr>
          <p:spPr>
            <a:xfrm>
              <a:off x="7979234" y="2917722"/>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54</a:t>
              </a:r>
            </a:p>
          </p:txBody>
        </p:sp>
        <p:sp>
          <p:nvSpPr>
            <p:cNvPr id="102" name="tx102"/>
            <p:cNvSpPr/>
            <p:nvPr/>
          </p:nvSpPr>
          <p:spPr>
            <a:xfrm>
              <a:off x="1350069" y="3846978"/>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9.5</a:t>
              </a:r>
            </a:p>
          </p:txBody>
        </p:sp>
        <p:sp>
          <p:nvSpPr>
            <p:cNvPr id="103" name="tx103"/>
            <p:cNvSpPr/>
            <p:nvPr/>
          </p:nvSpPr>
          <p:spPr>
            <a:xfrm>
              <a:off x="2674905" y="386535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8.8</a:t>
              </a:r>
            </a:p>
          </p:txBody>
        </p:sp>
        <p:sp>
          <p:nvSpPr>
            <p:cNvPr id="104" name="tx104"/>
            <p:cNvSpPr/>
            <p:nvPr/>
          </p:nvSpPr>
          <p:spPr>
            <a:xfrm>
              <a:off x="3999741" y="391287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7.1</a:t>
              </a:r>
            </a:p>
          </p:txBody>
        </p:sp>
        <p:sp>
          <p:nvSpPr>
            <p:cNvPr id="105" name="tx105"/>
            <p:cNvSpPr/>
            <p:nvPr/>
          </p:nvSpPr>
          <p:spPr>
            <a:xfrm>
              <a:off x="5324577" y="385539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9.2</a:t>
              </a:r>
            </a:p>
          </p:txBody>
        </p:sp>
        <p:sp>
          <p:nvSpPr>
            <p:cNvPr id="106" name="tx106"/>
            <p:cNvSpPr/>
            <p:nvPr/>
          </p:nvSpPr>
          <p:spPr>
            <a:xfrm>
              <a:off x="6384447" y="389109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7.9</a:t>
              </a:r>
            </a:p>
          </p:txBody>
        </p:sp>
        <p:sp>
          <p:nvSpPr>
            <p:cNvPr id="107" name="tx107"/>
            <p:cNvSpPr/>
            <p:nvPr/>
          </p:nvSpPr>
          <p:spPr>
            <a:xfrm>
              <a:off x="6649414" y="389068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7.9</a:t>
              </a:r>
            </a:p>
          </p:txBody>
        </p:sp>
        <p:sp>
          <p:nvSpPr>
            <p:cNvPr id="108" name="tx108"/>
            <p:cNvSpPr/>
            <p:nvPr/>
          </p:nvSpPr>
          <p:spPr>
            <a:xfrm>
              <a:off x="6914381" y="384294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9.6</a:t>
              </a:r>
            </a:p>
          </p:txBody>
        </p:sp>
        <p:sp>
          <p:nvSpPr>
            <p:cNvPr id="109" name="tx109"/>
            <p:cNvSpPr/>
            <p:nvPr/>
          </p:nvSpPr>
          <p:spPr>
            <a:xfrm>
              <a:off x="7179348" y="385807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9.1</a:t>
              </a:r>
            </a:p>
          </p:txBody>
        </p:sp>
        <p:sp>
          <p:nvSpPr>
            <p:cNvPr id="110" name="tx110"/>
            <p:cNvSpPr/>
            <p:nvPr/>
          </p:nvSpPr>
          <p:spPr>
            <a:xfrm>
              <a:off x="7444316" y="385653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9.1</a:t>
              </a:r>
            </a:p>
          </p:txBody>
        </p:sp>
        <p:sp>
          <p:nvSpPr>
            <p:cNvPr id="111" name="tx111"/>
            <p:cNvSpPr/>
            <p:nvPr/>
          </p:nvSpPr>
          <p:spPr>
            <a:xfrm>
              <a:off x="7709283" y="386153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8.9</a:t>
              </a:r>
            </a:p>
          </p:txBody>
        </p:sp>
        <p:sp>
          <p:nvSpPr>
            <p:cNvPr id="112" name="tx112"/>
            <p:cNvSpPr/>
            <p:nvPr/>
          </p:nvSpPr>
          <p:spPr>
            <a:xfrm>
              <a:off x="7974250" y="386862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8.7</a:t>
              </a:r>
            </a:p>
          </p:txBody>
        </p:sp>
        <p:sp>
          <p:nvSpPr>
            <p:cNvPr id="113" name="tx113"/>
            <p:cNvSpPr/>
            <p:nvPr/>
          </p:nvSpPr>
          <p:spPr>
            <a:xfrm>
              <a:off x="1350069" y="3435255"/>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114" name="tx114"/>
            <p:cNvSpPr/>
            <p:nvPr/>
          </p:nvSpPr>
          <p:spPr>
            <a:xfrm>
              <a:off x="2674905" y="3418475"/>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7.7</a:t>
              </a:r>
            </a:p>
          </p:txBody>
        </p:sp>
        <p:sp>
          <p:nvSpPr>
            <p:cNvPr id="115" name="tx115"/>
            <p:cNvSpPr/>
            <p:nvPr/>
          </p:nvSpPr>
          <p:spPr>
            <a:xfrm>
              <a:off x="3969612" y="3447138"/>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10.1</a:t>
              </a:r>
            </a:p>
          </p:txBody>
        </p:sp>
        <p:sp>
          <p:nvSpPr>
            <p:cNvPr id="116" name="tx116"/>
            <p:cNvSpPr/>
            <p:nvPr/>
          </p:nvSpPr>
          <p:spPr>
            <a:xfrm>
              <a:off x="5324577" y="338165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8.3</a:t>
              </a:r>
            </a:p>
          </p:txBody>
        </p:sp>
        <p:sp>
          <p:nvSpPr>
            <p:cNvPr id="117" name="tx117"/>
            <p:cNvSpPr/>
            <p:nvPr/>
          </p:nvSpPr>
          <p:spPr>
            <a:xfrm>
              <a:off x="6384447" y="349735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6.7</a:t>
              </a:r>
            </a:p>
          </p:txBody>
        </p:sp>
        <p:sp>
          <p:nvSpPr>
            <p:cNvPr id="118" name="tx118"/>
            <p:cNvSpPr/>
            <p:nvPr/>
          </p:nvSpPr>
          <p:spPr>
            <a:xfrm>
              <a:off x="6649414" y="351921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5.8</a:t>
              </a:r>
            </a:p>
          </p:txBody>
        </p:sp>
        <p:sp>
          <p:nvSpPr>
            <p:cNvPr id="119" name="tx119"/>
            <p:cNvSpPr/>
            <p:nvPr/>
          </p:nvSpPr>
          <p:spPr>
            <a:xfrm>
              <a:off x="6914381" y="346824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4.2</a:t>
              </a:r>
            </a:p>
          </p:txBody>
        </p:sp>
        <p:sp>
          <p:nvSpPr>
            <p:cNvPr id="120" name="tx120"/>
            <p:cNvSpPr/>
            <p:nvPr/>
          </p:nvSpPr>
          <p:spPr>
            <a:xfrm>
              <a:off x="7179348" y="3506379"/>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3.9</a:t>
              </a:r>
            </a:p>
          </p:txBody>
        </p:sp>
        <p:sp>
          <p:nvSpPr>
            <p:cNvPr id="121" name="tx121"/>
            <p:cNvSpPr/>
            <p:nvPr/>
          </p:nvSpPr>
          <p:spPr>
            <a:xfrm>
              <a:off x="7444316" y="351092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3.6</a:t>
              </a:r>
            </a:p>
          </p:txBody>
        </p:sp>
        <p:sp>
          <p:nvSpPr>
            <p:cNvPr id="122" name="tx122"/>
            <p:cNvSpPr/>
            <p:nvPr/>
          </p:nvSpPr>
          <p:spPr>
            <a:xfrm>
              <a:off x="7709283" y="352605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3.4</a:t>
              </a:r>
            </a:p>
          </p:txBody>
        </p:sp>
        <p:sp>
          <p:nvSpPr>
            <p:cNvPr id="123" name="tx123"/>
            <p:cNvSpPr/>
            <p:nvPr/>
          </p:nvSpPr>
          <p:spPr>
            <a:xfrm>
              <a:off x="7974250" y="354788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3.1</a:t>
              </a:r>
            </a:p>
          </p:txBody>
        </p:sp>
        <p:sp>
          <p:nvSpPr>
            <p:cNvPr id="124" name="tx124"/>
            <p:cNvSpPr/>
            <p:nvPr/>
          </p:nvSpPr>
          <p:spPr>
            <a:xfrm>
              <a:off x="1319939" y="3203072"/>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15.2</a:t>
              </a:r>
            </a:p>
          </p:txBody>
        </p:sp>
        <p:sp>
          <p:nvSpPr>
            <p:cNvPr id="125" name="tx125"/>
            <p:cNvSpPr/>
            <p:nvPr/>
          </p:nvSpPr>
          <p:spPr>
            <a:xfrm>
              <a:off x="2644775" y="3132753"/>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16.5</a:t>
              </a:r>
            </a:p>
          </p:txBody>
        </p:sp>
        <p:sp>
          <p:nvSpPr>
            <p:cNvPr id="126" name="tx126"/>
            <p:cNvSpPr/>
            <p:nvPr/>
          </p:nvSpPr>
          <p:spPr>
            <a:xfrm>
              <a:off x="3969612" y="3095044"/>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17.2</a:t>
              </a:r>
            </a:p>
          </p:txBody>
        </p:sp>
        <p:sp>
          <p:nvSpPr>
            <p:cNvPr id="127" name="tx127"/>
            <p:cNvSpPr/>
            <p:nvPr/>
          </p:nvSpPr>
          <p:spPr>
            <a:xfrm>
              <a:off x="5294448" y="3079044"/>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17.5</a:t>
              </a:r>
            </a:p>
          </p:txBody>
        </p:sp>
        <p:sp>
          <p:nvSpPr>
            <p:cNvPr id="128" name="tx128"/>
            <p:cNvSpPr/>
            <p:nvPr/>
          </p:nvSpPr>
          <p:spPr>
            <a:xfrm>
              <a:off x="6354317" y="3239032"/>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14.5</a:t>
              </a:r>
            </a:p>
          </p:txBody>
        </p:sp>
        <p:sp>
          <p:nvSpPr>
            <p:cNvPr id="129" name="tx129"/>
            <p:cNvSpPr/>
            <p:nvPr/>
          </p:nvSpPr>
          <p:spPr>
            <a:xfrm>
              <a:off x="6619284" y="3283587"/>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13.7</a:t>
              </a:r>
            </a:p>
          </p:txBody>
        </p:sp>
        <p:sp>
          <p:nvSpPr>
            <p:cNvPr id="130" name="tx130"/>
            <p:cNvSpPr/>
            <p:nvPr/>
          </p:nvSpPr>
          <p:spPr>
            <a:xfrm>
              <a:off x="6884252" y="3277110"/>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13.8</a:t>
              </a:r>
            </a:p>
          </p:txBody>
        </p:sp>
        <p:sp>
          <p:nvSpPr>
            <p:cNvPr id="131" name="tx131"/>
            <p:cNvSpPr/>
            <p:nvPr/>
          </p:nvSpPr>
          <p:spPr>
            <a:xfrm>
              <a:off x="7194390" y="33231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132" name="tx132"/>
            <p:cNvSpPr/>
            <p:nvPr/>
          </p:nvSpPr>
          <p:spPr>
            <a:xfrm>
              <a:off x="7414186" y="3335295"/>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12.7</a:t>
              </a:r>
            </a:p>
          </p:txBody>
        </p:sp>
        <p:sp>
          <p:nvSpPr>
            <p:cNvPr id="133" name="tx133"/>
            <p:cNvSpPr/>
            <p:nvPr/>
          </p:nvSpPr>
          <p:spPr>
            <a:xfrm>
              <a:off x="7679153" y="3355560"/>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12.4</a:t>
              </a:r>
            </a:p>
          </p:txBody>
        </p:sp>
        <p:sp>
          <p:nvSpPr>
            <p:cNvPr id="134" name="tx134"/>
            <p:cNvSpPr/>
            <p:nvPr/>
          </p:nvSpPr>
          <p:spPr>
            <a:xfrm>
              <a:off x="7948144" y="3385038"/>
              <a:ext cx="2028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11.8</a:t>
              </a:r>
            </a:p>
          </p:txBody>
        </p:sp>
        <p:sp>
          <p:nvSpPr>
            <p:cNvPr id="135" name="tx135"/>
            <p:cNvSpPr/>
            <p:nvPr/>
          </p:nvSpPr>
          <p:spPr>
            <a:xfrm>
              <a:off x="688596" y="4088376"/>
              <a:ext cx="211775"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0M</a:t>
              </a:r>
            </a:p>
          </p:txBody>
        </p:sp>
        <p:sp>
          <p:nvSpPr>
            <p:cNvPr id="136" name="tx136"/>
            <p:cNvSpPr/>
            <p:nvPr/>
          </p:nvSpPr>
          <p:spPr>
            <a:xfrm>
              <a:off x="603832" y="3546034"/>
              <a:ext cx="29653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10M</a:t>
              </a:r>
            </a:p>
          </p:txBody>
        </p:sp>
        <p:sp>
          <p:nvSpPr>
            <p:cNvPr id="137" name="tx137"/>
            <p:cNvSpPr/>
            <p:nvPr/>
          </p:nvSpPr>
          <p:spPr>
            <a:xfrm>
              <a:off x="603832" y="3003691"/>
              <a:ext cx="29653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20M</a:t>
              </a:r>
            </a:p>
          </p:txBody>
        </p:sp>
        <p:sp>
          <p:nvSpPr>
            <p:cNvPr id="138" name="tx138"/>
            <p:cNvSpPr/>
            <p:nvPr/>
          </p:nvSpPr>
          <p:spPr>
            <a:xfrm>
              <a:off x="603832" y="2461349"/>
              <a:ext cx="29653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30M</a:t>
              </a:r>
            </a:p>
          </p:txBody>
        </p:sp>
        <p:sp>
          <p:nvSpPr>
            <p:cNvPr id="139" name="tx139"/>
            <p:cNvSpPr/>
            <p:nvPr/>
          </p:nvSpPr>
          <p:spPr>
            <a:xfrm>
              <a:off x="603832" y="1919006"/>
              <a:ext cx="29653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40M</a:t>
              </a:r>
            </a:p>
          </p:txBody>
        </p:sp>
        <p:sp>
          <p:nvSpPr>
            <p:cNvPr id="140" name="tx140"/>
            <p:cNvSpPr/>
            <p:nvPr/>
          </p:nvSpPr>
          <p:spPr>
            <a:xfrm>
              <a:off x="8574549" y="4088376"/>
              <a:ext cx="84764"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0</a:t>
              </a:r>
            </a:p>
          </p:txBody>
        </p:sp>
        <p:sp>
          <p:nvSpPr>
            <p:cNvPr id="141" name="tx141"/>
            <p:cNvSpPr/>
            <p:nvPr/>
          </p:nvSpPr>
          <p:spPr>
            <a:xfrm>
              <a:off x="8574549" y="3491797"/>
              <a:ext cx="16952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25</a:t>
              </a:r>
            </a:p>
          </p:txBody>
        </p:sp>
        <p:sp>
          <p:nvSpPr>
            <p:cNvPr id="142" name="tx142"/>
            <p:cNvSpPr/>
            <p:nvPr/>
          </p:nvSpPr>
          <p:spPr>
            <a:xfrm>
              <a:off x="8574549" y="2895217"/>
              <a:ext cx="16952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50</a:t>
              </a:r>
            </a:p>
          </p:txBody>
        </p:sp>
        <p:sp>
          <p:nvSpPr>
            <p:cNvPr id="143" name="tx143"/>
            <p:cNvSpPr/>
            <p:nvPr/>
          </p:nvSpPr>
          <p:spPr>
            <a:xfrm>
              <a:off x="8574549" y="2298638"/>
              <a:ext cx="16952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75</a:t>
              </a:r>
            </a:p>
          </p:txBody>
        </p:sp>
        <p:sp>
          <p:nvSpPr>
            <p:cNvPr id="144" name="tx144"/>
            <p:cNvSpPr/>
            <p:nvPr/>
          </p:nvSpPr>
          <p:spPr>
            <a:xfrm>
              <a:off x="8574549" y="1702058"/>
              <a:ext cx="254294"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100</a:t>
              </a:r>
            </a:p>
          </p:txBody>
        </p:sp>
        <p:sp>
          <p:nvSpPr>
            <p:cNvPr id="145" name="tx145"/>
            <p:cNvSpPr/>
            <p:nvPr/>
          </p:nvSpPr>
          <p:spPr>
            <a:xfrm rot="-5400000">
              <a:off x="1255840"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2000</a:t>
              </a:r>
            </a:p>
          </p:txBody>
        </p:sp>
        <p:sp>
          <p:nvSpPr>
            <p:cNvPr id="146" name="tx146"/>
            <p:cNvSpPr/>
            <p:nvPr/>
          </p:nvSpPr>
          <p:spPr>
            <a:xfrm rot="-5400000">
              <a:off x="2580676"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2005</a:t>
              </a:r>
            </a:p>
          </p:txBody>
        </p:sp>
        <p:sp>
          <p:nvSpPr>
            <p:cNvPr id="147" name="tx147"/>
            <p:cNvSpPr/>
            <p:nvPr/>
          </p:nvSpPr>
          <p:spPr>
            <a:xfrm rot="-5400000">
              <a:off x="3905512"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2010</a:t>
              </a:r>
            </a:p>
          </p:txBody>
        </p:sp>
        <p:sp>
          <p:nvSpPr>
            <p:cNvPr id="148" name="tx148"/>
            <p:cNvSpPr/>
            <p:nvPr/>
          </p:nvSpPr>
          <p:spPr>
            <a:xfrm rot="-5400000">
              <a:off x="5230349"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2015</a:t>
              </a:r>
            </a:p>
          </p:txBody>
        </p:sp>
        <p:sp>
          <p:nvSpPr>
            <p:cNvPr id="149" name="tx149"/>
            <p:cNvSpPr/>
            <p:nvPr/>
          </p:nvSpPr>
          <p:spPr>
            <a:xfrm rot="-5400000">
              <a:off x="6290218"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2019</a:t>
              </a:r>
            </a:p>
          </p:txBody>
        </p:sp>
        <p:sp>
          <p:nvSpPr>
            <p:cNvPr id="150" name="tx150"/>
            <p:cNvSpPr/>
            <p:nvPr/>
          </p:nvSpPr>
          <p:spPr>
            <a:xfrm rot="-5400000">
              <a:off x="6555185"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2020</a:t>
              </a:r>
            </a:p>
          </p:txBody>
        </p:sp>
        <p:sp>
          <p:nvSpPr>
            <p:cNvPr id="151" name="tx151"/>
            <p:cNvSpPr/>
            <p:nvPr/>
          </p:nvSpPr>
          <p:spPr>
            <a:xfrm rot="-5400000">
              <a:off x="6820152"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2021</a:t>
              </a:r>
            </a:p>
          </p:txBody>
        </p:sp>
        <p:sp>
          <p:nvSpPr>
            <p:cNvPr id="152" name="tx152"/>
            <p:cNvSpPr/>
            <p:nvPr/>
          </p:nvSpPr>
          <p:spPr>
            <a:xfrm rot="-5400000">
              <a:off x="7085119"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2022</a:t>
              </a:r>
            </a:p>
          </p:txBody>
        </p:sp>
        <p:sp>
          <p:nvSpPr>
            <p:cNvPr id="153" name="tx153"/>
            <p:cNvSpPr/>
            <p:nvPr/>
          </p:nvSpPr>
          <p:spPr>
            <a:xfrm rot="-5400000">
              <a:off x="7350087"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2023</a:t>
              </a:r>
            </a:p>
          </p:txBody>
        </p:sp>
        <p:sp>
          <p:nvSpPr>
            <p:cNvPr id="154" name="tx154"/>
            <p:cNvSpPr/>
            <p:nvPr/>
          </p:nvSpPr>
          <p:spPr>
            <a:xfrm rot="-5400000">
              <a:off x="7615054"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2024</a:t>
              </a:r>
            </a:p>
          </p:txBody>
        </p:sp>
        <p:sp>
          <p:nvSpPr>
            <p:cNvPr id="155" name="tx155"/>
            <p:cNvSpPr/>
            <p:nvPr/>
          </p:nvSpPr>
          <p:spPr>
            <a:xfrm rot="-5400000">
              <a:off x="7880021"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2025</a:t>
              </a:r>
            </a:p>
          </p:txBody>
        </p:sp>
        <p:sp>
          <p:nvSpPr>
            <p:cNvPr id="156" name="tx156"/>
            <p:cNvSpPr/>
            <p:nvPr/>
          </p:nvSpPr>
          <p:spPr>
            <a:xfrm rot="-5400000">
              <a:off x="-734851" y="2907149"/>
              <a:ext cx="2405877"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Un- and under-vaccinated (millions)</a:t>
              </a:r>
            </a:p>
          </p:txBody>
        </p:sp>
        <p:sp>
          <p:nvSpPr>
            <p:cNvPr id="157" name="tx157"/>
            <p:cNvSpPr/>
            <p:nvPr/>
          </p:nvSpPr>
          <p:spPr>
            <a:xfrm rot="5400000">
              <a:off x="8289532" y="2907149"/>
              <a:ext cx="132139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MCV Coverage (%)</a:t>
              </a:r>
            </a:p>
          </p:txBody>
        </p:sp>
        <p:sp>
          <p:nvSpPr>
            <p:cNvPr id="158" name="pl158"/>
            <p:cNvSpPr/>
            <p:nvPr/>
          </p:nvSpPr>
          <p:spPr>
            <a:xfrm>
              <a:off x="2888253" y="5157252"/>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59" name="pl159"/>
            <p:cNvSpPr/>
            <p:nvPr/>
          </p:nvSpPr>
          <p:spPr>
            <a:xfrm>
              <a:off x="3670437" y="5157252"/>
              <a:ext cx="175564" cy="0"/>
            </a:xfrm>
            <a:custGeom>
              <a:avLst/>
              <a:pathLst>
                <a:path w="175564" h="0">
                  <a:moveTo>
                    <a:pt x="0" y="0"/>
                  </a:moveTo>
                  <a:lnTo>
                    <a:pt x="175564" y="0"/>
                  </a:lnTo>
                </a:path>
              </a:pathLst>
            </a:custGeom>
            <a:ln w="27101" cap="flat">
              <a:solidFill>
                <a:srgbClr val="333333">
                  <a:alpha val="80000"/>
                </a:srgbClr>
              </a:solidFill>
              <a:prstDash val="solid"/>
              <a:round/>
            </a:ln>
          </p:spPr>
          <p:txBody>
            <a:bodyPr/>
            <a:lstStyle/>
            <a:p/>
          </p:txBody>
        </p:sp>
        <p:sp>
          <p:nvSpPr>
            <p:cNvPr id="160" name="tx160"/>
            <p:cNvSpPr/>
            <p:nvPr/>
          </p:nvSpPr>
          <p:spPr>
            <a:xfrm>
              <a:off x="3155352" y="5102662"/>
              <a:ext cx="423550"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MCV1</a:t>
              </a:r>
            </a:p>
          </p:txBody>
        </p:sp>
        <p:sp>
          <p:nvSpPr>
            <p:cNvPr id="161" name="tx161"/>
            <p:cNvSpPr/>
            <p:nvPr/>
          </p:nvSpPr>
          <p:spPr>
            <a:xfrm>
              <a:off x="3937537" y="5102662"/>
              <a:ext cx="423550"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MCV2</a:t>
              </a:r>
            </a:p>
          </p:txBody>
        </p:sp>
        <p:sp>
          <p:nvSpPr>
            <p:cNvPr id="162" name="rc162"/>
            <p:cNvSpPr/>
            <p:nvPr/>
          </p:nvSpPr>
          <p:spPr>
            <a:xfrm>
              <a:off x="4648443" y="5056524"/>
              <a:ext cx="201456" cy="201456"/>
            </a:xfrm>
            <a:prstGeom prst="rect">
              <a:avLst/>
            </a:prstGeom>
            <a:solidFill>
              <a:srgbClr val="E2231A">
                <a:alpha val="100000"/>
              </a:srgbClr>
            </a:solidFill>
          </p:spPr>
          <p:txBody>
            <a:bodyPr/>
            <a:lstStyle/>
            <a:p/>
          </p:txBody>
        </p:sp>
        <p:sp>
          <p:nvSpPr>
            <p:cNvPr id="163" name="rc163"/>
            <p:cNvSpPr/>
            <p:nvPr/>
          </p:nvSpPr>
          <p:spPr>
            <a:xfrm>
              <a:off x="5667822" y="5056524"/>
              <a:ext cx="201456" cy="201456"/>
            </a:xfrm>
            <a:prstGeom prst="rect">
              <a:avLst/>
            </a:prstGeom>
            <a:solidFill>
              <a:srgbClr val="B3B3B3">
                <a:alpha val="100000"/>
              </a:srgbClr>
            </a:solidFill>
          </p:spPr>
          <p:txBody>
            <a:bodyPr/>
            <a:lstStyle/>
            <a:p/>
          </p:txBody>
        </p:sp>
        <p:sp>
          <p:nvSpPr>
            <p:cNvPr id="164" name="tx164"/>
            <p:cNvSpPr/>
            <p:nvPr/>
          </p:nvSpPr>
          <p:spPr>
            <a:xfrm>
              <a:off x="4928488" y="5102662"/>
              <a:ext cx="660745"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No MCV1</a:t>
              </a:r>
            </a:p>
          </p:txBody>
        </p:sp>
        <p:sp>
          <p:nvSpPr>
            <p:cNvPr id="165" name="tx165"/>
            <p:cNvSpPr/>
            <p:nvPr/>
          </p:nvSpPr>
          <p:spPr>
            <a:xfrm>
              <a:off x="5947867" y="5102662"/>
              <a:ext cx="660745"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No MCV2</a:t>
              </a:r>
            </a:p>
          </p:txBody>
        </p:sp>
        <p:sp>
          <p:nvSpPr>
            <p:cNvPr id="166" name="tx166"/>
            <p:cNvSpPr/>
            <p:nvPr/>
          </p:nvSpPr>
          <p:spPr>
            <a:xfrm>
              <a:off x="963002" y="1437626"/>
              <a:ext cx="8197778"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Estimated coverage and number of un- and under-vaccinated children for MCV, WB FCV countries, 2000-2025</a:t>
              </a:r>
            </a:p>
          </p:txBody>
        </p:sp>
        <p:sp>
          <p:nvSpPr>
            <p:cNvPr id="167" name="pl167"/>
            <p:cNvSpPr/>
            <p:nvPr/>
          </p:nvSpPr>
          <p:spPr>
            <a:xfrm>
              <a:off x="2487715" y="5475747"/>
              <a:ext cx="0" cy="519740"/>
            </a:xfrm>
            <a:custGeom>
              <a:avLst/>
              <a:pathLst>
                <a:path w="0" h="519740">
                  <a:moveTo>
                    <a:pt x="0" y="519740"/>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4850876" y="5475747"/>
              <a:ext cx="0" cy="519740"/>
            </a:xfrm>
            <a:custGeom>
              <a:avLst/>
              <a:pathLst>
                <a:path w="0" h="519740">
                  <a:moveTo>
                    <a:pt x="0" y="519740"/>
                  </a:moveTo>
                  <a:lnTo>
                    <a:pt x="0" y="0"/>
                  </a:lnTo>
                  <a:lnTo>
                    <a:pt x="0" y="0"/>
                  </a:lnTo>
                </a:path>
              </a:pathLst>
            </a:custGeom>
            <a:ln w="6775" cap="flat">
              <a:solidFill>
                <a:srgbClr val="EBEBEB">
                  <a:alpha val="100000"/>
                </a:srgbClr>
              </a:solidFill>
              <a:prstDash val="solid"/>
              <a:round/>
            </a:ln>
          </p:spPr>
          <p:txBody>
            <a:bodyPr/>
            <a:lstStyle/>
            <a:p/>
          </p:txBody>
        </p:sp>
        <p:sp>
          <p:nvSpPr>
            <p:cNvPr id="169" name="pl169"/>
            <p:cNvSpPr/>
            <p:nvPr/>
          </p:nvSpPr>
          <p:spPr>
            <a:xfrm>
              <a:off x="7214037" y="5475747"/>
              <a:ext cx="0" cy="519740"/>
            </a:xfrm>
            <a:custGeom>
              <a:avLst/>
              <a:pathLst>
                <a:path w="0" h="519740">
                  <a:moveTo>
                    <a:pt x="0" y="519740"/>
                  </a:moveTo>
                  <a:lnTo>
                    <a:pt x="0" y="0"/>
                  </a:lnTo>
                  <a:lnTo>
                    <a:pt x="0" y="0"/>
                  </a:lnTo>
                </a:path>
              </a:pathLst>
            </a:custGeom>
            <a:ln w="6775" cap="flat">
              <a:solidFill>
                <a:srgbClr val="EBEBEB">
                  <a:alpha val="100000"/>
                </a:srgbClr>
              </a:solidFill>
              <a:prstDash val="solid"/>
              <a:round/>
            </a:ln>
          </p:spPr>
          <p:txBody>
            <a:bodyPr/>
            <a:lstStyle/>
            <a:p/>
          </p:txBody>
        </p:sp>
        <p:sp>
          <p:nvSpPr>
            <p:cNvPr id="170" name="pl170"/>
            <p:cNvSpPr/>
            <p:nvPr/>
          </p:nvSpPr>
          <p:spPr>
            <a:xfrm>
              <a:off x="963002" y="5898035"/>
              <a:ext cx="7548917" cy="0"/>
            </a:xfrm>
            <a:custGeom>
              <a:avLst/>
              <a:pathLst>
                <a:path w="7548917" h="0">
                  <a:moveTo>
                    <a:pt x="0" y="0"/>
                  </a:moveTo>
                  <a:lnTo>
                    <a:pt x="7548917" y="0"/>
                  </a:lnTo>
                  <a:lnTo>
                    <a:pt x="7548917" y="0"/>
                  </a:lnTo>
                </a:path>
              </a:pathLst>
            </a:custGeom>
            <a:ln w="13550" cap="flat">
              <a:solidFill>
                <a:srgbClr val="EBEBEB">
                  <a:alpha val="100000"/>
                </a:srgbClr>
              </a:solidFill>
              <a:prstDash val="solid"/>
              <a:round/>
            </a:ln>
          </p:spPr>
          <p:txBody>
            <a:bodyPr/>
            <a:lstStyle/>
            <a:p/>
          </p:txBody>
        </p:sp>
        <p:sp>
          <p:nvSpPr>
            <p:cNvPr id="171" name="pl171"/>
            <p:cNvSpPr/>
            <p:nvPr/>
          </p:nvSpPr>
          <p:spPr>
            <a:xfrm>
              <a:off x="963002" y="5735617"/>
              <a:ext cx="7548917" cy="0"/>
            </a:xfrm>
            <a:custGeom>
              <a:avLst/>
              <a:pathLst>
                <a:path w="7548917" h="0">
                  <a:moveTo>
                    <a:pt x="0" y="0"/>
                  </a:moveTo>
                  <a:lnTo>
                    <a:pt x="7548917" y="0"/>
                  </a:lnTo>
                  <a:lnTo>
                    <a:pt x="7548917" y="0"/>
                  </a:lnTo>
                </a:path>
              </a:pathLst>
            </a:custGeom>
            <a:ln w="13550" cap="flat">
              <a:solidFill>
                <a:srgbClr val="EBEBEB">
                  <a:alpha val="100000"/>
                </a:srgbClr>
              </a:solidFill>
              <a:prstDash val="solid"/>
              <a:round/>
            </a:ln>
          </p:spPr>
          <p:txBody>
            <a:bodyPr/>
            <a:lstStyle/>
            <a:p/>
          </p:txBody>
        </p:sp>
        <p:sp>
          <p:nvSpPr>
            <p:cNvPr id="172" name="pl172"/>
            <p:cNvSpPr/>
            <p:nvPr/>
          </p:nvSpPr>
          <p:spPr>
            <a:xfrm>
              <a:off x="963002" y="5573198"/>
              <a:ext cx="7548917" cy="0"/>
            </a:xfrm>
            <a:custGeom>
              <a:avLst/>
              <a:pathLst>
                <a:path w="7548917" h="0">
                  <a:moveTo>
                    <a:pt x="0" y="0"/>
                  </a:moveTo>
                  <a:lnTo>
                    <a:pt x="7548917" y="0"/>
                  </a:lnTo>
                  <a:lnTo>
                    <a:pt x="7548917" y="0"/>
                  </a:lnTo>
                </a:path>
              </a:pathLst>
            </a:custGeom>
            <a:ln w="13550" cap="flat">
              <a:solidFill>
                <a:srgbClr val="EBEBEB">
                  <a:alpha val="100000"/>
                </a:srgbClr>
              </a:solidFill>
              <a:prstDash val="solid"/>
              <a:round/>
            </a:ln>
          </p:spPr>
          <p:txBody>
            <a:bodyPr/>
            <a:lstStyle/>
            <a:p/>
          </p:txBody>
        </p:sp>
        <p:sp>
          <p:nvSpPr>
            <p:cNvPr id="173" name="pl173"/>
            <p:cNvSpPr/>
            <p:nvPr/>
          </p:nvSpPr>
          <p:spPr>
            <a:xfrm>
              <a:off x="1306134" y="5475747"/>
              <a:ext cx="0" cy="519740"/>
            </a:xfrm>
            <a:custGeom>
              <a:avLst/>
              <a:pathLst>
                <a:path w="0" h="519740">
                  <a:moveTo>
                    <a:pt x="0" y="519740"/>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3669295" y="5475747"/>
              <a:ext cx="0" cy="519740"/>
            </a:xfrm>
            <a:custGeom>
              <a:avLst/>
              <a:pathLst>
                <a:path w="0" h="519740">
                  <a:moveTo>
                    <a:pt x="0" y="519740"/>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6032457" y="5475747"/>
              <a:ext cx="0" cy="519740"/>
            </a:xfrm>
            <a:custGeom>
              <a:avLst/>
              <a:pathLst>
                <a:path w="0" h="519740">
                  <a:moveTo>
                    <a:pt x="0" y="519740"/>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8395618" y="5475747"/>
              <a:ext cx="0" cy="519740"/>
            </a:xfrm>
            <a:custGeom>
              <a:avLst/>
              <a:pathLst>
                <a:path w="0" h="519740">
                  <a:moveTo>
                    <a:pt x="0" y="519740"/>
                  </a:moveTo>
                  <a:lnTo>
                    <a:pt x="0" y="0"/>
                  </a:lnTo>
                  <a:lnTo>
                    <a:pt x="0" y="0"/>
                  </a:lnTo>
                </a:path>
              </a:pathLst>
            </a:custGeom>
            <a:ln w="13550" cap="flat">
              <a:solidFill>
                <a:srgbClr val="EBEBEB">
                  <a:alpha val="100000"/>
                </a:srgbClr>
              </a:solidFill>
              <a:prstDash val="solid"/>
              <a:round/>
            </a:ln>
          </p:spPr>
          <p:txBody>
            <a:bodyPr/>
            <a:lstStyle/>
            <a:p/>
          </p:txBody>
        </p:sp>
        <p:sp>
          <p:nvSpPr>
            <p:cNvPr id="177" name="rc177"/>
            <p:cNvSpPr/>
            <p:nvPr/>
          </p:nvSpPr>
          <p:spPr>
            <a:xfrm>
              <a:off x="1306134" y="5824947"/>
              <a:ext cx="3713422" cy="146176"/>
            </a:xfrm>
            <a:prstGeom prst="rect">
              <a:avLst/>
            </a:prstGeom>
            <a:solidFill>
              <a:srgbClr val="E2231A">
                <a:alpha val="100000"/>
              </a:srgbClr>
            </a:solidFill>
          </p:spPr>
          <p:txBody>
            <a:bodyPr/>
            <a:lstStyle/>
            <a:p/>
          </p:txBody>
        </p:sp>
        <p:sp>
          <p:nvSpPr>
            <p:cNvPr id="178" name="rc178"/>
            <p:cNvSpPr/>
            <p:nvPr/>
          </p:nvSpPr>
          <p:spPr>
            <a:xfrm>
              <a:off x="1306134" y="5662528"/>
              <a:ext cx="4228692" cy="146176"/>
            </a:xfrm>
            <a:prstGeom prst="rect">
              <a:avLst/>
            </a:prstGeom>
            <a:solidFill>
              <a:srgbClr val="E2231A">
                <a:alpha val="100000"/>
              </a:srgbClr>
            </a:solidFill>
          </p:spPr>
          <p:txBody>
            <a:bodyPr/>
            <a:lstStyle/>
            <a:p/>
          </p:txBody>
        </p:sp>
        <p:sp>
          <p:nvSpPr>
            <p:cNvPr id="179" name="rc179"/>
            <p:cNvSpPr/>
            <p:nvPr/>
          </p:nvSpPr>
          <p:spPr>
            <a:xfrm>
              <a:off x="1306134" y="5500109"/>
              <a:ext cx="4105075" cy="146176"/>
            </a:xfrm>
            <a:prstGeom prst="rect">
              <a:avLst/>
            </a:prstGeom>
            <a:solidFill>
              <a:srgbClr val="E2231A">
                <a:alpha val="100000"/>
              </a:srgbClr>
            </a:solidFill>
          </p:spPr>
          <p:txBody>
            <a:bodyPr/>
            <a:lstStyle/>
            <a:p/>
          </p:txBody>
        </p:sp>
        <p:sp>
          <p:nvSpPr>
            <p:cNvPr id="180" name="rc180"/>
            <p:cNvSpPr/>
            <p:nvPr/>
          </p:nvSpPr>
          <p:spPr>
            <a:xfrm>
              <a:off x="5019557" y="5824947"/>
              <a:ext cx="3149229" cy="146176"/>
            </a:xfrm>
            <a:prstGeom prst="rect">
              <a:avLst/>
            </a:prstGeom>
            <a:solidFill>
              <a:srgbClr val="B3B3B3">
                <a:alpha val="100000"/>
              </a:srgbClr>
            </a:solidFill>
          </p:spPr>
          <p:txBody>
            <a:bodyPr/>
            <a:lstStyle/>
            <a:p/>
          </p:txBody>
        </p:sp>
        <p:sp>
          <p:nvSpPr>
            <p:cNvPr id="181" name="rc181"/>
            <p:cNvSpPr/>
            <p:nvPr/>
          </p:nvSpPr>
          <p:spPr>
            <a:xfrm>
              <a:off x="5534826" y="5662528"/>
              <a:ext cx="1618464" cy="146176"/>
            </a:xfrm>
            <a:prstGeom prst="rect">
              <a:avLst/>
            </a:prstGeom>
            <a:solidFill>
              <a:srgbClr val="B3B3B3">
                <a:alpha val="100000"/>
              </a:srgbClr>
            </a:solidFill>
          </p:spPr>
          <p:txBody>
            <a:bodyPr/>
            <a:lstStyle/>
            <a:p/>
          </p:txBody>
        </p:sp>
        <p:sp>
          <p:nvSpPr>
            <p:cNvPr id="182" name="rc182"/>
            <p:cNvSpPr/>
            <p:nvPr/>
          </p:nvSpPr>
          <p:spPr>
            <a:xfrm>
              <a:off x="5411210" y="5500109"/>
              <a:ext cx="1485190" cy="146176"/>
            </a:xfrm>
            <a:prstGeom prst="rect">
              <a:avLst/>
            </a:prstGeom>
            <a:solidFill>
              <a:srgbClr val="B3B3B3">
                <a:alpha val="100000"/>
              </a:srgbClr>
            </a:solidFill>
          </p:spPr>
          <p:txBody>
            <a:bodyPr/>
            <a:lstStyle/>
            <a:p/>
          </p:txBody>
        </p:sp>
        <p:sp>
          <p:nvSpPr>
            <p:cNvPr id="183" name="tx183"/>
            <p:cNvSpPr/>
            <p:nvPr/>
          </p:nvSpPr>
          <p:spPr>
            <a:xfrm>
              <a:off x="2783507" y="5852773"/>
              <a:ext cx="75867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No MCV1 7.9</a:t>
              </a:r>
            </a:p>
          </p:txBody>
        </p:sp>
        <p:sp>
          <p:nvSpPr>
            <p:cNvPr id="184" name="tx184"/>
            <p:cNvSpPr/>
            <p:nvPr/>
          </p:nvSpPr>
          <p:spPr>
            <a:xfrm>
              <a:off x="3041141" y="5690354"/>
              <a:ext cx="75867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No MCV1 8.9</a:t>
              </a:r>
            </a:p>
          </p:txBody>
        </p:sp>
        <p:sp>
          <p:nvSpPr>
            <p:cNvPr id="185" name="tx185"/>
            <p:cNvSpPr/>
            <p:nvPr/>
          </p:nvSpPr>
          <p:spPr>
            <a:xfrm>
              <a:off x="2979333" y="5527935"/>
              <a:ext cx="75867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No MCV1 8.7</a:t>
              </a:r>
            </a:p>
          </p:txBody>
        </p:sp>
        <p:sp>
          <p:nvSpPr>
            <p:cNvPr id="186" name="tx186"/>
            <p:cNvSpPr/>
            <p:nvPr/>
          </p:nvSpPr>
          <p:spPr>
            <a:xfrm>
              <a:off x="6214833" y="5852773"/>
              <a:ext cx="75867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No MCV2 6.7</a:t>
              </a:r>
            </a:p>
          </p:txBody>
        </p:sp>
        <p:sp>
          <p:nvSpPr>
            <p:cNvPr id="187" name="tx187"/>
            <p:cNvSpPr/>
            <p:nvPr/>
          </p:nvSpPr>
          <p:spPr>
            <a:xfrm>
              <a:off x="5964720" y="5690354"/>
              <a:ext cx="75867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No MCV2 3.4</a:t>
              </a:r>
            </a:p>
          </p:txBody>
        </p:sp>
        <p:sp>
          <p:nvSpPr>
            <p:cNvPr id="188" name="tx188"/>
            <p:cNvSpPr/>
            <p:nvPr/>
          </p:nvSpPr>
          <p:spPr>
            <a:xfrm>
              <a:off x="5774466" y="5527935"/>
              <a:ext cx="75867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No MCV2 3.1</a:t>
              </a:r>
            </a:p>
          </p:txBody>
        </p:sp>
        <p:sp>
          <p:nvSpPr>
            <p:cNvPr id="189" name="tx189"/>
            <p:cNvSpPr/>
            <p:nvPr/>
          </p:nvSpPr>
          <p:spPr>
            <a:xfrm>
              <a:off x="8253167" y="5846326"/>
              <a:ext cx="281269"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14.5</a:t>
              </a:r>
            </a:p>
          </p:txBody>
        </p:sp>
        <p:sp>
          <p:nvSpPr>
            <p:cNvPr id="190" name="tx190"/>
            <p:cNvSpPr/>
            <p:nvPr/>
          </p:nvSpPr>
          <p:spPr>
            <a:xfrm>
              <a:off x="7237672" y="5683907"/>
              <a:ext cx="281269"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12.4</a:t>
              </a:r>
            </a:p>
          </p:txBody>
        </p:sp>
        <p:sp>
          <p:nvSpPr>
            <p:cNvPr id="191" name="tx191"/>
            <p:cNvSpPr/>
            <p:nvPr/>
          </p:nvSpPr>
          <p:spPr>
            <a:xfrm>
              <a:off x="6977572" y="5521489"/>
              <a:ext cx="270570"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11.8</a:t>
              </a:r>
            </a:p>
          </p:txBody>
        </p:sp>
        <p:sp>
          <p:nvSpPr>
            <p:cNvPr id="192" name="tx192"/>
            <p:cNvSpPr/>
            <p:nvPr/>
          </p:nvSpPr>
          <p:spPr>
            <a:xfrm>
              <a:off x="589475" y="58480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93" name="tx193"/>
            <p:cNvSpPr/>
            <p:nvPr/>
          </p:nvSpPr>
          <p:spPr>
            <a:xfrm>
              <a:off x="589475" y="5685599"/>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94" name="tx194"/>
            <p:cNvSpPr/>
            <p:nvPr/>
          </p:nvSpPr>
          <p:spPr>
            <a:xfrm>
              <a:off x="589475" y="5523180"/>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95" name="tx195"/>
            <p:cNvSpPr/>
            <p:nvPr/>
          </p:nvSpPr>
          <p:spPr>
            <a:xfrm>
              <a:off x="1189640" y="6058117"/>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 M</a:t>
              </a:r>
            </a:p>
          </p:txBody>
        </p:sp>
        <p:sp>
          <p:nvSpPr>
            <p:cNvPr id="196" name="tx196"/>
            <p:cNvSpPr/>
            <p:nvPr/>
          </p:nvSpPr>
          <p:spPr>
            <a:xfrm>
              <a:off x="3552801" y="6058117"/>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 M</a:t>
              </a:r>
            </a:p>
          </p:txBody>
        </p:sp>
        <p:sp>
          <p:nvSpPr>
            <p:cNvPr id="197" name="tx197"/>
            <p:cNvSpPr/>
            <p:nvPr/>
          </p:nvSpPr>
          <p:spPr>
            <a:xfrm>
              <a:off x="5877100" y="6058117"/>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 M</a:t>
              </a:r>
            </a:p>
          </p:txBody>
        </p:sp>
        <p:sp>
          <p:nvSpPr>
            <p:cNvPr id="198" name="tx198"/>
            <p:cNvSpPr/>
            <p:nvPr/>
          </p:nvSpPr>
          <p:spPr>
            <a:xfrm>
              <a:off x="8240261" y="6058117"/>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15 M</a:t>
              </a:r>
            </a:p>
          </p:txBody>
        </p:sp>
        <p:sp>
          <p:nvSpPr>
            <p:cNvPr id="199" name="tx199"/>
            <p:cNvSpPr/>
            <p:nvPr/>
          </p:nvSpPr>
          <p:spPr>
            <a:xfrm>
              <a:off x="3634602" y="6222390"/>
              <a:ext cx="220571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Un- and under-vaccinated (millions)</a:t>
              </a:r>
            </a:p>
          </p:txBody>
        </p:sp>
        <p:sp>
          <p:nvSpPr>
            <p:cNvPr id="200" name="tx200"/>
            <p:cNvSpPr/>
            <p:nvPr/>
          </p:nvSpPr>
          <p:spPr>
            <a:xfrm>
              <a:off x="4349936" y="64214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201" name="tx201"/>
            <p:cNvSpPr/>
            <p:nvPr/>
          </p:nvSpPr>
          <p:spPr>
            <a:xfrm>
              <a:off x="5972356" y="6542159"/>
              <a:ext cx="253956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There may be discrepancies due to rounding.</a:t>
              </a:r>
            </a:p>
          </p:txBody>
        </p:sp>
      </p:grpSp>
      <p:sp>
        <p:nvSpPr>
          <p:cNvPr id="20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 remained relatively constant at 68%. This is similar to in 2019, where coverage was 69%.
8.7 million children missed their routine first dose of measles vaccine.
MCV2 is typically administered to children between 18 months and five years old. MCV2 coverage increased at 54% in 2025.</a:t>
            </a:r>
          </a:p>
        </p:txBody>
      </p:sp>
      <p:sp>
        <p:nvSpPr>
          <p:cNvPr id="20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MCV1 coverage remained relatively constant 67% in 2025, leaving 8.7 million children without any protection against measles. MCV2 coverage increased to 54% in 2025.</a:t>
            </a:r>
          </a:p>
        </p:txBody>
      </p:sp>
      <p:grpSp xmlns:pic="http://schemas.openxmlformats.org/drawingml/2006/picture">
        <p:nvGrpSpPr>
          <p:cNvPr id="204" name=""/>
          <p:cNvGrpSpPr/>
          <p:nvPr/>
        </p:nvGrpSpPr>
        <p:grpSpPr>
          <a:xfrm>
            <a:off x="292608" y="1005840"/>
            <a:ext cx="8595360" cy="28575"/>
            <a:chOff x="292608" y="1005840"/>
            <a:chExt cx="8595360" cy="28575"/>
          </a:xfrm>
        </p:grpSpPr>
        <p:sp>
          <p:nvSpPr>
            <p:cNvPr id="20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6"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297" y="3814347"/>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6" name="pl6"/>
            <p:cNvSpPr/>
            <p:nvPr/>
          </p:nvSpPr>
          <p:spPr>
            <a:xfrm>
              <a:off x="951297" y="3019617"/>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7" name="pl7"/>
            <p:cNvSpPr/>
            <p:nvPr/>
          </p:nvSpPr>
          <p:spPr>
            <a:xfrm>
              <a:off x="951297" y="2224886"/>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8" name="pl8"/>
            <p:cNvSpPr/>
            <p:nvPr/>
          </p:nvSpPr>
          <p:spPr>
            <a:xfrm>
              <a:off x="951297" y="4211712"/>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9" name="pl9"/>
            <p:cNvSpPr/>
            <p:nvPr/>
          </p:nvSpPr>
          <p:spPr>
            <a:xfrm>
              <a:off x="951297" y="3416982"/>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0" name="pl10"/>
            <p:cNvSpPr/>
            <p:nvPr/>
          </p:nvSpPr>
          <p:spPr>
            <a:xfrm>
              <a:off x="951297" y="2622251"/>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1" name="pl11"/>
            <p:cNvSpPr/>
            <p:nvPr/>
          </p:nvSpPr>
          <p:spPr>
            <a:xfrm>
              <a:off x="1416393"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749044"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081696"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414347"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480468"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746999"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13529"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80059"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46590"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813120"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9650"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296454" y="3825635"/>
              <a:ext cx="239877" cy="386077"/>
            </a:xfrm>
            <a:prstGeom prst="rect">
              <a:avLst/>
            </a:prstGeom>
            <a:solidFill>
              <a:srgbClr val="80BD41">
                <a:alpha val="100000"/>
              </a:srgbClr>
            </a:solidFill>
          </p:spPr>
          <p:txBody>
            <a:bodyPr/>
            <a:lstStyle/>
            <a:p/>
          </p:txBody>
        </p:sp>
        <p:sp>
          <p:nvSpPr>
            <p:cNvPr id="23" name="rc23"/>
            <p:cNvSpPr/>
            <p:nvPr/>
          </p:nvSpPr>
          <p:spPr>
            <a:xfrm>
              <a:off x="1296454" y="3448784"/>
              <a:ext cx="239877" cy="376850"/>
            </a:xfrm>
            <a:prstGeom prst="rect">
              <a:avLst/>
            </a:prstGeom>
            <a:solidFill>
              <a:srgbClr val="E2231A">
                <a:alpha val="100000"/>
              </a:srgbClr>
            </a:solidFill>
          </p:spPr>
          <p:txBody>
            <a:bodyPr/>
            <a:lstStyle/>
            <a:p/>
          </p:txBody>
        </p:sp>
        <p:sp>
          <p:nvSpPr>
            <p:cNvPr id="24" name="rc24"/>
            <p:cNvSpPr/>
            <p:nvPr/>
          </p:nvSpPr>
          <p:spPr>
            <a:xfrm>
              <a:off x="1562984" y="3818423"/>
              <a:ext cx="239877" cy="393289"/>
            </a:xfrm>
            <a:prstGeom prst="rect">
              <a:avLst/>
            </a:prstGeom>
            <a:solidFill>
              <a:srgbClr val="80BD41">
                <a:alpha val="100000"/>
              </a:srgbClr>
            </a:solidFill>
          </p:spPr>
          <p:txBody>
            <a:bodyPr/>
            <a:lstStyle/>
            <a:p/>
          </p:txBody>
        </p:sp>
        <p:sp>
          <p:nvSpPr>
            <p:cNvPr id="25" name="rc25"/>
            <p:cNvSpPr/>
            <p:nvPr/>
          </p:nvSpPr>
          <p:spPr>
            <a:xfrm>
              <a:off x="1562984" y="3434139"/>
              <a:ext cx="239877" cy="384284"/>
            </a:xfrm>
            <a:prstGeom prst="rect">
              <a:avLst/>
            </a:prstGeom>
            <a:solidFill>
              <a:srgbClr val="E2231A">
                <a:alpha val="100000"/>
              </a:srgbClr>
            </a:solidFill>
          </p:spPr>
          <p:txBody>
            <a:bodyPr/>
            <a:lstStyle/>
            <a:p/>
          </p:txBody>
        </p:sp>
        <p:sp>
          <p:nvSpPr>
            <p:cNvPr id="26" name="rc26"/>
            <p:cNvSpPr/>
            <p:nvPr/>
          </p:nvSpPr>
          <p:spPr>
            <a:xfrm>
              <a:off x="1829515" y="3806510"/>
              <a:ext cx="239877" cy="405202"/>
            </a:xfrm>
            <a:prstGeom prst="rect">
              <a:avLst/>
            </a:prstGeom>
            <a:solidFill>
              <a:srgbClr val="80BD41">
                <a:alpha val="100000"/>
              </a:srgbClr>
            </a:solidFill>
          </p:spPr>
          <p:txBody>
            <a:bodyPr/>
            <a:lstStyle/>
            <a:p/>
          </p:txBody>
        </p:sp>
        <p:sp>
          <p:nvSpPr>
            <p:cNvPr id="27" name="rc27"/>
            <p:cNvSpPr/>
            <p:nvPr/>
          </p:nvSpPr>
          <p:spPr>
            <a:xfrm>
              <a:off x="1829515" y="3418612"/>
              <a:ext cx="239877" cy="387898"/>
            </a:xfrm>
            <a:prstGeom prst="rect">
              <a:avLst/>
            </a:prstGeom>
            <a:solidFill>
              <a:srgbClr val="E2231A">
                <a:alpha val="100000"/>
              </a:srgbClr>
            </a:solidFill>
          </p:spPr>
          <p:txBody>
            <a:bodyPr/>
            <a:lstStyle/>
            <a:p/>
          </p:txBody>
        </p:sp>
        <p:sp>
          <p:nvSpPr>
            <p:cNvPr id="28" name="rc28"/>
            <p:cNvSpPr/>
            <p:nvPr/>
          </p:nvSpPr>
          <p:spPr>
            <a:xfrm>
              <a:off x="2096045" y="3775818"/>
              <a:ext cx="239877" cy="435894"/>
            </a:xfrm>
            <a:prstGeom prst="rect">
              <a:avLst/>
            </a:prstGeom>
            <a:solidFill>
              <a:srgbClr val="80BD41">
                <a:alpha val="100000"/>
              </a:srgbClr>
            </a:solidFill>
          </p:spPr>
          <p:txBody>
            <a:bodyPr/>
            <a:lstStyle/>
            <a:p/>
          </p:txBody>
        </p:sp>
        <p:sp>
          <p:nvSpPr>
            <p:cNvPr id="29" name="rc29"/>
            <p:cNvSpPr/>
            <p:nvPr/>
          </p:nvSpPr>
          <p:spPr>
            <a:xfrm>
              <a:off x="2096045" y="3401511"/>
              <a:ext cx="239877" cy="374306"/>
            </a:xfrm>
            <a:prstGeom prst="rect">
              <a:avLst/>
            </a:prstGeom>
            <a:solidFill>
              <a:srgbClr val="E2231A">
                <a:alpha val="100000"/>
              </a:srgbClr>
            </a:solidFill>
          </p:spPr>
          <p:txBody>
            <a:bodyPr/>
            <a:lstStyle/>
            <a:p/>
          </p:txBody>
        </p:sp>
        <p:sp>
          <p:nvSpPr>
            <p:cNvPr id="30" name="rc30"/>
            <p:cNvSpPr/>
            <p:nvPr/>
          </p:nvSpPr>
          <p:spPr>
            <a:xfrm>
              <a:off x="2362575" y="3745562"/>
              <a:ext cx="239877" cy="466149"/>
            </a:xfrm>
            <a:prstGeom prst="rect">
              <a:avLst/>
            </a:prstGeom>
            <a:solidFill>
              <a:srgbClr val="80BD41">
                <a:alpha val="100000"/>
              </a:srgbClr>
            </a:solidFill>
          </p:spPr>
          <p:txBody>
            <a:bodyPr/>
            <a:lstStyle/>
            <a:p/>
          </p:txBody>
        </p:sp>
        <p:sp>
          <p:nvSpPr>
            <p:cNvPr id="31" name="rc31"/>
            <p:cNvSpPr/>
            <p:nvPr/>
          </p:nvSpPr>
          <p:spPr>
            <a:xfrm>
              <a:off x="2362575" y="3384051"/>
              <a:ext cx="239877" cy="361511"/>
            </a:xfrm>
            <a:prstGeom prst="rect">
              <a:avLst/>
            </a:prstGeom>
            <a:solidFill>
              <a:srgbClr val="E2231A">
                <a:alpha val="100000"/>
              </a:srgbClr>
            </a:solidFill>
          </p:spPr>
          <p:txBody>
            <a:bodyPr/>
            <a:lstStyle/>
            <a:p/>
          </p:txBody>
        </p:sp>
        <p:sp>
          <p:nvSpPr>
            <p:cNvPr id="32" name="rc32"/>
            <p:cNvSpPr/>
            <p:nvPr/>
          </p:nvSpPr>
          <p:spPr>
            <a:xfrm>
              <a:off x="2629106" y="3716799"/>
              <a:ext cx="239877" cy="494913"/>
            </a:xfrm>
            <a:prstGeom prst="rect">
              <a:avLst/>
            </a:prstGeom>
            <a:solidFill>
              <a:srgbClr val="80BD41">
                <a:alpha val="100000"/>
              </a:srgbClr>
            </a:solidFill>
          </p:spPr>
          <p:txBody>
            <a:bodyPr/>
            <a:lstStyle/>
            <a:p/>
          </p:txBody>
        </p:sp>
        <p:sp>
          <p:nvSpPr>
            <p:cNvPr id="33" name="rc33"/>
            <p:cNvSpPr/>
            <p:nvPr/>
          </p:nvSpPr>
          <p:spPr>
            <a:xfrm>
              <a:off x="2629106" y="3366880"/>
              <a:ext cx="239877" cy="349918"/>
            </a:xfrm>
            <a:prstGeom prst="rect">
              <a:avLst/>
            </a:prstGeom>
            <a:solidFill>
              <a:srgbClr val="E2231A">
                <a:alpha val="100000"/>
              </a:srgbClr>
            </a:solidFill>
          </p:spPr>
          <p:txBody>
            <a:bodyPr/>
            <a:lstStyle/>
            <a:p/>
          </p:txBody>
        </p:sp>
        <p:sp>
          <p:nvSpPr>
            <p:cNvPr id="34" name="rc34"/>
            <p:cNvSpPr/>
            <p:nvPr/>
          </p:nvSpPr>
          <p:spPr>
            <a:xfrm>
              <a:off x="2895636" y="3690922"/>
              <a:ext cx="239877" cy="520790"/>
            </a:xfrm>
            <a:prstGeom prst="rect">
              <a:avLst/>
            </a:prstGeom>
            <a:solidFill>
              <a:srgbClr val="80BD41">
                <a:alpha val="100000"/>
              </a:srgbClr>
            </a:solidFill>
          </p:spPr>
          <p:txBody>
            <a:bodyPr/>
            <a:lstStyle/>
            <a:p/>
          </p:txBody>
        </p:sp>
        <p:sp>
          <p:nvSpPr>
            <p:cNvPr id="35" name="rc35"/>
            <p:cNvSpPr/>
            <p:nvPr/>
          </p:nvSpPr>
          <p:spPr>
            <a:xfrm>
              <a:off x="2895636" y="3347629"/>
              <a:ext cx="239877" cy="343292"/>
            </a:xfrm>
            <a:prstGeom prst="rect">
              <a:avLst/>
            </a:prstGeom>
            <a:solidFill>
              <a:srgbClr val="E2231A">
                <a:alpha val="100000"/>
              </a:srgbClr>
            </a:solidFill>
          </p:spPr>
          <p:txBody>
            <a:bodyPr/>
            <a:lstStyle/>
            <a:p/>
          </p:txBody>
        </p:sp>
        <p:sp>
          <p:nvSpPr>
            <p:cNvPr id="36" name="rc36"/>
            <p:cNvSpPr/>
            <p:nvPr/>
          </p:nvSpPr>
          <p:spPr>
            <a:xfrm>
              <a:off x="3162166" y="3671457"/>
              <a:ext cx="239877" cy="540255"/>
            </a:xfrm>
            <a:prstGeom prst="rect">
              <a:avLst/>
            </a:prstGeom>
            <a:solidFill>
              <a:srgbClr val="80BD41">
                <a:alpha val="100000"/>
              </a:srgbClr>
            </a:solidFill>
          </p:spPr>
          <p:txBody>
            <a:bodyPr/>
            <a:lstStyle/>
            <a:p/>
          </p:txBody>
        </p:sp>
        <p:sp>
          <p:nvSpPr>
            <p:cNvPr id="37" name="rc37"/>
            <p:cNvSpPr/>
            <p:nvPr/>
          </p:nvSpPr>
          <p:spPr>
            <a:xfrm>
              <a:off x="3162166" y="3330613"/>
              <a:ext cx="239877" cy="340843"/>
            </a:xfrm>
            <a:prstGeom prst="rect">
              <a:avLst/>
            </a:prstGeom>
            <a:solidFill>
              <a:srgbClr val="E2231A">
                <a:alpha val="100000"/>
              </a:srgbClr>
            </a:solidFill>
          </p:spPr>
          <p:txBody>
            <a:bodyPr/>
            <a:lstStyle/>
            <a:p/>
          </p:txBody>
        </p:sp>
        <p:sp>
          <p:nvSpPr>
            <p:cNvPr id="38" name="rc38"/>
            <p:cNvSpPr/>
            <p:nvPr/>
          </p:nvSpPr>
          <p:spPr>
            <a:xfrm>
              <a:off x="3428696" y="3612480"/>
              <a:ext cx="239877" cy="599231"/>
            </a:xfrm>
            <a:prstGeom prst="rect">
              <a:avLst/>
            </a:prstGeom>
            <a:solidFill>
              <a:srgbClr val="80BD41">
                <a:alpha val="100000"/>
              </a:srgbClr>
            </a:solidFill>
          </p:spPr>
          <p:txBody>
            <a:bodyPr/>
            <a:lstStyle/>
            <a:p/>
          </p:txBody>
        </p:sp>
        <p:sp>
          <p:nvSpPr>
            <p:cNvPr id="39" name="rc39"/>
            <p:cNvSpPr/>
            <p:nvPr/>
          </p:nvSpPr>
          <p:spPr>
            <a:xfrm>
              <a:off x="3428696" y="3312602"/>
              <a:ext cx="239877" cy="299878"/>
            </a:xfrm>
            <a:prstGeom prst="rect">
              <a:avLst/>
            </a:prstGeom>
            <a:solidFill>
              <a:srgbClr val="E2231A">
                <a:alpha val="100000"/>
              </a:srgbClr>
            </a:solidFill>
          </p:spPr>
          <p:txBody>
            <a:bodyPr/>
            <a:lstStyle/>
            <a:p/>
          </p:txBody>
        </p:sp>
        <p:sp>
          <p:nvSpPr>
            <p:cNvPr id="40" name="rc40"/>
            <p:cNvSpPr/>
            <p:nvPr/>
          </p:nvSpPr>
          <p:spPr>
            <a:xfrm>
              <a:off x="3695227" y="3562890"/>
              <a:ext cx="239877" cy="648822"/>
            </a:xfrm>
            <a:prstGeom prst="rect">
              <a:avLst/>
            </a:prstGeom>
            <a:solidFill>
              <a:srgbClr val="80BD41">
                <a:alpha val="100000"/>
              </a:srgbClr>
            </a:solidFill>
          </p:spPr>
          <p:txBody>
            <a:bodyPr/>
            <a:lstStyle/>
            <a:p/>
          </p:txBody>
        </p:sp>
        <p:sp>
          <p:nvSpPr>
            <p:cNvPr id="41" name="rc41"/>
            <p:cNvSpPr/>
            <p:nvPr/>
          </p:nvSpPr>
          <p:spPr>
            <a:xfrm>
              <a:off x="3695227" y="3296955"/>
              <a:ext cx="239877" cy="265934"/>
            </a:xfrm>
            <a:prstGeom prst="rect">
              <a:avLst/>
            </a:prstGeom>
            <a:solidFill>
              <a:srgbClr val="E2231A">
                <a:alpha val="100000"/>
              </a:srgbClr>
            </a:solidFill>
          </p:spPr>
          <p:txBody>
            <a:bodyPr/>
            <a:lstStyle/>
            <a:p/>
          </p:txBody>
        </p:sp>
        <p:sp>
          <p:nvSpPr>
            <p:cNvPr id="42" name="rc42"/>
            <p:cNvSpPr/>
            <p:nvPr/>
          </p:nvSpPr>
          <p:spPr>
            <a:xfrm>
              <a:off x="3961757" y="3560507"/>
              <a:ext cx="239877" cy="651205"/>
            </a:xfrm>
            <a:prstGeom prst="rect">
              <a:avLst/>
            </a:prstGeom>
            <a:solidFill>
              <a:srgbClr val="80BD41">
                <a:alpha val="100000"/>
              </a:srgbClr>
            </a:solidFill>
          </p:spPr>
          <p:txBody>
            <a:bodyPr/>
            <a:lstStyle/>
            <a:p/>
          </p:txBody>
        </p:sp>
        <p:sp>
          <p:nvSpPr>
            <p:cNvPr id="43" name="rc43"/>
            <p:cNvSpPr/>
            <p:nvPr/>
          </p:nvSpPr>
          <p:spPr>
            <a:xfrm>
              <a:off x="3961757" y="3280218"/>
              <a:ext cx="239877" cy="280288"/>
            </a:xfrm>
            <a:prstGeom prst="rect">
              <a:avLst/>
            </a:prstGeom>
            <a:solidFill>
              <a:srgbClr val="E2231A">
                <a:alpha val="100000"/>
              </a:srgbClr>
            </a:solidFill>
          </p:spPr>
          <p:txBody>
            <a:bodyPr/>
            <a:lstStyle/>
            <a:p/>
          </p:txBody>
        </p:sp>
        <p:sp>
          <p:nvSpPr>
            <p:cNvPr id="44" name="rc44"/>
            <p:cNvSpPr/>
            <p:nvPr/>
          </p:nvSpPr>
          <p:spPr>
            <a:xfrm>
              <a:off x="4228287" y="3566392"/>
              <a:ext cx="239877" cy="645320"/>
            </a:xfrm>
            <a:prstGeom prst="rect">
              <a:avLst/>
            </a:prstGeom>
            <a:solidFill>
              <a:srgbClr val="80BD41">
                <a:alpha val="100000"/>
              </a:srgbClr>
            </a:solidFill>
          </p:spPr>
          <p:txBody>
            <a:bodyPr/>
            <a:lstStyle/>
            <a:p/>
          </p:txBody>
        </p:sp>
        <p:sp>
          <p:nvSpPr>
            <p:cNvPr id="45" name="rc45"/>
            <p:cNvSpPr/>
            <p:nvPr/>
          </p:nvSpPr>
          <p:spPr>
            <a:xfrm>
              <a:off x="4228287" y="3264415"/>
              <a:ext cx="239877" cy="301976"/>
            </a:xfrm>
            <a:prstGeom prst="rect">
              <a:avLst/>
            </a:prstGeom>
            <a:solidFill>
              <a:srgbClr val="E2231A">
                <a:alpha val="100000"/>
              </a:srgbClr>
            </a:solidFill>
          </p:spPr>
          <p:txBody>
            <a:bodyPr/>
            <a:lstStyle/>
            <a:p/>
          </p:txBody>
        </p:sp>
        <p:sp>
          <p:nvSpPr>
            <p:cNvPr id="46" name="rc46"/>
            <p:cNvSpPr/>
            <p:nvPr/>
          </p:nvSpPr>
          <p:spPr>
            <a:xfrm>
              <a:off x="4494818" y="3592604"/>
              <a:ext cx="239877" cy="619108"/>
            </a:xfrm>
            <a:prstGeom prst="rect">
              <a:avLst/>
            </a:prstGeom>
            <a:solidFill>
              <a:srgbClr val="80BD41">
                <a:alpha val="100000"/>
              </a:srgbClr>
            </a:solidFill>
          </p:spPr>
          <p:txBody>
            <a:bodyPr/>
            <a:lstStyle/>
            <a:p/>
          </p:txBody>
        </p:sp>
        <p:sp>
          <p:nvSpPr>
            <p:cNvPr id="47" name="rc47"/>
            <p:cNvSpPr/>
            <p:nvPr/>
          </p:nvSpPr>
          <p:spPr>
            <a:xfrm>
              <a:off x="4494818" y="3249883"/>
              <a:ext cx="239877" cy="342721"/>
            </a:xfrm>
            <a:prstGeom prst="rect">
              <a:avLst/>
            </a:prstGeom>
            <a:solidFill>
              <a:srgbClr val="E2231A">
                <a:alpha val="100000"/>
              </a:srgbClr>
            </a:solidFill>
          </p:spPr>
          <p:txBody>
            <a:bodyPr/>
            <a:lstStyle/>
            <a:p/>
          </p:txBody>
        </p:sp>
        <p:sp>
          <p:nvSpPr>
            <p:cNvPr id="48" name="rc48"/>
            <p:cNvSpPr/>
            <p:nvPr/>
          </p:nvSpPr>
          <p:spPr>
            <a:xfrm>
              <a:off x="4761348" y="3594080"/>
              <a:ext cx="239877" cy="617632"/>
            </a:xfrm>
            <a:prstGeom prst="rect">
              <a:avLst/>
            </a:prstGeom>
            <a:solidFill>
              <a:srgbClr val="80BD41">
                <a:alpha val="100000"/>
              </a:srgbClr>
            </a:solidFill>
          </p:spPr>
          <p:txBody>
            <a:bodyPr/>
            <a:lstStyle/>
            <a:p/>
          </p:txBody>
        </p:sp>
        <p:sp>
          <p:nvSpPr>
            <p:cNvPr id="49" name="rc49"/>
            <p:cNvSpPr/>
            <p:nvPr/>
          </p:nvSpPr>
          <p:spPr>
            <a:xfrm>
              <a:off x="4761348" y="3238097"/>
              <a:ext cx="239877" cy="355982"/>
            </a:xfrm>
            <a:prstGeom prst="rect">
              <a:avLst/>
            </a:prstGeom>
            <a:solidFill>
              <a:srgbClr val="E2231A">
                <a:alpha val="100000"/>
              </a:srgbClr>
            </a:solidFill>
          </p:spPr>
          <p:txBody>
            <a:bodyPr/>
            <a:lstStyle/>
            <a:p/>
          </p:txBody>
        </p:sp>
        <p:sp>
          <p:nvSpPr>
            <p:cNvPr id="50" name="rc50"/>
            <p:cNvSpPr/>
            <p:nvPr/>
          </p:nvSpPr>
          <p:spPr>
            <a:xfrm>
              <a:off x="5027878" y="3588372"/>
              <a:ext cx="239877" cy="623340"/>
            </a:xfrm>
            <a:prstGeom prst="rect">
              <a:avLst/>
            </a:prstGeom>
            <a:solidFill>
              <a:srgbClr val="80BD41">
                <a:alpha val="100000"/>
              </a:srgbClr>
            </a:solidFill>
          </p:spPr>
          <p:txBody>
            <a:bodyPr/>
            <a:lstStyle/>
            <a:p/>
          </p:txBody>
        </p:sp>
        <p:sp>
          <p:nvSpPr>
            <p:cNvPr id="51" name="rc51"/>
            <p:cNvSpPr/>
            <p:nvPr/>
          </p:nvSpPr>
          <p:spPr>
            <a:xfrm>
              <a:off x="5027878" y="3226865"/>
              <a:ext cx="239877" cy="361507"/>
            </a:xfrm>
            <a:prstGeom prst="rect">
              <a:avLst/>
            </a:prstGeom>
            <a:solidFill>
              <a:srgbClr val="E2231A">
                <a:alpha val="100000"/>
              </a:srgbClr>
            </a:solidFill>
          </p:spPr>
          <p:txBody>
            <a:bodyPr/>
            <a:lstStyle/>
            <a:p/>
          </p:txBody>
        </p:sp>
        <p:sp>
          <p:nvSpPr>
            <p:cNvPr id="52" name="rc52"/>
            <p:cNvSpPr/>
            <p:nvPr/>
          </p:nvSpPr>
          <p:spPr>
            <a:xfrm>
              <a:off x="5294409" y="3583454"/>
              <a:ext cx="239877" cy="628258"/>
            </a:xfrm>
            <a:prstGeom prst="rect">
              <a:avLst/>
            </a:prstGeom>
            <a:solidFill>
              <a:srgbClr val="80BD41">
                <a:alpha val="100000"/>
              </a:srgbClr>
            </a:solidFill>
          </p:spPr>
          <p:txBody>
            <a:bodyPr/>
            <a:lstStyle/>
            <a:p/>
          </p:txBody>
        </p:sp>
        <p:sp>
          <p:nvSpPr>
            <p:cNvPr id="53" name="rc53"/>
            <p:cNvSpPr/>
            <p:nvPr/>
          </p:nvSpPr>
          <p:spPr>
            <a:xfrm>
              <a:off x="5294409" y="3218934"/>
              <a:ext cx="239877" cy="364520"/>
            </a:xfrm>
            <a:prstGeom prst="rect">
              <a:avLst/>
            </a:prstGeom>
            <a:solidFill>
              <a:srgbClr val="E2231A">
                <a:alpha val="100000"/>
              </a:srgbClr>
            </a:solidFill>
          </p:spPr>
          <p:txBody>
            <a:bodyPr/>
            <a:lstStyle/>
            <a:p/>
          </p:txBody>
        </p:sp>
        <p:sp>
          <p:nvSpPr>
            <p:cNvPr id="54" name="rc54"/>
            <p:cNvSpPr/>
            <p:nvPr/>
          </p:nvSpPr>
          <p:spPr>
            <a:xfrm>
              <a:off x="5560939" y="3557466"/>
              <a:ext cx="239877" cy="654246"/>
            </a:xfrm>
            <a:prstGeom prst="rect">
              <a:avLst/>
            </a:prstGeom>
            <a:solidFill>
              <a:srgbClr val="80BD41">
                <a:alpha val="100000"/>
              </a:srgbClr>
            </a:solidFill>
          </p:spPr>
          <p:txBody>
            <a:bodyPr/>
            <a:lstStyle/>
            <a:p/>
          </p:txBody>
        </p:sp>
        <p:sp>
          <p:nvSpPr>
            <p:cNvPr id="55" name="rc55"/>
            <p:cNvSpPr/>
            <p:nvPr/>
          </p:nvSpPr>
          <p:spPr>
            <a:xfrm>
              <a:off x="5560939" y="3212354"/>
              <a:ext cx="239877" cy="345112"/>
            </a:xfrm>
            <a:prstGeom prst="rect">
              <a:avLst/>
            </a:prstGeom>
            <a:solidFill>
              <a:srgbClr val="E2231A">
                <a:alpha val="100000"/>
              </a:srgbClr>
            </a:solidFill>
          </p:spPr>
          <p:txBody>
            <a:bodyPr/>
            <a:lstStyle/>
            <a:p/>
          </p:txBody>
        </p:sp>
        <p:sp>
          <p:nvSpPr>
            <p:cNvPr id="56" name="rc56"/>
            <p:cNvSpPr/>
            <p:nvPr/>
          </p:nvSpPr>
          <p:spPr>
            <a:xfrm>
              <a:off x="5827469" y="3530482"/>
              <a:ext cx="239877" cy="681230"/>
            </a:xfrm>
            <a:prstGeom prst="rect">
              <a:avLst/>
            </a:prstGeom>
            <a:solidFill>
              <a:srgbClr val="80BD41">
                <a:alpha val="100000"/>
              </a:srgbClr>
            </a:solidFill>
          </p:spPr>
          <p:txBody>
            <a:bodyPr/>
            <a:lstStyle/>
            <a:p/>
          </p:txBody>
        </p:sp>
        <p:sp>
          <p:nvSpPr>
            <p:cNvPr id="57" name="rc57"/>
            <p:cNvSpPr/>
            <p:nvPr/>
          </p:nvSpPr>
          <p:spPr>
            <a:xfrm>
              <a:off x="5827469" y="3209068"/>
              <a:ext cx="239877" cy="321414"/>
            </a:xfrm>
            <a:prstGeom prst="rect">
              <a:avLst/>
            </a:prstGeom>
            <a:solidFill>
              <a:srgbClr val="E2231A">
                <a:alpha val="100000"/>
              </a:srgbClr>
            </a:solidFill>
          </p:spPr>
          <p:txBody>
            <a:bodyPr/>
            <a:lstStyle/>
            <a:p/>
          </p:txBody>
        </p:sp>
        <p:sp>
          <p:nvSpPr>
            <p:cNvPr id="58" name="rc58"/>
            <p:cNvSpPr/>
            <p:nvPr/>
          </p:nvSpPr>
          <p:spPr>
            <a:xfrm>
              <a:off x="6094000" y="3518614"/>
              <a:ext cx="239877" cy="693098"/>
            </a:xfrm>
            <a:prstGeom prst="rect">
              <a:avLst/>
            </a:prstGeom>
            <a:solidFill>
              <a:srgbClr val="80BD41">
                <a:alpha val="100000"/>
              </a:srgbClr>
            </a:solidFill>
          </p:spPr>
          <p:txBody>
            <a:bodyPr/>
            <a:lstStyle/>
            <a:p/>
          </p:txBody>
        </p:sp>
        <p:sp>
          <p:nvSpPr>
            <p:cNvPr id="59" name="rc59"/>
            <p:cNvSpPr/>
            <p:nvPr/>
          </p:nvSpPr>
          <p:spPr>
            <a:xfrm>
              <a:off x="6094000" y="3205048"/>
              <a:ext cx="239877" cy="313566"/>
            </a:xfrm>
            <a:prstGeom prst="rect">
              <a:avLst/>
            </a:prstGeom>
            <a:solidFill>
              <a:srgbClr val="E2231A">
                <a:alpha val="100000"/>
              </a:srgbClr>
            </a:solidFill>
          </p:spPr>
          <p:txBody>
            <a:bodyPr/>
            <a:lstStyle/>
            <a:p/>
          </p:txBody>
        </p:sp>
        <p:sp>
          <p:nvSpPr>
            <p:cNvPr id="60" name="rc60"/>
            <p:cNvSpPr/>
            <p:nvPr/>
          </p:nvSpPr>
          <p:spPr>
            <a:xfrm>
              <a:off x="6360530" y="3512778"/>
              <a:ext cx="239877" cy="698934"/>
            </a:xfrm>
            <a:prstGeom prst="rect">
              <a:avLst/>
            </a:prstGeom>
            <a:solidFill>
              <a:srgbClr val="80BD41">
                <a:alpha val="100000"/>
              </a:srgbClr>
            </a:solidFill>
          </p:spPr>
          <p:txBody>
            <a:bodyPr/>
            <a:lstStyle/>
            <a:p/>
          </p:txBody>
        </p:sp>
        <p:sp>
          <p:nvSpPr>
            <p:cNvPr id="61" name="rc61"/>
            <p:cNvSpPr/>
            <p:nvPr/>
          </p:nvSpPr>
          <p:spPr>
            <a:xfrm>
              <a:off x="6360530" y="3200572"/>
              <a:ext cx="239877" cy="312205"/>
            </a:xfrm>
            <a:prstGeom prst="rect">
              <a:avLst/>
            </a:prstGeom>
            <a:solidFill>
              <a:srgbClr val="E2231A">
                <a:alpha val="100000"/>
              </a:srgbClr>
            </a:solidFill>
          </p:spPr>
          <p:txBody>
            <a:bodyPr/>
            <a:lstStyle/>
            <a:p/>
          </p:txBody>
        </p:sp>
        <p:sp>
          <p:nvSpPr>
            <p:cNvPr id="62" name="rc62"/>
            <p:cNvSpPr/>
            <p:nvPr/>
          </p:nvSpPr>
          <p:spPr>
            <a:xfrm>
              <a:off x="6627060" y="3507095"/>
              <a:ext cx="239877" cy="704616"/>
            </a:xfrm>
            <a:prstGeom prst="rect">
              <a:avLst/>
            </a:prstGeom>
            <a:solidFill>
              <a:srgbClr val="80BD41">
                <a:alpha val="100000"/>
              </a:srgbClr>
            </a:solidFill>
          </p:spPr>
          <p:txBody>
            <a:bodyPr/>
            <a:lstStyle/>
            <a:p/>
          </p:txBody>
        </p:sp>
        <p:sp>
          <p:nvSpPr>
            <p:cNvPr id="63" name="rc63"/>
            <p:cNvSpPr/>
            <p:nvPr/>
          </p:nvSpPr>
          <p:spPr>
            <a:xfrm>
              <a:off x="6627060" y="3194285"/>
              <a:ext cx="239877" cy="312809"/>
            </a:xfrm>
            <a:prstGeom prst="rect">
              <a:avLst/>
            </a:prstGeom>
            <a:solidFill>
              <a:srgbClr val="E2231A">
                <a:alpha val="100000"/>
              </a:srgbClr>
            </a:solidFill>
          </p:spPr>
          <p:txBody>
            <a:bodyPr/>
            <a:lstStyle/>
            <a:p/>
          </p:txBody>
        </p:sp>
        <p:sp>
          <p:nvSpPr>
            <p:cNvPr id="64" name="rc64"/>
            <p:cNvSpPr/>
            <p:nvPr/>
          </p:nvSpPr>
          <p:spPr>
            <a:xfrm>
              <a:off x="6893590" y="3563994"/>
              <a:ext cx="239877" cy="647718"/>
            </a:xfrm>
            <a:prstGeom prst="rect">
              <a:avLst/>
            </a:prstGeom>
            <a:solidFill>
              <a:srgbClr val="80BD41">
                <a:alpha val="100000"/>
              </a:srgbClr>
            </a:solidFill>
          </p:spPr>
          <p:txBody>
            <a:bodyPr/>
            <a:lstStyle/>
            <a:p/>
          </p:txBody>
        </p:sp>
        <p:sp>
          <p:nvSpPr>
            <p:cNvPr id="65" name="rc65"/>
            <p:cNvSpPr/>
            <p:nvPr/>
          </p:nvSpPr>
          <p:spPr>
            <a:xfrm>
              <a:off x="6893590" y="3181236"/>
              <a:ext cx="239877" cy="382758"/>
            </a:xfrm>
            <a:prstGeom prst="rect">
              <a:avLst/>
            </a:prstGeom>
            <a:solidFill>
              <a:srgbClr val="E2231A">
                <a:alpha val="100000"/>
              </a:srgbClr>
            </a:solidFill>
          </p:spPr>
          <p:txBody>
            <a:bodyPr/>
            <a:lstStyle/>
            <a:p/>
          </p:txBody>
        </p:sp>
        <p:sp>
          <p:nvSpPr>
            <p:cNvPr id="66" name="rc66"/>
            <p:cNvSpPr/>
            <p:nvPr/>
          </p:nvSpPr>
          <p:spPr>
            <a:xfrm>
              <a:off x="7160121" y="3533609"/>
              <a:ext cx="239877" cy="678103"/>
            </a:xfrm>
            <a:prstGeom prst="rect">
              <a:avLst/>
            </a:prstGeom>
            <a:solidFill>
              <a:srgbClr val="80BD41">
                <a:alpha val="100000"/>
              </a:srgbClr>
            </a:solidFill>
          </p:spPr>
          <p:txBody>
            <a:bodyPr/>
            <a:lstStyle/>
            <a:p/>
          </p:txBody>
        </p:sp>
        <p:sp>
          <p:nvSpPr>
            <p:cNvPr id="67" name="rc67"/>
            <p:cNvSpPr/>
            <p:nvPr/>
          </p:nvSpPr>
          <p:spPr>
            <a:xfrm>
              <a:off x="7160121" y="3173019"/>
              <a:ext cx="239877" cy="360590"/>
            </a:xfrm>
            <a:prstGeom prst="rect">
              <a:avLst/>
            </a:prstGeom>
            <a:solidFill>
              <a:srgbClr val="E2231A">
                <a:alpha val="100000"/>
              </a:srgbClr>
            </a:solidFill>
          </p:spPr>
          <p:txBody>
            <a:bodyPr/>
            <a:lstStyle/>
            <a:p/>
          </p:txBody>
        </p:sp>
        <p:sp>
          <p:nvSpPr>
            <p:cNvPr id="68" name="rc68"/>
            <p:cNvSpPr/>
            <p:nvPr/>
          </p:nvSpPr>
          <p:spPr>
            <a:xfrm>
              <a:off x="7426651" y="3521201"/>
              <a:ext cx="239877" cy="690511"/>
            </a:xfrm>
            <a:prstGeom prst="rect">
              <a:avLst/>
            </a:prstGeom>
            <a:solidFill>
              <a:srgbClr val="80BD41">
                <a:alpha val="100000"/>
              </a:srgbClr>
            </a:solidFill>
          </p:spPr>
          <p:txBody>
            <a:bodyPr/>
            <a:lstStyle/>
            <a:p/>
          </p:txBody>
        </p:sp>
        <p:sp>
          <p:nvSpPr>
            <p:cNvPr id="69" name="rc69"/>
            <p:cNvSpPr/>
            <p:nvPr/>
          </p:nvSpPr>
          <p:spPr>
            <a:xfrm>
              <a:off x="7426651" y="3158350"/>
              <a:ext cx="239877" cy="362851"/>
            </a:xfrm>
            <a:prstGeom prst="rect">
              <a:avLst/>
            </a:prstGeom>
            <a:solidFill>
              <a:srgbClr val="E2231A">
                <a:alpha val="100000"/>
              </a:srgbClr>
            </a:solidFill>
          </p:spPr>
          <p:txBody>
            <a:bodyPr/>
            <a:lstStyle/>
            <a:p/>
          </p:txBody>
        </p:sp>
        <p:sp>
          <p:nvSpPr>
            <p:cNvPr id="70" name="rc70"/>
            <p:cNvSpPr/>
            <p:nvPr/>
          </p:nvSpPr>
          <p:spPr>
            <a:xfrm>
              <a:off x="7693181" y="3502820"/>
              <a:ext cx="239877" cy="708892"/>
            </a:xfrm>
            <a:prstGeom prst="rect">
              <a:avLst/>
            </a:prstGeom>
            <a:solidFill>
              <a:srgbClr val="80BD41">
                <a:alpha val="100000"/>
              </a:srgbClr>
            </a:solidFill>
          </p:spPr>
          <p:txBody>
            <a:bodyPr/>
            <a:lstStyle/>
            <a:p/>
          </p:txBody>
        </p:sp>
        <p:sp>
          <p:nvSpPr>
            <p:cNvPr id="71" name="rc71"/>
            <p:cNvSpPr/>
            <p:nvPr/>
          </p:nvSpPr>
          <p:spPr>
            <a:xfrm>
              <a:off x="7693181" y="3147293"/>
              <a:ext cx="239877" cy="355527"/>
            </a:xfrm>
            <a:prstGeom prst="rect">
              <a:avLst/>
            </a:prstGeom>
            <a:solidFill>
              <a:srgbClr val="E2231A">
                <a:alpha val="100000"/>
              </a:srgbClr>
            </a:solidFill>
          </p:spPr>
          <p:txBody>
            <a:bodyPr/>
            <a:lstStyle/>
            <a:p/>
          </p:txBody>
        </p:sp>
        <p:sp>
          <p:nvSpPr>
            <p:cNvPr id="72" name="rc72"/>
            <p:cNvSpPr/>
            <p:nvPr/>
          </p:nvSpPr>
          <p:spPr>
            <a:xfrm>
              <a:off x="7959712" y="3482800"/>
              <a:ext cx="239877" cy="728912"/>
            </a:xfrm>
            <a:prstGeom prst="rect">
              <a:avLst/>
            </a:prstGeom>
            <a:solidFill>
              <a:srgbClr val="80BD41">
                <a:alpha val="100000"/>
              </a:srgbClr>
            </a:solidFill>
          </p:spPr>
          <p:txBody>
            <a:bodyPr/>
            <a:lstStyle/>
            <a:p/>
          </p:txBody>
        </p:sp>
        <p:sp>
          <p:nvSpPr>
            <p:cNvPr id="73" name="rc73"/>
            <p:cNvSpPr/>
            <p:nvPr/>
          </p:nvSpPr>
          <p:spPr>
            <a:xfrm>
              <a:off x="7959712" y="3137666"/>
              <a:ext cx="239877" cy="345133"/>
            </a:xfrm>
            <a:prstGeom prst="rect">
              <a:avLst/>
            </a:prstGeom>
            <a:solidFill>
              <a:srgbClr val="E2231A">
                <a:alpha val="100000"/>
              </a:srgbClr>
            </a:solidFill>
          </p:spPr>
          <p:txBody>
            <a:bodyPr/>
            <a:lstStyle/>
            <a:p/>
          </p:txBody>
        </p:sp>
        <p:sp>
          <p:nvSpPr>
            <p:cNvPr id="74" name="pl74"/>
            <p:cNvSpPr/>
            <p:nvPr/>
          </p:nvSpPr>
          <p:spPr>
            <a:xfrm>
              <a:off x="1416393" y="2686566"/>
              <a:ext cx="6663257" cy="429618"/>
            </a:xfrm>
            <a:custGeom>
              <a:avLst/>
              <a:pathLst>
                <a:path w="6663257" h="429618">
                  <a:moveTo>
                    <a:pt x="0" y="429618"/>
                  </a:moveTo>
                  <a:lnTo>
                    <a:pt x="266530" y="429618"/>
                  </a:lnTo>
                  <a:lnTo>
                    <a:pt x="533060" y="429618"/>
                  </a:lnTo>
                  <a:lnTo>
                    <a:pt x="799590" y="365175"/>
                  </a:lnTo>
                  <a:lnTo>
                    <a:pt x="1066121" y="322213"/>
                  </a:lnTo>
                  <a:lnTo>
                    <a:pt x="1332651" y="257771"/>
                  </a:lnTo>
                  <a:lnTo>
                    <a:pt x="1599181" y="236290"/>
                  </a:lnTo>
                  <a:lnTo>
                    <a:pt x="1865712" y="214809"/>
                  </a:lnTo>
                  <a:lnTo>
                    <a:pt x="2132242" y="85923"/>
                  </a:lnTo>
                  <a:lnTo>
                    <a:pt x="2398772" y="0"/>
                  </a:lnTo>
                  <a:lnTo>
                    <a:pt x="2665303" y="21480"/>
                  </a:lnTo>
                  <a:lnTo>
                    <a:pt x="2931833" y="64442"/>
                  </a:lnTo>
                  <a:lnTo>
                    <a:pt x="3198363" y="150366"/>
                  </a:lnTo>
                  <a:lnTo>
                    <a:pt x="3464893" y="171847"/>
                  </a:lnTo>
                  <a:lnTo>
                    <a:pt x="3731424" y="171847"/>
                  </a:lnTo>
                  <a:lnTo>
                    <a:pt x="3997954" y="171847"/>
                  </a:lnTo>
                  <a:lnTo>
                    <a:pt x="4264484" y="128885"/>
                  </a:lnTo>
                  <a:lnTo>
                    <a:pt x="4531015" y="64442"/>
                  </a:lnTo>
                  <a:lnTo>
                    <a:pt x="4797545" y="42961"/>
                  </a:lnTo>
                  <a:lnTo>
                    <a:pt x="5064075" y="42961"/>
                  </a:lnTo>
                  <a:lnTo>
                    <a:pt x="5330606" y="42961"/>
                  </a:lnTo>
                  <a:lnTo>
                    <a:pt x="5597136" y="171847"/>
                  </a:lnTo>
                  <a:lnTo>
                    <a:pt x="5863666" y="128885"/>
                  </a:lnTo>
                  <a:lnTo>
                    <a:pt x="6130197" y="107404"/>
                  </a:lnTo>
                  <a:lnTo>
                    <a:pt x="6396727" y="85923"/>
                  </a:lnTo>
                  <a:lnTo>
                    <a:pt x="6663257" y="64442"/>
                  </a:lnTo>
                </a:path>
              </a:pathLst>
            </a:custGeom>
            <a:ln w="27101" cap="flat">
              <a:solidFill>
                <a:srgbClr val="0058AB">
                  <a:alpha val="100000"/>
                </a:srgbClr>
              </a:solidFill>
              <a:prstDash val="solid"/>
              <a:round/>
            </a:ln>
          </p:spPr>
          <p:txBody>
            <a:bodyPr/>
            <a:lstStyle/>
            <a:p/>
          </p:txBody>
        </p:sp>
        <p:sp>
          <p:nvSpPr>
            <p:cNvPr id="75" name="tx75"/>
            <p:cNvSpPr/>
            <p:nvPr/>
          </p:nvSpPr>
          <p:spPr>
            <a:xfrm>
              <a:off x="1346075" y="293513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51</a:t>
              </a:r>
            </a:p>
          </p:txBody>
        </p:sp>
        <p:sp>
          <p:nvSpPr>
            <p:cNvPr id="76" name="tx76"/>
            <p:cNvSpPr/>
            <p:nvPr/>
          </p:nvSpPr>
          <p:spPr>
            <a:xfrm>
              <a:off x="2678727" y="2763286"/>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59</a:t>
              </a:r>
            </a:p>
          </p:txBody>
        </p:sp>
        <p:sp>
          <p:nvSpPr>
            <p:cNvPr id="77" name="tx77"/>
            <p:cNvSpPr/>
            <p:nvPr/>
          </p:nvSpPr>
          <p:spPr>
            <a:xfrm>
              <a:off x="4011378" y="2526996"/>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70</a:t>
              </a:r>
            </a:p>
          </p:txBody>
        </p:sp>
        <p:sp>
          <p:nvSpPr>
            <p:cNvPr id="78" name="tx78"/>
            <p:cNvSpPr/>
            <p:nvPr/>
          </p:nvSpPr>
          <p:spPr>
            <a:xfrm>
              <a:off x="5344030" y="2677362"/>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63</a:t>
              </a:r>
            </a:p>
          </p:txBody>
        </p:sp>
        <p:sp>
          <p:nvSpPr>
            <p:cNvPr id="79" name="tx79"/>
            <p:cNvSpPr/>
            <p:nvPr/>
          </p:nvSpPr>
          <p:spPr>
            <a:xfrm>
              <a:off x="6410151" y="2548477"/>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69</a:t>
              </a:r>
            </a:p>
          </p:txBody>
        </p:sp>
        <p:sp>
          <p:nvSpPr>
            <p:cNvPr id="80" name="tx80"/>
            <p:cNvSpPr/>
            <p:nvPr/>
          </p:nvSpPr>
          <p:spPr>
            <a:xfrm>
              <a:off x="6676681" y="2548477"/>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69</a:t>
              </a:r>
            </a:p>
          </p:txBody>
        </p:sp>
        <p:sp>
          <p:nvSpPr>
            <p:cNvPr id="81" name="tx81"/>
            <p:cNvSpPr/>
            <p:nvPr/>
          </p:nvSpPr>
          <p:spPr>
            <a:xfrm>
              <a:off x="6943212" y="2677362"/>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63</a:t>
              </a:r>
            </a:p>
          </p:txBody>
        </p:sp>
        <p:sp>
          <p:nvSpPr>
            <p:cNvPr id="82" name="tx82"/>
            <p:cNvSpPr/>
            <p:nvPr/>
          </p:nvSpPr>
          <p:spPr>
            <a:xfrm>
              <a:off x="7209742" y="2634401"/>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65</a:t>
              </a:r>
            </a:p>
          </p:txBody>
        </p:sp>
        <p:sp>
          <p:nvSpPr>
            <p:cNvPr id="83" name="tx83"/>
            <p:cNvSpPr/>
            <p:nvPr/>
          </p:nvSpPr>
          <p:spPr>
            <a:xfrm>
              <a:off x="7476272" y="2612920"/>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66</a:t>
              </a:r>
            </a:p>
          </p:txBody>
        </p:sp>
        <p:sp>
          <p:nvSpPr>
            <p:cNvPr id="84" name="tx84"/>
            <p:cNvSpPr/>
            <p:nvPr/>
          </p:nvSpPr>
          <p:spPr>
            <a:xfrm>
              <a:off x="7742803" y="2591439"/>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67</a:t>
              </a:r>
            </a:p>
          </p:txBody>
        </p:sp>
        <p:sp>
          <p:nvSpPr>
            <p:cNvPr id="85" name="tx85"/>
            <p:cNvSpPr/>
            <p:nvPr/>
          </p:nvSpPr>
          <p:spPr>
            <a:xfrm>
              <a:off x="8009333" y="2569958"/>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68</a:t>
              </a:r>
            </a:p>
          </p:txBody>
        </p:sp>
        <p:sp>
          <p:nvSpPr>
            <p:cNvPr id="86" name="tx86"/>
            <p:cNvSpPr/>
            <p:nvPr/>
          </p:nvSpPr>
          <p:spPr>
            <a:xfrm>
              <a:off x="1341092" y="397985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9.7</a:t>
              </a:r>
            </a:p>
          </p:txBody>
        </p:sp>
        <p:sp>
          <p:nvSpPr>
            <p:cNvPr id="87" name="tx87"/>
            <p:cNvSpPr/>
            <p:nvPr/>
          </p:nvSpPr>
          <p:spPr>
            <a:xfrm>
              <a:off x="1341092" y="359839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9.5</a:t>
              </a:r>
            </a:p>
          </p:txBody>
        </p:sp>
        <p:sp>
          <p:nvSpPr>
            <p:cNvPr id="88" name="tx88"/>
            <p:cNvSpPr/>
            <p:nvPr/>
          </p:nvSpPr>
          <p:spPr>
            <a:xfrm>
              <a:off x="2643614" y="3925439"/>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12.5</a:t>
              </a:r>
            </a:p>
          </p:txBody>
        </p:sp>
        <p:sp>
          <p:nvSpPr>
            <p:cNvPr id="89" name="tx89"/>
            <p:cNvSpPr/>
            <p:nvPr/>
          </p:nvSpPr>
          <p:spPr>
            <a:xfrm>
              <a:off x="2673743" y="350302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8.8</a:t>
              </a:r>
            </a:p>
          </p:txBody>
        </p:sp>
        <p:sp>
          <p:nvSpPr>
            <p:cNvPr id="90" name="tx90"/>
            <p:cNvSpPr/>
            <p:nvPr/>
          </p:nvSpPr>
          <p:spPr>
            <a:xfrm>
              <a:off x="3976265" y="3847293"/>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16.4</a:t>
              </a:r>
            </a:p>
          </p:txBody>
        </p:sp>
        <p:sp>
          <p:nvSpPr>
            <p:cNvPr id="91" name="tx91"/>
            <p:cNvSpPr/>
            <p:nvPr/>
          </p:nvSpPr>
          <p:spPr>
            <a:xfrm>
              <a:off x="4006395" y="338154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7.1</a:t>
              </a:r>
            </a:p>
          </p:txBody>
        </p:sp>
        <p:sp>
          <p:nvSpPr>
            <p:cNvPr id="92" name="tx92"/>
            <p:cNvSpPr/>
            <p:nvPr/>
          </p:nvSpPr>
          <p:spPr>
            <a:xfrm>
              <a:off x="5308917" y="3858767"/>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15.8</a:t>
              </a:r>
            </a:p>
          </p:txBody>
        </p:sp>
        <p:sp>
          <p:nvSpPr>
            <p:cNvPr id="93" name="tx93"/>
            <p:cNvSpPr/>
            <p:nvPr/>
          </p:nvSpPr>
          <p:spPr>
            <a:xfrm>
              <a:off x="5339046" y="3362378"/>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9.2</a:t>
              </a:r>
            </a:p>
          </p:txBody>
        </p:sp>
        <p:sp>
          <p:nvSpPr>
            <p:cNvPr id="94" name="tx94"/>
            <p:cNvSpPr/>
            <p:nvPr/>
          </p:nvSpPr>
          <p:spPr>
            <a:xfrm>
              <a:off x="6375038" y="3823429"/>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17.6</a:t>
              </a:r>
            </a:p>
          </p:txBody>
        </p:sp>
        <p:sp>
          <p:nvSpPr>
            <p:cNvPr id="95" name="tx95"/>
            <p:cNvSpPr/>
            <p:nvPr/>
          </p:nvSpPr>
          <p:spPr>
            <a:xfrm>
              <a:off x="6405168" y="3317859"/>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7.9</a:t>
              </a:r>
            </a:p>
          </p:txBody>
        </p:sp>
        <p:sp>
          <p:nvSpPr>
            <p:cNvPr id="96" name="tx96"/>
            <p:cNvSpPr/>
            <p:nvPr/>
          </p:nvSpPr>
          <p:spPr>
            <a:xfrm>
              <a:off x="6641568" y="3820588"/>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17.7</a:t>
              </a:r>
            </a:p>
          </p:txBody>
        </p:sp>
        <p:sp>
          <p:nvSpPr>
            <p:cNvPr id="97" name="tx97"/>
            <p:cNvSpPr/>
            <p:nvPr/>
          </p:nvSpPr>
          <p:spPr>
            <a:xfrm>
              <a:off x="6671698" y="331187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7.9</a:t>
              </a:r>
            </a:p>
          </p:txBody>
        </p:sp>
        <p:sp>
          <p:nvSpPr>
            <p:cNvPr id="98" name="tx98"/>
            <p:cNvSpPr/>
            <p:nvPr/>
          </p:nvSpPr>
          <p:spPr>
            <a:xfrm>
              <a:off x="6908099" y="3849037"/>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16.3</a:t>
              </a:r>
            </a:p>
          </p:txBody>
        </p:sp>
        <p:sp>
          <p:nvSpPr>
            <p:cNvPr id="99" name="tx99"/>
            <p:cNvSpPr/>
            <p:nvPr/>
          </p:nvSpPr>
          <p:spPr>
            <a:xfrm>
              <a:off x="6938228" y="3333799"/>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9.6</a:t>
              </a:r>
            </a:p>
          </p:txBody>
        </p:sp>
        <p:sp>
          <p:nvSpPr>
            <p:cNvPr id="100" name="tx100"/>
            <p:cNvSpPr/>
            <p:nvPr/>
          </p:nvSpPr>
          <p:spPr>
            <a:xfrm>
              <a:off x="7174629" y="3833845"/>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17.1</a:t>
              </a:r>
            </a:p>
          </p:txBody>
        </p:sp>
        <p:sp>
          <p:nvSpPr>
            <p:cNvPr id="101" name="tx101"/>
            <p:cNvSpPr/>
            <p:nvPr/>
          </p:nvSpPr>
          <p:spPr>
            <a:xfrm>
              <a:off x="7204759" y="3314498"/>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9.1</a:t>
              </a:r>
            </a:p>
          </p:txBody>
        </p:sp>
        <p:sp>
          <p:nvSpPr>
            <p:cNvPr id="102" name="tx102"/>
            <p:cNvSpPr/>
            <p:nvPr/>
          </p:nvSpPr>
          <p:spPr>
            <a:xfrm>
              <a:off x="7441159" y="3827641"/>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17.4</a:t>
              </a:r>
            </a:p>
          </p:txBody>
        </p:sp>
        <p:sp>
          <p:nvSpPr>
            <p:cNvPr id="103" name="tx103"/>
            <p:cNvSpPr/>
            <p:nvPr/>
          </p:nvSpPr>
          <p:spPr>
            <a:xfrm>
              <a:off x="7471289" y="3300959"/>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9.1</a:t>
              </a:r>
            </a:p>
          </p:txBody>
        </p:sp>
        <p:sp>
          <p:nvSpPr>
            <p:cNvPr id="104" name="tx104"/>
            <p:cNvSpPr/>
            <p:nvPr/>
          </p:nvSpPr>
          <p:spPr>
            <a:xfrm>
              <a:off x="7707690" y="3818450"/>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17.8</a:t>
              </a:r>
            </a:p>
          </p:txBody>
        </p:sp>
        <p:sp>
          <p:nvSpPr>
            <p:cNvPr id="105" name="tx105"/>
            <p:cNvSpPr/>
            <p:nvPr/>
          </p:nvSpPr>
          <p:spPr>
            <a:xfrm>
              <a:off x="7737819" y="328624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8.9</a:t>
              </a:r>
            </a:p>
          </p:txBody>
        </p:sp>
        <p:sp>
          <p:nvSpPr>
            <p:cNvPr id="106" name="tx106"/>
            <p:cNvSpPr/>
            <p:nvPr/>
          </p:nvSpPr>
          <p:spPr>
            <a:xfrm>
              <a:off x="7974220" y="3808440"/>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18.3</a:t>
              </a:r>
            </a:p>
          </p:txBody>
        </p:sp>
        <p:sp>
          <p:nvSpPr>
            <p:cNvPr id="107" name="tx107"/>
            <p:cNvSpPr/>
            <p:nvPr/>
          </p:nvSpPr>
          <p:spPr>
            <a:xfrm>
              <a:off x="8004349" y="327141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8.7</a:t>
              </a:r>
            </a:p>
          </p:txBody>
        </p:sp>
        <p:sp>
          <p:nvSpPr>
            <p:cNvPr id="108" name="tx108"/>
            <p:cNvSpPr/>
            <p:nvPr/>
          </p:nvSpPr>
          <p:spPr>
            <a:xfrm>
              <a:off x="1310962" y="3293519"/>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19.2</a:t>
              </a:r>
            </a:p>
          </p:txBody>
        </p:sp>
        <p:sp>
          <p:nvSpPr>
            <p:cNvPr id="109" name="tx109"/>
            <p:cNvSpPr/>
            <p:nvPr/>
          </p:nvSpPr>
          <p:spPr>
            <a:xfrm>
              <a:off x="2643614" y="3211615"/>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21.3</a:t>
              </a:r>
            </a:p>
          </p:txBody>
        </p:sp>
        <p:sp>
          <p:nvSpPr>
            <p:cNvPr id="110" name="tx110"/>
            <p:cNvSpPr/>
            <p:nvPr/>
          </p:nvSpPr>
          <p:spPr>
            <a:xfrm>
              <a:off x="3976265" y="3124953"/>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23.4</a:t>
              </a:r>
            </a:p>
          </p:txBody>
        </p:sp>
        <p:sp>
          <p:nvSpPr>
            <p:cNvPr id="111" name="tx111"/>
            <p:cNvSpPr/>
            <p:nvPr/>
          </p:nvSpPr>
          <p:spPr>
            <a:xfrm>
              <a:off x="5354088" y="30636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25</a:t>
              </a:r>
            </a:p>
          </p:txBody>
        </p:sp>
        <p:sp>
          <p:nvSpPr>
            <p:cNvPr id="112" name="tx112"/>
            <p:cNvSpPr/>
            <p:nvPr/>
          </p:nvSpPr>
          <p:spPr>
            <a:xfrm>
              <a:off x="6375038" y="3045307"/>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25.4</a:t>
              </a:r>
            </a:p>
          </p:txBody>
        </p:sp>
        <p:sp>
          <p:nvSpPr>
            <p:cNvPr id="113" name="tx113"/>
            <p:cNvSpPr/>
            <p:nvPr/>
          </p:nvSpPr>
          <p:spPr>
            <a:xfrm>
              <a:off x="6641568" y="3039020"/>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25.6</a:t>
              </a:r>
            </a:p>
          </p:txBody>
        </p:sp>
        <p:sp>
          <p:nvSpPr>
            <p:cNvPr id="114" name="tx114"/>
            <p:cNvSpPr/>
            <p:nvPr/>
          </p:nvSpPr>
          <p:spPr>
            <a:xfrm>
              <a:off x="6908099" y="3025971"/>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25.9</a:t>
              </a:r>
            </a:p>
          </p:txBody>
        </p:sp>
        <p:sp>
          <p:nvSpPr>
            <p:cNvPr id="115" name="tx115"/>
            <p:cNvSpPr/>
            <p:nvPr/>
          </p:nvSpPr>
          <p:spPr>
            <a:xfrm>
              <a:off x="7174629" y="3017753"/>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26.1</a:t>
              </a:r>
            </a:p>
          </p:txBody>
        </p:sp>
        <p:sp>
          <p:nvSpPr>
            <p:cNvPr id="116" name="tx116"/>
            <p:cNvSpPr/>
            <p:nvPr/>
          </p:nvSpPr>
          <p:spPr>
            <a:xfrm>
              <a:off x="7441159" y="3003085"/>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26.5</a:t>
              </a:r>
            </a:p>
          </p:txBody>
        </p:sp>
        <p:sp>
          <p:nvSpPr>
            <p:cNvPr id="117" name="tx117"/>
            <p:cNvSpPr/>
            <p:nvPr/>
          </p:nvSpPr>
          <p:spPr>
            <a:xfrm>
              <a:off x="7707690" y="2992028"/>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26.8</a:t>
              </a:r>
            </a:p>
          </p:txBody>
        </p:sp>
        <p:sp>
          <p:nvSpPr>
            <p:cNvPr id="118" name="tx118"/>
            <p:cNvSpPr/>
            <p:nvPr/>
          </p:nvSpPr>
          <p:spPr>
            <a:xfrm>
              <a:off x="8019391" y="29824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27</a:t>
              </a:r>
            </a:p>
          </p:txBody>
        </p:sp>
        <p:sp>
          <p:nvSpPr>
            <p:cNvPr id="119" name="tx119"/>
            <p:cNvSpPr/>
            <p:nvPr/>
          </p:nvSpPr>
          <p:spPr>
            <a:xfrm>
              <a:off x="694540" y="4161695"/>
              <a:ext cx="19412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0M</a:t>
              </a:r>
            </a:p>
          </p:txBody>
        </p:sp>
        <p:sp>
          <p:nvSpPr>
            <p:cNvPr id="120" name="tx120"/>
            <p:cNvSpPr/>
            <p:nvPr/>
          </p:nvSpPr>
          <p:spPr>
            <a:xfrm>
              <a:off x="616816" y="3366964"/>
              <a:ext cx="27185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20M</a:t>
              </a:r>
            </a:p>
          </p:txBody>
        </p:sp>
        <p:sp>
          <p:nvSpPr>
            <p:cNvPr id="121" name="tx121"/>
            <p:cNvSpPr/>
            <p:nvPr/>
          </p:nvSpPr>
          <p:spPr>
            <a:xfrm>
              <a:off x="616816" y="2572234"/>
              <a:ext cx="27185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40M</a:t>
              </a:r>
            </a:p>
          </p:txBody>
        </p:sp>
        <p:sp>
          <p:nvSpPr>
            <p:cNvPr id="122" name="tx122"/>
            <p:cNvSpPr/>
            <p:nvPr/>
          </p:nvSpPr>
          <p:spPr>
            <a:xfrm>
              <a:off x="8607376" y="4161695"/>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123" name="tx123"/>
            <p:cNvSpPr/>
            <p:nvPr/>
          </p:nvSpPr>
          <p:spPr>
            <a:xfrm>
              <a:off x="8607376" y="3624671"/>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25</a:t>
              </a:r>
            </a:p>
          </p:txBody>
        </p:sp>
        <p:sp>
          <p:nvSpPr>
            <p:cNvPr id="124" name="tx124"/>
            <p:cNvSpPr/>
            <p:nvPr/>
          </p:nvSpPr>
          <p:spPr>
            <a:xfrm>
              <a:off x="8607376" y="3087648"/>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50</a:t>
              </a:r>
            </a:p>
          </p:txBody>
        </p:sp>
        <p:sp>
          <p:nvSpPr>
            <p:cNvPr id="125" name="tx125"/>
            <p:cNvSpPr/>
            <p:nvPr/>
          </p:nvSpPr>
          <p:spPr>
            <a:xfrm>
              <a:off x="8607376" y="2550625"/>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75</a:t>
              </a:r>
            </a:p>
          </p:txBody>
        </p:sp>
        <p:sp>
          <p:nvSpPr>
            <p:cNvPr id="126" name="tx126"/>
            <p:cNvSpPr/>
            <p:nvPr/>
          </p:nvSpPr>
          <p:spPr>
            <a:xfrm>
              <a:off x="8607376" y="2013601"/>
              <a:ext cx="23317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a:t>
              </a:r>
            </a:p>
          </p:txBody>
        </p:sp>
        <p:sp>
          <p:nvSpPr>
            <p:cNvPr id="127" name="tx127"/>
            <p:cNvSpPr/>
            <p:nvPr/>
          </p:nvSpPr>
          <p:spPr>
            <a:xfrm rot="-5400000">
              <a:off x="1260945"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128" name="tx128"/>
            <p:cNvSpPr/>
            <p:nvPr/>
          </p:nvSpPr>
          <p:spPr>
            <a:xfrm rot="-5400000">
              <a:off x="2593596"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129" name="tx129"/>
            <p:cNvSpPr/>
            <p:nvPr/>
          </p:nvSpPr>
          <p:spPr>
            <a:xfrm rot="-5400000">
              <a:off x="3926248"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130" name="tx130"/>
            <p:cNvSpPr/>
            <p:nvPr/>
          </p:nvSpPr>
          <p:spPr>
            <a:xfrm rot="-5400000">
              <a:off x="5258899"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131" name="tx131"/>
            <p:cNvSpPr/>
            <p:nvPr/>
          </p:nvSpPr>
          <p:spPr>
            <a:xfrm rot="-5400000">
              <a:off x="6325020"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32" name="tx132"/>
            <p:cNvSpPr/>
            <p:nvPr/>
          </p:nvSpPr>
          <p:spPr>
            <a:xfrm rot="-5400000">
              <a:off x="6591551"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133" name="tx133"/>
            <p:cNvSpPr/>
            <p:nvPr/>
          </p:nvSpPr>
          <p:spPr>
            <a:xfrm rot="-5400000">
              <a:off x="6858081"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134" name="tx134"/>
            <p:cNvSpPr/>
            <p:nvPr/>
          </p:nvSpPr>
          <p:spPr>
            <a:xfrm rot="-5400000">
              <a:off x="7124611"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135" name="tx135"/>
            <p:cNvSpPr/>
            <p:nvPr/>
          </p:nvSpPr>
          <p:spPr>
            <a:xfrm rot="-5400000">
              <a:off x="7391142"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136" name="tx136"/>
            <p:cNvSpPr/>
            <p:nvPr/>
          </p:nvSpPr>
          <p:spPr>
            <a:xfrm rot="-5400000">
              <a:off x="7657672"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37" name="tx137"/>
            <p:cNvSpPr/>
            <p:nvPr/>
          </p:nvSpPr>
          <p:spPr>
            <a:xfrm rot="-5400000">
              <a:off x="7924202"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38" name="tx138"/>
            <p:cNvSpPr/>
            <p:nvPr/>
          </p:nvSpPr>
          <p:spPr>
            <a:xfrm rot="-5400000">
              <a:off x="-425601" y="3033946"/>
              <a:ext cx="177823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Number of children (millions)</a:t>
              </a:r>
            </a:p>
          </p:txBody>
        </p:sp>
        <p:sp>
          <p:nvSpPr>
            <p:cNvPr id="139" name="tx139"/>
            <p:cNvSpPr/>
            <p:nvPr/>
          </p:nvSpPr>
          <p:spPr>
            <a:xfrm rot="5400000">
              <a:off x="8310243" y="3033946"/>
              <a:ext cx="128912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MCV1 Coverage (%)</a:t>
              </a:r>
            </a:p>
          </p:txBody>
        </p:sp>
        <p:sp>
          <p:nvSpPr>
            <p:cNvPr id="140" name="pl140"/>
            <p:cNvSpPr/>
            <p:nvPr/>
          </p:nvSpPr>
          <p:spPr>
            <a:xfrm>
              <a:off x="2897629" y="5180782"/>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1" name="tx141"/>
            <p:cNvSpPr/>
            <p:nvPr/>
          </p:nvSpPr>
          <p:spPr>
            <a:xfrm>
              <a:off x="3164728" y="5130764"/>
              <a:ext cx="100190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MCV1 coverage</a:t>
              </a:r>
            </a:p>
          </p:txBody>
        </p:sp>
        <p:sp>
          <p:nvSpPr>
            <p:cNvPr id="142" name="rc142"/>
            <p:cNvSpPr/>
            <p:nvPr/>
          </p:nvSpPr>
          <p:spPr>
            <a:xfrm>
              <a:off x="4453993" y="5080054"/>
              <a:ext cx="201456" cy="201456"/>
            </a:xfrm>
            <a:prstGeom prst="rect">
              <a:avLst/>
            </a:prstGeom>
            <a:solidFill>
              <a:srgbClr val="E2231A">
                <a:alpha val="100000"/>
              </a:srgbClr>
            </a:solidFill>
          </p:spPr>
          <p:txBody>
            <a:bodyPr/>
            <a:lstStyle/>
            <a:p/>
          </p:txBody>
        </p:sp>
        <p:sp>
          <p:nvSpPr>
            <p:cNvPr id="143" name="rc143"/>
            <p:cNvSpPr/>
            <p:nvPr/>
          </p:nvSpPr>
          <p:spPr>
            <a:xfrm>
              <a:off x="5659270" y="5080054"/>
              <a:ext cx="201456" cy="201456"/>
            </a:xfrm>
            <a:prstGeom prst="rect">
              <a:avLst/>
            </a:prstGeom>
            <a:solidFill>
              <a:srgbClr val="80BD41">
                <a:alpha val="100000"/>
              </a:srgbClr>
            </a:solidFill>
          </p:spPr>
          <p:txBody>
            <a:bodyPr/>
            <a:lstStyle/>
            <a:p/>
          </p:txBody>
        </p:sp>
        <p:sp>
          <p:nvSpPr>
            <p:cNvPr id="144" name="tx144"/>
            <p:cNvSpPr/>
            <p:nvPr/>
          </p:nvSpPr>
          <p:spPr>
            <a:xfrm>
              <a:off x="4734038" y="5130764"/>
              <a:ext cx="84664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Unvaccinated</a:t>
              </a:r>
            </a:p>
          </p:txBody>
        </p:sp>
        <p:sp>
          <p:nvSpPr>
            <p:cNvPr id="145" name="tx145"/>
            <p:cNvSpPr/>
            <p:nvPr/>
          </p:nvSpPr>
          <p:spPr>
            <a:xfrm>
              <a:off x="5939315" y="5130764"/>
              <a:ext cx="68104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Vaccinated</a:t>
              </a:r>
            </a:p>
          </p:txBody>
        </p:sp>
        <p:sp>
          <p:nvSpPr>
            <p:cNvPr id="146" name="tx146"/>
            <p:cNvSpPr/>
            <p:nvPr/>
          </p:nvSpPr>
          <p:spPr>
            <a:xfrm>
              <a:off x="951297" y="1437626"/>
              <a:ext cx="6053145"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Estimated MCV1 coverage, and number of vaccinated and unvaccinated children,</a:t>
              </a:r>
            </a:p>
          </p:txBody>
        </p:sp>
        <p:sp>
          <p:nvSpPr>
            <p:cNvPr id="147" name="tx147"/>
            <p:cNvSpPr/>
            <p:nvPr/>
          </p:nvSpPr>
          <p:spPr>
            <a:xfrm>
              <a:off x="951297" y="1618677"/>
              <a:ext cx="2272009"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WB FCV countries, 2000-2025</a:t>
              </a:r>
            </a:p>
          </p:txBody>
        </p:sp>
        <p:sp>
          <p:nvSpPr>
            <p:cNvPr id="148" name="pl148"/>
            <p:cNvSpPr/>
            <p:nvPr/>
          </p:nvSpPr>
          <p:spPr>
            <a:xfrm>
              <a:off x="2512623" y="5499277"/>
              <a:ext cx="0" cy="496209"/>
            </a:xfrm>
            <a:custGeom>
              <a:avLst/>
              <a:pathLst>
                <a:path w="0" h="496209">
                  <a:moveTo>
                    <a:pt x="0" y="496209"/>
                  </a:moveTo>
                  <a:lnTo>
                    <a:pt x="0" y="0"/>
                  </a:lnTo>
                  <a:lnTo>
                    <a:pt x="0" y="0"/>
                  </a:lnTo>
                </a:path>
              </a:pathLst>
            </a:custGeom>
            <a:ln w="6775" cap="flat">
              <a:solidFill>
                <a:srgbClr val="EBEBEB">
                  <a:alpha val="100000"/>
                </a:srgbClr>
              </a:solidFill>
              <a:prstDash val="solid"/>
              <a:round/>
            </a:ln>
          </p:spPr>
          <p:txBody>
            <a:bodyPr/>
            <a:lstStyle/>
            <a:p/>
          </p:txBody>
        </p:sp>
        <p:sp>
          <p:nvSpPr>
            <p:cNvPr id="149" name="pl149"/>
            <p:cNvSpPr/>
            <p:nvPr/>
          </p:nvSpPr>
          <p:spPr>
            <a:xfrm>
              <a:off x="4944960" y="5499277"/>
              <a:ext cx="0" cy="496209"/>
            </a:xfrm>
            <a:custGeom>
              <a:avLst/>
              <a:pathLst>
                <a:path w="0" h="496209">
                  <a:moveTo>
                    <a:pt x="0" y="496209"/>
                  </a:moveTo>
                  <a:lnTo>
                    <a:pt x="0" y="0"/>
                  </a:lnTo>
                  <a:lnTo>
                    <a:pt x="0" y="0"/>
                  </a:lnTo>
                </a:path>
              </a:pathLst>
            </a:custGeom>
            <a:ln w="6775" cap="flat">
              <a:solidFill>
                <a:srgbClr val="EBEBEB">
                  <a:alpha val="100000"/>
                </a:srgbClr>
              </a:solidFill>
              <a:prstDash val="solid"/>
              <a:round/>
            </a:ln>
          </p:spPr>
          <p:txBody>
            <a:bodyPr/>
            <a:lstStyle/>
            <a:p/>
          </p:txBody>
        </p:sp>
        <p:sp>
          <p:nvSpPr>
            <p:cNvPr id="150" name="pl150"/>
            <p:cNvSpPr/>
            <p:nvPr/>
          </p:nvSpPr>
          <p:spPr>
            <a:xfrm>
              <a:off x="7377298" y="5499277"/>
              <a:ext cx="0" cy="496209"/>
            </a:xfrm>
            <a:custGeom>
              <a:avLst/>
              <a:pathLst>
                <a:path w="0" h="496209">
                  <a:moveTo>
                    <a:pt x="0" y="496209"/>
                  </a:moveTo>
                  <a:lnTo>
                    <a:pt x="0" y="0"/>
                  </a:lnTo>
                  <a:lnTo>
                    <a:pt x="0" y="0"/>
                  </a:lnTo>
                </a:path>
              </a:pathLst>
            </a:custGeom>
            <a:ln w="6775" cap="flat">
              <a:solidFill>
                <a:srgbClr val="EBEBEB">
                  <a:alpha val="100000"/>
                </a:srgbClr>
              </a:solidFill>
              <a:prstDash val="solid"/>
              <a:round/>
            </a:ln>
          </p:spPr>
          <p:txBody>
            <a:bodyPr/>
            <a:lstStyle/>
            <a:p/>
          </p:txBody>
        </p:sp>
        <p:sp>
          <p:nvSpPr>
            <p:cNvPr id="151" name="pl151"/>
            <p:cNvSpPr/>
            <p:nvPr/>
          </p:nvSpPr>
          <p:spPr>
            <a:xfrm>
              <a:off x="951297" y="5902447"/>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52" name="pl152"/>
            <p:cNvSpPr/>
            <p:nvPr/>
          </p:nvSpPr>
          <p:spPr>
            <a:xfrm>
              <a:off x="951297" y="5747382"/>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53" name="pl153"/>
            <p:cNvSpPr/>
            <p:nvPr/>
          </p:nvSpPr>
          <p:spPr>
            <a:xfrm>
              <a:off x="951297" y="5592316"/>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54" name="pl154"/>
            <p:cNvSpPr/>
            <p:nvPr/>
          </p:nvSpPr>
          <p:spPr>
            <a:xfrm>
              <a:off x="1296454"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55" name="pl155"/>
            <p:cNvSpPr/>
            <p:nvPr/>
          </p:nvSpPr>
          <p:spPr>
            <a:xfrm>
              <a:off x="3728791"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56" name="pl156"/>
            <p:cNvSpPr/>
            <p:nvPr/>
          </p:nvSpPr>
          <p:spPr>
            <a:xfrm>
              <a:off x="6161129"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57" name="rc157"/>
            <p:cNvSpPr/>
            <p:nvPr/>
          </p:nvSpPr>
          <p:spPr>
            <a:xfrm>
              <a:off x="1296454" y="5840421"/>
              <a:ext cx="4278292" cy="124052"/>
            </a:xfrm>
            <a:prstGeom prst="rect">
              <a:avLst/>
            </a:prstGeom>
            <a:solidFill>
              <a:srgbClr val="80BD41">
                <a:alpha val="100000"/>
              </a:srgbClr>
            </a:solidFill>
          </p:spPr>
          <p:txBody>
            <a:bodyPr/>
            <a:lstStyle/>
            <a:p/>
          </p:txBody>
        </p:sp>
        <p:sp>
          <p:nvSpPr>
            <p:cNvPr id="158" name="rc158"/>
            <p:cNvSpPr/>
            <p:nvPr/>
          </p:nvSpPr>
          <p:spPr>
            <a:xfrm>
              <a:off x="5574747" y="5840421"/>
              <a:ext cx="1911062" cy="124052"/>
            </a:xfrm>
            <a:prstGeom prst="rect">
              <a:avLst/>
            </a:prstGeom>
            <a:solidFill>
              <a:srgbClr val="E2231A">
                <a:alpha val="100000"/>
              </a:srgbClr>
            </a:solidFill>
          </p:spPr>
          <p:txBody>
            <a:bodyPr/>
            <a:lstStyle/>
            <a:p/>
          </p:txBody>
        </p:sp>
        <p:sp>
          <p:nvSpPr>
            <p:cNvPr id="159" name="rc159"/>
            <p:cNvSpPr/>
            <p:nvPr/>
          </p:nvSpPr>
          <p:spPr>
            <a:xfrm>
              <a:off x="1296454" y="5685356"/>
              <a:ext cx="4339246" cy="124052"/>
            </a:xfrm>
            <a:prstGeom prst="rect">
              <a:avLst/>
            </a:prstGeom>
            <a:solidFill>
              <a:srgbClr val="80BD41">
                <a:alpha val="100000"/>
              </a:srgbClr>
            </a:solidFill>
          </p:spPr>
          <p:txBody>
            <a:bodyPr/>
            <a:lstStyle/>
            <a:p/>
          </p:txBody>
        </p:sp>
        <p:sp>
          <p:nvSpPr>
            <p:cNvPr id="160" name="rc160"/>
            <p:cNvSpPr/>
            <p:nvPr/>
          </p:nvSpPr>
          <p:spPr>
            <a:xfrm>
              <a:off x="5635700" y="5685356"/>
              <a:ext cx="2176238" cy="124052"/>
            </a:xfrm>
            <a:prstGeom prst="rect">
              <a:avLst/>
            </a:prstGeom>
            <a:solidFill>
              <a:srgbClr val="E2231A">
                <a:alpha val="100000"/>
              </a:srgbClr>
            </a:solidFill>
          </p:spPr>
          <p:txBody>
            <a:bodyPr/>
            <a:lstStyle/>
            <a:p/>
          </p:txBody>
        </p:sp>
        <p:sp>
          <p:nvSpPr>
            <p:cNvPr id="161" name="rc161"/>
            <p:cNvSpPr/>
            <p:nvPr/>
          </p:nvSpPr>
          <p:spPr>
            <a:xfrm>
              <a:off x="1296454" y="5530290"/>
              <a:ext cx="4461792" cy="124052"/>
            </a:xfrm>
            <a:prstGeom prst="rect">
              <a:avLst/>
            </a:prstGeom>
            <a:solidFill>
              <a:srgbClr val="80BD41">
                <a:alpha val="100000"/>
              </a:srgbClr>
            </a:solidFill>
          </p:spPr>
          <p:txBody>
            <a:bodyPr/>
            <a:lstStyle/>
            <a:p/>
          </p:txBody>
        </p:sp>
        <p:sp>
          <p:nvSpPr>
            <p:cNvPr id="162" name="rc162"/>
            <p:cNvSpPr/>
            <p:nvPr/>
          </p:nvSpPr>
          <p:spPr>
            <a:xfrm>
              <a:off x="5758247" y="5530290"/>
              <a:ext cx="2112621" cy="124052"/>
            </a:xfrm>
            <a:prstGeom prst="rect">
              <a:avLst/>
            </a:prstGeom>
            <a:solidFill>
              <a:srgbClr val="E2231A">
                <a:alpha val="100000"/>
              </a:srgbClr>
            </a:solidFill>
          </p:spPr>
          <p:txBody>
            <a:bodyPr/>
            <a:lstStyle/>
            <a:p/>
          </p:txBody>
        </p:sp>
        <p:sp>
          <p:nvSpPr>
            <p:cNvPr id="163" name="tx163"/>
            <p:cNvSpPr/>
            <p:nvPr/>
          </p:nvSpPr>
          <p:spPr>
            <a:xfrm>
              <a:off x="3312568" y="5857185"/>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17.6</a:t>
              </a:r>
            </a:p>
          </p:txBody>
        </p:sp>
        <p:sp>
          <p:nvSpPr>
            <p:cNvPr id="164" name="tx164"/>
            <p:cNvSpPr/>
            <p:nvPr/>
          </p:nvSpPr>
          <p:spPr>
            <a:xfrm>
              <a:off x="6442404" y="5857185"/>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7.9</a:t>
              </a:r>
            </a:p>
          </p:txBody>
        </p:sp>
        <p:sp>
          <p:nvSpPr>
            <p:cNvPr id="165" name="tx165"/>
            <p:cNvSpPr/>
            <p:nvPr/>
          </p:nvSpPr>
          <p:spPr>
            <a:xfrm>
              <a:off x="3343045" y="5702119"/>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17.8</a:t>
              </a:r>
            </a:p>
          </p:txBody>
        </p:sp>
        <p:sp>
          <p:nvSpPr>
            <p:cNvPr id="166" name="tx166"/>
            <p:cNvSpPr/>
            <p:nvPr/>
          </p:nvSpPr>
          <p:spPr>
            <a:xfrm>
              <a:off x="6635946" y="5702119"/>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8.9</a:t>
              </a:r>
            </a:p>
          </p:txBody>
        </p:sp>
        <p:sp>
          <p:nvSpPr>
            <p:cNvPr id="167" name="tx167"/>
            <p:cNvSpPr/>
            <p:nvPr/>
          </p:nvSpPr>
          <p:spPr>
            <a:xfrm>
              <a:off x="3404318" y="5547054"/>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18.3</a:t>
              </a:r>
            </a:p>
          </p:txBody>
        </p:sp>
        <p:sp>
          <p:nvSpPr>
            <p:cNvPr id="168" name="tx168"/>
            <p:cNvSpPr/>
            <p:nvPr/>
          </p:nvSpPr>
          <p:spPr>
            <a:xfrm>
              <a:off x="6726684" y="5547054"/>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8.7</a:t>
              </a:r>
            </a:p>
          </p:txBody>
        </p:sp>
        <p:sp>
          <p:nvSpPr>
            <p:cNvPr id="169" name="tx169"/>
            <p:cNvSpPr/>
            <p:nvPr/>
          </p:nvSpPr>
          <p:spPr>
            <a:xfrm>
              <a:off x="7672244" y="5857185"/>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25.4</a:t>
              </a:r>
            </a:p>
          </p:txBody>
        </p:sp>
        <p:sp>
          <p:nvSpPr>
            <p:cNvPr id="170" name="tx170"/>
            <p:cNvSpPr/>
            <p:nvPr/>
          </p:nvSpPr>
          <p:spPr>
            <a:xfrm>
              <a:off x="8014681" y="5702119"/>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26.8</a:t>
              </a:r>
            </a:p>
          </p:txBody>
        </p:sp>
        <p:sp>
          <p:nvSpPr>
            <p:cNvPr id="171" name="tx171"/>
            <p:cNvSpPr/>
            <p:nvPr/>
          </p:nvSpPr>
          <p:spPr>
            <a:xfrm>
              <a:off x="8129272" y="554705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27</a:t>
              </a:r>
            </a:p>
          </p:txBody>
        </p:sp>
        <p:sp>
          <p:nvSpPr>
            <p:cNvPr id="172" name="tx172"/>
            <p:cNvSpPr/>
            <p:nvPr/>
          </p:nvSpPr>
          <p:spPr>
            <a:xfrm>
              <a:off x="577771" y="5852430"/>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73" name="tx173"/>
            <p:cNvSpPr/>
            <p:nvPr/>
          </p:nvSpPr>
          <p:spPr>
            <a:xfrm>
              <a:off x="577771" y="56973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74" name="tx174"/>
            <p:cNvSpPr/>
            <p:nvPr/>
          </p:nvSpPr>
          <p:spPr>
            <a:xfrm>
              <a:off x="577771" y="5542299"/>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75" name="tx175"/>
            <p:cNvSpPr/>
            <p:nvPr/>
          </p:nvSpPr>
          <p:spPr>
            <a:xfrm>
              <a:off x="1179959" y="6058117"/>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 M</a:t>
              </a:r>
            </a:p>
          </p:txBody>
        </p:sp>
        <p:sp>
          <p:nvSpPr>
            <p:cNvPr id="176" name="tx176"/>
            <p:cNvSpPr/>
            <p:nvPr/>
          </p:nvSpPr>
          <p:spPr>
            <a:xfrm>
              <a:off x="3573435" y="6058117"/>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 M</a:t>
              </a:r>
            </a:p>
          </p:txBody>
        </p:sp>
        <p:sp>
          <p:nvSpPr>
            <p:cNvPr id="177" name="tx177"/>
            <p:cNvSpPr/>
            <p:nvPr/>
          </p:nvSpPr>
          <p:spPr>
            <a:xfrm>
              <a:off x="6005772" y="6058117"/>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 M</a:t>
              </a:r>
            </a:p>
          </p:txBody>
        </p:sp>
        <p:sp>
          <p:nvSpPr>
            <p:cNvPr id="178" name="tx178"/>
            <p:cNvSpPr/>
            <p:nvPr/>
          </p:nvSpPr>
          <p:spPr>
            <a:xfrm>
              <a:off x="3858905" y="6222390"/>
              <a:ext cx="177823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Number of children (millions)</a:t>
              </a:r>
            </a:p>
          </p:txBody>
        </p:sp>
        <p:sp>
          <p:nvSpPr>
            <p:cNvPr id="179" name="tx179"/>
            <p:cNvSpPr/>
            <p:nvPr/>
          </p:nvSpPr>
          <p:spPr>
            <a:xfrm>
              <a:off x="4295803" y="6421459"/>
              <a:ext cx="424894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Sources: WHO/UNICEF Estimates of National Immunization Coverage, 2025 revision;</a:t>
              </a:r>
            </a:p>
          </p:txBody>
        </p:sp>
        <p:sp>
          <p:nvSpPr>
            <p:cNvPr id="180" name="tx180"/>
            <p:cNvSpPr/>
            <p:nvPr/>
          </p:nvSpPr>
          <p:spPr>
            <a:xfrm>
              <a:off x="1751485" y="6542159"/>
              <a:ext cx="679326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United Nations, Department of Economic and Social Affairs, Population Division (2024). World Population Prospects 2024, Online Edition.</a:t>
              </a:r>
            </a:p>
          </p:txBody>
        </p:sp>
      </p:grpSp>
      <p:sp>
        <p:nvSpPr>
          <p:cNvPr id="18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MCV1 coverage in 2025 (68%) was within 1% of coverage in 2019 (69%).
The number of children vaccinated with MCV1 increased 4% from 17.6 million in 2019 to 18.3 million in 2025.
The number of surviving infants increased approximately 6% from 25.4 million in 2019 to 27 million in 2025.
In 2025, 754,000 more children were vaccinated than in 2019.
In 2025, there were 1.6 million more surviving infants (target population) than in 2019.
For vaccine coverage to increase, the number of children vaccinated must increase at a faster rate than the population increases.</a:t>
            </a:r>
          </a:p>
        </p:txBody>
      </p:sp>
      <p:sp>
        <p:nvSpPr>
          <p:cNvPr id="18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MCV1 coverage was 68%: 18.3 million children received the measles vaccine, but 8.7 million remain unvaccinated against the highly contagious disease.</a:t>
            </a:r>
          </a:p>
        </p:txBody>
      </p:sp>
      <p:grpSp xmlns:pic="http://schemas.openxmlformats.org/drawingml/2006/picture">
        <p:nvGrpSpPr>
          <p:cNvPr id="183" name=""/>
          <p:cNvGrpSpPr/>
          <p:nvPr/>
        </p:nvGrpSpPr>
        <p:grpSpPr>
          <a:xfrm>
            <a:off x="292608" y="1005840"/>
            <a:ext cx="8595360" cy="28575"/>
            <a:chOff x="292608" y="1005840"/>
            <a:chExt cx="8595360" cy="28575"/>
          </a:xfrm>
        </p:grpSpPr>
        <p:sp>
          <p:nvSpPr>
            <p:cNvPr id="184"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5"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120656" y="4814694"/>
              <a:ext cx="254716" cy="179914"/>
            </a:xfrm>
            <a:prstGeom prst="rect">
              <a:avLst/>
            </a:prstGeom>
            <a:solidFill>
              <a:srgbClr val="C61409">
                <a:alpha val="100000"/>
              </a:srgbClr>
            </a:solidFill>
            <a:ln w="2710" cap="flat">
              <a:solidFill>
                <a:srgbClr val="FFFFFF">
                  <a:alpha val="100000"/>
                </a:srgbClr>
              </a:solidFill>
              <a:prstDash val="solid"/>
              <a:miter/>
            </a:ln>
          </p:spPr>
          <p:txBody>
            <a:bodyPr/>
            <a:lstStyle/>
            <a:p/>
          </p:txBody>
        </p:sp>
        <p:sp>
          <p:nvSpPr>
            <p:cNvPr id="5" name="rc5"/>
            <p:cNvSpPr/>
            <p:nvPr/>
          </p:nvSpPr>
          <p:spPr>
            <a:xfrm>
              <a:off x="2375372" y="4814694"/>
              <a:ext cx="254716" cy="179914"/>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6" name="rc6"/>
            <p:cNvSpPr/>
            <p:nvPr/>
          </p:nvSpPr>
          <p:spPr>
            <a:xfrm>
              <a:off x="2630088" y="4814694"/>
              <a:ext cx="254716" cy="179914"/>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7" name="rc7"/>
            <p:cNvSpPr/>
            <p:nvPr/>
          </p:nvSpPr>
          <p:spPr>
            <a:xfrm>
              <a:off x="2884805" y="4814694"/>
              <a:ext cx="254716" cy="179914"/>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8" name="rc8"/>
            <p:cNvSpPr/>
            <p:nvPr/>
          </p:nvSpPr>
          <p:spPr>
            <a:xfrm>
              <a:off x="3139521" y="4814694"/>
              <a:ext cx="254716" cy="179914"/>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9" name="rc9"/>
            <p:cNvSpPr/>
            <p:nvPr/>
          </p:nvSpPr>
          <p:spPr>
            <a:xfrm>
              <a:off x="3394237" y="4814694"/>
              <a:ext cx="254716" cy="179914"/>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0" name="rc10"/>
            <p:cNvSpPr/>
            <p:nvPr/>
          </p:nvSpPr>
          <p:spPr>
            <a:xfrm>
              <a:off x="3648953" y="4814694"/>
              <a:ext cx="254716" cy="179914"/>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1" name="rc11"/>
            <p:cNvSpPr/>
            <p:nvPr/>
          </p:nvSpPr>
          <p:spPr>
            <a:xfrm>
              <a:off x="3903670" y="4814694"/>
              <a:ext cx="254716" cy="179914"/>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12" name="rc12"/>
            <p:cNvSpPr/>
            <p:nvPr/>
          </p:nvSpPr>
          <p:spPr>
            <a:xfrm>
              <a:off x="4158386" y="4814694"/>
              <a:ext cx="254716" cy="179914"/>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3" name="rc13"/>
            <p:cNvSpPr/>
            <p:nvPr/>
          </p:nvSpPr>
          <p:spPr>
            <a:xfrm>
              <a:off x="4413102" y="4814694"/>
              <a:ext cx="254716" cy="179914"/>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14" name="rc14"/>
            <p:cNvSpPr/>
            <p:nvPr/>
          </p:nvSpPr>
          <p:spPr>
            <a:xfrm>
              <a:off x="4667819" y="4814694"/>
              <a:ext cx="254716" cy="179914"/>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5" name="rc15"/>
            <p:cNvSpPr/>
            <p:nvPr/>
          </p:nvSpPr>
          <p:spPr>
            <a:xfrm>
              <a:off x="4922535" y="4814694"/>
              <a:ext cx="254716" cy="179914"/>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6" name="rc16"/>
            <p:cNvSpPr/>
            <p:nvPr/>
          </p:nvSpPr>
          <p:spPr>
            <a:xfrm>
              <a:off x="5177251" y="4814694"/>
              <a:ext cx="254716" cy="179914"/>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7" name="rc17"/>
            <p:cNvSpPr/>
            <p:nvPr/>
          </p:nvSpPr>
          <p:spPr>
            <a:xfrm>
              <a:off x="5431968" y="4814694"/>
              <a:ext cx="254716" cy="179914"/>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18" name="rc18"/>
            <p:cNvSpPr/>
            <p:nvPr/>
          </p:nvSpPr>
          <p:spPr>
            <a:xfrm>
              <a:off x="5686684" y="4814694"/>
              <a:ext cx="254716" cy="179914"/>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19" name="rc19"/>
            <p:cNvSpPr/>
            <p:nvPr/>
          </p:nvSpPr>
          <p:spPr>
            <a:xfrm>
              <a:off x="5941400" y="4814694"/>
              <a:ext cx="254716" cy="179914"/>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20" name="rc20"/>
            <p:cNvSpPr/>
            <p:nvPr/>
          </p:nvSpPr>
          <p:spPr>
            <a:xfrm>
              <a:off x="6196116" y="4814694"/>
              <a:ext cx="254716" cy="179914"/>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21" name="rc21"/>
            <p:cNvSpPr/>
            <p:nvPr/>
          </p:nvSpPr>
          <p:spPr>
            <a:xfrm>
              <a:off x="6450833" y="4814694"/>
              <a:ext cx="254716" cy="179914"/>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22" name="rc22"/>
            <p:cNvSpPr/>
            <p:nvPr/>
          </p:nvSpPr>
          <p:spPr>
            <a:xfrm>
              <a:off x="6705549" y="4814694"/>
              <a:ext cx="254716" cy="179914"/>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23" name="rc23"/>
            <p:cNvSpPr/>
            <p:nvPr/>
          </p:nvSpPr>
          <p:spPr>
            <a:xfrm>
              <a:off x="6960265" y="4814694"/>
              <a:ext cx="254716" cy="179914"/>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24" name="rc24"/>
            <p:cNvSpPr/>
            <p:nvPr/>
          </p:nvSpPr>
          <p:spPr>
            <a:xfrm>
              <a:off x="7214982" y="4814694"/>
              <a:ext cx="254716" cy="179914"/>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25" name="rc25"/>
            <p:cNvSpPr/>
            <p:nvPr/>
          </p:nvSpPr>
          <p:spPr>
            <a:xfrm>
              <a:off x="7469698" y="4814694"/>
              <a:ext cx="254716" cy="179914"/>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26" name="rc26"/>
            <p:cNvSpPr/>
            <p:nvPr/>
          </p:nvSpPr>
          <p:spPr>
            <a:xfrm>
              <a:off x="7724414" y="4814694"/>
              <a:ext cx="254716" cy="179914"/>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27" name="rc27"/>
            <p:cNvSpPr/>
            <p:nvPr/>
          </p:nvSpPr>
          <p:spPr>
            <a:xfrm>
              <a:off x="7979130" y="4814694"/>
              <a:ext cx="254716" cy="179914"/>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28" name="rc28"/>
            <p:cNvSpPr/>
            <p:nvPr/>
          </p:nvSpPr>
          <p:spPr>
            <a:xfrm>
              <a:off x="8233847" y="4814694"/>
              <a:ext cx="254716" cy="179914"/>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29" name="rc29"/>
            <p:cNvSpPr/>
            <p:nvPr/>
          </p:nvSpPr>
          <p:spPr>
            <a:xfrm>
              <a:off x="8488563" y="4814694"/>
              <a:ext cx="254716" cy="179914"/>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30" name="rc30"/>
            <p:cNvSpPr/>
            <p:nvPr/>
          </p:nvSpPr>
          <p:spPr>
            <a:xfrm>
              <a:off x="2120656" y="2115972"/>
              <a:ext cx="254716" cy="179914"/>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31" name="rc31"/>
            <p:cNvSpPr/>
            <p:nvPr/>
          </p:nvSpPr>
          <p:spPr>
            <a:xfrm>
              <a:off x="2375372" y="2115972"/>
              <a:ext cx="254716" cy="179914"/>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32" name="rc32"/>
            <p:cNvSpPr/>
            <p:nvPr/>
          </p:nvSpPr>
          <p:spPr>
            <a:xfrm>
              <a:off x="2630088" y="2115972"/>
              <a:ext cx="254716" cy="179914"/>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33" name="rc33"/>
            <p:cNvSpPr/>
            <p:nvPr/>
          </p:nvSpPr>
          <p:spPr>
            <a:xfrm>
              <a:off x="2884805" y="2115972"/>
              <a:ext cx="254716" cy="179914"/>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34" name="rc34"/>
            <p:cNvSpPr/>
            <p:nvPr/>
          </p:nvSpPr>
          <p:spPr>
            <a:xfrm>
              <a:off x="3139521" y="2115972"/>
              <a:ext cx="254716" cy="179914"/>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35" name="rc35"/>
            <p:cNvSpPr/>
            <p:nvPr/>
          </p:nvSpPr>
          <p:spPr>
            <a:xfrm>
              <a:off x="3394237" y="2115972"/>
              <a:ext cx="254716" cy="179914"/>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36" name="rc36"/>
            <p:cNvSpPr/>
            <p:nvPr/>
          </p:nvSpPr>
          <p:spPr>
            <a:xfrm>
              <a:off x="3648953" y="2115972"/>
              <a:ext cx="254716" cy="17991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37" name="rc37"/>
            <p:cNvSpPr/>
            <p:nvPr/>
          </p:nvSpPr>
          <p:spPr>
            <a:xfrm>
              <a:off x="3903670" y="2115972"/>
              <a:ext cx="254716" cy="17991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8" name="rc38"/>
            <p:cNvSpPr/>
            <p:nvPr/>
          </p:nvSpPr>
          <p:spPr>
            <a:xfrm>
              <a:off x="4158386" y="2115972"/>
              <a:ext cx="254716" cy="17991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9" name="rc39"/>
            <p:cNvSpPr/>
            <p:nvPr/>
          </p:nvSpPr>
          <p:spPr>
            <a:xfrm>
              <a:off x="4413102" y="2115972"/>
              <a:ext cx="254716" cy="17991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0" name="rc40"/>
            <p:cNvSpPr/>
            <p:nvPr/>
          </p:nvSpPr>
          <p:spPr>
            <a:xfrm>
              <a:off x="4667819" y="2115972"/>
              <a:ext cx="254716" cy="17991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41" name="rc41"/>
            <p:cNvSpPr/>
            <p:nvPr/>
          </p:nvSpPr>
          <p:spPr>
            <a:xfrm>
              <a:off x="4922535" y="2115972"/>
              <a:ext cx="254716" cy="17991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42" name="rc42"/>
            <p:cNvSpPr/>
            <p:nvPr/>
          </p:nvSpPr>
          <p:spPr>
            <a:xfrm>
              <a:off x="5177251" y="2115972"/>
              <a:ext cx="254716" cy="179914"/>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43" name="rc43"/>
            <p:cNvSpPr/>
            <p:nvPr/>
          </p:nvSpPr>
          <p:spPr>
            <a:xfrm>
              <a:off x="5431968" y="2115972"/>
              <a:ext cx="254716" cy="179914"/>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44" name="rc44"/>
            <p:cNvSpPr/>
            <p:nvPr/>
          </p:nvSpPr>
          <p:spPr>
            <a:xfrm>
              <a:off x="5686684" y="2115972"/>
              <a:ext cx="254716" cy="17991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45" name="rc45"/>
            <p:cNvSpPr/>
            <p:nvPr/>
          </p:nvSpPr>
          <p:spPr>
            <a:xfrm>
              <a:off x="5941400" y="2115972"/>
              <a:ext cx="254716" cy="17991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46" name="rc46"/>
            <p:cNvSpPr/>
            <p:nvPr/>
          </p:nvSpPr>
          <p:spPr>
            <a:xfrm>
              <a:off x="6196116" y="2115972"/>
              <a:ext cx="254716" cy="17991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47" name="rc47"/>
            <p:cNvSpPr/>
            <p:nvPr/>
          </p:nvSpPr>
          <p:spPr>
            <a:xfrm>
              <a:off x="6450833" y="2115972"/>
              <a:ext cx="254716" cy="17991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48" name="rc48"/>
            <p:cNvSpPr/>
            <p:nvPr/>
          </p:nvSpPr>
          <p:spPr>
            <a:xfrm>
              <a:off x="6705549" y="2115972"/>
              <a:ext cx="254716" cy="17991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49" name="rc49"/>
            <p:cNvSpPr/>
            <p:nvPr/>
          </p:nvSpPr>
          <p:spPr>
            <a:xfrm>
              <a:off x="6960265" y="2115972"/>
              <a:ext cx="254716" cy="17991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50" name="rc50"/>
            <p:cNvSpPr/>
            <p:nvPr/>
          </p:nvSpPr>
          <p:spPr>
            <a:xfrm>
              <a:off x="7214982" y="2115972"/>
              <a:ext cx="254716" cy="17991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51" name="rc51"/>
            <p:cNvSpPr/>
            <p:nvPr/>
          </p:nvSpPr>
          <p:spPr>
            <a:xfrm>
              <a:off x="7469698" y="2115972"/>
              <a:ext cx="254716" cy="17991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52" name="rc52"/>
            <p:cNvSpPr/>
            <p:nvPr/>
          </p:nvSpPr>
          <p:spPr>
            <a:xfrm>
              <a:off x="7724414" y="2115972"/>
              <a:ext cx="254716" cy="17991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53" name="rc53"/>
            <p:cNvSpPr/>
            <p:nvPr/>
          </p:nvSpPr>
          <p:spPr>
            <a:xfrm>
              <a:off x="7979130" y="2115972"/>
              <a:ext cx="254716" cy="17991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54" name="rc54"/>
            <p:cNvSpPr/>
            <p:nvPr/>
          </p:nvSpPr>
          <p:spPr>
            <a:xfrm>
              <a:off x="8233847" y="2115972"/>
              <a:ext cx="254716" cy="17991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55" name="rc55"/>
            <p:cNvSpPr/>
            <p:nvPr/>
          </p:nvSpPr>
          <p:spPr>
            <a:xfrm>
              <a:off x="8488563" y="2115972"/>
              <a:ext cx="254716" cy="17991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56" name="rc56"/>
            <p:cNvSpPr/>
            <p:nvPr/>
          </p:nvSpPr>
          <p:spPr>
            <a:xfrm>
              <a:off x="2120656" y="2835632"/>
              <a:ext cx="254716" cy="179914"/>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57" name="rc57"/>
            <p:cNvSpPr/>
            <p:nvPr/>
          </p:nvSpPr>
          <p:spPr>
            <a:xfrm>
              <a:off x="2375372" y="2835632"/>
              <a:ext cx="254716" cy="179914"/>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58" name="rc58"/>
            <p:cNvSpPr/>
            <p:nvPr/>
          </p:nvSpPr>
          <p:spPr>
            <a:xfrm>
              <a:off x="2630088" y="2835632"/>
              <a:ext cx="254716" cy="179914"/>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59" name="rc59"/>
            <p:cNvSpPr/>
            <p:nvPr/>
          </p:nvSpPr>
          <p:spPr>
            <a:xfrm>
              <a:off x="2884805" y="2835632"/>
              <a:ext cx="254716" cy="179914"/>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60" name="rc60"/>
            <p:cNvSpPr/>
            <p:nvPr/>
          </p:nvSpPr>
          <p:spPr>
            <a:xfrm>
              <a:off x="3139521" y="2835632"/>
              <a:ext cx="254716" cy="179914"/>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61" name="rc61"/>
            <p:cNvSpPr/>
            <p:nvPr/>
          </p:nvSpPr>
          <p:spPr>
            <a:xfrm>
              <a:off x="3394237" y="2835632"/>
              <a:ext cx="254716" cy="179914"/>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62" name="rc62"/>
            <p:cNvSpPr/>
            <p:nvPr/>
          </p:nvSpPr>
          <p:spPr>
            <a:xfrm>
              <a:off x="3648953" y="2835632"/>
              <a:ext cx="254716" cy="179914"/>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63" name="rc63"/>
            <p:cNvSpPr/>
            <p:nvPr/>
          </p:nvSpPr>
          <p:spPr>
            <a:xfrm>
              <a:off x="3903670" y="2835632"/>
              <a:ext cx="254716" cy="179914"/>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64" name="rc64"/>
            <p:cNvSpPr/>
            <p:nvPr/>
          </p:nvSpPr>
          <p:spPr>
            <a:xfrm>
              <a:off x="4158386" y="2835632"/>
              <a:ext cx="254716" cy="179914"/>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65" name="rc65"/>
            <p:cNvSpPr/>
            <p:nvPr/>
          </p:nvSpPr>
          <p:spPr>
            <a:xfrm>
              <a:off x="4413102" y="2835632"/>
              <a:ext cx="254716" cy="179914"/>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66" name="rc66"/>
            <p:cNvSpPr/>
            <p:nvPr/>
          </p:nvSpPr>
          <p:spPr>
            <a:xfrm>
              <a:off x="4667819" y="2835632"/>
              <a:ext cx="254716" cy="179914"/>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67" name="rc67"/>
            <p:cNvSpPr/>
            <p:nvPr/>
          </p:nvSpPr>
          <p:spPr>
            <a:xfrm>
              <a:off x="4922535" y="2835632"/>
              <a:ext cx="254716" cy="179914"/>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68" name="rc68"/>
            <p:cNvSpPr/>
            <p:nvPr/>
          </p:nvSpPr>
          <p:spPr>
            <a:xfrm>
              <a:off x="5177251" y="2835632"/>
              <a:ext cx="254716" cy="179914"/>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69" name="rc69"/>
            <p:cNvSpPr/>
            <p:nvPr/>
          </p:nvSpPr>
          <p:spPr>
            <a:xfrm>
              <a:off x="5431968" y="2835632"/>
              <a:ext cx="254716" cy="179914"/>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70" name="rc70"/>
            <p:cNvSpPr/>
            <p:nvPr/>
          </p:nvSpPr>
          <p:spPr>
            <a:xfrm>
              <a:off x="5686684" y="2835632"/>
              <a:ext cx="254716" cy="179914"/>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71" name="rc71"/>
            <p:cNvSpPr/>
            <p:nvPr/>
          </p:nvSpPr>
          <p:spPr>
            <a:xfrm>
              <a:off x="5941400" y="2835632"/>
              <a:ext cx="254716" cy="179914"/>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72" name="rc72"/>
            <p:cNvSpPr/>
            <p:nvPr/>
          </p:nvSpPr>
          <p:spPr>
            <a:xfrm>
              <a:off x="6196116" y="2835632"/>
              <a:ext cx="254716" cy="179914"/>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73" name="rc73"/>
            <p:cNvSpPr/>
            <p:nvPr/>
          </p:nvSpPr>
          <p:spPr>
            <a:xfrm>
              <a:off x="6450833" y="2835632"/>
              <a:ext cx="254716" cy="179914"/>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74" name="rc74"/>
            <p:cNvSpPr/>
            <p:nvPr/>
          </p:nvSpPr>
          <p:spPr>
            <a:xfrm>
              <a:off x="6705549" y="2835632"/>
              <a:ext cx="254716" cy="179914"/>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75" name="rc75"/>
            <p:cNvSpPr/>
            <p:nvPr/>
          </p:nvSpPr>
          <p:spPr>
            <a:xfrm>
              <a:off x="6960265" y="2835632"/>
              <a:ext cx="254716" cy="179914"/>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76" name="rc76"/>
            <p:cNvSpPr/>
            <p:nvPr/>
          </p:nvSpPr>
          <p:spPr>
            <a:xfrm>
              <a:off x="7214982" y="2835632"/>
              <a:ext cx="254716" cy="179914"/>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77" name="rc77"/>
            <p:cNvSpPr/>
            <p:nvPr/>
          </p:nvSpPr>
          <p:spPr>
            <a:xfrm>
              <a:off x="7469698" y="2835632"/>
              <a:ext cx="254716" cy="179914"/>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78" name="rc78"/>
            <p:cNvSpPr/>
            <p:nvPr/>
          </p:nvSpPr>
          <p:spPr>
            <a:xfrm>
              <a:off x="7724414" y="2835632"/>
              <a:ext cx="254716" cy="179914"/>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79" name="rc79"/>
            <p:cNvSpPr/>
            <p:nvPr/>
          </p:nvSpPr>
          <p:spPr>
            <a:xfrm>
              <a:off x="7979130" y="2835632"/>
              <a:ext cx="254716" cy="179914"/>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80" name="rc80"/>
            <p:cNvSpPr/>
            <p:nvPr/>
          </p:nvSpPr>
          <p:spPr>
            <a:xfrm>
              <a:off x="8233847" y="2835632"/>
              <a:ext cx="254716" cy="179914"/>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81" name="rc81"/>
            <p:cNvSpPr/>
            <p:nvPr/>
          </p:nvSpPr>
          <p:spPr>
            <a:xfrm>
              <a:off x="8488563" y="2835632"/>
              <a:ext cx="254716" cy="179914"/>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82" name="rc82"/>
            <p:cNvSpPr/>
            <p:nvPr/>
          </p:nvSpPr>
          <p:spPr>
            <a:xfrm>
              <a:off x="2120656" y="5354438"/>
              <a:ext cx="254716" cy="179914"/>
            </a:xfrm>
            <a:prstGeom prst="rect">
              <a:avLst/>
            </a:prstGeom>
            <a:solidFill>
              <a:srgbClr val="CC170D">
                <a:alpha val="100000"/>
              </a:srgbClr>
            </a:solidFill>
            <a:ln w="2710" cap="flat">
              <a:solidFill>
                <a:srgbClr val="FFFFFF">
                  <a:alpha val="100000"/>
                </a:srgbClr>
              </a:solidFill>
              <a:prstDash val="solid"/>
              <a:miter/>
            </a:ln>
          </p:spPr>
          <p:txBody>
            <a:bodyPr/>
            <a:lstStyle/>
            <a:p/>
          </p:txBody>
        </p:sp>
        <p:sp>
          <p:nvSpPr>
            <p:cNvPr id="83" name="rc83"/>
            <p:cNvSpPr/>
            <p:nvPr/>
          </p:nvSpPr>
          <p:spPr>
            <a:xfrm>
              <a:off x="2375372" y="5354438"/>
              <a:ext cx="254716" cy="179914"/>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84" name="rc84"/>
            <p:cNvSpPr/>
            <p:nvPr/>
          </p:nvSpPr>
          <p:spPr>
            <a:xfrm>
              <a:off x="2630088" y="5354438"/>
              <a:ext cx="254716" cy="179914"/>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85" name="rc85"/>
            <p:cNvSpPr/>
            <p:nvPr/>
          </p:nvSpPr>
          <p:spPr>
            <a:xfrm>
              <a:off x="2884805" y="5354438"/>
              <a:ext cx="254716" cy="179914"/>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86" name="rc86"/>
            <p:cNvSpPr/>
            <p:nvPr/>
          </p:nvSpPr>
          <p:spPr>
            <a:xfrm>
              <a:off x="3139521" y="5354438"/>
              <a:ext cx="254716" cy="179914"/>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87" name="rc87"/>
            <p:cNvSpPr/>
            <p:nvPr/>
          </p:nvSpPr>
          <p:spPr>
            <a:xfrm>
              <a:off x="3394237" y="5354438"/>
              <a:ext cx="254716" cy="179914"/>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88" name="rc88"/>
            <p:cNvSpPr/>
            <p:nvPr/>
          </p:nvSpPr>
          <p:spPr>
            <a:xfrm>
              <a:off x="3648953" y="5354438"/>
              <a:ext cx="254716" cy="179914"/>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89" name="rc89"/>
            <p:cNvSpPr/>
            <p:nvPr/>
          </p:nvSpPr>
          <p:spPr>
            <a:xfrm>
              <a:off x="3903670" y="5354438"/>
              <a:ext cx="254716" cy="179914"/>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90" name="rc90"/>
            <p:cNvSpPr/>
            <p:nvPr/>
          </p:nvSpPr>
          <p:spPr>
            <a:xfrm>
              <a:off x="4158386" y="5354438"/>
              <a:ext cx="254716" cy="179914"/>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91" name="rc91"/>
            <p:cNvSpPr/>
            <p:nvPr/>
          </p:nvSpPr>
          <p:spPr>
            <a:xfrm>
              <a:off x="4413102" y="5354438"/>
              <a:ext cx="254716" cy="179914"/>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92" name="rc92"/>
            <p:cNvSpPr/>
            <p:nvPr/>
          </p:nvSpPr>
          <p:spPr>
            <a:xfrm>
              <a:off x="4667819" y="5354438"/>
              <a:ext cx="254716" cy="179914"/>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93" name="rc93"/>
            <p:cNvSpPr/>
            <p:nvPr/>
          </p:nvSpPr>
          <p:spPr>
            <a:xfrm>
              <a:off x="4922535" y="5354438"/>
              <a:ext cx="254716" cy="179914"/>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94" name="rc94"/>
            <p:cNvSpPr/>
            <p:nvPr/>
          </p:nvSpPr>
          <p:spPr>
            <a:xfrm>
              <a:off x="5177251" y="5354438"/>
              <a:ext cx="254716" cy="179914"/>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95" name="rc95"/>
            <p:cNvSpPr/>
            <p:nvPr/>
          </p:nvSpPr>
          <p:spPr>
            <a:xfrm>
              <a:off x="5431968" y="5354438"/>
              <a:ext cx="254716" cy="179914"/>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96" name="rc96"/>
            <p:cNvSpPr/>
            <p:nvPr/>
          </p:nvSpPr>
          <p:spPr>
            <a:xfrm>
              <a:off x="5686684" y="5354438"/>
              <a:ext cx="254716" cy="179914"/>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97" name="rc97"/>
            <p:cNvSpPr/>
            <p:nvPr/>
          </p:nvSpPr>
          <p:spPr>
            <a:xfrm>
              <a:off x="5941400" y="5354438"/>
              <a:ext cx="254716" cy="179914"/>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98" name="rc98"/>
            <p:cNvSpPr/>
            <p:nvPr/>
          </p:nvSpPr>
          <p:spPr>
            <a:xfrm>
              <a:off x="6196116" y="5354438"/>
              <a:ext cx="254716" cy="179914"/>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99" name="rc99"/>
            <p:cNvSpPr/>
            <p:nvPr/>
          </p:nvSpPr>
          <p:spPr>
            <a:xfrm>
              <a:off x="6450833" y="5354438"/>
              <a:ext cx="254716" cy="179914"/>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100" name="rc100"/>
            <p:cNvSpPr/>
            <p:nvPr/>
          </p:nvSpPr>
          <p:spPr>
            <a:xfrm>
              <a:off x="6705549" y="5354438"/>
              <a:ext cx="254716" cy="179914"/>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101" name="rc101"/>
            <p:cNvSpPr/>
            <p:nvPr/>
          </p:nvSpPr>
          <p:spPr>
            <a:xfrm>
              <a:off x="6960265" y="5354438"/>
              <a:ext cx="254716" cy="179914"/>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102" name="rc102"/>
            <p:cNvSpPr/>
            <p:nvPr/>
          </p:nvSpPr>
          <p:spPr>
            <a:xfrm>
              <a:off x="7214982" y="5354438"/>
              <a:ext cx="254716" cy="179914"/>
            </a:xfrm>
            <a:prstGeom prst="rect">
              <a:avLst/>
            </a:prstGeom>
            <a:solidFill>
              <a:srgbClr val="CC170D">
                <a:alpha val="100000"/>
              </a:srgbClr>
            </a:solidFill>
            <a:ln w="2710" cap="flat">
              <a:solidFill>
                <a:srgbClr val="FFFFFF">
                  <a:alpha val="100000"/>
                </a:srgbClr>
              </a:solidFill>
              <a:prstDash val="solid"/>
              <a:miter/>
            </a:ln>
          </p:spPr>
          <p:txBody>
            <a:bodyPr/>
            <a:lstStyle/>
            <a:p/>
          </p:txBody>
        </p:sp>
        <p:sp>
          <p:nvSpPr>
            <p:cNvPr id="103" name="rc103"/>
            <p:cNvSpPr/>
            <p:nvPr/>
          </p:nvSpPr>
          <p:spPr>
            <a:xfrm>
              <a:off x="7469698" y="5354438"/>
              <a:ext cx="254716" cy="179914"/>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104" name="rc104"/>
            <p:cNvSpPr/>
            <p:nvPr/>
          </p:nvSpPr>
          <p:spPr>
            <a:xfrm>
              <a:off x="7724414" y="5354438"/>
              <a:ext cx="254716" cy="179914"/>
            </a:xfrm>
            <a:prstGeom prst="rect">
              <a:avLst/>
            </a:prstGeom>
            <a:solidFill>
              <a:srgbClr val="C9160B">
                <a:alpha val="100000"/>
              </a:srgbClr>
            </a:solidFill>
            <a:ln w="2710" cap="flat">
              <a:solidFill>
                <a:srgbClr val="FFFFFF">
                  <a:alpha val="100000"/>
                </a:srgbClr>
              </a:solidFill>
              <a:prstDash val="solid"/>
              <a:miter/>
            </a:ln>
          </p:spPr>
          <p:txBody>
            <a:bodyPr/>
            <a:lstStyle/>
            <a:p/>
          </p:txBody>
        </p:sp>
        <p:sp>
          <p:nvSpPr>
            <p:cNvPr id="105" name="rc105"/>
            <p:cNvSpPr/>
            <p:nvPr/>
          </p:nvSpPr>
          <p:spPr>
            <a:xfrm>
              <a:off x="7979130" y="5354438"/>
              <a:ext cx="254716" cy="179914"/>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106" name="rc106"/>
            <p:cNvSpPr/>
            <p:nvPr/>
          </p:nvSpPr>
          <p:spPr>
            <a:xfrm>
              <a:off x="8233847" y="5354438"/>
              <a:ext cx="254716" cy="179914"/>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107" name="rc107"/>
            <p:cNvSpPr/>
            <p:nvPr/>
          </p:nvSpPr>
          <p:spPr>
            <a:xfrm>
              <a:off x="8488563" y="5354438"/>
              <a:ext cx="254716" cy="179914"/>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108" name="rc108"/>
            <p:cNvSpPr/>
            <p:nvPr/>
          </p:nvSpPr>
          <p:spPr>
            <a:xfrm>
              <a:off x="2120656" y="2295887"/>
              <a:ext cx="254716" cy="179914"/>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109" name="rc109"/>
            <p:cNvSpPr/>
            <p:nvPr/>
          </p:nvSpPr>
          <p:spPr>
            <a:xfrm>
              <a:off x="2375372" y="2295887"/>
              <a:ext cx="254716" cy="179914"/>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110" name="rc110"/>
            <p:cNvSpPr/>
            <p:nvPr/>
          </p:nvSpPr>
          <p:spPr>
            <a:xfrm>
              <a:off x="2630088" y="2295887"/>
              <a:ext cx="254716" cy="179914"/>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111" name="rc111"/>
            <p:cNvSpPr/>
            <p:nvPr/>
          </p:nvSpPr>
          <p:spPr>
            <a:xfrm>
              <a:off x="2884805" y="2295887"/>
              <a:ext cx="254716" cy="179914"/>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12" name="rc112"/>
            <p:cNvSpPr/>
            <p:nvPr/>
          </p:nvSpPr>
          <p:spPr>
            <a:xfrm>
              <a:off x="3139521" y="2295887"/>
              <a:ext cx="254716" cy="179914"/>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13" name="rc113"/>
            <p:cNvSpPr/>
            <p:nvPr/>
          </p:nvSpPr>
          <p:spPr>
            <a:xfrm>
              <a:off x="3394237" y="2295887"/>
              <a:ext cx="254716" cy="179914"/>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14" name="rc114"/>
            <p:cNvSpPr/>
            <p:nvPr/>
          </p:nvSpPr>
          <p:spPr>
            <a:xfrm>
              <a:off x="3648953" y="2295887"/>
              <a:ext cx="254716" cy="179914"/>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115" name="rc115"/>
            <p:cNvSpPr/>
            <p:nvPr/>
          </p:nvSpPr>
          <p:spPr>
            <a:xfrm>
              <a:off x="3903670" y="2295887"/>
              <a:ext cx="254716" cy="179914"/>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16" name="rc116"/>
            <p:cNvSpPr/>
            <p:nvPr/>
          </p:nvSpPr>
          <p:spPr>
            <a:xfrm>
              <a:off x="4158386" y="2295887"/>
              <a:ext cx="254716" cy="179914"/>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17" name="rc117"/>
            <p:cNvSpPr/>
            <p:nvPr/>
          </p:nvSpPr>
          <p:spPr>
            <a:xfrm>
              <a:off x="4413102" y="2295887"/>
              <a:ext cx="254716" cy="179914"/>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18" name="rc118"/>
            <p:cNvSpPr/>
            <p:nvPr/>
          </p:nvSpPr>
          <p:spPr>
            <a:xfrm>
              <a:off x="4667819" y="2295887"/>
              <a:ext cx="254716" cy="179914"/>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19" name="rc119"/>
            <p:cNvSpPr/>
            <p:nvPr/>
          </p:nvSpPr>
          <p:spPr>
            <a:xfrm>
              <a:off x="4922535" y="2295887"/>
              <a:ext cx="254716" cy="179914"/>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20" name="rc120"/>
            <p:cNvSpPr/>
            <p:nvPr/>
          </p:nvSpPr>
          <p:spPr>
            <a:xfrm>
              <a:off x="5177251" y="2295887"/>
              <a:ext cx="254716" cy="179914"/>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21" name="rc121"/>
            <p:cNvSpPr/>
            <p:nvPr/>
          </p:nvSpPr>
          <p:spPr>
            <a:xfrm>
              <a:off x="5431968" y="2295887"/>
              <a:ext cx="254716" cy="179914"/>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22" name="rc122"/>
            <p:cNvSpPr/>
            <p:nvPr/>
          </p:nvSpPr>
          <p:spPr>
            <a:xfrm>
              <a:off x="5686684" y="2295887"/>
              <a:ext cx="254716" cy="179914"/>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23" name="rc123"/>
            <p:cNvSpPr/>
            <p:nvPr/>
          </p:nvSpPr>
          <p:spPr>
            <a:xfrm>
              <a:off x="5941400" y="2295887"/>
              <a:ext cx="254716" cy="179914"/>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24" name="rc124"/>
            <p:cNvSpPr/>
            <p:nvPr/>
          </p:nvSpPr>
          <p:spPr>
            <a:xfrm>
              <a:off x="6196116" y="2295887"/>
              <a:ext cx="254716" cy="179914"/>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25" name="rc125"/>
            <p:cNvSpPr/>
            <p:nvPr/>
          </p:nvSpPr>
          <p:spPr>
            <a:xfrm>
              <a:off x="6450833" y="2295887"/>
              <a:ext cx="254716" cy="179914"/>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26" name="rc126"/>
            <p:cNvSpPr/>
            <p:nvPr/>
          </p:nvSpPr>
          <p:spPr>
            <a:xfrm>
              <a:off x="6705549" y="2295887"/>
              <a:ext cx="254716" cy="179914"/>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27" name="rc127"/>
            <p:cNvSpPr/>
            <p:nvPr/>
          </p:nvSpPr>
          <p:spPr>
            <a:xfrm>
              <a:off x="6960265" y="2295887"/>
              <a:ext cx="254716" cy="179914"/>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28" name="rc128"/>
            <p:cNvSpPr/>
            <p:nvPr/>
          </p:nvSpPr>
          <p:spPr>
            <a:xfrm>
              <a:off x="7214982" y="2295887"/>
              <a:ext cx="254716" cy="179914"/>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29" name="rc129"/>
            <p:cNvSpPr/>
            <p:nvPr/>
          </p:nvSpPr>
          <p:spPr>
            <a:xfrm>
              <a:off x="7469698" y="2295887"/>
              <a:ext cx="254716" cy="179914"/>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30" name="rc130"/>
            <p:cNvSpPr/>
            <p:nvPr/>
          </p:nvSpPr>
          <p:spPr>
            <a:xfrm>
              <a:off x="7724414" y="2295887"/>
              <a:ext cx="254716" cy="179914"/>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31" name="rc131"/>
            <p:cNvSpPr/>
            <p:nvPr/>
          </p:nvSpPr>
          <p:spPr>
            <a:xfrm>
              <a:off x="7979130" y="2295887"/>
              <a:ext cx="254716" cy="179914"/>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32" name="rc132"/>
            <p:cNvSpPr/>
            <p:nvPr/>
          </p:nvSpPr>
          <p:spPr>
            <a:xfrm>
              <a:off x="8233847" y="2295887"/>
              <a:ext cx="254716" cy="179914"/>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33" name="rc133"/>
            <p:cNvSpPr/>
            <p:nvPr/>
          </p:nvSpPr>
          <p:spPr>
            <a:xfrm>
              <a:off x="8488563" y="2295887"/>
              <a:ext cx="254716" cy="179914"/>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34" name="rc134"/>
            <p:cNvSpPr/>
            <p:nvPr/>
          </p:nvSpPr>
          <p:spPr>
            <a:xfrm>
              <a:off x="2120656" y="2655717"/>
              <a:ext cx="254716" cy="179914"/>
            </a:xfrm>
            <a:prstGeom prst="rect">
              <a:avLst/>
            </a:prstGeom>
            <a:solidFill>
              <a:srgbClr val="C7140A">
                <a:alpha val="100000"/>
              </a:srgbClr>
            </a:solidFill>
            <a:ln w="2710" cap="flat">
              <a:solidFill>
                <a:srgbClr val="FFFFFF">
                  <a:alpha val="100000"/>
                </a:srgbClr>
              </a:solidFill>
              <a:prstDash val="solid"/>
              <a:miter/>
            </a:ln>
          </p:spPr>
          <p:txBody>
            <a:bodyPr/>
            <a:lstStyle/>
            <a:p/>
          </p:txBody>
        </p:sp>
        <p:sp>
          <p:nvSpPr>
            <p:cNvPr id="135" name="rc135"/>
            <p:cNvSpPr/>
            <p:nvPr/>
          </p:nvSpPr>
          <p:spPr>
            <a:xfrm>
              <a:off x="2375372" y="2655717"/>
              <a:ext cx="254716" cy="179914"/>
            </a:xfrm>
            <a:prstGeom prst="rect">
              <a:avLst/>
            </a:prstGeom>
            <a:solidFill>
              <a:srgbClr val="C7150A">
                <a:alpha val="100000"/>
              </a:srgbClr>
            </a:solidFill>
            <a:ln w="2710" cap="flat">
              <a:solidFill>
                <a:srgbClr val="FFFFFF">
                  <a:alpha val="100000"/>
                </a:srgbClr>
              </a:solidFill>
              <a:prstDash val="solid"/>
              <a:miter/>
            </a:ln>
          </p:spPr>
          <p:txBody>
            <a:bodyPr/>
            <a:lstStyle/>
            <a:p/>
          </p:txBody>
        </p:sp>
        <p:sp>
          <p:nvSpPr>
            <p:cNvPr id="136" name="rc136"/>
            <p:cNvSpPr/>
            <p:nvPr/>
          </p:nvSpPr>
          <p:spPr>
            <a:xfrm>
              <a:off x="2630088" y="2655717"/>
              <a:ext cx="254716" cy="179914"/>
            </a:xfrm>
            <a:prstGeom prst="rect">
              <a:avLst/>
            </a:prstGeom>
            <a:solidFill>
              <a:srgbClr val="C9160B">
                <a:alpha val="100000"/>
              </a:srgbClr>
            </a:solidFill>
            <a:ln w="2710" cap="flat">
              <a:solidFill>
                <a:srgbClr val="FFFFFF">
                  <a:alpha val="100000"/>
                </a:srgbClr>
              </a:solidFill>
              <a:prstDash val="solid"/>
              <a:miter/>
            </a:ln>
          </p:spPr>
          <p:txBody>
            <a:bodyPr/>
            <a:lstStyle/>
            <a:p/>
          </p:txBody>
        </p:sp>
        <p:sp>
          <p:nvSpPr>
            <p:cNvPr id="137" name="rc137"/>
            <p:cNvSpPr/>
            <p:nvPr/>
          </p:nvSpPr>
          <p:spPr>
            <a:xfrm>
              <a:off x="2884805" y="2655717"/>
              <a:ext cx="254716" cy="179914"/>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138" name="rc138"/>
            <p:cNvSpPr/>
            <p:nvPr/>
          </p:nvSpPr>
          <p:spPr>
            <a:xfrm>
              <a:off x="3139521" y="2655717"/>
              <a:ext cx="254716" cy="179914"/>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139" name="rc139"/>
            <p:cNvSpPr/>
            <p:nvPr/>
          </p:nvSpPr>
          <p:spPr>
            <a:xfrm>
              <a:off x="3394237" y="2655717"/>
              <a:ext cx="254716" cy="179914"/>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140" name="rc140"/>
            <p:cNvSpPr/>
            <p:nvPr/>
          </p:nvSpPr>
          <p:spPr>
            <a:xfrm>
              <a:off x="3648953" y="2655717"/>
              <a:ext cx="254716" cy="179914"/>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141" name="rc141"/>
            <p:cNvSpPr/>
            <p:nvPr/>
          </p:nvSpPr>
          <p:spPr>
            <a:xfrm>
              <a:off x="3903670" y="2655717"/>
              <a:ext cx="254716" cy="179914"/>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142" name="rc142"/>
            <p:cNvSpPr/>
            <p:nvPr/>
          </p:nvSpPr>
          <p:spPr>
            <a:xfrm>
              <a:off x="4158386" y="2655717"/>
              <a:ext cx="254716" cy="179914"/>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43" name="rc143"/>
            <p:cNvSpPr/>
            <p:nvPr/>
          </p:nvSpPr>
          <p:spPr>
            <a:xfrm>
              <a:off x="4413102" y="2655717"/>
              <a:ext cx="254716" cy="179914"/>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44" name="rc144"/>
            <p:cNvSpPr/>
            <p:nvPr/>
          </p:nvSpPr>
          <p:spPr>
            <a:xfrm>
              <a:off x="4667819" y="2655717"/>
              <a:ext cx="254716" cy="179914"/>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45" name="rc145"/>
            <p:cNvSpPr/>
            <p:nvPr/>
          </p:nvSpPr>
          <p:spPr>
            <a:xfrm>
              <a:off x="4922535" y="2655717"/>
              <a:ext cx="254716" cy="179914"/>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46" name="rc146"/>
            <p:cNvSpPr/>
            <p:nvPr/>
          </p:nvSpPr>
          <p:spPr>
            <a:xfrm>
              <a:off x="5177251" y="2655717"/>
              <a:ext cx="254716" cy="179914"/>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47" name="rc147"/>
            <p:cNvSpPr/>
            <p:nvPr/>
          </p:nvSpPr>
          <p:spPr>
            <a:xfrm>
              <a:off x="5431968" y="2655717"/>
              <a:ext cx="254716" cy="179914"/>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148" name="rc148"/>
            <p:cNvSpPr/>
            <p:nvPr/>
          </p:nvSpPr>
          <p:spPr>
            <a:xfrm>
              <a:off x="5686684" y="2655717"/>
              <a:ext cx="254716" cy="179914"/>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49" name="rc149"/>
            <p:cNvSpPr/>
            <p:nvPr/>
          </p:nvSpPr>
          <p:spPr>
            <a:xfrm>
              <a:off x="5941400" y="2655717"/>
              <a:ext cx="254716" cy="179914"/>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150" name="rc150"/>
            <p:cNvSpPr/>
            <p:nvPr/>
          </p:nvSpPr>
          <p:spPr>
            <a:xfrm>
              <a:off x="6196116" y="2655717"/>
              <a:ext cx="254716" cy="179914"/>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151" name="rc151"/>
            <p:cNvSpPr/>
            <p:nvPr/>
          </p:nvSpPr>
          <p:spPr>
            <a:xfrm>
              <a:off x="6450833" y="2655717"/>
              <a:ext cx="254716" cy="179914"/>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52" name="rc152"/>
            <p:cNvSpPr/>
            <p:nvPr/>
          </p:nvSpPr>
          <p:spPr>
            <a:xfrm>
              <a:off x="6705549" y="2655717"/>
              <a:ext cx="254716" cy="179914"/>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53" name="rc153"/>
            <p:cNvSpPr/>
            <p:nvPr/>
          </p:nvSpPr>
          <p:spPr>
            <a:xfrm>
              <a:off x="6960265" y="2655717"/>
              <a:ext cx="254716" cy="179914"/>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54" name="rc154"/>
            <p:cNvSpPr/>
            <p:nvPr/>
          </p:nvSpPr>
          <p:spPr>
            <a:xfrm>
              <a:off x="7214982" y="2655717"/>
              <a:ext cx="254716" cy="179914"/>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55" name="rc155"/>
            <p:cNvSpPr/>
            <p:nvPr/>
          </p:nvSpPr>
          <p:spPr>
            <a:xfrm>
              <a:off x="7469698" y="2655717"/>
              <a:ext cx="254716" cy="179914"/>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56" name="rc156"/>
            <p:cNvSpPr/>
            <p:nvPr/>
          </p:nvSpPr>
          <p:spPr>
            <a:xfrm>
              <a:off x="7724414" y="2655717"/>
              <a:ext cx="254716" cy="179914"/>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57" name="rc157"/>
            <p:cNvSpPr/>
            <p:nvPr/>
          </p:nvSpPr>
          <p:spPr>
            <a:xfrm>
              <a:off x="7979130" y="2655717"/>
              <a:ext cx="254716" cy="179914"/>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58" name="rc158"/>
            <p:cNvSpPr/>
            <p:nvPr/>
          </p:nvSpPr>
          <p:spPr>
            <a:xfrm>
              <a:off x="8233847" y="2655717"/>
              <a:ext cx="254716" cy="179914"/>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59" name="rc159"/>
            <p:cNvSpPr/>
            <p:nvPr/>
          </p:nvSpPr>
          <p:spPr>
            <a:xfrm>
              <a:off x="8488563" y="2655717"/>
              <a:ext cx="254716" cy="179914"/>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60" name="rc160"/>
            <p:cNvSpPr/>
            <p:nvPr/>
          </p:nvSpPr>
          <p:spPr>
            <a:xfrm>
              <a:off x="2120656" y="4454864"/>
              <a:ext cx="254716" cy="179914"/>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61" name="rc161"/>
            <p:cNvSpPr/>
            <p:nvPr/>
          </p:nvSpPr>
          <p:spPr>
            <a:xfrm>
              <a:off x="2375372" y="4454864"/>
              <a:ext cx="254716" cy="179914"/>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62" name="rc162"/>
            <p:cNvSpPr/>
            <p:nvPr/>
          </p:nvSpPr>
          <p:spPr>
            <a:xfrm>
              <a:off x="2630088" y="4454864"/>
              <a:ext cx="254716" cy="179914"/>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63" name="rc163"/>
            <p:cNvSpPr/>
            <p:nvPr/>
          </p:nvSpPr>
          <p:spPr>
            <a:xfrm>
              <a:off x="2884805" y="4454864"/>
              <a:ext cx="254716" cy="179914"/>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64" name="rc164"/>
            <p:cNvSpPr/>
            <p:nvPr/>
          </p:nvSpPr>
          <p:spPr>
            <a:xfrm>
              <a:off x="3139521" y="4454864"/>
              <a:ext cx="254716" cy="179914"/>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65" name="rc165"/>
            <p:cNvSpPr/>
            <p:nvPr/>
          </p:nvSpPr>
          <p:spPr>
            <a:xfrm>
              <a:off x="3394237" y="4454864"/>
              <a:ext cx="254716" cy="179914"/>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66" name="rc166"/>
            <p:cNvSpPr/>
            <p:nvPr/>
          </p:nvSpPr>
          <p:spPr>
            <a:xfrm>
              <a:off x="3648953" y="4454864"/>
              <a:ext cx="254716" cy="179914"/>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167" name="rc167"/>
            <p:cNvSpPr/>
            <p:nvPr/>
          </p:nvSpPr>
          <p:spPr>
            <a:xfrm>
              <a:off x="3903670" y="4454864"/>
              <a:ext cx="254716" cy="179914"/>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168" name="rc168"/>
            <p:cNvSpPr/>
            <p:nvPr/>
          </p:nvSpPr>
          <p:spPr>
            <a:xfrm>
              <a:off x="4158386" y="4454864"/>
              <a:ext cx="254716" cy="179914"/>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69" name="rc169"/>
            <p:cNvSpPr/>
            <p:nvPr/>
          </p:nvSpPr>
          <p:spPr>
            <a:xfrm>
              <a:off x="4413102" y="4454864"/>
              <a:ext cx="254716" cy="179914"/>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70" name="rc170"/>
            <p:cNvSpPr/>
            <p:nvPr/>
          </p:nvSpPr>
          <p:spPr>
            <a:xfrm>
              <a:off x="4667819" y="4454864"/>
              <a:ext cx="254716" cy="179914"/>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71" name="rc171"/>
            <p:cNvSpPr/>
            <p:nvPr/>
          </p:nvSpPr>
          <p:spPr>
            <a:xfrm>
              <a:off x="4922535" y="4454864"/>
              <a:ext cx="254716" cy="179914"/>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72" name="rc172"/>
            <p:cNvSpPr/>
            <p:nvPr/>
          </p:nvSpPr>
          <p:spPr>
            <a:xfrm>
              <a:off x="5177251" y="4454864"/>
              <a:ext cx="254716" cy="179914"/>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73" name="rc173"/>
            <p:cNvSpPr/>
            <p:nvPr/>
          </p:nvSpPr>
          <p:spPr>
            <a:xfrm>
              <a:off x="5431968" y="4454864"/>
              <a:ext cx="254716" cy="179914"/>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74" name="rc174"/>
            <p:cNvSpPr/>
            <p:nvPr/>
          </p:nvSpPr>
          <p:spPr>
            <a:xfrm>
              <a:off x="5686684" y="4454864"/>
              <a:ext cx="254716" cy="179914"/>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75" name="rc175"/>
            <p:cNvSpPr/>
            <p:nvPr/>
          </p:nvSpPr>
          <p:spPr>
            <a:xfrm>
              <a:off x="5941400" y="4454864"/>
              <a:ext cx="254716" cy="179914"/>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76" name="rc176"/>
            <p:cNvSpPr/>
            <p:nvPr/>
          </p:nvSpPr>
          <p:spPr>
            <a:xfrm>
              <a:off x="6196116" y="4454864"/>
              <a:ext cx="254716" cy="179914"/>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77" name="rc177"/>
            <p:cNvSpPr/>
            <p:nvPr/>
          </p:nvSpPr>
          <p:spPr>
            <a:xfrm>
              <a:off x="6450833" y="4454864"/>
              <a:ext cx="254716" cy="179914"/>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78" name="rc178"/>
            <p:cNvSpPr/>
            <p:nvPr/>
          </p:nvSpPr>
          <p:spPr>
            <a:xfrm>
              <a:off x="6705549" y="4454864"/>
              <a:ext cx="254716" cy="179914"/>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79" name="rc179"/>
            <p:cNvSpPr/>
            <p:nvPr/>
          </p:nvSpPr>
          <p:spPr>
            <a:xfrm>
              <a:off x="6960265" y="4454864"/>
              <a:ext cx="254716" cy="179914"/>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80" name="rc180"/>
            <p:cNvSpPr/>
            <p:nvPr/>
          </p:nvSpPr>
          <p:spPr>
            <a:xfrm>
              <a:off x="7214982" y="4454864"/>
              <a:ext cx="254716" cy="179914"/>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81" name="rc181"/>
            <p:cNvSpPr/>
            <p:nvPr/>
          </p:nvSpPr>
          <p:spPr>
            <a:xfrm>
              <a:off x="7469698" y="4454864"/>
              <a:ext cx="254716" cy="179914"/>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82" name="rc182"/>
            <p:cNvSpPr/>
            <p:nvPr/>
          </p:nvSpPr>
          <p:spPr>
            <a:xfrm>
              <a:off x="7724414" y="4454864"/>
              <a:ext cx="254716" cy="179914"/>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83" name="rc183"/>
            <p:cNvSpPr/>
            <p:nvPr/>
          </p:nvSpPr>
          <p:spPr>
            <a:xfrm>
              <a:off x="7979130" y="4454864"/>
              <a:ext cx="254716" cy="179914"/>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84" name="rc184"/>
            <p:cNvSpPr/>
            <p:nvPr/>
          </p:nvSpPr>
          <p:spPr>
            <a:xfrm>
              <a:off x="8233847" y="4454864"/>
              <a:ext cx="254716" cy="179914"/>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85" name="rc185"/>
            <p:cNvSpPr/>
            <p:nvPr/>
          </p:nvSpPr>
          <p:spPr>
            <a:xfrm>
              <a:off x="8488563" y="4454864"/>
              <a:ext cx="254716" cy="179914"/>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86" name="rc186"/>
            <p:cNvSpPr/>
            <p:nvPr/>
          </p:nvSpPr>
          <p:spPr>
            <a:xfrm>
              <a:off x="2120656" y="1216399"/>
              <a:ext cx="254716" cy="17991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7" name="rc187"/>
            <p:cNvSpPr/>
            <p:nvPr/>
          </p:nvSpPr>
          <p:spPr>
            <a:xfrm>
              <a:off x="2375372" y="1216399"/>
              <a:ext cx="254716" cy="17991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88" name="rc188"/>
            <p:cNvSpPr/>
            <p:nvPr/>
          </p:nvSpPr>
          <p:spPr>
            <a:xfrm>
              <a:off x="2630088" y="1216399"/>
              <a:ext cx="254716" cy="17991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9" name="rc189"/>
            <p:cNvSpPr/>
            <p:nvPr/>
          </p:nvSpPr>
          <p:spPr>
            <a:xfrm>
              <a:off x="2884805" y="1216399"/>
              <a:ext cx="254716" cy="17991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0" name="rc190"/>
            <p:cNvSpPr/>
            <p:nvPr/>
          </p:nvSpPr>
          <p:spPr>
            <a:xfrm>
              <a:off x="3139521" y="1216399"/>
              <a:ext cx="254716" cy="17991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91" name="rc191"/>
            <p:cNvSpPr/>
            <p:nvPr/>
          </p:nvSpPr>
          <p:spPr>
            <a:xfrm>
              <a:off x="3394237" y="1216399"/>
              <a:ext cx="254716" cy="17991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92" name="rc192"/>
            <p:cNvSpPr/>
            <p:nvPr/>
          </p:nvSpPr>
          <p:spPr>
            <a:xfrm>
              <a:off x="3648953" y="1216399"/>
              <a:ext cx="254716" cy="17991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3" name="rc193"/>
            <p:cNvSpPr/>
            <p:nvPr/>
          </p:nvSpPr>
          <p:spPr>
            <a:xfrm>
              <a:off x="3903670" y="1216399"/>
              <a:ext cx="254716" cy="17991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94" name="rc194"/>
            <p:cNvSpPr/>
            <p:nvPr/>
          </p:nvSpPr>
          <p:spPr>
            <a:xfrm>
              <a:off x="4158386" y="1216399"/>
              <a:ext cx="254716" cy="17991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95" name="rc195"/>
            <p:cNvSpPr/>
            <p:nvPr/>
          </p:nvSpPr>
          <p:spPr>
            <a:xfrm>
              <a:off x="4413102" y="1216399"/>
              <a:ext cx="254716" cy="17991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6" name="rc196"/>
            <p:cNvSpPr/>
            <p:nvPr/>
          </p:nvSpPr>
          <p:spPr>
            <a:xfrm>
              <a:off x="4667819" y="1216399"/>
              <a:ext cx="254716" cy="17991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7" name="rc197"/>
            <p:cNvSpPr/>
            <p:nvPr/>
          </p:nvSpPr>
          <p:spPr>
            <a:xfrm>
              <a:off x="4922535" y="1216399"/>
              <a:ext cx="254716" cy="17991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8" name="rc198"/>
            <p:cNvSpPr/>
            <p:nvPr/>
          </p:nvSpPr>
          <p:spPr>
            <a:xfrm>
              <a:off x="5177251" y="1216399"/>
              <a:ext cx="254716" cy="17991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99" name="rc199"/>
            <p:cNvSpPr/>
            <p:nvPr/>
          </p:nvSpPr>
          <p:spPr>
            <a:xfrm>
              <a:off x="5431968" y="1216399"/>
              <a:ext cx="254716" cy="17991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00" name="rc200"/>
            <p:cNvSpPr/>
            <p:nvPr/>
          </p:nvSpPr>
          <p:spPr>
            <a:xfrm>
              <a:off x="5686684" y="1216399"/>
              <a:ext cx="254716" cy="17991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1" name="rc201"/>
            <p:cNvSpPr/>
            <p:nvPr/>
          </p:nvSpPr>
          <p:spPr>
            <a:xfrm>
              <a:off x="5941400" y="1216399"/>
              <a:ext cx="254716" cy="17991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2" name="rc202"/>
            <p:cNvSpPr/>
            <p:nvPr/>
          </p:nvSpPr>
          <p:spPr>
            <a:xfrm>
              <a:off x="6196116" y="1216399"/>
              <a:ext cx="254716" cy="17991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3" name="rc203"/>
            <p:cNvSpPr/>
            <p:nvPr/>
          </p:nvSpPr>
          <p:spPr>
            <a:xfrm>
              <a:off x="6450833" y="1216399"/>
              <a:ext cx="254716" cy="17991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4" name="rc204"/>
            <p:cNvSpPr/>
            <p:nvPr/>
          </p:nvSpPr>
          <p:spPr>
            <a:xfrm>
              <a:off x="6705549" y="1216399"/>
              <a:ext cx="254716" cy="17991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5" name="rc205"/>
            <p:cNvSpPr/>
            <p:nvPr/>
          </p:nvSpPr>
          <p:spPr>
            <a:xfrm>
              <a:off x="6960265" y="1216399"/>
              <a:ext cx="254716" cy="17991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6" name="rc206"/>
            <p:cNvSpPr/>
            <p:nvPr/>
          </p:nvSpPr>
          <p:spPr>
            <a:xfrm>
              <a:off x="7214982" y="1216399"/>
              <a:ext cx="254716" cy="17991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7" name="rc207"/>
            <p:cNvSpPr/>
            <p:nvPr/>
          </p:nvSpPr>
          <p:spPr>
            <a:xfrm>
              <a:off x="7469698" y="1216399"/>
              <a:ext cx="254716" cy="17991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8" name="rc208"/>
            <p:cNvSpPr/>
            <p:nvPr/>
          </p:nvSpPr>
          <p:spPr>
            <a:xfrm>
              <a:off x="7724414" y="1216399"/>
              <a:ext cx="254716" cy="17991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9" name="rc209"/>
            <p:cNvSpPr/>
            <p:nvPr/>
          </p:nvSpPr>
          <p:spPr>
            <a:xfrm>
              <a:off x="7979130" y="1216399"/>
              <a:ext cx="254716" cy="17991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0" name="rc210"/>
            <p:cNvSpPr/>
            <p:nvPr/>
          </p:nvSpPr>
          <p:spPr>
            <a:xfrm>
              <a:off x="8233847" y="1216399"/>
              <a:ext cx="254716" cy="17991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1" name="rc211"/>
            <p:cNvSpPr/>
            <p:nvPr/>
          </p:nvSpPr>
          <p:spPr>
            <a:xfrm>
              <a:off x="8488563" y="1216399"/>
              <a:ext cx="254716" cy="17991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2" name="rc212"/>
            <p:cNvSpPr/>
            <p:nvPr/>
          </p:nvSpPr>
          <p:spPr>
            <a:xfrm>
              <a:off x="2120656" y="1756143"/>
              <a:ext cx="254716" cy="179914"/>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13" name="rc213"/>
            <p:cNvSpPr/>
            <p:nvPr/>
          </p:nvSpPr>
          <p:spPr>
            <a:xfrm>
              <a:off x="2375372" y="1756143"/>
              <a:ext cx="254716" cy="179914"/>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14" name="rc214"/>
            <p:cNvSpPr/>
            <p:nvPr/>
          </p:nvSpPr>
          <p:spPr>
            <a:xfrm>
              <a:off x="2630088" y="1756143"/>
              <a:ext cx="254716" cy="179914"/>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15" name="rc215"/>
            <p:cNvSpPr/>
            <p:nvPr/>
          </p:nvSpPr>
          <p:spPr>
            <a:xfrm>
              <a:off x="2884805" y="1756143"/>
              <a:ext cx="254716" cy="179914"/>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16" name="rc216"/>
            <p:cNvSpPr/>
            <p:nvPr/>
          </p:nvSpPr>
          <p:spPr>
            <a:xfrm>
              <a:off x="3139521" y="1756143"/>
              <a:ext cx="254716" cy="179914"/>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17" name="rc217"/>
            <p:cNvSpPr/>
            <p:nvPr/>
          </p:nvSpPr>
          <p:spPr>
            <a:xfrm>
              <a:off x="3394237" y="1756143"/>
              <a:ext cx="254716" cy="179914"/>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18" name="rc218"/>
            <p:cNvSpPr/>
            <p:nvPr/>
          </p:nvSpPr>
          <p:spPr>
            <a:xfrm>
              <a:off x="3648953" y="1756143"/>
              <a:ext cx="254716" cy="179914"/>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219" name="rc219"/>
            <p:cNvSpPr/>
            <p:nvPr/>
          </p:nvSpPr>
          <p:spPr>
            <a:xfrm>
              <a:off x="3903670" y="1756143"/>
              <a:ext cx="254716" cy="179914"/>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220" name="rc220"/>
            <p:cNvSpPr/>
            <p:nvPr/>
          </p:nvSpPr>
          <p:spPr>
            <a:xfrm>
              <a:off x="4158386" y="1756143"/>
              <a:ext cx="254716" cy="179914"/>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21" name="rc221"/>
            <p:cNvSpPr/>
            <p:nvPr/>
          </p:nvSpPr>
          <p:spPr>
            <a:xfrm>
              <a:off x="4413102" y="1756143"/>
              <a:ext cx="254716" cy="179914"/>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22" name="rc222"/>
            <p:cNvSpPr/>
            <p:nvPr/>
          </p:nvSpPr>
          <p:spPr>
            <a:xfrm>
              <a:off x="4667819" y="1756143"/>
              <a:ext cx="254716" cy="179914"/>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23" name="rc223"/>
            <p:cNvSpPr/>
            <p:nvPr/>
          </p:nvSpPr>
          <p:spPr>
            <a:xfrm>
              <a:off x="4922535" y="1756143"/>
              <a:ext cx="254716" cy="179914"/>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24" name="rc224"/>
            <p:cNvSpPr/>
            <p:nvPr/>
          </p:nvSpPr>
          <p:spPr>
            <a:xfrm>
              <a:off x="5177251" y="1756143"/>
              <a:ext cx="254716" cy="179914"/>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25" name="rc225"/>
            <p:cNvSpPr/>
            <p:nvPr/>
          </p:nvSpPr>
          <p:spPr>
            <a:xfrm>
              <a:off x="5431968" y="1756143"/>
              <a:ext cx="254716" cy="179914"/>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26" name="rc226"/>
            <p:cNvSpPr/>
            <p:nvPr/>
          </p:nvSpPr>
          <p:spPr>
            <a:xfrm>
              <a:off x="5686684" y="1756143"/>
              <a:ext cx="254716" cy="179914"/>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27" name="rc227"/>
            <p:cNvSpPr/>
            <p:nvPr/>
          </p:nvSpPr>
          <p:spPr>
            <a:xfrm>
              <a:off x="5941400" y="1756143"/>
              <a:ext cx="254716" cy="179914"/>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28" name="rc228"/>
            <p:cNvSpPr/>
            <p:nvPr/>
          </p:nvSpPr>
          <p:spPr>
            <a:xfrm>
              <a:off x="6196116" y="1756143"/>
              <a:ext cx="254716" cy="179914"/>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29" name="rc229"/>
            <p:cNvSpPr/>
            <p:nvPr/>
          </p:nvSpPr>
          <p:spPr>
            <a:xfrm>
              <a:off x="6450833" y="1756143"/>
              <a:ext cx="254716" cy="179914"/>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30" name="rc230"/>
            <p:cNvSpPr/>
            <p:nvPr/>
          </p:nvSpPr>
          <p:spPr>
            <a:xfrm>
              <a:off x="6705549" y="1756143"/>
              <a:ext cx="254716" cy="17991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31" name="rc231"/>
            <p:cNvSpPr/>
            <p:nvPr/>
          </p:nvSpPr>
          <p:spPr>
            <a:xfrm>
              <a:off x="6960265" y="1756143"/>
              <a:ext cx="254716" cy="179914"/>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32" name="rc232"/>
            <p:cNvSpPr/>
            <p:nvPr/>
          </p:nvSpPr>
          <p:spPr>
            <a:xfrm>
              <a:off x="7214982" y="1756143"/>
              <a:ext cx="254716" cy="17991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33" name="rc233"/>
            <p:cNvSpPr/>
            <p:nvPr/>
          </p:nvSpPr>
          <p:spPr>
            <a:xfrm>
              <a:off x="7469698" y="1756143"/>
              <a:ext cx="254716" cy="179914"/>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34" name="rc234"/>
            <p:cNvSpPr/>
            <p:nvPr/>
          </p:nvSpPr>
          <p:spPr>
            <a:xfrm>
              <a:off x="7724414" y="1756143"/>
              <a:ext cx="254716" cy="17991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35" name="rc235"/>
            <p:cNvSpPr/>
            <p:nvPr/>
          </p:nvSpPr>
          <p:spPr>
            <a:xfrm>
              <a:off x="7979130" y="1756143"/>
              <a:ext cx="254716" cy="17991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36" name="rc236"/>
            <p:cNvSpPr/>
            <p:nvPr/>
          </p:nvSpPr>
          <p:spPr>
            <a:xfrm>
              <a:off x="8233847" y="1756143"/>
              <a:ext cx="254716" cy="17991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37" name="rc237"/>
            <p:cNvSpPr/>
            <p:nvPr/>
          </p:nvSpPr>
          <p:spPr>
            <a:xfrm>
              <a:off x="8488563" y="1756143"/>
              <a:ext cx="254716" cy="17991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38" name="rc238"/>
            <p:cNvSpPr/>
            <p:nvPr/>
          </p:nvSpPr>
          <p:spPr>
            <a:xfrm>
              <a:off x="2120656" y="4095035"/>
              <a:ext cx="254716" cy="179914"/>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39" name="rc239"/>
            <p:cNvSpPr/>
            <p:nvPr/>
          </p:nvSpPr>
          <p:spPr>
            <a:xfrm>
              <a:off x="2375372" y="4095035"/>
              <a:ext cx="254716" cy="179914"/>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240" name="rc240"/>
            <p:cNvSpPr/>
            <p:nvPr/>
          </p:nvSpPr>
          <p:spPr>
            <a:xfrm>
              <a:off x="2630088" y="4095035"/>
              <a:ext cx="254716" cy="179914"/>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241" name="rc241"/>
            <p:cNvSpPr/>
            <p:nvPr/>
          </p:nvSpPr>
          <p:spPr>
            <a:xfrm>
              <a:off x="2884805" y="4095035"/>
              <a:ext cx="254716" cy="179914"/>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242" name="rc242"/>
            <p:cNvSpPr/>
            <p:nvPr/>
          </p:nvSpPr>
          <p:spPr>
            <a:xfrm>
              <a:off x="3139521" y="4095035"/>
              <a:ext cx="254716" cy="179914"/>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243" name="rc243"/>
            <p:cNvSpPr/>
            <p:nvPr/>
          </p:nvSpPr>
          <p:spPr>
            <a:xfrm>
              <a:off x="3394237" y="4095035"/>
              <a:ext cx="254716" cy="179914"/>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44" name="rc244"/>
            <p:cNvSpPr/>
            <p:nvPr/>
          </p:nvSpPr>
          <p:spPr>
            <a:xfrm>
              <a:off x="3648953" y="4095035"/>
              <a:ext cx="254716" cy="179914"/>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45" name="rc245"/>
            <p:cNvSpPr/>
            <p:nvPr/>
          </p:nvSpPr>
          <p:spPr>
            <a:xfrm>
              <a:off x="3903670" y="4095035"/>
              <a:ext cx="254716" cy="179914"/>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46" name="rc246"/>
            <p:cNvSpPr/>
            <p:nvPr/>
          </p:nvSpPr>
          <p:spPr>
            <a:xfrm>
              <a:off x="4158386" y="4095035"/>
              <a:ext cx="254716" cy="17991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47" name="rc247"/>
            <p:cNvSpPr/>
            <p:nvPr/>
          </p:nvSpPr>
          <p:spPr>
            <a:xfrm>
              <a:off x="4413102" y="4095035"/>
              <a:ext cx="254716" cy="17991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48" name="rc248"/>
            <p:cNvSpPr/>
            <p:nvPr/>
          </p:nvSpPr>
          <p:spPr>
            <a:xfrm>
              <a:off x="4667819" y="4095035"/>
              <a:ext cx="254716" cy="179914"/>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49" name="rc249"/>
            <p:cNvSpPr/>
            <p:nvPr/>
          </p:nvSpPr>
          <p:spPr>
            <a:xfrm>
              <a:off x="4922535" y="4095035"/>
              <a:ext cx="254716" cy="179914"/>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50" name="rc250"/>
            <p:cNvSpPr/>
            <p:nvPr/>
          </p:nvSpPr>
          <p:spPr>
            <a:xfrm>
              <a:off x="5177251" y="4095035"/>
              <a:ext cx="254716" cy="179914"/>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51" name="rc251"/>
            <p:cNvSpPr/>
            <p:nvPr/>
          </p:nvSpPr>
          <p:spPr>
            <a:xfrm>
              <a:off x="5431968" y="4095035"/>
              <a:ext cx="254716" cy="179914"/>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52" name="rc252"/>
            <p:cNvSpPr/>
            <p:nvPr/>
          </p:nvSpPr>
          <p:spPr>
            <a:xfrm>
              <a:off x="5686684" y="4095035"/>
              <a:ext cx="254716" cy="179914"/>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53" name="rc253"/>
            <p:cNvSpPr/>
            <p:nvPr/>
          </p:nvSpPr>
          <p:spPr>
            <a:xfrm>
              <a:off x="5941400" y="4095035"/>
              <a:ext cx="254716" cy="179914"/>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54" name="rc254"/>
            <p:cNvSpPr/>
            <p:nvPr/>
          </p:nvSpPr>
          <p:spPr>
            <a:xfrm>
              <a:off x="6196116" y="4095035"/>
              <a:ext cx="254716" cy="179914"/>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55" name="rc255"/>
            <p:cNvSpPr/>
            <p:nvPr/>
          </p:nvSpPr>
          <p:spPr>
            <a:xfrm>
              <a:off x="6450833" y="4095035"/>
              <a:ext cx="254716" cy="179914"/>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56" name="rc256"/>
            <p:cNvSpPr/>
            <p:nvPr/>
          </p:nvSpPr>
          <p:spPr>
            <a:xfrm>
              <a:off x="6705549" y="4095035"/>
              <a:ext cx="254716" cy="179914"/>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57" name="rc257"/>
            <p:cNvSpPr/>
            <p:nvPr/>
          </p:nvSpPr>
          <p:spPr>
            <a:xfrm>
              <a:off x="6960265" y="4095035"/>
              <a:ext cx="254716" cy="179914"/>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58" name="rc258"/>
            <p:cNvSpPr/>
            <p:nvPr/>
          </p:nvSpPr>
          <p:spPr>
            <a:xfrm>
              <a:off x="7214982" y="4095035"/>
              <a:ext cx="254716" cy="179914"/>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59" name="rc259"/>
            <p:cNvSpPr/>
            <p:nvPr/>
          </p:nvSpPr>
          <p:spPr>
            <a:xfrm>
              <a:off x="7469698" y="4095035"/>
              <a:ext cx="254716" cy="179914"/>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60" name="rc260"/>
            <p:cNvSpPr/>
            <p:nvPr/>
          </p:nvSpPr>
          <p:spPr>
            <a:xfrm>
              <a:off x="7724414" y="4095035"/>
              <a:ext cx="254716" cy="179914"/>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61" name="rc261"/>
            <p:cNvSpPr/>
            <p:nvPr/>
          </p:nvSpPr>
          <p:spPr>
            <a:xfrm>
              <a:off x="7979130" y="4095035"/>
              <a:ext cx="254716" cy="179914"/>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62" name="rc262"/>
            <p:cNvSpPr/>
            <p:nvPr/>
          </p:nvSpPr>
          <p:spPr>
            <a:xfrm>
              <a:off x="8233847" y="4095035"/>
              <a:ext cx="254716" cy="179914"/>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63" name="rc263"/>
            <p:cNvSpPr/>
            <p:nvPr/>
          </p:nvSpPr>
          <p:spPr>
            <a:xfrm>
              <a:off x="8488563" y="4095035"/>
              <a:ext cx="254716" cy="179914"/>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64" name="rc264"/>
            <p:cNvSpPr/>
            <p:nvPr/>
          </p:nvSpPr>
          <p:spPr>
            <a:xfrm>
              <a:off x="2120656" y="1936058"/>
              <a:ext cx="254716" cy="17991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65" name="rc265"/>
            <p:cNvSpPr/>
            <p:nvPr/>
          </p:nvSpPr>
          <p:spPr>
            <a:xfrm>
              <a:off x="2375372" y="1936058"/>
              <a:ext cx="254716" cy="17991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66" name="rc266"/>
            <p:cNvSpPr/>
            <p:nvPr/>
          </p:nvSpPr>
          <p:spPr>
            <a:xfrm>
              <a:off x="2630088" y="1936058"/>
              <a:ext cx="254716" cy="17991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67" name="rc267"/>
            <p:cNvSpPr/>
            <p:nvPr/>
          </p:nvSpPr>
          <p:spPr>
            <a:xfrm>
              <a:off x="2884805" y="1936058"/>
              <a:ext cx="254716" cy="17991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68" name="rc268"/>
            <p:cNvSpPr/>
            <p:nvPr/>
          </p:nvSpPr>
          <p:spPr>
            <a:xfrm>
              <a:off x="3139521" y="1936058"/>
              <a:ext cx="254716" cy="17991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69" name="rc269"/>
            <p:cNvSpPr/>
            <p:nvPr/>
          </p:nvSpPr>
          <p:spPr>
            <a:xfrm>
              <a:off x="3394237" y="1936058"/>
              <a:ext cx="254716" cy="17991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70" name="rc270"/>
            <p:cNvSpPr/>
            <p:nvPr/>
          </p:nvSpPr>
          <p:spPr>
            <a:xfrm>
              <a:off x="3648953" y="1936058"/>
              <a:ext cx="254716" cy="17991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71" name="rc271"/>
            <p:cNvSpPr/>
            <p:nvPr/>
          </p:nvSpPr>
          <p:spPr>
            <a:xfrm>
              <a:off x="3903670" y="1936058"/>
              <a:ext cx="254716" cy="17991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72" name="rc272"/>
            <p:cNvSpPr/>
            <p:nvPr/>
          </p:nvSpPr>
          <p:spPr>
            <a:xfrm>
              <a:off x="4158386" y="1936058"/>
              <a:ext cx="254716" cy="17991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73" name="rc273"/>
            <p:cNvSpPr/>
            <p:nvPr/>
          </p:nvSpPr>
          <p:spPr>
            <a:xfrm>
              <a:off x="4413102" y="1936058"/>
              <a:ext cx="254716" cy="17991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74" name="rc274"/>
            <p:cNvSpPr/>
            <p:nvPr/>
          </p:nvSpPr>
          <p:spPr>
            <a:xfrm>
              <a:off x="4667819" y="1936058"/>
              <a:ext cx="254716" cy="17991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75" name="rc275"/>
            <p:cNvSpPr/>
            <p:nvPr/>
          </p:nvSpPr>
          <p:spPr>
            <a:xfrm>
              <a:off x="4922535" y="1936058"/>
              <a:ext cx="254716" cy="17991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76" name="rc276"/>
            <p:cNvSpPr/>
            <p:nvPr/>
          </p:nvSpPr>
          <p:spPr>
            <a:xfrm>
              <a:off x="5177251" y="1936058"/>
              <a:ext cx="254716" cy="17991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77" name="rc277"/>
            <p:cNvSpPr/>
            <p:nvPr/>
          </p:nvSpPr>
          <p:spPr>
            <a:xfrm>
              <a:off x="5431968" y="1936058"/>
              <a:ext cx="254716" cy="17991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78" name="rc278"/>
            <p:cNvSpPr/>
            <p:nvPr/>
          </p:nvSpPr>
          <p:spPr>
            <a:xfrm>
              <a:off x="5686684" y="1936058"/>
              <a:ext cx="254716" cy="17991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79" name="rc279"/>
            <p:cNvSpPr/>
            <p:nvPr/>
          </p:nvSpPr>
          <p:spPr>
            <a:xfrm>
              <a:off x="5941400" y="1936058"/>
              <a:ext cx="254716" cy="17991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80" name="rc280"/>
            <p:cNvSpPr/>
            <p:nvPr/>
          </p:nvSpPr>
          <p:spPr>
            <a:xfrm>
              <a:off x="6196116" y="1936058"/>
              <a:ext cx="254716" cy="17991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81" name="rc281"/>
            <p:cNvSpPr/>
            <p:nvPr/>
          </p:nvSpPr>
          <p:spPr>
            <a:xfrm>
              <a:off x="6450833" y="1936058"/>
              <a:ext cx="254716" cy="17991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82" name="rc282"/>
            <p:cNvSpPr/>
            <p:nvPr/>
          </p:nvSpPr>
          <p:spPr>
            <a:xfrm>
              <a:off x="6705549" y="1936058"/>
              <a:ext cx="254716" cy="179914"/>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83" name="rc283"/>
            <p:cNvSpPr/>
            <p:nvPr/>
          </p:nvSpPr>
          <p:spPr>
            <a:xfrm>
              <a:off x="6960265" y="1936058"/>
              <a:ext cx="254716" cy="179914"/>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84" name="rc284"/>
            <p:cNvSpPr/>
            <p:nvPr/>
          </p:nvSpPr>
          <p:spPr>
            <a:xfrm>
              <a:off x="7214982" y="1936058"/>
              <a:ext cx="254716" cy="179914"/>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85" name="rc285"/>
            <p:cNvSpPr/>
            <p:nvPr/>
          </p:nvSpPr>
          <p:spPr>
            <a:xfrm>
              <a:off x="7469698" y="1936058"/>
              <a:ext cx="254716" cy="179914"/>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86" name="rc286"/>
            <p:cNvSpPr/>
            <p:nvPr/>
          </p:nvSpPr>
          <p:spPr>
            <a:xfrm>
              <a:off x="7724414" y="1936058"/>
              <a:ext cx="254716" cy="179914"/>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87" name="rc287"/>
            <p:cNvSpPr/>
            <p:nvPr/>
          </p:nvSpPr>
          <p:spPr>
            <a:xfrm>
              <a:off x="7979130" y="1936058"/>
              <a:ext cx="254716" cy="179914"/>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88" name="rc288"/>
            <p:cNvSpPr/>
            <p:nvPr/>
          </p:nvSpPr>
          <p:spPr>
            <a:xfrm>
              <a:off x="8233847" y="1936058"/>
              <a:ext cx="254716" cy="17991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89" name="rc289"/>
            <p:cNvSpPr/>
            <p:nvPr/>
          </p:nvSpPr>
          <p:spPr>
            <a:xfrm>
              <a:off x="8488563" y="1936058"/>
              <a:ext cx="254716" cy="17991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90" name="rc290"/>
            <p:cNvSpPr/>
            <p:nvPr/>
          </p:nvSpPr>
          <p:spPr>
            <a:xfrm>
              <a:off x="2120656" y="3735205"/>
              <a:ext cx="254716" cy="179914"/>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291" name="rc291"/>
            <p:cNvSpPr/>
            <p:nvPr/>
          </p:nvSpPr>
          <p:spPr>
            <a:xfrm>
              <a:off x="2375372" y="3735205"/>
              <a:ext cx="254716" cy="179914"/>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292" name="rc292"/>
            <p:cNvSpPr/>
            <p:nvPr/>
          </p:nvSpPr>
          <p:spPr>
            <a:xfrm>
              <a:off x="2630088" y="3735205"/>
              <a:ext cx="254716" cy="179914"/>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293" name="rc293"/>
            <p:cNvSpPr/>
            <p:nvPr/>
          </p:nvSpPr>
          <p:spPr>
            <a:xfrm>
              <a:off x="2884805" y="3735205"/>
              <a:ext cx="254716" cy="179914"/>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294" name="rc294"/>
            <p:cNvSpPr/>
            <p:nvPr/>
          </p:nvSpPr>
          <p:spPr>
            <a:xfrm>
              <a:off x="3139521" y="3735205"/>
              <a:ext cx="254716" cy="179914"/>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295" name="rc295"/>
            <p:cNvSpPr/>
            <p:nvPr/>
          </p:nvSpPr>
          <p:spPr>
            <a:xfrm>
              <a:off x="3394237" y="3735205"/>
              <a:ext cx="254716" cy="179914"/>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96" name="rc296"/>
            <p:cNvSpPr/>
            <p:nvPr/>
          </p:nvSpPr>
          <p:spPr>
            <a:xfrm>
              <a:off x="3648953" y="3735205"/>
              <a:ext cx="254716" cy="179914"/>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97" name="rc297"/>
            <p:cNvSpPr/>
            <p:nvPr/>
          </p:nvSpPr>
          <p:spPr>
            <a:xfrm>
              <a:off x="3903670" y="3735205"/>
              <a:ext cx="254716" cy="179914"/>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298" name="rc298"/>
            <p:cNvSpPr/>
            <p:nvPr/>
          </p:nvSpPr>
          <p:spPr>
            <a:xfrm>
              <a:off x="4158386" y="3735205"/>
              <a:ext cx="254716" cy="179914"/>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99" name="rc299"/>
            <p:cNvSpPr/>
            <p:nvPr/>
          </p:nvSpPr>
          <p:spPr>
            <a:xfrm>
              <a:off x="4413102" y="3735205"/>
              <a:ext cx="254716" cy="179914"/>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300" name="rc300"/>
            <p:cNvSpPr/>
            <p:nvPr/>
          </p:nvSpPr>
          <p:spPr>
            <a:xfrm>
              <a:off x="4667819" y="3735205"/>
              <a:ext cx="254716" cy="179914"/>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301" name="rc301"/>
            <p:cNvSpPr/>
            <p:nvPr/>
          </p:nvSpPr>
          <p:spPr>
            <a:xfrm>
              <a:off x="4922535" y="3735205"/>
              <a:ext cx="254716" cy="179914"/>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302" name="rc302"/>
            <p:cNvSpPr/>
            <p:nvPr/>
          </p:nvSpPr>
          <p:spPr>
            <a:xfrm>
              <a:off x="5177251" y="3735205"/>
              <a:ext cx="254716" cy="179914"/>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303" name="rc303"/>
            <p:cNvSpPr/>
            <p:nvPr/>
          </p:nvSpPr>
          <p:spPr>
            <a:xfrm>
              <a:off x="5431968" y="3735205"/>
              <a:ext cx="254716" cy="179914"/>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304" name="rc304"/>
            <p:cNvSpPr/>
            <p:nvPr/>
          </p:nvSpPr>
          <p:spPr>
            <a:xfrm>
              <a:off x="5686684" y="3735205"/>
              <a:ext cx="254716" cy="179914"/>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305" name="rc305"/>
            <p:cNvSpPr/>
            <p:nvPr/>
          </p:nvSpPr>
          <p:spPr>
            <a:xfrm>
              <a:off x="5941400" y="3735205"/>
              <a:ext cx="254716" cy="179914"/>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306" name="rc306"/>
            <p:cNvSpPr/>
            <p:nvPr/>
          </p:nvSpPr>
          <p:spPr>
            <a:xfrm>
              <a:off x="6196116" y="3735205"/>
              <a:ext cx="254716" cy="179914"/>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307" name="rc307"/>
            <p:cNvSpPr/>
            <p:nvPr/>
          </p:nvSpPr>
          <p:spPr>
            <a:xfrm>
              <a:off x="6450833" y="3735205"/>
              <a:ext cx="254716" cy="179914"/>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308" name="rc308"/>
            <p:cNvSpPr/>
            <p:nvPr/>
          </p:nvSpPr>
          <p:spPr>
            <a:xfrm>
              <a:off x="6705549" y="3735205"/>
              <a:ext cx="254716" cy="179914"/>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309" name="rc309"/>
            <p:cNvSpPr/>
            <p:nvPr/>
          </p:nvSpPr>
          <p:spPr>
            <a:xfrm>
              <a:off x="6960265" y="3735205"/>
              <a:ext cx="254716" cy="179914"/>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310" name="rc310"/>
            <p:cNvSpPr/>
            <p:nvPr/>
          </p:nvSpPr>
          <p:spPr>
            <a:xfrm>
              <a:off x="7214982" y="3735205"/>
              <a:ext cx="254716" cy="179914"/>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311" name="rc311"/>
            <p:cNvSpPr/>
            <p:nvPr/>
          </p:nvSpPr>
          <p:spPr>
            <a:xfrm>
              <a:off x="7469698" y="3735205"/>
              <a:ext cx="254716" cy="179914"/>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312" name="rc312"/>
            <p:cNvSpPr/>
            <p:nvPr/>
          </p:nvSpPr>
          <p:spPr>
            <a:xfrm>
              <a:off x="7724414" y="3735205"/>
              <a:ext cx="254716" cy="179914"/>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313" name="rc313"/>
            <p:cNvSpPr/>
            <p:nvPr/>
          </p:nvSpPr>
          <p:spPr>
            <a:xfrm>
              <a:off x="7979130" y="3735205"/>
              <a:ext cx="254716" cy="179914"/>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314" name="rc314"/>
            <p:cNvSpPr/>
            <p:nvPr/>
          </p:nvSpPr>
          <p:spPr>
            <a:xfrm>
              <a:off x="8233847" y="3735205"/>
              <a:ext cx="254716" cy="179914"/>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315" name="rc315"/>
            <p:cNvSpPr/>
            <p:nvPr/>
          </p:nvSpPr>
          <p:spPr>
            <a:xfrm>
              <a:off x="8488563" y="3735205"/>
              <a:ext cx="254716" cy="179914"/>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316" name="rc316"/>
            <p:cNvSpPr/>
            <p:nvPr/>
          </p:nvSpPr>
          <p:spPr>
            <a:xfrm>
              <a:off x="2120656" y="4274950"/>
              <a:ext cx="254716" cy="179914"/>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317" name="rc317"/>
            <p:cNvSpPr/>
            <p:nvPr/>
          </p:nvSpPr>
          <p:spPr>
            <a:xfrm>
              <a:off x="2375372" y="4274950"/>
              <a:ext cx="254716" cy="179914"/>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318" name="rc318"/>
            <p:cNvSpPr/>
            <p:nvPr/>
          </p:nvSpPr>
          <p:spPr>
            <a:xfrm>
              <a:off x="2630088" y="4274950"/>
              <a:ext cx="254716" cy="179914"/>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319" name="rc319"/>
            <p:cNvSpPr/>
            <p:nvPr/>
          </p:nvSpPr>
          <p:spPr>
            <a:xfrm>
              <a:off x="2884805" y="4274950"/>
              <a:ext cx="254716" cy="179914"/>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320" name="rc320"/>
            <p:cNvSpPr/>
            <p:nvPr/>
          </p:nvSpPr>
          <p:spPr>
            <a:xfrm>
              <a:off x="3139521" y="4274950"/>
              <a:ext cx="254716" cy="179914"/>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321" name="rc321"/>
            <p:cNvSpPr/>
            <p:nvPr/>
          </p:nvSpPr>
          <p:spPr>
            <a:xfrm>
              <a:off x="3394237" y="4274950"/>
              <a:ext cx="254716" cy="179914"/>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322" name="rc322"/>
            <p:cNvSpPr/>
            <p:nvPr/>
          </p:nvSpPr>
          <p:spPr>
            <a:xfrm>
              <a:off x="3648953" y="4274950"/>
              <a:ext cx="254716" cy="179914"/>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323" name="rc323"/>
            <p:cNvSpPr/>
            <p:nvPr/>
          </p:nvSpPr>
          <p:spPr>
            <a:xfrm>
              <a:off x="3903670" y="4274950"/>
              <a:ext cx="254716" cy="179914"/>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324" name="rc324"/>
            <p:cNvSpPr/>
            <p:nvPr/>
          </p:nvSpPr>
          <p:spPr>
            <a:xfrm>
              <a:off x="4158386" y="4274950"/>
              <a:ext cx="254716" cy="179914"/>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325" name="rc325"/>
            <p:cNvSpPr/>
            <p:nvPr/>
          </p:nvSpPr>
          <p:spPr>
            <a:xfrm>
              <a:off x="4413102" y="4274950"/>
              <a:ext cx="254716" cy="179914"/>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326" name="rc326"/>
            <p:cNvSpPr/>
            <p:nvPr/>
          </p:nvSpPr>
          <p:spPr>
            <a:xfrm>
              <a:off x="4667819" y="4274950"/>
              <a:ext cx="254716" cy="179914"/>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327" name="rc327"/>
            <p:cNvSpPr/>
            <p:nvPr/>
          </p:nvSpPr>
          <p:spPr>
            <a:xfrm>
              <a:off x="4922535" y="4274950"/>
              <a:ext cx="254716" cy="179914"/>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328" name="rc328"/>
            <p:cNvSpPr/>
            <p:nvPr/>
          </p:nvSpPr>
          <p:spPr>
            <a:xfrm>
              <a:off x="5177251" y="4274950"/>
              <a:ext cx="254716" cy="179914"/>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329" name="rc329"/>
            <p:cNvSpPr/>
            <p:nvPr/>
          </p:nvSpPr>
          <p:spPr>
            <a:xfrm>
              <a:off x="5431968" y="4274950"/>
              <a:ext cx="254716" cy="179914"/>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330" name="rc330"/>
            <p:cNvSpPr/>
            <p:nvPr/>
          </p:nvSpPr>
          <p:spPr>
            <a:xfrm>
              <a:off x="5686684" y="4274950"/>
              <a:ext cx="254716" cy="179914"/>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331" name="rc331"/>
            <p:cNvSpPr/>
            <p:nvPr/>
          </p:nvSpPr>
          <p:spPr>
            <a:xfrm>
              <a:off x="5941400" y="4274950"/>
              <a:ext cx="254716" cy="179914"/>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332" name="rc332"/>
            <p:cNvSpPr/>
            <p:nvPr/>
          </p:nvSpPr>
          <p:spPr>
            <a:xfrm>
              <a:off x="6196116" y="4274950"/>
              <a:ext cx="254716" cy="179914"/>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333" name="rc333"/>
            <p:cNvSpPr/>
            <p:nvPr/>
          </p:nvSpPr>
          <p:spPr>
            <a:xfrm>
              <a:off x="6450833" y="4274950"/>
              <a:ext cx="254716" cy="179914"/>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334" name="rc334"/>
            <p:cNvSpPr/>
            <p:nvPr/>
          </p:nvSpPr>
          <p:spPr>
            <a:xfrm>
              <a:off x="6705549" y="4274950"/>
              <a:ext cx="254716" cy="179914"/>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335" name="rc335"/>
            <p:cNvSpPr/>
            <p:nvPr/>
          </p:nvSpPr>
          <p:spPr>
            <a:xfrm>
              <a:off x="6960265" y="4274950"/>
              <a:ext cx="254716" cy="179914"/>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336" name="rc336"/>
            <p:cNvSpPr/>
            <p:nvPr/>
          </p:nvSpPr>
          <p:spPr>
            <a:xfrm>
              <a:off x="7214982" y="4274950"/>
              <a:ext cx="254716" cy="179914"/>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337" name="rc337"/>
            <p:cNvSpPr/>
            <p:nvPr/>
          </p:nvSpPr>
          <p:spPr>
            <a:xfrm>
              <a:off x="7469698" y="4274950"/>
              <a:ext cx="254716" cy="179914"/>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338" name="rc338"/>
            <p:cNvSpPr/>
            <p:nvPr/>
          </p:nvSpPr>
          <p:spPr>
            <a:xfrm>
              <a:off x="7724414" y="4274950"/>
              <a:ext cx="254716" cy="179914"/>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339" name="rc339"/>
            <p:cNvSpPr/>
            <p:nvPr/>
          </p:nvSpPr>
          <p:spPr>
            <a:xfrm>
              <a:off x="7979130" y="4274950"/>
              <a:ext cx="254716" cy="179914"/>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340" name="rc340"/>
            <p:cNvSpPr/>
            <p:nvPr/>
          </p:nvSpPr>
          <p:spPr>
            <a:xfrm>
              <a:off x="8233847" y="4274950"/>
              <a:ext cx="254716" cy="179914"/>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341" name="rc341"/>
            <p:cNvSpPr/>
            <p:nvPr/>
          </p:nvSpPr>
          <p:spPr>
            <a:xfrm>
              <a:off x="8488563" y="4274950"/>
              <a:ext cx="254716" cy="179914"/>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342" name="rc342"/>
            <p:cNvSpPr/>
            <p:nvPr/>
          </p:nvSpPr>
          <p:spPr>
            <a:xfrm>
              <a:off x="2120656" y="3195461"/>
              <a:ext cx="254716" cy="179914"/>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343" name="rc343"/>
            <p:cNvSpPr/>
            <p:nvPr/>
          </p:nvSpPr>
          <p:spPr>
            <a:xfrm>
              <a:off x="2375372" y="3195461"/>
              <a:ext cx="254716" cy="179914"/>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344" name="rc344"/>
            <p:cNvSpPr/>
            <p:nvPr/>
          </p:nvSpPr>
          <p:spPr>
            <a:xfrm>
              <a:off x="2630088" y="3195461"/>
              <a:ext cx="254716" cy="179914"/>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345" name="rc345"/>
            <p:cNvSpPr/>
            <p:nvPr/>
          </p:nvSpPr>
          <p:spPr>
            <a:xfrm>
              <a:off x="2884805" y="3195461"/>
              <a:ext cx="254716" cy="179914"/>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346" name="rc346"/>
            <p:cNvSpPr/>
            <p:nvPr/>
          </p:nvSpPr>
          <p:spPr>
            <a:xfrm>
              <a:off x="3139521" y="3195461"/>
              <a:ext cx="254716" cy="179914"/>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347" name="rc347"/>
            <p:cNvSpPr/>
            <p:nvPr/>
          </p:nvSpPr>
          <p:spPr>
            <a:xfrm>
              <a:off x="3394237" y="3195461"/>
              <a:ext cx="254716" cy="179914"/>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348" name="rc348"/>
            <p:cNvSpPr/>
            <p:nvPr/>
          </p:nvSpPr>
          <p:spPr>
            <a:xfrm>
              <a:off x="3648953" y="3195461"/>
              <a:ext cx="254716" cy="179914"/>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349" name="rc349"/>
            <p:cNvSpPr/>
            <p:nvPr/>
          </p:nvSpPr>
          <p:spPr>
            <a:xfrm>
              <a:off x="3903670" y="3195461"/>
              <a:ext cx="254716" cy="179914"/>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350" name="rc350"/>
            <p:cNvSpPr/>
            <p:nvPr/>
          </p:nvSpPr>
          <p:spPr>
            <a:xfrm>
              <a:off x="4158386" y="3195461"/>
              <a:ext cx="254716" cy="179914"/>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351" name="rc351"/>
            <p:cNvSpPr/>
            <p:nvPr/>
          </p:nvSpPr>
          <p:spPr>
            <a:xfrm>
              <a:off x="4413102" y="3195461"/>
              <a:ext cx="254716" cy="179914"/>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352" name="rc352"/>
            <p:cNvSpPr/>
            <p:nvPr/>
          </p:nvSpPr>
          <p:spPr>
            <a:xfrm>
              <a:off x="4667819" y="3195461"/>
              <a:ext cx="254716" cy="17991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353" name="rc353"/>
            <p:cNvSpPr/>
            <p:nvPr/>
          </p:nvSpPr>
          <p:spPr>
            <a:xfrm>
              <a:off x="4922535" y="3195461"/>
              <a:ext cx="254716" cy="17991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354" name="rc354"/>
            <p:cNvSpPr/>
            <p:nvPr/>
          </p:nvSpPr>
          <p:spPr>
            <a:xfrm>
              <a:off x="5177251" y="3195461"/>
              <a:ext cx="254716" cy="179914"/>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355" name="rc355"/>
            <p:cNvSpPr/>
            <p:nvPr/>
          </p:nvSpPr>
          <p:spPr>
            <a:xfrm>
              <a:off x="5431968" y="3195461"/>
              <a:ext cx="254716" cy="179914"/>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356" name="rc356"/>
            <p:cNvSpPr/>
            <p:nvPr/>
          </p:nvSpPr>
          <p:spPr>
            <a:xfrm>
              <a:off x="5686684" y="3195461"/>
              <a:ext cx="254716" cy="17991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357" name="rc357"/>
            <p:cNvSpPr/>
            <p:nvPr/>
          </p:nvSpPr>
          <p:spPr>
            <a:xfrm>
              <a:off x="5941400" y="3195461"/>
              <a:ext cx="254716" cy="179914"/>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358" name="rc358"/>
            <p:cNvSpPr/>
            <p:nvPr/>
          </p:nvSpPr>
          <p:spPr>
            <a:xfrm>
              <a:off x="6196116" y="3195461"/>
              <a:ext cx="254716" cy="17991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359" name="rc359"/>
            <p:cNvSpPr/>
            <p:nvPr/>
          </p:nvSpPr>
          <p:spPr>
            <a:xfrm>
              <a:off x="6450833" y="3195461"/>
              <a:ext cx="254716" cy="179914"/>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360" name="rc360"/>
            <p:cNvSpPr/>
            <p:nvPr/>
          </p:nvSpPr>
          <p:spPr>
            <a:xfrm>
              <a:off x="6705549" y="3195461"/>
              <a:ext cx="254716" cy="17991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361" name="rc361"/>
            <p:cNvSpPr/>
            <p:nvPr/>
          </p:nvSpPr>
          <p:spPr>
            <a:xfrm>
              <a:off x="6960265" y="3195461"/>
              <a:ext cx="254716" cy="179914"/>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362" name="rc362"/>
            <p:cNvSpPr/>
            <p:nvPr/>
          </p:nvSpPr>
          <p:spPr>
            <a:xfrm>
              <a:off x="7214982" y="3195461"/>
              <a:ext cx="254716" cy="17991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363" name="rc363"/>
            <p:cNvSpPr/>
            <p:nvPr/>
          </p:nvSpPr>
          <p:spPr>
            <a:xfrm>
              <a:off x="7469698" y="3195461"/>
              <a:ext cx="254716" cy="179914"/>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364" name="rc364"/>
            <p:cNvSpPr/>
            <p:nvPr/>
          </p:nvSpPr>
          <p:spPr>
            <a:xfrm>
              <a:off x="7724414" y="3195461"/>
              <a:ext cx="254716" cy="179914"/>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365" name="rc365"/>
            <p:cNvSpPr/>
            <p:nvPr/>
          </p:nvSpPr>
          <p:spPr>
            <a:xfrm>
              <a:off x="7979130" y="3195461"/>
              <a:ext cx="254716" cy="179914"/>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366" name="rc366"/>
            <p:cNvSpPr/>
            <p:nvPr/>
          </p:nvSpPr>
          <p:spPr>
            <a:xfrm>
              <a:off x="8233847" y="3195461"/>
              <a:ext cx="254716" cy="179914"/>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367" name="rc367"/>
            <p:cNvSpPr/>
            <p:nvPr/>
          </p:nvSpPr>
          <p:spPr>
            <a:xfrm>
              <a:off x="8488563" y="3195461"/>
              <a:ext cx="254716" cy="179914"/>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368" name="rc368"/>
            <p:cNvSpPr/>
            <p:nvPr/>
          </p:nvSpPr>
          <p:spPr>
            <a:xfrm>
              <a:off x="2120656" y="2475802"/>
              <a:ext cx="254716" cy="179914"/>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369" name="rc369"/>
            <p:cNvSpPr/>
            <p:nvPr/>
          </p:nvSpPr>
          <p:spPr>
            <a:xfrm>
              <a:off x="2375372" y="2475802"/>
              <a:ext cx="254716" cy="179914"/>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370" name="rc370"/>
            <p:cNvSpPr/>
            <p:nvPr/>
          </p:nvSpPr>
          <p:spPr>
            <a:xfrm>
              <a:off x="2630088" y="2475802"/>
              <a:ext cx="254716" cy="179914"/>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371" name="rc371"/>
            <p:cNvSpPr/>
            <p:nvPr/>
          </p:nvSpPr>
          <p:spPr>
            <a:xfrm>
              <a:off x="2884805" y="2475802"/>
              <a:ext cx="254716" cy="179914"/>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372" name="rc372"/>
            <p:cNvSpPr/>
            <p:nvPr/>
          </p:nvSpPr>
          <p:spPr>
            <a:xfrm>
              <a:off x="3139521" y="2475802"/>
              <a:ext cx="254716" cy="179914"/>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373" name="rc373"/>
            <p:cNvSpPr/>
            <p:nvPr/>
          </p:nvSpPr>
          <p:spPr>
            <a:xfrm>
              <a:off x="3394237" y="2475802"/>
              <a:ext cx="254716" cy="179914"/>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374" name="rc374"/>
            <p:cNvSpPr/>
            <p:nvPr/>
          </p:nvSpPr>
          <p:spPr>
            <a:xfrm>
              <a:off x="3648953" y="2475802"/>
              <a:ext cx="254716" cy="179914"/>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375" name="rc375"/>
            <p:cNvSpPr/>
            <p:nvPr/>
          </p:nvSpPr>
          <p:spPr>
            <a:xfrm>
              <a:off x="3903670" y="2475802"/>
              <a:ext cx="254716" cy="179914"/>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376" name="rc376"/>
            <p:cNvSpPr/>
            <p:nvPr/>
          </p:nvSpPr>
          <p:spPr>
            <a:xfrm>
              <a:off x="4158386" y="2475802"/>
              <a:ext cx="254716" cy="179914"/>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377" name="rc377"/>
            <p:cNvSpPr/>
            <p:nvPr/>
          </p:nvSpPr>
          <p:spPr>
            <a:xfrm>
              <a:off x="4413102" y="2475802"/>
              <a:ext cx="254716" cy="179914"/>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378" name="rc378"/>
            <p:cNvSpPr/>
            <p:nvPr/>
          </p:nvSpPr>
          <p:spPr>
            <a:xfrm>
              <a:off x="4667819" y="2475802"/>
              <a:ext cx="254716" cy="179914"/>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379" name="rc379"/>
            <p:cNvSpPr/>
            <p:nvPr/>
          </p:nvSpPr>
          <p:spPr>
            <a:xfrm>
              <a:off x="4922535" y="2475802"/>
              <a:ext cx="254716" cy="179914"/>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380" name="rc380"/>
            <p:cNvSpPr/>
            <p:nvPr/>
          </p:nvSpPr>
          <p:spPr>
            <a:xfrm>
              <a:off x="5177251" y="2475802"/>
              <a:ext cx="254716" cy="179914"/>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381" name="rc381"/>
            <p:cNvSpPr/>
            <p:nvPr/>
          </p:nvSpPr>
          <p:spPr>
            <a:xfrm>
              <a:off x="5431968" y="2475802"/>
              <a:ext cx="254716" cy="179914"/>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382" name="rc382"/>
            <p:cNvSpPr/>
            <p:nvPr/>
          </p:nvSpPr>
          <p:spPr>
            <a:xfrm>
              <a:off x="5686684" y="2475802"/>
              <a:ext cx="254716" cy="179914"/>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383" name="rc383"/>
            <p:cNvSpPr/>
            <p:nvPr/>
          </p:nvSpPr>
          <p:spPr>
            <a:xfrm>
              <a:off x="5941400" y="2475802"/>
              <a:ext cx="254716" cy="179914"/>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384" name="rc384"/>
            <p:cNvSpPr/>
            <p:nvPr/>
          </p:nvSpPr>
          <p:spPr>
            <a:xfrm>
              <a:off x="6196116" y="2475802"/>
              <a:ext cx="254716" cy="179914"/>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385" name="rc385"/>
            <p:cNvSpPr/>
            <p:nvPr/>
          </p:nvSpPr>
          <p:spPr>
            <a:xfrm>
              <a:off x="6450833" y="2475802"/>
              <a:ext cx="254716" cy="179914"/>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386" name="rc386"/>
            <p:cNvSpPr/>
            <p:nvPr/>
          </p:nvSpPr>
          <p:spPr>
            <a:xfrm>
              <a:off x="6705549" y="2475802"/>
              <a:ext cx="254716" cy="179914"/>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387" name="rc387"/>
            <p:cNvSpPr/>
            <p:nvPr/>
          </p:nvSpPr>
          <p:spPr>
            <a:xfrm>
              <a:off x="6960265" y="2475802"/>
              <a:ext cx="254716" cy="179914"/>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388" name="rc388"/>
            <p:cNvSpPr/>
            <p:nvPr/>
          </p:nvSpPr>
          <p:spPr>
            <a:xfrm>
              <a:off x="7214982" y="2475802"/>
              <a:ext cx="254716" cy="179914"/>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389" name="rc389"/>
            <p:cNvSpPr/>
            <p:nvPr/>
          </p:nvSpPr>
          <p:spPr>
            <a:xfrm>
              <a:off x="7469698" y="2475802"/>
              <a:ext cx="254716" cy="179914"/>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390" name="rc390"/>
            <p:cNvSpPr/>
            <p:nvPr/>
          </p:nvSpPr>
          <p:spPr>
            <a:xfrm>
              <a:off x="7724414" y="2475802"/>
              <a:ext cx="254716" cy="179914"/>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391" name="rc391"/>
            <p:cNvSpPr/>
            <p:nvPr/>
          </p:nvSpPr>
          <p:spPr>
            <a:xfrm>
              <a:off x="7979130" y="2475802"/>
              <a:ext cx="254716" cy="179914"/>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392" name="rc392"/>
            <p:cNvSpPr/>
            <p:nvPr/>
          </p:nvSpPr>
          <p:spPr>
            <a:xfrm>
              <a:off x="8233847" y="2475802"/>
              <a:ext cx="254716" cy="179914"/>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393" name="rc393"/>
            <p:cNvSpPr/>
            <p:nvPr/>
          </p:nvSpPr>
          <p:spPr>
            <a:xfrm>
              <a:off x="8488563" y="2475802"/>
              <a:ext cx="254716" cy="179914"/>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394" name="rc394"/>
            <p:cNvSpPr/>
            <p:nvPr/>
          </p:nvSpPr>
          <p:spPr>
            <a:xfrm>
              <a:off x="2120656" y="4994609"/>
              <a:ext cx="254716" cy="179914"/>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395" name="rc395"/>
            <p:cNvSpPr/>
            <p:nvPr/>
          </p:nvSpPr>
          <p:spPr>
            <a:xfrm>
              <a:off x="2375372" y="4994609"/>
              <a:ext cx="254716" cy="179914"/>
            </a:xfrm>
            <a:prstGeom prst="rect">
              <a:avLst/>
            </a:prstGeom>
            <a:solidFill>
              <a:srgbClr val="C9160B">
                <a:alpha val="100000"/>
              </a:srgbClr>
            </a:solidFill>
            <a:ln w="2710" cap="flat">
              <a:solidFill>
                <a:srgbClr val="FFFFFF">
                  <a:alpha val="100000"/>
                </a:srgbClr>
              </a:solidFill>
              <a:prstDash val="solid"/>
              <a:miter/>
            </a:ln>
          </p:spPr>
          <p:txBody>
            <a:bodyPr/>
            <a:lstStyle/>
            <a:p/>
          </p:txBody>
        </p:sp>
        <p:sp>
          <p:nvSpPr>
            <p:cNvPr id="396" name="rc396"/>
            <p:cNvSpPr/>
            <p:nvPr/>
          </p:nvSpPr>
          <p:spPr>
            <a:xfrm>
              <a:off x="2630088" y="4994609"/>
              <a:ext cx="254716" cy="179914"/>
            </a:xfrm>
            <a:prstGeom prst="rect">
              <a:avLst/>
            </a:prstGeom>
            <a:solidFill>
              <a:srgbClr val="C8150B">
                <a:alpha val="100000"/>
              </a:srgbClr>
            </a:solidFill>
            <a:ln w="2710" cap="flat">
              <a:solidFill>
                <a:srgbClr val="FFFFFF">
                  <a:alpha val="100000"/>
                </a:srgbClr>
              </a:solidFill>
              <a:prstDash val="solid"/>
              <a:miter/>
            </a:ln>
          </p:spPr>
          <p:txBody>
            <a:bodyPr/>
            <a:lstStyle/>
            <a:p/>
          </p:txBody>
        </p:sp>
        <p:sp>
          <p:nvSpPr>
            <p:cNvPr id="397" name="rc397"/>
            <p:cNvSpPr/>
            <p:nvPr/>
          </p:nvSpPr>
          <p:spPr>
            <a:xfrm>
              <a:off x="2884805" y="4994609"/>
              <a:ext cx="254716" cy="179914"/>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398" name="rc398"/>
            <p:cNvSpPr/>
            <p:nvPr/>
          </p:nvSpPr>
          <p:spPr>
            <a:xfrm>
              <a:off x="3139521" y="4994609"/>
              <a:ext cx="254716" cy="179914"/>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399" name="rc399"/>
            <p:cNvSpPr/>
            <p:nvPr/>
          </p:nvSpPr>
          <p:spPr>
            <a:xfrm>
              <a:off x="3394237" y="4994609"/>
              <a:ext cx="254716" cy="179914"/>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400" name="rc400"/>
            <p:cNvSpPr/>
            <p:nvPr/>
          </p:nvSpPr>
          <p:spPr>
            <a:xfrm>
              <a:off x="3648953" y="4994609"/>
              <a:ext cx="254716" cy="179914"/>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401" name="rc401"/>
            <p:cNvSpPr/>
            <p:nvPr/>
          </p:nvSpPr>
          <p:spPr>
            <a:xfrm>
              <a:off x="3903670" y="4994609"/>
              <a:ext cx="254716" cy="179914"/>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402" name="rc402"/>
            <p:cNvSpPr/>
            <p:nvPr/>
          </p:nvSpPr>
          <p:spPr>
            <a:xfrm>
              <a:off x="4158386" y="4994609"/>
              <a:ext cx="254716" cy="179914"/>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403" name="rc403"/>
            <p:cNvSpPr/>
            <p:nvPr/>
          </p:nvSpPr>
          <p:spPr>
            <a:xfrm>
              <a:off x="4413102" y="4994609"/>
              <a:ext cx="254716" cy="179914"/>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404" name="rc404"/>
            <p:cNvSpPr/>
            <p:nvPr/>
          </p:nvSpPr>
          <p:spPr>
            <a:xfrm>
              <a:off x="4667819" y="4994609"/>
              <a:ext cx="254716" cy="179914"/>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405" name="rc405"/>
            <p:cNvSpPr/>
            <p:nvPr/>
          </p:nvSpPr>
          <p:spPr>
            <a:xfrm>
              <a:off x="4922535" y="4994609"/>
              <a:ext cx="254716" cy="179914"/>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406" name="rc406"/>
            <p:cNvSpPr/>
            <p:nvPr/>
          </p:nvSpPr>
          <p:spPr>
            <a:xfrm>
              <a:off x="5177251" y="4994609"/>
              <a:ext cx="254716" cy="179914"/>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407" name="rc407"/>
            <p:cNvSpPr/>
            <p:nvPr/>
          </p:nvSpPr>
          <p:spPr>
            <a:xfrm>
              <a:off x="5431968" y="4994609"/>
              <a:ext cx="254716" cy="179914"/>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408" name="rc408"/>
            <p:cNvSpPr/>
            <p:nvPr/>
          </p:nvSpPr>
          <p:spPr>
            <a:xfrm>
              <a:off x="5686684" y="4994609"/>
              <a:ext cx="254716" cy="179914"/>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409" name="rc409"/>
            <p:cNvSpPr/>
            <p:nvPr/>
          </p:nvSpPr>
          <p:spPr>
            <a:xfrm>
              <a:off x="5941400" y="4994609"/>
              <a:ext cx="254716" cy="179914"/>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410" name="rc410"/>
            <p:cNvSpPr/>
            <p:nvPr/>
          </p:nvSpPr>
          <p:spPr>
            <a:xfrm>
              <a:off x="6196116" y="4994609"/>
              <a:ext cx="254716" cy="179914"/>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411" name="rc411"/>
            <p:cNvSpPr/>
            <p:nvPr/>
          </p:nvSpPr>
          <p:spPr>
            <a:xfrm>
              <a:off x="6450833" y="4994609"/>
              <a:ext cx="254716" cy="179914"/>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412" name="rc412"/>
            <p:cNvSpPr/>
            <p:nvPr/>
          </p:nvSpPr>
          <p:spPr>
            <a:xfrm>
              <a:off x="6705549" y="4994609"/>
              <a:ext cx="254716" cy="179914"/>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413" name="rc413"/>
            <p:cNvSpPr/>
            <p:nvPr/>
          </p:nvSpPr>
          <p:spPr>
            <a:xfrm>
              <a:off x="6960265" y="4994609"/>
              <a:ext cx="254716" cy="179914"/>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414" name="rc414"/>
            <p:cNvSpPr/>
            <p:nvPr/>
          </p:nvSpPr>
          <p:spPr>
            <a:xfrm>
              <a:off x="7214982" y="4994609"/>
              <a:ext cx="254716" cy="179914"/>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415" name="rc415"/>
            <p:cNvSpPr/>
            <p:nvPr/>
          </p:nvSpPr>
          <p:spPr>
            <a:xfrm>
              <a:off x="7469698" y="4994609"/>
              <a:ext cx="254716" cy="179914"/>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416" name="rc416"/>
            <p:cNvSpPr/>
            <p:nvPr/>
          </p:nvSpPr>
          <p:spPr>
            <a:xfrm>
              <a:off x="7724414" y="4994609"/>
              <a:ext cx="254716" cy="179914"/>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417" name="rc417"/>
            <p:cNvSpPr/>
            <p:nvPr/>
          </p:nvSpPr>
          <p:spPr>
            <a:xfrm>
              <a:off x="7979130" y="4994609"/>
              <a:ext cx="254716" cy="179914"/>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418" name="rc418"/>
            <p:cNvSpPr/>
            <p:nvPr/>
          </p:nvSpPr>
          <p:spPr>
            <a:xfrm>
              <a:off x="8233847" y="4994609"/>
              <a:ext cx="254716" cy="179914"/>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419" name="rc419"/>
            <p:cNvSpPr/>
            <p:nvPr/>
          </p:nvSpPr>
          <p:spPr>
            <a:xfrm>
              <a:off x="8488563" y="4994609"/>
              <a:ext cx="254716" cy="179914"/>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420" name="rc420"/>
            <p:cNvSpPr/>
            <p:nvPr/>
          </p:nvSpPr>
          <p:spPr>
            <a:xfrm>
              <a:off x="2120656" y="5174523"/>
              <a:ext cx="254716" cy="179914"/>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421" name="rc421"/>
            <p:cNvSpPr/>
            <p:nvPr/>
          </p:nvSpPr>
          <p:spPr>
            <a:xfrm>
              <a:off x="2375372" y="5174523"/>
              <a:ext cx="254716" cy="179914"/>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422" name="rc422"/>
            <p:cNvSpPr/>
            <p:nvPr/>
          </p:nvSpPr>
          <p:spPr>
            <a:xfrm>
              <a:off x="2630088" y="5174523"/>
              <a:ext cx="254716" cy="179914"/>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423" name="rc423"/>
            <p:cNvSpPr/>
            <p:nvPr/>
          </p:nvSpPr>
          <p:spPr>
            <a:xfrm>
              <a:off x="2884805" y="5174523"/>
              <a:ext cx="254716" cy="179914"/>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424" name="rc424"/>
            <p:cNvSpPr/>
            <p:nvPr/>
          </p:nvSpPr>
          <p:spPr>
            <a:xfrm>
              <a:off x="3139521" y="5174523"/>
              <a:ext cx="254716" cy="179914"/>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425" name="rc425"/>
            <p:cNvSpPr/>
            <p:nvPr/>
          </p:nvSpPr>
          <p:spPr>
            <a:xfrm>
              <a:off x="3394237" y="5174523"/>
              <a:ext cx="254716" cy="179914"/>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426" name="rc426"/>
            <p:cNvSpPr/>
            <p:nvPr/>
          </p:nvSpPr>
          <p:spPr>
            <a:xfrm>
              <a:off x="3648953" y="5174523"/>
              <a:ext cx="254716" cy="179914"/>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427" name="rc427"/>
            <p:cNvSpPr/>
            <p:nvPr/>
          </p:nvSpPr>
          <p:spPr>
            <a:xfrm>
              <a:off x="3903670" y="5174523"/>
              <a:ext cx="254716" cy="179914"/>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428" name="rc428"/>
            <p:cNvSpPr/>
            <p:nvPr/>
          </p:nvSpPr>
          <p:spPr>
            <a:xfrm>
              <a:off x="4158386" y="5174523"/>
              <a:ext cx="254716" cy="179914"/>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429" name="rc429"/>
            <p:cNvSpPr/>
            <p:nvPr/>
          </p:nvSpPr>
          <p:spPr>
            <a:xfrm>
              <a:off x="4413102" y="5174523"/>
              <a:ext cx="254716" cy="179914"/>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430" name="rc430"/>
            <p:cNvSpPr/>
            <p:nvPr/>
          </p:nvSpPr>
          <p:spPr>
            <a:xfrm>
              <a:off x="4667819" y="5174523"/>
              <a:ext cx="254716" cy="179914"/>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431" name="rc431"/>
            <p:cNvSpPr/>
            <p:nvPr/>
          </p:nvSpPr>
          <p:spPr>
            <a:xfrm>
              <a:off x="4922535" y="5174523"/>
              <a:ext cx="254716" cy="179914"/>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432" name="rc432"/>
            <p:cNvSpPr/>
            <p:nvPr/>
          </p:nvSpPr>
          <p:spPr>
            <a:xfrm>
              <a:off x="5177251" y="5174523"/>
              <a:ext cx="254716" cy="179914"/>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433" name="rc433"/>
            <p:cNvSpPr/>
            <p:nvPr/>
          </p:nvSpPr>
          <p:spPr>
            <a:xfrm>
              <a:off x="5431968" y="5174523"/>
              <a:ext cx="254716" cy="179914"/>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434" name="rc434"/>
            <p:cNvSpPr/>
            <p:nvPr/>
          </p:nvSpPr>
          <p:spPr>
            <a:xfrm>
              <a:off x="5686684" y="5174523"/>
              <a:ext cx="254716" cy="179914"/>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435" name="rc435"/>
            <p:cNvSpPr/>
            <p:nvPr/>
          </p:nvSpPr>
          <p:spPr>
            <a:xfrm>
              <a:off x="5941400" y="5174523"/>
              <a:ext cx="254716" cy="179914"/>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436" name="rc436"/>
            <p:cNvSpPr/>
            <p:nvPr/>
          </p:nvSpPr>
          <p:spPr>
            <a:xfrm>
              <a:off x="6196116" y="5174523"/>
              <a:ext cx="254716" cy="179914"/>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437" name="rc437"/>
            <p:cNvSpPr/>
            <p:nvPr/>
          </p:nvSpPr>
          <p:spPr>
            <a:xfrm>
              <a:off x="6450833" y="5174523"/>
              <a:ext cx="254716" cy="179914"/>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438" name="rc438"/>
            <p:cNvSpPr/>
            <p:nvPr/>
          </p:nvSpPr>
          <p:spPr>
            <a:xfrm>
              <a:off x="6705549" y="5174523"/>
              <a:ext cx="254716" cy="179914"/>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439" name="rc439"/>
            <p:cNvSpPr/>
            <p:nvPr/>
          </p:nvSpPr>
          <p:spPr>
            <a:xfrm>
              <a:off x="6960265" y="5174523"/>
              <a:ext cx="254716" cy="179914"/>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440" name="rc440"/>
            <p:cNvSpPr/>
            <p:nvPr/>
          </p:nvSpPr>
          <p:spPr>
            <a:xfrm>
              <a:off x="7214982" y="5174523"/>
              <a:ext cx="254716" cy="179914"/>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441" name="rc441"/>
            <p:cNvSpPr/>
            <p:nvPr/>
          </p:nvSpPr>
          <p:spPr>
            <a:xfrm>
              <a:off x="7469698" y="5174523"/>
              <a:ext cx="254716" cy="179914"/>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442" name="rc442"/>
            <p:cNvSpPr/>
            <p:nvPr/>
          </p:nvSpPr>
          <p:spPr>
            <a:xfrm>
              <a:off x="7724414" y="5174523"/>
              <a:ext cx="254716" cy="179914"/>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443" name="rc443"/>
            <p:cNvSpPr/>
            <p:nvPr/>
          </p:nvSpPr>
          <p:spPr>
            <a:xfrm>
              <a:off x="7979130" y="5174523"/>
              <a:ext cx="254716" cy="179914"/>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444" name="rc444"/>
            <p:cNvSpPr/>
            <p:nvPr/>
          </p:nvSpPr>
          <p:spPr>
            <a:xfrm>
              <a:off x="8233847" y="5174523"/>
              <a:ext cx="254716" cy="179914"/>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445" name="rc445"/>
            <p:cNvSpPr/>
            <p:nvPr/>
          </p:nvSpPr>
          <p:spPr>
            <a:xfrm>
              <a:off x="8488563" y="5174523"/>
              <a:ext cx="254716" cy="179914"/>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446" name="rc446"/>
            <p:cNvSpPr/>
            <p:nvPr/>
          </p:nvSpPr>
          <p:spPr>
            <a:xfrm>
              <a:off x="2120656" y="4634779"/>
              <a:ext cx="254716" cy="179914"/>
            </a:xfrm>
            <a:prstGeom prst="rect">
              <a:avLst/>
            </a:prstGeom>
            <a:solidFill>
              <a:srgbClr val="C41308">
                <a:alpha val="100000"/>
              </a:srgbClr>
            </a:solidFill>
            <a:ln w="2710" cap="flat">
              <a:solidFill>
                <a:srgbClr val="FFFFFF">
                  <a:alpha val="100000"/>
                </a:srgbClr>
              </a:solidFill>
              <a:prstDash val="solid"/>
              <a:miter/>
            </a:ln>
          </p:spPr>
          <p:txBody>
            <a:bodyPr/>
            <a:lstStyle/>
            <a:p/>
          </p:txBody>
        </p:sp>
        <p:sp>
          <p:nvSpPr>
            <p:cNvPr id="447" name="rc447"/>
            <p:cNvSpPr/>
            <p:nvPr/>
          </p:nvSpPr>
          <p:spPr>
            <a:xfrm>
              <a:off x="2375372" y="4634779"/>
              <a:ext cx="254716" cy="179914"/>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448" name="rc448"/>
            <p:cNvSpPr/>
            <p:nvPr/>
          </p:nvSpPr>
          <p:spPr>
            <a:xfrm>
              <a:off x="2630088" y="4634779"/>
              <a:ext cx="254716" cy="179914"/>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449" name="rc449"/>
            <p:cNvSpPr/>
            <p:nvPr/>
          </p:nvSpPr>
          <p:spPr>
            <a:xfrm>
              <a:off x="2884805" y="4634779"/>
              <a:ext cx="254716" cy="179914"/>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450" name="rc450"/>
            <p:cNvSpPr/>
            <p:nvPr/>
          </p:nvSpPr>
          <p:spPr>
            <a:xfrm>
              <a:off x="3139521" y="4634779"/>
              <a:ext cx="254716" cy="179914"/>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451" name="rc451"/>
            <p:cNvSpPr/>
            <p:nvPr/>
          </p:nvSpPr>
          <p:spPr>
            <a:xfrm>
              <a:off x="3394237" y="4634779"/>
              <a:ext cx="254716" cy="179914"/>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452" name="rc452"/>
            <p:cNvSpPr/>
            <p:nvPr/>
          </p:nvSpPr>
          <p:spPr>
            <a:xfrm>
              <a:off x="3648953" y="4634779"/>
              <a:ext cx="254716" cy="179914"/>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453" name="rc453"/>
            <p:cNvSpPr/>
            <p:nvPr/>
          </p:nvSpPr>
          <p:spPr>
            <a:xfrm>
              <a:off x="3903670" y="4634779"/>
              <a:ext cx="254716" cy="179914"/>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454" name="rc454"/>
            <p:cNvSpPr/>
            <p:nvPr/>
          </p:nvSpPr>
          <p:spPr>
            <a:xfrm>
              <a:off x="4158386" y="4634779"/>
              <a:ext cx="254716" cy="179914"/>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455" name="rc455"/>
            <p:cNvSpPr/>
            <p:nvPr/>
          </p:nvSpPr>
          <p:spPr>
            <a:xfrm>
              <a:off x="4413102" y="4634779"/>
              <a:ext cx="254716" cy="179914"/>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456" name="rc456"/>
            <p:cNvSpPr/>
            <p:nvPr/>
          </p:nvSpPr>
          <p:spPr>
            <a:xfrm>
              <a:off x="4667819" y="4634779"/>
              <a:ext cx="254716" cy="179914"/>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457" name="rc457"/>
            <p:cNvSpPr/>
            <p:nvPr/>
          </p:nvSpPr>
          <p:spPr>
            <a:xfrm>
              <a:off x="4922535" y="4634779"/>
              <a:ext cx="254716" cy="179914"/>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458" name="rc458"/>
            <p:cNvSpPr/>
            <p:nvPr/>
          </p:nvSpPr>
          <p:spPr>
            <a:xfrm>
              <a:off x="5177251" y="4634779"/>
              <a:ext cx="254716" cy="179914"/>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459" name="rc459"/>
            <p:cNvSpPr/>
            <p:nvPr/>
          </p:nvSpPr>
          <p:spPr>
            <a:xfrm>
              <a:off x="5431968" y="4634779"/>
              <a:ext cx="254716" cy="179914"/>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460" name="rc460"/>
            <p:cNvSpPr/>
            <p:nvPr/>
          </p:nvSpPr>
          <p:spPr>
            <a:xfrm>
              <a:off x="5686684" y="4634779"/>
              <a:ext cx="254716" cy="179914"/>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461" name="rc461"/>
            <p:cNvSpPr/>
            <p:nvPr/>
          </p:nvSpPr>
          <p:spPr>
            <a:xfrm>
              <a:off x="5941400" y="4634779"/>
              <a:ext cx="254716" cy="179914"/>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462" name="rc462"/>
            <p:cNvSpPr/>
            <p:nvPr/>
          </p:nvSpPr>
          <p:spPr>
            <a:xfrm>
              <a:off x="6196116" y="4634779"/>
              <a:ext cx="254716" cy="179914"/>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463" name="rc463"/>
            <p:cNvSpPr/>
            <p:nvPr/>
          </p:nvSpPr>
          <p:spPr>
            <a:xfrm>
              <a:off x="6450833" y="4634779"/>
              <a:ext cx="254716" cy="179914"/>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464" name="rc464"/>
            <p:cNvSpPr/>
            <p:nvPr/>
          </p:nvSpPr>
          <p:spPr>
            <a:xfrm>
              <a:off x="6705549" y="4634779"/>
              <a:ext cx="254716" cy="179914"/>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465" name="rc465"/>
            <p:cNvSpPr/>
            <p:nvPr/>
          </p:nvSpPr>
          <p:spPr>
            <a:xfrm>
              <a:off x="6960265" y="4634779"/>
              <a:ext cx="254716" cy="179914"/>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466" name="rc466"/>
            <p:cNvSpPr/>
            <p:nvPr/>
          </p:nvSpPr>
          <p:spPr>
            <a:xfrm>
              <a:off x="7214982" y="4634779"/>
              <a:ext cx="254716" cy="179914"/>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467" name="rc467"/>
            <p:cNvSpPr/>
            <p:nvPr/>
          </p:nvSpPr>
          <p:spPr>
            <a:xfrm>
              <a:off x="7469698" y="4634779"/>
              <a:ext cx="254716" cy="179914"/>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468" name="rc468"/>
            <p:cNvSpPr/>
            <p:nvPr/>
          </p:nvSpPr>
          <p:spPr>
            <a:xfrm>
              <a:off x="7724414" y="4634779"/>
              <a:ext cx="254716" cy="179914"/>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469" name="rc469"/>
            <p:cNvSpPr/>
            <p:nvPr/>
          </p:nvSpPr>
          <p:spPr>
            <a:xfrm>
              <a:off x="7979130" y="4634779"/>
              <a:ext cx="254716" cy="179914"/>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470" name="rc470"/>
            <p:cNvSpPr/>
            <p:nvPr/>
          </p:nvSpPr>
          <p:spPr>
            <a:xfrm>
              <a:off x="8233847" y="4634779"/>
              <a:ext cx="254716" cy="179914"/>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471" name="rc471"/>
            <p:cNvSpPr/>
            <p:nvPr/>
          </p:nvSpPr>
          <p:spPr>
            <a:xfrm>
              <a:off x="8488563" y="4634779"/>
              <a:ext cx="254716" cy="179914"/>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472" name="rc472"/>
            <p:cNvSpPr/>
            <p:nvPr/>
          </p:nvSpPr>
          <p:spPr>
            <a:xfrm>
              <a:off x="4922535" y="3015546"/>
              <a:ext cx="254716" cy="179914"/>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473" name="rc473"/>
            <p:cNvSpPr/>
            <p:nvPr/>
          </p:nvSpPr>
          <p:spPr>
            <a:xfrm>
              <a:off x="5177251" y="3015546"/>
              <a:ext cx="254716" cy="179914"/>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474" name="rc474"/>
            <p:cNvSpPr/>
            <p:nvPr/>
          </p:nvSpPr>
          <p:spPr>
            <a:xfrm>
              <a:off x="5431968" y="3015546"/>
              <a:ext cx="254716" cy="179914"/>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475" name="rc475"/>
            <p:cNvSpPr/>
            <p:nvPr/>
          </p:nvSpPr>
          <p:spPr>
            <a:xfrm>
              <a:off x="5686684" y="3015546"/>
              <a:ext cx="254716" cy="179914"/>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476" name="rc476"/>
            <p:cNvSpPr/>
            <p:nvPr/>
          </p:nvSpPr>
          <p:spPr>
            <a:xfrm>
              <a:off x="5941400" y="3015546"/>
              <a:ext cx="254716" cy="179914"/>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477" name="rc477"/>
            <p:cNvSpPr/>
            <p:nvPr/>
          </p:nvSpPr>
          <p:spPr>
            <a:xfrm>
              <a:off x="6196116" y="3015546"/>
              <a:ext cx="254716" cy="179914"/>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478" name="rc478"/>
            <p:cNvSpPr/>
            <p:nvPr/>
          </p:nvSpPr>
          <p:spPr>
            <a:xfrm>
              <a:off x="6450833" y="3015546"/>
              <a:ext cx="254716" cy="179914"/>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479" name="rc479"/>
            <p:cNvSpPr/>
            <p:nvPr/>
          </p:nvSpPr>
          <p:spPr>
            <a:xfrm>
              <a:off x="6705549" y="3015546"/>
              <a:ext cx="254716" cy="179914"/>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480" name="rc480"/>
            <p:cNvSpPr/>
            <p:nvPr/>
          </p:nvSpPr>
          <p:spPr>
            <a:xfrm>
              <a:off x="6960265" y="3015546"/>
              <a:ext cx="254716" cy="179914"/>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481" name="rc481"/>
            <p:cNvSpPr/>
            <p:nvPr/>
          </p:nvSpPr>
          <p:spPr>
            <a:xfrm>
              <a:off x="7214982" y="3015546"/>
              <a:ext cx="254716" cy="179914"/>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482" name="rc482"/>
            <p:cNvSpPr/>
            <p:nvPr/>
          </p:nvSpPr>
          <p:spPr>
            <a:xfrm>
              <a:off x="7469698" y="3015546"/>
              <a:ext cx="254716" cy="179914"/>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483" name="rc483"/>
            <p:cNvSpPr/>
            <p:nvPr/>
          </p:nvSpPr>
          <p:spPr>
            <a:xfrm>
              <a:off x="7724414" y="3015546"/>
              <a:ext cx="254716" cy="179914"/>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484" name="rc484"/>
            <p:cNvSpPr/>
            <p:nvPr/>
          </p:nvSpPr>
          <p:spPr>
            <a:xfrm>
              <a:off x="7979130" y="3015546"/>
              <a:ext cx="254716" cy="179914"/>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485" name="rc485"/>
            <p:cNvSpPr/>
            <p:nvPr/>
          </p:nvSpPr>
          <p:spPr>
            <a:xfrm>
              <a:off x="8233847" y="3015546"/>
              <a:ext cx="254716" cy="179914"/>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486" name="rc486"/>
            <p:cNvSpPr/>
            <p:nvPr/>
          </p:nvSpPr>
          <p:spPr>
            <a:xfrm>
              <a:off x="8488563" y="3015546"/>
              <a:ext cx="254716" cy="179914"/>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487" name="rc487"/>
            <p:cNvSpPr/>
            <p:nvPr/>
          </p:nvSpPr>
          <p:spPr>
            <a:xfrm>
              <a:off x="2120656" y="1396313"/>
              <a:ext cx="254716" cy="17991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488" name="rc488"/>
            <p:cNvSpPr/>
            <p:nvPr/>
          </p:nvSpPr>
          <p:spPr>
            <a:xfrm>
              <a:off x="2375372" y="1396313"/>
              <a:ext cx="254716" cy="17991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89" name="rc489"/>
            <p:cNvSpPr/>
            <p:nvPr/>
          </p:nvSpPr>
          <p:spPr>
            <a:xfrm>
              <a:off x="2630088" y="1396313"/>
              <a:ext cx="254716" cy="17991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90" name="rc490"/>
            <p:cNvSpPr/>
            <p:nvPr/>
          </p:nvSpPr>
          <p:spPr>
            <a:xfrm>
              <a:off x="2884805" y="1396313"/>
              <a:ext cx="254716" cy="17991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91" name="rc491"/>
            <p:cNvSpPr/>
            <p:nvPr/>
          </p:nvSpPr>
          <p:spPr>
            <a:xfrm>
              <a:off x="3139521" y="1396313"/>
              <a:ext cx="254716" cy="17991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92" name="rc492"/>
            <p:cNvSpPr/>
            <p:nvPr/>
          </p:nvSpPr>
          <p:spPr>
            <a:xfrm>
              <a:off x="3394237" y="1396313"/>
              <a:ext cx="254716" cy="17991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93" name="rc493"/>
            <p:cNvSpPr/>
            <p:nvPr/>
          </p:nvSpPr>
          <p:spPr>
            <a:xfrm>
              <a:off x="3648953" y="1396313"/>
              <a:ext cx="254716" cy="17991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94" name="rc494"/>
            <p:cNvSpPr/>
            <p:nvPr/>
          </p:nvSpPr>
          <p:spPr>
            <a:xfrm>
              <a:off x="3903670" y="1396313"/>
              <a:ext cx="254716" cy="17991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95" name="rc495"/>
            <p:cNvSpPr/>
            <p:nvPr/>
          </p:nvSpPr>
          <p:spPr>
            <a:xfrm>
              <a:off x="4158386" y="1396313"/>
              <a:ext cx="254716" cy="17991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96" name="rc496"/>
            <p:cNvSpPr/>
            <p:nvPr/>
          </p:nvSpPr>
          <p:spPr>
            <a:xfrm>
              <a:off x="4413102" y="1396313"/>
              <a:ext cx="254716" cy="17991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97" name="rc497"/>
            <p:cNvSpPr/>
            <p:nvPr/>
          </p:nvSpPr>
          <p:spPr>
            <a:xfrm>
              <a:off x="4667819" y="1396313"/>
              <a:ext cx="254716" cy="17991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98" name="rc498"/>
            <p:cNvSpPr/>
            <p:nvPr/>
          </p:nvSpPr>
          <p:spPr>
            <a:xfrm>
              <a:off x="4922535" y="1396313"/>
              <a:ext cx="254716" cy="17991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99" name="rc499"/>
            <p:cNvSpPr/>
            <p:nvPr/>
          </p:nvSpPr>
          <p:spPr>
            <a:xfrm>
              <a:off x="5177251" y="1396313"/>
              <a:ext cx="254716" cy="17991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00" name="rc500"/>
            <p:cNvSpPr/>
            <p:nvPr/>
          </p:nvSpPr>
          <p:spPr>
            <a:xfrm>
              <a:off x="5431968" y="1396313"/>
              <a:ext cx="254716" cy="17991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01" name="rc501"/>
            <p:cNvSpPr/>
            <p:nvPr/>
          </p:nvSpPr>
          <p:spPr>
            <a:xfrm>
              <a:off x="5686684" y="1396313"/>
              <a:ext cx="254716" cy="17991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02" name="rc502"/>
            <p:cNvSpPr/>
            <p:nvPr/>
          </p:nvSpPr>
          <p:spPr>
            <a:xfrm>
              <a:off x="5941400" y="1396313"/>
              <a:ext cx="254716" cy="17991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03" name="rc503"/>
            <p:cNvSpPr/>
            <p:nvPr/>
          </p:nvSpPr>
          <p:spPr>
            <a:xfrm>
              <a:off x="6196116" y="1396313"/>
              <a:ext cx="254716" cy="17991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04" name="rc504"/>
            <p:cNvSpPr/>
            <p:nvPr/>
          </p:nvSpPr>
          <p:spPr>
            <a:xfrm>
              <a:off x="6450833" y="1396313"/>
              <a:ext cx="254716" cy="17991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05" name="rc505"/>
            <p:cNvSpPr/>
            <p:nvPr/>
          </p:nvSpPr>
          <p:spPr>
            <a:xfrm>
              <a:off x="6705549" y="1396313"/>
              <a:ext cx="254716" cy="17991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06" name="rc506"/>
            <p:cNvSpPr/>
            <p:nvPr/>
          </p:nvSpPr>
          <p:spPr>
            <a:xfrm>
              <a:off x="6960265" y="1396313"/>
              <a:ext cx="254716" cy="17991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07" name="rc507"/>
            <p:cNvSpPr/>
            <p:nvPr/>
          </p:nvSpPr>
          <p:spPr>
            <a:xfrm>
              <a:off x="7214982" y="1396313"/>
              <a:ext cx="254716" cy="17991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08" name="rc508"/>
            <p:cNvSpPr/>
            <p:nvPr/>
          </p:nvSpPr>
          <p:spPr>
            <a:xfrm>
              <a:off x="7469698" y="1396313"/>
              <a:ext cx="254716" cy="17991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09" name="rc509"/>
            <p:cNvSpPr/>
            <p:nvPr/>
          </p:nvSpPr>
          <p:spPr>
            <a:xfrm>
              <a:off x="7724414" y="1396313"/>
              <a:ext cx="254716" cy="17991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10" name="rc510"/>
            <p:cNvSpPr/>
            <p:nvPr/>
          </p:nvSpPr>
          <p:spPr>
            <a:xfrm>
              <a:off x="7979130" y="1396313"/>
              <a:ext cx="254716" cy="17991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511" name="rc511"/>
            <p:cNvSpPr/>
            <p:nvPr/>
          </p:nvSpPr>
          <p:spPr>
            <a:xfrm>
              <a:off x="8233847" y="1396313"/>
              <a:ext cx="254716" cy="17991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12" name="rc512"/>
            <p:cNvSpPr/>
            <p:nvPr/>
          </p:nvSpPr>
          <p:spPr>
            <a:xfrm>
              <a:off x="8488563" y="1396313"/>
              <a:ext cx="254716" cy="17991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13" name="rc513"/>
            <p:cNvSpPr/>
            <p:nvPr/>
          </p:nvSpPr>
          <p:spPr>
            <a:xfrm>
              <a:off x="2120656" y="3915120"/>
              <a:ext cx="254716" cy="179914"/>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514" name="rc514"/>
            <p:cNvSpPr/>
            <p:nvPr/>
          </p:nvSpPr>
          <p:spPr>
            <a:xfrm>
              <a:off x="2375372" y="3915120"/>
              <a:ext cx="254716" cy="179914"/>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515" name="rc515"/>
            <p:cNvSpPr/>
            <p:nvPr/>
          </p:nvSpPr>
          <p:spPr>
            <a:xfrm>
              <a:off x="2630088" y="3915120"/>
              <a:ext cx="254716" cy="179914"/>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516" name="rc516"/>
            <p:cNvSpPr/>
            <p:nvPr/>
          </p:nvSpPr>
          <p:spPr>
            <a:xfrm>
              <a:off x="2884805" y="3915120"/>
              <a:ext cx="254716" cy="179914"/>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517" name="rc517"/>
            <p:cNvSpPr/>
            <p:nvPr/>
          </p:nvSpPr>
          <p:spPr>
            <a:xfrm>
              <a:off x="3139521" y="3915120"/>
              <a:ext cx="254716" cy="179914"/>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518" name="rc518"/>
            <p:cNvSpPr/>
            <p:nvPr/>
          </p:nvSpPr>
          <p:spPr>
            <a:xfrm>
              <a:off x="3394237" y="3915120"/>
              <a:ext cx="254716" cy="179914"/>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519" name="rc519"/>
            <p:cNvSpPr/>
            <p:nvPr/>
          </p:nvSpPr>
          <p:spPr>
            <a:xfrm>
              <a:off x="3648953" y="3915120"/>
              <a:ext cx="254716" cy="179914"/>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520" name="rc520"/>
            <p:cNvSpPr/>
            <p:nvPr/>
          </p:nvSpPr>
          <p:spPr>
            <a:xfrm>
              <a:off x="3903670" y="3915120"/>
              <a:ext cx="254716" cy="179914"/>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521" name="rc521"/>
            <p:cNvSpPr/>
            <p:nvPr/>
          </p:nvSpPr>
          <p:spPr>
            <a:xfrm>
              <a:off x="4158386" y="3915120"/>
              <a:ext cx="254716" cy="179914"/>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522" name="rc522"/>
            <p:cNvSpPr/>
            <p:nvPr/>
          </p:nvSpPr>
          <p:spPr>
            <a:xfrm>
              <a:off x="4413102" y="3915120"/>
              <a:ext cx="254716" cy="179914"/>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523" name="rc523"/>
            <p:cNvSpPr/>
            <p:nvPr/>
          </p:nvSpPr>
          <p:spPr>
            <a:xfrm>
              <a:off x="4667819" y="3915120"/>
              <a:ext cx="254716" cy="17991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524" name="rc524"/>
            <p:cNvSpPr/>
            <p:nvPr/>
          </p:nvSpPr>
          <p:spPr>
            <a:xfrm>
              <a:off x="4922535" y="3915120"/>
              <a:ext cx="254716" cy="179914"/>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525" name="rc525"/>
            <p:cNvSpPr/>
            <p:nvPr/>
          </p:nvSpPr>
          <p:spPr>
            <a:xfrm>
              <a:off x="5177251" y="3915120"/>
              <a:ext cx="254716" cy="179914"/>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526" name="rc526"/>
            <p:cNvSpPr/>
            <p:nvPr/>
          </p:nvSpPr>
          <p:spPr>
            <a:xfrm>
              <a:off x="5431968" y="3915120"/>
              <a:ext cx="254716" cy="179914"/>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527" name="rc527"/>
            <p:cNvSpPr/>
            <p:nvPr/>
          </p:nvSpPr>
          <p:spPr>
            <a:xfrm>
              <a:off x="5686684" y="3915120"/>
              <a:ext cx="254716" cy="179914"/>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528" name="rc528"/>
            <p:cNvSpPr/>
            <p:nvPr/>
          </p:nvSpPr>
          <p:spPr>
            <a:xfrm>
              <a:off x="5941400" y="3915120"/>
              <a:ext cx="254716" cy="179914"/>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529" name="rc529"/>
            <p:cNvSpPr/>
            <p:nvPr/>
          </p:nvSpPr>
          <p:spPr>
            <a:xfrm>
              <a:off x="6196116" y="3915120"/>
              <a:ext cx="254716" cy="179914"/>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530" name="rc530"/>
            <p:cNvSpPr/>
            <p:nvPr/>
          </p:nvSpPr>
          <p:spPr>
            <a:xfrm>
              <a:off x="6450833" y="3915120"/>
              <a:ext cx="254716" cy="17991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531" name="rc531"/>
            <p:cNvSpPr/>
            <p:nvPr/>
          </p:nvSpPr>
          <p:spPr>
            <a:xfrm>
              <a:off x="6705549" y="3915120"/>
              <a:ext cx="254716" cy="17991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532" name="rc532"/>
            <p:cNvSpPr/>
            <p:nvPr/>
          </p:nvSpPr>
          <p:spPr>
            <a:xfrm>
              <a:off x="6960265" y="3915120"/>
              <a:ext cx="254716" cy="17991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533" name="rc533"/>
            <p:cNvSpPr/>
            <p:nvPr/>
          </p:nvSpPr>
          <p:spPr>
            <a:xfrm>
              <a:off x="7214982" y="3915120"/>
              <a:ext cx="254716" cy="179914"/>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534" name="rc534"/>
            <p:cNvSpPr/>
            <p:nvPr/>
          </p:nvSpPr>
          <p:spPr>
            <a:xfrm>
              <a:off x="7469698" y="3915120"/>
              <a:ext cx="254716" cy="179914"/>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535" name="rc535"/>
            <p:cNvSpPr/>
            <p:nvPr/>
          </p:nvSpPr>
          <p:spPr>
            <a:xfrm>
              <a:off x="7724414" y="3915120"/>
              <a:ext cx="254716" cy="179914"/>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536" name="rc536"/>
            <p:cNvSpPr/>
            <p:nvPr/>
          </p:nvSpPr>
          <p:spPr>
            <a:xfrm>
              <a:off x="7979130" y="3915120"/>
              <a:ext cx="254716" cy="179914"/>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537" name="rc537"/>
            <p:cNvSpPr/>
            <p:nvPr/>
          </p:nvSpPr>
          <p:spPr>
            <a:xfrm>
              <a:off x="8233847" y="3915120"/>
              <a:ext cx="254716" cy="179914"/>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538" name="rc538"/>
            <p:cNvSpPr/>
            <p:nvPr/>
          </p:nvSpPr>
          <p:spPr>
            <a:xfrm>
              <a:off x="8488563" y="3915120"/>
              <a:ext cx="254716" cy="179914"/>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539" name="rc539"/>
            <p:cNvSpPr/>
            <p:nvPr/>
          </p:nvSpPr>
          <p:spPr>
            <a:xfrm>
              <a:off x="2120656" y="3375376"/>
              <a:ext cx="254716" cy="179914"/>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540" name="rc540"/>
            <p:cNvSpPr/>
            <p:nvPr/>
          </p:nvSpPr>
          <p:spPr>
            <a:xfrm>
              <a:off x="2375372" y="3375376"/>
              <a:ext cx="254716" cy="179914"/>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541" name="rc541"/>
            <p:cNvSpPr/>
            <p:nvPr/>
          </p:nvSpPr>
          <p:spPr>
            <a:xfrm>
              <a:off x="2630088" y="3375376"/>
              <a:ext cx="254716" cy="179914"/>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542" name="rc542"/>
            <p:cNvSpPr/>
            <p:nvPr/>
          </p:nvSpPr>
          <p:spPr>
            <a:xfrm>
              <a:off x="2884805" y="3375376"/>
              <a:ext cx="254716" cy="179914"/>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543" name="rc543"/>
            <p:cNvSpPr/>
            <p:nvPr/>
          </p:nvSpPr>
          <p:spPr>
            <a:xfrm>
              <a:off x="3139521" y="3375376"/>
              <a:ext cx="254716" cy="179914"/>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544" name="rc544"/>
            <p:cNvSpPr/>
            <p:nvPr/>
          </p:nvSpPr>
          <p:spPr>
            <a:xfrm>
              <a:off x="3394237" y="3375376"/>
              <a:ext cx="254716" cy="179914"/>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545" name="rc545"/>
            <p:cNvSpPr/>
            <p:nvPr/>
          </p:nvSpPr>
          <p:spPr>
            <a:xfrm>
              <a:off x="3648953" y="3375376"/>
              <a:ext cx="254716" cy="179914"/>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546" name="rc546"/>
            <p:cNvSpPr/>
            <p:nvPr/>
          </p:nvSpPr>
          <p:spPr>
            <a:xfrm>
              <a:off x="3903670" y="3375376"/>
              <a:ext cx="254716" cy="179914"/>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547" name="rc547"/>
            <p:cNvSpPr/>
            <p:nvPr/>
          </p:nvSpPr>
          <p:spPr>
            <a:xfrm>
              <a:off x="4158386" y="3375376"/>
              <a:ext cx="254716" cy="179914"/>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548" name="rc548"/>
            <p:cNvSpPr/>
            <p:nvPr/>
          </p:nvSpPr>
          <p:spPr>
            <a:xfrm>
              <a:off x="4413102" y="3375376"/>
              <a:ext cx="254716" cy="179914"/>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549" name="rc549"/>
            <p:cNvSpPr/>
            <p:nvPr/>
          </p:nvSpPr>
          <p:spPr>
            <a:xfrm>
              <a:off x="4667819" y="3375376"/>
              <a:ext cx="254716" cy="179914"/>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550" name="rc550"/>
            <p:cNvSpPr/>
            <p:nvPr/>
          </p:nvSpPr>
          <p:spPr>
            <a:xfrm>
              <a:off x="4922535" y="3375376"/>
              <a:ext cx="254716" cy="179914"/>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551" name="rc551"/>
            <p:cNvSpPr/>
            <p:nvPr/>
          </p:nvSpPr>
          <p:spPr>
            <a:xfrm>
              <a:off x="5177251" y="3375376"/>
              <a:ext cx="254716" cy="179914"/>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552" name="rc552"/>
            <p:cNvSpPr/>
            <p:nvPr/>
          </p:nvSpPr>
          <p:spPr>
            <a:xfrm>
              <a:off x="5431968" y="3375376"/>
              <a:ext cx="254716" cy="179914"/>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553" name="rc553"/>
            <p:cNvSpPr/>
            <p:nvPr/>
          </p:nvSpPr>
          <p:spPr>
            <a:xfrm>
              <a:off x="5686684" y="3375376"/>
              <a:ext cx="254716" cy="179914"/>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554" name="rc554"/>
            <p:cNvSpPr/>
            <p:nvPr/>
          </p:nvSpPr>
          <p:spPr>
            <a:xfrm>
              <a:off x="5941400" y="3375376"/>
              <a:ext cx="254716" cy="179914"/>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555" name="rc555"/>
            <p:cNvSpPr/>
            <p:nvPr/>
          </p:nvSpPr>
          <p:spPr>
            <a:xfrm>
              <a:off x="6196116" y="3375376"/>
              <a:ext cx="254716" cy="179914"/>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556" name="rc556"/>
            <p:cNvSpPr/>
            <p:nvPr/>
          </p:nvSpPr>
          <p:spPr>
            <a:xfrm>
              <a:off x="6450833" y="3375376"/>
              <a:ext cx="254716" cy="179914"/>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557" name="rc557"/>
            <p:cNvSpPr/>
            <p:nvPr/>
          </p:nvSpPr>
          <p:spPr>
            <a:xfrm>
              <a:off x="6705549" y="3375376"/>
              <a:ext cx="254716" cy="179914"/>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558" name="rc558"/>
            <p:cNvSpPr/>
            <p:nvPr/>
          </p:nvSpPr>
          <p:spPr>
            <a:xfrm>
              <a:off x="6960265" y="3375376"/>
              <a:ext cx="254716" cy="179914"/>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559" name="rc559"/>
            <p:cNvSpPr/>
            <p:nvPr/>
          </p:nvSpPr>
          <p:spPr>
            <a:xfrm>
              <a:off x="7214982" y="3375376"/>
              <a:ext cx="254716" cy="179914"/>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560" name="rc560"/>
            <p:cNvSpPr/>
            <p:nvPr/>
          </p:nvSpPr>
          <p:spPr>
            <a:xfrm>
              <a:off x="7469698" y="3375376"/>
              <a:ext cx="254716" cy="179914"/>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561" name="rc561"/>
            <p:cNvSpPr/>
            <p:nvPr/>
          </p:nvSpPr>
          <p:spPr>
            <a:xfrm>
              <a:off x="7724414" y="3375376"/>
              <a:ext cx="254716" cy="179914"/>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562" name="rc562"/>
            <p:cNvSpPr/>
            <p:nvPr/>
          </p:nvSpPr>
          <p:spPr>
            <a:xfrm>
              <a:off x="7979130" y="3375376"/>
              <a:ext cx="254716" cy="179914"/>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563" name="rc563"/>
            <p:cNvSpPr/>
            <p:nvPr/>
          </p:nvSpPr>
          <p:spPr>
            <a:xfrm>
              <a:off x="8233847" y="3375376"/>
              <a:ext cx="254716" cy="179914"/>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564" name="rc564"/>
            <p:cNvSpPr/>
            <p:nvPr/>
          </p:nvSpPr>
          <p:spPr>
            <a:xfrm>
              <a:off x="8488563" y="3375376"/>
              <a:ext cx="254716" cy="179914"/>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565" name="rc565"/>
            <p:cNvSpPr/>
            <p:nvPr/>
          </p:nvSpPr>
          <p:spPr>
            <a:xfrm>
              <a:off x="2120656" y="1576228"/>
              <a:ext cx="254716" cy="17991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66" name="rc566"/>
            <p:cNvSpPr/>
            <p:nvPr/>
          </p:nvSpPr>
          <p:spPr>
            <a:xfrm>
              <a:off x="2375372" y="1576228"/>
              <a:ext cx="254716" cy="17991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67" name="rc567"/>
            <p:cNvSpPr/>
            <p:nvPr/>
          </p:nvSpPr>
          <p:spPr>
            <a:xfrm>
              <a:off x="2630088" y="1576228"/>
              <a:ext cx="254716" cy="17991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68" name="rc568"/>
            <p:cNvSpPr/>
            <p:nvPr/>
          </p:nvSpPr>
          <p:spPr>
            <a:xfrm>
              <a:off x="2884805" y="1576228"/>
              <a:ext cx="254716" cy="17991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69" name="rc569"/>
            <p:cNvSpPr/>
            <p:nvPr/>
          </p:nvSpPr>
          <p:spPr>
            <a:xfrm>
              <a:off x="3139521" y="1576228"/>
              <a:ext cx="254716" cy="17991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70" name="rc570"/>
            <p:cNvSpPr/>
            <p:nvPr/>
          </p:nvSpPr>
          <p:spPr>
            <a:xfrm>
              <a:off x="3394237" y="1576228"/>
              <a:ext cx="254716" cy="17991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71" name="rc571"/>
            <p:cNvSpPr/>
            <p:nvPr/>
          </p:nvSpPr>
          <p:spPr>
            <a:xfrm>
              <a:off x="3648953" y="1576228"/>
              <a:ext cx="254716" cy="17991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72" name="rc572"/>
            <p:cNvSpPr/>
            <p:nvPr/>
          </p:nvSpPr>
          <p:spPr>
            <a:xfrm>
              <a:off x="3903670" y="1576228"/>
              <a:ext cx="254716" cy="17991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73" name="rc573"/>
            <p:cNvSpPr/>
            <p:nvPr/>
          </p:nvSpPr>
          <p:spPr>
            <a:xfrm>
              <a:off x="4158386" y="1576228"/>
              <a:ext cx="254716" cy="17991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574" name="rc574"/>
            <p:cNvSpPr/>
            <p:nvPr/>
          </p:nvSpPr>
          <p:spPr>
            <a:xfrm>
              <a:off x="4413102" y="1576228"/>
              <a:ext cx="254716" cy="179914"/>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575" name="rc575"/>
            <p:cNvSpPr/>
            <p:nvPr/>
          </p:nvSpPr>
          <p:spPr>
            <a:xfrm>
              <a:off x="4667819" y="1576228"/>
              <a:ext cx="254716" cy="179914"/>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576" name="rc576"/>
            <p:cNvSpPr/>
            <p:nvPr/>
          </p:nvSpPr>
          <p:spPr>
            <a:xfrm>
              <a:off x="4922535" y="1576228"/>
              <a:ext cx="254716" cy="179914"/>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577" name="rc577"/>
            <p:cNvSpPr/>
            <p:nvPr/>
          </p:nvSpPr>
          <p:spPr>
            <a:xfrm>
              <a:off x="5177251" y="1576228"/>
              <a:ext cx="254716" cy="179914"/>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578" name="rc578"/>
            <p:cNvSpPr/>
            <p:nvPr/>
          </p:nvSpPr>
          <p:spPr>
            <a:xfrm>
              <a:off x="5431968" y="1576228"/>
              <a:ext cx="254716" cy="179914"/>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579" name="rc579"/>
            <p:cNvSpPr/>
            <p:nvPr/>
          </p:nvSpPr>
          <p:spPr>
            <a:xfrm>
              <a:off x="5686684" y="1576228"/>
              <a:ext cx="254716" cy="179914"/>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580" name="rc580"/>
            <p:cNvSpPr/>
            <p:nvPr/>
          </p:nvSpPr>
          <p:spPr>
            <a:xfrm>
              <a:off x="5941400" y="1576228"/>
              <a:ext cx="254716" cy="179914"/>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581" name="rc581"/>
            <p:cNvSpPr/>
            <p:nvPr/>
          </p:nvSpPr>
          <p:spPr>
            <a:xfrm>
              <a:off x="6196116" y="1576228"/>
              <a:ext cx="254716" cy="179914"/>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582" name="rc582"/>
            <p:cNvSpPr/>
            <p:nvPr/>
          </p:nvSpPr>
          <p:spPr>
            <a:xfrm>
              <a:off x="6450833" y="1576228"/>
              <a:ext cx="254716" cy="179914"/>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583" name="rc583"/>
            <p:cNvSpPr/>
            <p:nvPr/>
          </p:nvSpPr>
          <p:spPr>
            <a:xfrm>
              <a:off x="6705549" y="1576228"/>
              <a:ext cx="254716" cy="17991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584" name="rc584"/>
            <p:cNvSpPr/>
            <p:nvPr/>
          </p:nvSpPr>
          <p:spPr>
            <a:xfrm>
              <a:off x="6960265" y="1576228"/>
              <a:ext cx="254716" cy="17991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585" name="rc585"/>
            <p:cNvSpPr/>
            <p:nvPr/>
          </p:nvSpPr>
          <p:spPr>
            <a:xfrm>
              <a:off x="7214982" y="1576228"/>
              <a:ext cx="254716" cy="179914"/>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586" name="rc586"/>
            <p:cNvSpPr/>
            <p:nvPr/>
          </p:nvSpPr>
          <p:spPr>
            <a:xfrm>
              <a:off x="7469698" y="1576228"/>
              <a:ext cx="254716" cy="17991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587" name="rc587"/>
            <p:cNvSpPr/>
            <p:nvPr/>
          </p:nvSpPr>
          <p:spPr>
            <a:xfrm>
              <a:off x="7724414" y="1576228"/>
              <a:ext cx="254716" cy="179914"/>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588" name="rc588"/>
            <p:cNvSpPr/>
            <p:nvPr/>
          </p:nvSpPr>
          <p:spPr>
            <a:xfrm>
              <a:off x="7979130" y="1576228"/>
              <a:ext cx="254716" cy="17991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589" name="rc589"/>
            <p:cNvSpPr/>
            <p:nvPr/>
          </p:nvSpPr>
          <p:spPr>
            <a:xfrm>
              <a:off x="8233847" y="1576228"/>
              <a:ext cx="254716" cy="17991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590" name="rc590"/>
            <p:cNvSpPr/>
            <p:nvPr/>
          </p:nvSpPr>
          <p:spPr>
            <a:xfrm>
              <a:off x="8488563" y="1576228"/>
              <a:ext cx="254716" cy="17991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91" name="rc591"/>
            <p:cNvSpPr/>
            <p:nvPr/>
          </p:nvSpPr>
          <p:spPr>
            <a:xfrm>
              <a:off x="2120656" y="5534353"/>
              <a:ext cx="254716" cy="179914"/>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592" name="rc592"/>
            <p:cNvSpPr/>
            <p:nvPr/>
          </p:nvSpPr>
          <p:spPr>
            <a:xfrm>
              <a:off x="2375372" y="5534353"/>
              <a:ext cx="254716" cy="179914"/>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593" name="rc593"/>
            <p:cNvSpPr/>
            <p:nvPr/>
          </p:nvSpPr>
          <p:spPr>
            <a:xfrm>
              <a:off x="2630088" y="5534353"/>
              <a:ext cx="254716" cy="179914"/>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594" name="rc594"/>
            <p:cNvSpPr/>
            <p:nvPr/>
          </p:nvSpPr>
          <p:spPr>
            <a:xfrm>
              <a:off x="2884805" y="5534353"/>
              <a:ext cx="254716" cy="179914"/>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595" name="rc595"/>
            <p:cNvSpPr/>
            <p:nvPr/>
          </p:nvSpPr>
          <p:spPr>
            <a:xfrm>
              <a:off x="3139521" y="5534353"/>
              <a:ext cx="254716" cy="179914"/>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596" name="rc596"/>
            <p:cNvSpPr/>
            <p:nvPr/>
          </p:nvSpPr>
          <p:spPr>
            <a:xfrm>
              <a:off x="3394237" y="5534353"/>
              <a:ext cx="254716" cy="179914"/>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597" name="rc597"/>
            <p:cNvSpPr/>
            <p:nvPr/>
          </p:nvSpPr>
          <p:spPr>
            <a:xfrm>
              <a:off x="3648953" y="5534353"/>
              <a:ext cx="254716" cy="179914"/>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598" name="rc598"/>
            <p:cNvSpPr/>
            <p:nvPr/>
          </p:nvSpPr>
          <p:spPr>
            <a:xfrm>
              <a:off x="3903670" y="5534353"/>
              <a:ext cx="254716" cy="179914"/>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599" name="rc599"/>
            <p:cNvSpPr/>
            <p:nvPr/>
          </p:nvSpPr>
          <p:spPr>
            <a:xfrm>
              <a:off x="4158386" y="5534353"/>
              <a:ext cx="254716" cy="179914"/>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600" name="rc600"/>
            <p:cNvSpPr/>
            <p:nvPr/>
          </p:nvSpPr>
          <p:spPr>
            <a:xfrm>
              <a:off x="4413102" y="5534353"/>
              <a:ext cx="254716" cy="179914"/>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601" name="rc601"/>
            <p:cNvSpPr/>
            <p:nvPr/>
          </p:nvSpPr>
          <p:spPr>
            <a:xfrm>
              <a:off x="4667819" y="5534353"/>
              <a:ext cx="254716" cy="179914"/>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602" name="rc602"/>
            <p:cNvSpPr/>
            <p:nvPr/>
          </p:nvSpPr>
          <p:spPr>
            <a:xfrm>
              <a:off x="4922535" y="5534353"/>
              <a:ext cx="254716" cy="179914"/>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603" name="rc603"/>
            <p:cNvSpPr/>
            <p:nvPr/>
          </p:nvSpPr>
          <p:spPr>
            <a:xfrm>
              <a:off x="5177251" y="5534353"/>
              <a:ext cx="254716" cy="179914"/>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604" name="rc604"/>
            <p:cNvSpPr/>
            <p:nvPr/>
          </p:nvSpPr>
          <p:spPr>
            <a:xfrm>
              <a:off x="5431968" y="5534353"/>
              <a:ext cx="254716" cy="179914"/>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605" name="rc605"/>
            <p:cNvSpPr/>
            <p:nvPr/>
          </p:nvSpPr>
          <p:spPr>
            <a:xfrm>
              <a:off x="5686684" y="5534353"/>
              <a:ext cx="254716" cy="179914"/>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606" name="rc606"/>
            <p:cNvSpPr/>
            <p:nvPr/>
          </p:nvSpPr>
          <p:spPr>
            <a:xfrm>
              <a:off x="5941400" y="5534353"/>
              <a:ext cx="254716" cy="179914"/>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607" name="rc607"/>
            <p:cNvSpPr/>
            <p:nvPr/>
          </p:nvSpPr>
          <p:spPr>
            <a:xfrm>
              <a:off x="6196116" y="5534353"/>
              <a:ext cx="254716" cy="179914"/>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608" name="rc608"/>
            <p:cNvSpPr/>
            <p:nvPr/>
          </p:nvSpPr>
          <p:spPr>
            <a:xfrm>
              <a:off x="6450833" y="5534353"/>
              <a:ext cx="254716" cy="179914"/>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609" name="rc609"/>
            <p:cNvSpPr/>
            <p:nvPr/>
          </p:nvSpPr>
          <p:spPr>
            <a:xfrm>
              <a:off x="6705549" y="5534353"/>
              <a:ext cx="254716" cy="179914"/>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610" name="rc610"/>
            <p:cNvSpPr/>
            <p:nvPr/>
          </p:nvSpPr>
          <p:spPr>
            <a:xfrm>
              <a:off x="6960265" y="5534353"/>
              <a:ext cx="254716" cy="179914"/>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611" name="rc611"/>
            <p:cNvSpPr/>
            <p:nvPr/>
          </p:nvSpPr>
          <p:spPr>
            <a:xfrm>
              <a:off x="7214982" y="5534353"/>
              <a:ext cx="254716" cy="179914"/>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612" name="rc612"/>
            <p:cNvSpPr/>
            <p:nvPr/>
          </p:nvSpPr>
          <p:spPr>
            <a:xfrm>
              <a:off x="7469698" y="5534353"/>
              <a:ext cx="254716" cy="179914"/>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613" name="rc613"/>
            <p:cNvSpPr/>
            <p:nvPr/>
          </p:nvSpPr>
          <p:spPr>
            <a:xfrm>
              <a:off x="7724414" y="5534353"/>
              <a:ext cx="254716" cy="179914"/>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614" name="rc614"/>
            <p:cNvSpPr/>
            <p:nvPr/>
          </p:nvSpPr>
          <p:spPr>
            <a:xfrm>
              <a:off x="7979130" y="5534353"/>
              <a:ext cx="254716" cy="179914"/>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615" name="rc615"/>
            <p:cNvSpPr/>
            <p:nvPr/>
          </p:nvSpPr>
          <p:spPr>
            <a:xfrm>
              <a:off x="8233847" y="5534353"/>
              <a:ext cx="254716" cy="179914"/>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616" name="rc616"/>
            <p:cNvSpPr/>
            <p:nvPr/>
          </p:nvSpPr>
          <p:spPr>
            <a:xfrm>
              <a:off x="8488563" y="5534353"/>
              <a:ext cx="254716" cy="179914"/>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617" name="rc617"/>
            <p:cNvSpPr/>
            <p:nvPr/>
          </p:nvSpPr>
          <p:spPr>
            <a:xfrm>
              <a:off x="2120656" y="3555291"/>
              <a:ext cx="254716" cy="179914"/>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618" name="rc618"/>
            <p:cNvSpPr/>
            <p:nvPr/>
          </p:nvSpPr>
          <p:spPr>
            <a:xfrm>
              <a:off x="2375372" y="3555291"/>
              <a:ext cx="254716" cy="179914"/>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619" name="rc619"/>
            <p:cNvSpPr/>
            <p:nvPr/>
          </p:nvSpPr>
          <p:spPr>
            <a:xfrm>
              <a:off x="2630088" y="3555291"/>
              <a:ext cx="254716" cy="179914"/>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620" name="rc620"/>
            <p:cNvSpPr/>
            <p:nvPr/>
          </p:nvSpPr>
          <p:spPr>
            <a:xfrm>
              <a:off x="2884805" y="3555291"/>
              <a:ext cx="254716" cy="179914"/>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621" name="rc621"/>
            <p:cNvSpPr/>
            <p:nvPr/>
          </p:nvSpPr>
          <p:spPr>
            <a:xfrm>
              <a:off x="3139521" y="3555291"/>
              <a:ext cx="254716" cy="179914"/>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622" name="rc622"/>
            <p:cNvSpPr/>
            <p:nvPr/>
          </p:nvSpPr>
          <p:spPr>
            <a:xfrm>
              <a:off x="3394237" y="3555291"/>
              <a:ext cx="254716" cy="179914"/>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623" name="rc623"/>
            <p:cNvSpPr/>
            <p:nvPr/>
          </p:nvSpPr>
          <p:spPr>
            <a:xfrm>
              <a:off x="3648953" y="3555291"/>
              <a:ext cx="254716" cy="179914"/>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624" name="rc624"/>
            <p:cNvSpPr/>
            <p:nvPr/>
          </p:nvSpPr>
          <p:spPr>
            <a:xfrm>
              <a:off x="3903670" y="3555291"/>
              <a:ext cx="254716" cy="179914"/>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625" name="rc625"/>
            <p:cNvSpPr/>
            <p:nvPr/>
          </p:nvSpPr>
          <p:spPr>
            <a:xfrm>
              <a:off x="4158386" y="3555291"/>
              <a:ext cx="254716" cy="179914"/>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626" name="rc626"/>
            <p:cNvSpPr/>
            <p:nvPr/>
          </p:nvSpPr>
          <p:spPr>
            <a:xfrm>
              <a:off x="4413102" y="3555291"/>
              <a:ext cx="254716" cy="179914"/>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627" name="rc627"/>
            <p:cNvSpPr/>
            <p:nvPr/>
          </p:nvSpPr>
          <p:spPr>
            <a:xfrm>
              <a:off x="4667819" y="3555291"/>
              <a:ext cx="254716" cy="179914"/>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628" name="rc628"/>
            <p:cNvSpPr/>
            <p:nvPr/>
          </p:nvSpPr>
          <p:spPr>
            <a:xfrm>
              <a:off x="4922535" y="3555291"/>
              <a:ext cx="254716" cy="179914"/>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629" name="rc629"/>
            <p:cNvSpPr/>
            <p:nvPr/>
          </p:nvSpPr>
          <p:spPr>
            <a:xfrm>
              <a:off x="5177251" y="3555291"/>
              <a:ext cx="254716" cy="179914"/>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630" name="rc630"/>
            <p:cNvSpPr/>
            <p:nvPr/>
          </p:nvSpPr>
          <p:spPr>
            <a:xfrm>
              <a:off x="5431968" y="3555291"/>
              <a:ext cx="254716" cy="179914"/>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631" name="rc631"/>
            <p:cNvSpPr/>
            <p:nvPr/>
          </p:nvSpPr>
          <p:spPr>
            <a:xfrm>
              <a:off x="5686684" y="3555291"/>
              <a:ext cx="254716" cy="179914"/>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632" name="rc632"/>
            <p:cNvSpPr/>
            <p:nvPr/>
          </p:nvSpPr>
          <p:spPr>
            <a:xfrm>
              <a:off x="5941400" y="3555291"/>
              <a:ext cx="254716" cy="179914"/>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633" name="rc633"/>
            <p:cNvSpPr/>
            <p:nvPr/>
          </p:nvSpPr>
          <p:spPr>
            <a:xfrm>
              <a:off x="6196116" y="3555291"/>
              <a:ext cx="254716" cy="179914"/>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634" name="rc634"/>
            <p:cNvSpPr/>
            <p:nvPr/>
          </p:nvSpPr>
          <p:spPr>
            <a:xfrm>
              <a:off x="6450833" y="3555291"/>
              <a:ext cx="254716" cy="179914"/>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635" name="rc635"/>
            <p:cNvSpPr/>
            <p:nvPr/>
          </p:nvSpPr>
          <p:spPr>
            <a:xfrm>
              <a:off x="6705549" y="3555291"/>
              <a:ext cx="254716" cy="179914"/>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636" name="rc636"/>
            <p:cNvSpPr/>
            <p:nvPr/>
          </p:nvSpPr>
          <p:spPr>
            <a:xfrm>
              <a:off x="6960265" y="3555291"/>
              <a:ext cx="254716" cy="179914"/>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637" name="rc637"/>
            <p:cNvSpPr/>
            <p:nvPr/>
          </p:nvSpPr>
          <p:spPr>
            <a:xfrm>
              <a:off x="7214982" y="3555291"/>
              <a:ext cx="254716" cy="179914"/>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638" name="rc638"/>
            <p:cNvSpPr/>
            <p:nvPr/>
          </p:nvSpPr>
          <p:spPr>
            <a:xfrm>
              <a:off x="7469698" y="3555291"/>
              <a:ext cx="254716" cy="179914"/>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639" name="rc639"/>
            <p:cNvSpPr/>
            <p:nvPr/>
          </p:nvSpPr>
          <p:spPr>
            <a:xfrm>
              <a:off x="7724414" y="3555291"/>
              <a:ext cx="254716" cy="179914"/>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640" name="rc640"/>
            <p:cNvSpPr/>
            <p:nvPr/>
          </p:nvSpPr>
          <p:spPr>
            <a:xfrm>
              <a:off x="7979130" y="3555291"/>
              <a:ext cx="254716" cy="179914"/>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641" name="rc641"/>
            <p:cNvSpPr/>
            <p:nvPr/>
          </p:nvSpPr>
          <p:spPr>
            <a:xfrm>
              <a:off x="8233847" y="3555291"/>
              <a:ext cx="254716" cy="179914"/>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642" name="rc642"/>
            <p:cNvSpPr/>
            <p:nvPr/>
          </p:nvSpPr>
          <p:spPr>
            <a:xfrm>
              <a:off x="8488563" y="3555291"/>
              <a:ext cx="254716" cy="179914"/>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643" name="tx643"/>
            <p:cNvSpPr/>
            <p:nvPr/>
          </p:nvSpPr>
          <p:spPr>
            <a:xfrm>
              <a:off x="4480202" y="48658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644" name="tx644"/>
            <p:cNvSpPr/>
            <p:nvPr/>
          </p:nvSpPr>
          <p:spPr>
            <a:xfrm>
              <a:off x="4734918" y="48658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645" name="tx645"/>
            <p:cNvSpPr/>
            <p:nvPr/>
          </p:nvSpPr>
          <p:spPr>
            <a:xfrm>
              <a:off x="4989634" y="48658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646" name="tx646"/>
            <p:cNvSpPr/>
            <p:nvPr/>
          </p:nvSpPr>
          <p:spPr>
            <a:xfrm>
              <a:off x="5753783" y="48658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647" name="tx647"/>
            <p:cNvSpPr/>
            <p:nvPr/>
          </p:nvSpPr>
          <p:spPr>
            <a:xfrm>
              <a:off x="6008499" y="48658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648" name="tx648"/>
            <p:cNvSpPr/>
            <p:nvPr/>
          </p:nvSpPr>
          <p:spPr>
            <a:xfrm>
              <a:off x="6263216" y="48658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649" name="tx649"/>
            <p:cNvSpPr/>
            <p:nvPr/>
          </p:nvSpPr>
          <p:spPr>
            <a:xfrm>
              <a:off x="6517932" y="48658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650" name="tx650"/>
            <p:cNvSpPr/>
            <p:nvPr/>
          </p:nvSpPr>
          <p:spPr>
            <a:xfrm>
              <a:off x="6772648" y="48658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651" name="tx651"/>
            <p:cNvSpPr/>
            <p:nvPr/>
          </p:nvSpPr>
          <p:spPr>
            <a:xfrm>
              <a:off x="2442471"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652" name="tx652"/>
            <p:cNvSpPr/>
            <p:nvPr/>
          </p:nvSpPr>
          <p:spPr>
            <a:xfrm>
              <a:off x="2697188"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653" name="tx653"/>
            <p:cNvSpPr/>
            <p:nvPr/>
          </p:nvSpPr>
          <p:spPr>
            <a:xfrm>
              <a:off x="2951904"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654" name="tx654"/>
            <p:cNvSpPr/>
            <p:nvPr/>
          </p:nvSpPr>
          <p:spPr>
            <a:xfrm>
              <a:off x="3206620"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655" name="tx655"/>
            <p:cNvSpPr/>
            <p:nvPr/>
          </p:nvSpPr>
          <p:spPr>
            <a:xfrm>
              <a:off x="3461336"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656" name="tx656"/>
            <p:cNvSpPr/>
            <p:nvPr/>
          </p:nvSpPr>
          <p:spPr>
            <a:xfrm>
              <a:off x="3716053"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657" name="tx657"/>
            <p:cNvSpPr/>
            <p:nvPr/>
          </p:nvSpPr>
          <p:spPr>
            <a:xfrm>
              <a:off x="3970769"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658" name="tx658"/>
            <p:cNvSpPr/>
            <p:nvPr/>
          </p:nvSpPr>
          <p:spPr>
            <a:xfrm>
              <a:off x="4225485"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659" name="tx659"/>
            <p:cNvSpPr/>
            <p:nvPr/>
          </p:nvSpPr>
          <p:spPr>
            <a:xfrm>
              <a:off x="4480202"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660" name="tx660"/>
            <p:cNvSpPr/>
            <p:nvPr/>
          </p:nvSpPr>
          <p:spPr>
            <a:xfrm>
              <a:off x="4734918"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661" name="tx661"/>
            <p:cNvSpPr/>
            <p:nvPr/>
          </p:nvSpPr>
          <p:spPr>
            <a:xfrm>
              <a:off x="4989634"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662" name="tx662"/>
            <p:cNvSpPr/>
            <p:nvPr/>
          </p:nvSpPr>
          <p:spPr>
            <a:xfrm>
              <a:off x="5244350"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663" name="tx663"/>
            <p:cNvSpPr/>
            <p:nvPr/>
          </p:nvSpPr>
          <p:spPr>
            <a:xfrm>
              <a:off x="5499067"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664" name="tx664"/>
            <p:cNvSpPr/>
            <p:nvPr/>
          </p:nvSpPr>
          <p:spPr>
            <a:xfrm>
              <a:off x="5753783"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665" name="tx665"/>
            <p:cNvSpPr/>
            <p:nvPr/>
          </p:nvSpPr>
          <p:spPr>
            <a:xfrm>
              <a:off x="6008499"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666" name="tx666"/>
            <p:cNvSpPr/>
            <p:nvPr/>
          </p:nvSpPr>
          <p:spPr>
            <a:xfrm>
              <a:off x="6263216"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667" name="tx667"/>
            <p:cNvSpPr/>
            <p:nvPr/>
          </p:nvSpPr>
          <p:spPr>
            <a:xfrm>
              <a:off x="6517932"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668" name="tx668"/>
            <p:cNvSpPr/>
            <p:nvPr/>
          </p:nvSpPr>
          <p:spPr>
            <a:xfrm>
              <a:off x="6772648"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669" name="tx669"/>
            <p:cNvSpPr/>
            <p:nvPr/>
          </p:nvSpPr>
          <p:spPr>
            <a:xfrm>
              <a:off x="7027364"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670" name="tx670"/>
            <p:cNvSpPr/>
            <p:nvPr/>
          </p:nvSpPr>
          <p:spPr>
            <a:xfrm>
              <a:off x="7282081"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671" name="tx671"/>
            <p:cNvSpPr/>
            <p:nvPr/>
          </p:nvSpPr>
          <p:spPr>
            <a:xfrm>
              <a:off x="7536797"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672" name="tx672"/>
            <p:cNvSpPr/>
            <p:nvPr/>
          </p:nvSpPr>
          <p:spPr>
            <a:xfrm>
              <a:off x="7791513"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673" name="tx673"/>
            <p:cNvSpPr/>
            <p:nvPr/>
          </p:nvSpPr>
          <p:spPr>
            <a:xfrm>
              <a:off x="8046230"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674" name="tx674"/>
            <p:cNvSpPr/>
            <p:nvPr/>
          </p:nvSpPr>
          <p:spPr>
            <a:xfrm>
              <a:off x="8300946"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675" name="tx675"/>
            <p:cNvSpPr/>
            <p:nvPr/>
          </p:nvSpPr>
          <p:spPr>
            <a:xfrm>
              <a:off x="8555662"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676" name="tx676"/>
            <p:cNvSpPr/>
            <p:nvPr/>
          </p:nvSpPr>
          <p:spPr>
            <a:xfrm>
              <a:off x="2951904" y="28867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677" name="tx677"/>
            <p:cNvSpPr/>
            <p:nvPr/>
          </p:nvSpPr>
          <p:spPr>
            <a:xfrm>
              <a:off x="3206620" y="28867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678" name="tx678"/>
            <p:cNvSpPr/>
            <p:nvPr/>
          </p:nvSpPr>
          <p:spPr>
            <a:xfrm>
              <a:off x="3461336" y="28867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679" name="tx679"/>
            <p:cNvSpPr/>
            <p:nvPr/>
          </p:nvSpPr>
          <p:spPr>
            <a:xfrm>
              <a:off x="3716053" y="28867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680" name="tx680"/>
            <p:cNvSpPr/>
            <p:nvPr/>
          </p:nvSpPr>
          <p:spPr>
            <a:xfrm>
              <a:off x="3970769" y="28867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681" name="tx681"/>
            <p:cNvSpPr/>
            <p:nvPr/>
          </p:nvSpPr>
          <p:spPr>
            <a:xfrm>
              <a:off x="4225485" y="28867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682" name="tx682"/>
            <p:cNvSpPr/>
            <p:nvPr/>
          </p:nvSpPr>
          <p:spPr>
            <a:xfrm>
              <a:off x="4480202" y="28867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683" name="tx683"/>
            <p:cNvSpPr/>
            <p:nvPr/>
          </p:nvSpPr>
          <p:spPr>
            <a:xfrm>
              <a:off x="4734918" y="28867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684" name="tx684"/>
            <p:cNvSpPr/>
            <p:nvPr/>
          </p:nvSpPr>
          <p:spPr>
            <a:xfrm>
              <a:off x="4989634" y="28867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685" name="tx685"/>
            <p:cNvSpPr/>
            <p:nvPr/>
          </p:nvSpPr>
          <p:spPr>
            <a:xfrm>
              <a:off x="5244350" y="28867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686" name="tx686"/>
            <p:cNvSpPr/>
            <p:nvPr/>
          </p:nvSpPr>
          <p:spPr>
            <a:xfrm>
              <a:off x="5499067" y="28867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687" name="tx687"/>
            <p:cNvSpPr/>
            <p:nvPr/>
          </p:nvSpPr>
          <p:spPr>
            <a:xfrm>
              <a:off x="5753783" y="28867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688" name="tx688"/>
            <p:cNvSpPr/>
            <p:nvPr/>
          </p:nvSpPr>
          <p:spPr>
            <a:xfrm>
              <a:off x="6008499" y="28867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689" name="tx689"/>
            <p:cNvSpPr/>
            <p:nvPr/>
          </p:nvSpPr>
          <p:spPr>
            <a:xfrm>
              <a:off x="6263216" y="28867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690" name="tx690"/>
            <p:cNvSpPr/>
            <p:nvPr/>
          </p:nvSpPr>
          <p:spPr>
            <a:xfrm>
              <a:off x="6517932" y="28867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691" name="tx691"/>
            <p:cNvSpPr/>
            <p:nvPr/>
          </p:nvSpPr>
          <p:spPr>
            <a:xfrm>
              <a:off x="6772648" y="28867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692" name="tx692"/>
            <p:cNvSpPr/>
            <p:nvPr/>
          </p:nvSpPr>
          <p:spPr>
            <a:xfrm>
              <a:off x="7027364" y="28867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693" name="tx693"/>
            <p:cNvSpPr/>
            <p:nvPr/>
          </p:nvSpPr>
          <p:spPr>
            <a:xfrm>
              <a:off x="7282081" y="28867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694" name="tx694"/>
            <p:cNvSpPr/>
            <p:nvPr/>
          </p:nvSpPr>
          <p:spPr>
            <a:xfrm>
              <a:off x="7536797" y="28867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695" name="tx695"/>
            <p:cNvSpPr/>
            <p:nvPr/>
          </p:nvSpPr>
          <p:spPr>
            <a:xfrm>
              <a:off x="7791513" y="28867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696" name="tx696"/>
            <p:cNvSpPr/>
            <p:nvPr/>
          </p:nvSpPr>
          <p:spPr>
            <a:xfrm>
              <a:off x="8046230" y="28867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697" name="tx697"/>
            <p:cNvSpPr/>
            <p:nvPr/>
          </p:nvSpPr>
          <p:spPr>
            <a:xfrm>
              <a:off x="8300946" y="28867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698" name="tx698"/>
            <p:cNvSpPr/>
            <p:nvPr/>
          </p:nvSpPr>
          <p:spPr>
            <a:xfrm>
              <a:off x="8555662" y="28867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699" name="tx699"/>
            <p:cNvSpPr/>
            <p:nvPr/>
          </p:nvSpPr>
          <p:spPr>
            <a:xfrm>
              <a:off x="3461336" y="54055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700" name="tx700"/>
            <p:cNvSpPr/>
            <p:nvPr/>
          </p:nvSpPr>
          <p:spPr>
            <a:xfrm>
              <a:off x="3716053" y="54055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701" name="tx701"/>
            <p:cNvSpPr/>
            <p:nvPr/>
          </p:nvSpPr>
          <p:spPr>
            <a:xfrm>
              <a:off x="3206620" y="23470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702" name="tx702"/>
            <p:cNvSpPr/>
            <p:nvPr/>
          </p:nvSpPr>
          <p:spPr>
            <a:xfrm>
              <a:off x="3716053" y="23470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703" name="tx703"/>
            <p:cNvSpPr/>
            <p:nvPr/>
          </p:nvSpPr>
          <p:spPr>
            <a:xfrm>
              <a:off x="4225485" y="23470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704" name="tx704"/>
            <p:cNvSpPr/>
            <p:nvPr/>
          </p:nvSpPr>
          <p:spPr>
            <a:xfrm>
              <a:off x="4480202" y="23470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705" name="tx705"/>
            <p:cNvSpPr/>
            <p:nvPr/>
          </p:nvSpPr>
          <p:spPr>
            <a:xfrm>
              <a:off x="4734918" y="23470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706" name="tx706"/>
            <p:cNvSpPr/>
            <p:nvPr/>
          </p:nvSpPr>
          <p:spPr>
            <a:xfrm>
              <a:off x="4989634" y="23470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707" name="tx707"/>
            <p:cNvSpPr/>
            <p:nvPr/>
          </p:nvSpPr>
          <p:spPr>
            <a:xfrm>
              <a:off x="5244350" y="23470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708" name="tx708"/>
            <p:cNvSpPr/>
            <p:nvPr/>
          </p:nvSpPr>
          <p:spPr>
            <a:xfrm>
              <a:off x="5499067" y="23470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709" name="tx709"/>
            <p:cNvSpPr/>
            <p:nvPr/>
          </p:nvSpPr>
          <p:spPr>
            <a:xfrm>
              <a:off x="5753783" y="23470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710" name="tx710"/>
            <p:cNvSpPr/>
            <p:nvPr/>
          </p:nvSpPr>
          <p:spPr>
            <a:xfrm>
              <a:off x="6008499" y="23470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711" name="tx711"/>
            <p:cNvSpPr/>
            <p:nvPr/>
          </p:nvSpPr>
          <p:spPr>
            <a:xfrm>
              <a:off x="6263216" y="23470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712" name="tx712"/>
            <p:cNvSpPr/>
            <p:nvPr/>
          </p:nvSpPr>
          <p:spPr>
            <a:xfrm>
              <a:off x="6517932" y="23470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713" name="tx713"/>
            <p:cNvSpPr/>
            <p:nvPr/>
          </p:nvSpPr>
          <p:spPr>
            <a:xfrm>
              <a:off x="6772648" y="23470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714" name="tx714"/>
            <p:cNvSpPr/>
            <p:nvPr/>
          </p:nvSpPr>
          <p:spPr>
            <a:xfrm>
              <a:off x="7027364" y="23470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715" name="tx715"/>
            <p:cNvSpPr/>
            <p:nvPr/>
          </p:nvSpPr>
          <p:spPr>
            <a:xfrm>
              <a:off x="7282081" y="23470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716" name="tx716"/>
            <p:cNvSpPr/>
            <p:nvPr/>
          </p:nvSpPr>
          <p:spPr>
            <a:xfrm>
              <a:off x="7536797" y="23470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717" name="tx717"/>
            <p:cNvSpPr/>
            <p:nvPr/>
          </p:nvSpPr>
          <p:spPr>
            <a:xfrm>
              <a:off x="7791513" y="23470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718" name="tx718"/>
            <p:cNvSpPr/>
            <p:nvPr/>
          </p:nvSpPr>
          <p:spPr>
            <a:xfrm>
              <a:off x="8046230" y="23470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719" name="tx719"/>
            <p:cNvSpPr/>
            <p:nvPr/>
          </p:nvSpPr>
          <p:spPr>
            <a:xfrm>
              <a:off x="8300946" y="23470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720" name="tx720"/>
            <p:cNvSpPr/>
            <p:nvPr/>
          </p:nvSpPr>
          <p:spPr>
            <a:xfrm>
              <a:off x="8555662" y="23470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721" name="tx721"/>
            <p:cNvSpPr/>
            <p:nvPr/>
          </p:nvSpPr>
          <p:spPr>
            <a:xfrm>
              <a:off x="4734918" y="2706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722" name="tx722"/>
            <p:cNvSpPr/>
            <p:nvPr/>
          </p:nvSpPr>
          <p:spPr>
            <a:xfrm>
              <a:off x="4989634" y="2706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723" name="tx723"/>
            <p:cNvSpPr/>
            <p:nvPr/>
          </p:nvSpPr>
          <p:spPr>
            <a:xfrm>
              <a:off x="5244350" y="2706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724" name="tx724"/>
            <p:cNvSpPr/>
            <p:nvPr/>
          </p:nvSpPr>
          <p:spPr>
            <a:xfrm>
              <a:off x="6772648" y="2706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725" name="tx725"/>
            <p:cNvSpPr/>
            <p:nvPr/>
          </p:nvSpPr>
          <p:spPr>
            <a:xfrm>
              <a:off x="7027364" y="2706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726" name="tx726"/>
            <p:cNvSpPr/>
            <p:nvPr/>
          </p:nvSpPr>
          <p:spPr>
            <a:xfrm>
              <a:off x="7282081" y="2706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727" name="tx727"/>
            <p:cNvSpPr/>
            <p:nvPr/>
          </p:nvSpPr>
          <p:spPr>
            <a:xfrm>
              <a:off x="7536797" y="2706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728" name="tx728"/>
            <p:cNvSpPr/>
            <p:nvPr/>
          </p:nvSpPr>
          <p:spPr>
            <a:xfrm>
              <a:off x="7791513" y="2706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729" name="tx729"/>
            <p:cNvSpPr/>
            <p:nvPr/>
          </p:nvSpPr>
          <p:spPr>
            <a:xfrm>
              <a:off x="8046230" y="2706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730" name="tx730"/>
            <p:cNvSpPr/>
            <p:nvPr/>
          </p:nvSpPr>
          <p:spPr>
            <a:xfrm>
              <a:off x="8300946" y="2706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731" name="tx731"/>
            <p:cNvSpPr/>
            <p:nvPr/>
          </p:nvSpPr>
          <p:spPr>
            <a:xfrm>
              <a:off x="8555662" y="2706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732" name="tx732"/>
            <p:cNvSpPr/>
            <p:nvPr/>
          </p:nvSpPr>
          <p:spPr>
            <a:xfrm>
              <a:off x="4480202" y="45060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733" name="tx733"/>
            <p:cNvSpPr/>
            <p:nvPr/>
          </p:nvSpPr>
          <p:spPr>
            <a:xfrm>
              <a:off x="4734918" y="45060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734" name="tx734"/>
            <p:cNvSpPr/>
            <p:nvPr/>
          </p:nvSpPr>
          <p:spPr>
            <a:xfrm>
              <a:off x="4989634" y="45060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735" name="tx735"/>
            <p:cNvSpPr/>
            <p:nvPr/>
          </p:nvSpPr>
          <p:spPr>
            <a:xfrm>
              <a:off x="5244350" y="45060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736" name="tx736"/>
            <p:cNvSpPr/>
            <p:nvPr/>
          </p:nvSpPr>
          <p:spPr>
            <a:xfrm>
              <a:off x="5499067" y="45060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737" name="tx737"/>
            <p:cNvSpPr/>
            <p:nvPr/>
          </p:nvSpPr>
          <p:spPr>
            <a:xfrm>
              <a:off x="5753783" y="45060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738" name="tx738"/>
            <p:cNvSpPr/>
            <p:nvPr/>
          </p:nvSpPr>
          <p:spPr>
            <a:xfrm>
              <a:off x="6008499" y="45060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739" name="tx739"/>
            <p:cNvSpPr/>
            <p:nvPr/>
          </p:nvSpPr>
          <p:spPr>
            <a:xfrm>
              <a:off x="6263216" y="45060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740" name="tx740"/>
            <p:cNvSpPr/>
            <p:nvPr/>
          </p:nvSpPr>
          <p:spPr>
            <a:xfrm>
              <a:off x="6517932" y="45060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741" name="tx741"/>
            <p:cNvSpPr/>
            <p:nvPr/>
          </p:nvSpPr>
          <p:spPr>
            <a:xfrm>
              <a:off x="6772648" y="45060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742" name="tx742"/>
            <p:cNvSpPr/>
            <p:nvPr/>
          </p:nvSpPr>
          <p:spPr>
            <a:xfrm>
              <a:off x="7027364" y="45060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743" name="tx743"/>
            <p:cNvSpPr/>
            <p:nvPr/>
          </p:nvSpPr>
          <p:spPr>
            <a:xfrm>
              <a:off x="7282081" y="45060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744" name="tx744"/>
            <p:cNvSpPr/>
            <p:nvPr/>
          </p:nvSpPr>
          <p:spPr>
            <a:xfrm>
              <a:off x="7536797" y="45060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745" name="tx745"/>
            <p:cNvSpPr/>
            <p:nvPr/>
          </p:nvSpPr>
          <p:spPr>
            <a:xfrm>
              <a:off x="7791513" y="45060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746" name="tx746"/>
            <p:cNvSpPr/>
            <p:nvPr/>
          </p:nvSpPr>
          <p:spPr>
            <a:xfrm>
              <a:off x="8046230" y="45060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747" name="tx747"/>
            <p:cNvSpPr/>
            <p:nvPr/>
          </p:nvSpPr>
          <p:spPr>
            <a:xfrm>
              <a:off x="8300946" y="45060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748" name="tx748"/>
            <p:cNvSpPr/>
            <p:nvPr/>
          </p:nvSpPr>
          <p:spPr>
            <a:xfrm>
              <a:off x="8555662" y="45060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749" name="tx749"/>
            <p:cNvSpPr/>
            <p:nvPr/>
          </p:nvSpPr>
          <p:spPr>
            <a:xfrm>
              <a:off x="2187755" y="12675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50" name="tx750"/>
            <p:cNvSpPr/>
            <p:nvPr/>
          </p:nvSpPr>
          <p:spPr>
            <a:xfrm>
              <a:off x="2442471" y="12675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751" name="tx751"/>
            <p:cNvSpPr/>
            <p:nvPr/>
          </p:nvSpPr>
          <p:spPr>
            <a:xfrm>
              <a:off x="2697188" y="12675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52" name="tx752"/>
            <p:cNvSpPr/>
            <p:nvPr/>
          </p:nvSpPr>
          <p:spPr>
            <a:xfrm>
              <a:off x="2951904" y="12675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53" name="tx753"/>
            <p:cNvSpPr/>
            <p:nvPr/>
          </p:nvSpPr>
          <p:spPr>
            <a:xfrm>
              <a:off x="3206620" y="12675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754" name="tx754"/>
            <p:cNvSpPr/>
            <p:nvPr/>
          </p:nvSpPr>
          <p:spPr>
            <a:xfrm>
              <a:off x="3461336" y="12675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755" name="tx755"/>
            <p:cNvSpPr/>
            <p:nvPr/>
          </p:nvSpPr>
          <p:spPr>
            <a:xfrm>
              <a:off x="3716053" y="12675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56" name="tx756"/>
            <p:cNvSpPr/>
            <p:nvPr/>
          </p:nvSpPr>
          <p:spPr>
            <a:xfrm>
              <a:off x="3970769" y="12675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757" name="tx757"/>
            <p:cNvSpPr/>
            <p:nvPr/>
          </p:nvSpPr>
          <p:spPr>
            <a:xfrm>
              <a:off x="4225485" y="12675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758" name="tx758"/>
            <p:cNvSpPr/>
            <p:nvPr/>
          </p:nvSpPr>
          <p:spPr>
            <a:xfrm>
              <a:off x="4480202" y="12675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59" name="tx759"/>
            <p:cNvSpPr/>
            <p:nvPr/>
          </p:nvSpPr>
          <p:spPr>
            <a:xfrm>
              <a:off x="4734918" y="12675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60" name="tx760"/>
            <p:cNvSpPr/>
            <p:nvPr/>
          </p:nvSpPr>
          <p:spPr>
            <a:xfrm>
              <a:off x="4989634" y="12675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61" name="tx761"/>
            <p:cNvSpPr/>
            <p:nvPr/>
          </p:nvSpPr>
          <p:spPr>
            <a:xfrm>
              <a:off x="5244350" y="12675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762" name="tx762"/>
            <p:cNvSpPr/>
            <p:nvPr/>
          </p:nvSpPr>
          <p:spPr>
            <a:xfrm>
              <a:off x="5499067" y="12675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763" name="tx763"/>
            <p:cNvSpPr/>
            <p:nvPr/>
          </p:nvSpPr>
          <p:spPr>
            <a:xfrm>
              <a:off x="5753783" y="12675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64" name="tx764"/>
            <p:cNvSpPr/>
            <p:nvPr/>
          </p:nvSpPr>
          <p:spPr>
            <a:xfrm>
              <a:off x="6008499" y="12675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65" name="tx765"/>
            <p:cNvSpPr/>
            <p:nvPr/>
          </p:nvSpPr>
          <p:spPr>
            <a:xfrm>
              <a:off x="6263216" y="12675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66" name="tx766"/>
            <p:cNvSpPr/>
            <p:nvPr/>
          </p:nvSpPr>
          <p:spPr>
            <a:xfrm>
              <a:off x="6517932" y="12675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67" name="tx767"/>
            <p:cNvSpPr/>
            <p:nvPr/>
          </p:nvSpPr>
          <p:spPr>
            <a:xfrm>
              <a:off x="6772648" y="12675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68" name="tx768"/>
            <p:cNvSpPr/>
            <p:nvPr/>
          </p:nvSpPr>
          <p:spPr>
            <a:xfrm>
              <a:off x="7027364" y="12675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69" name="tx769"/>
            <p:cNvSpPr/>
            <p:nvPr/>
          </p:nvSpPr>
          <p:spPr>
            <a:xfrm>
              <a:off x="7282081" y="12675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70" name="tx770"/>
            <p:cNvSpPr/>
            <p:nvPr/>
          </p:nvSpPr>
          <p:spPr>
            <a:xfrm>
              <a:off x="7536797" y="12675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71" name="tx771"/>
            <p:cNvSpPr/>
            <p:nvPr/>
          </p:nvSpPr>
          <p:spPr>
            <a:xfrm>
              <a:off x="7791513" y="12675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72" name="tx772"/>
            <p:cNvSpPr/>
            <p:nvPr/>
          </p:nvSpPr>
          <p:spPr>
            <a:xfrm>
              <a:off x="8046230" y="12675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73" name="tx773"/>
            <p:cNvSpPr/>
            <p:nvPr/>
          </p:nvSpPr>
          <p:spPr>
            <a:xfrm>
              <a:off x="8300946" y="12675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74" name="tx774"/>
            <p:cNvSpPr/>
            <p:nvPr/>
          </p:nvSpPr>
          <p:spPr>
            <a:xfrm>
              <a:off x="8555662" y="12675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75" name="tx775"/>
            <p:cNvSpPr/>
            <p:nvPr/>
          </p:nvSpPr>
          <p:spPr>
            <a:xfrm>
              <a:off x="2187755"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776" name="tx776"/>
            <p:cNvSpPr/>
            <p:nvPr/>
          </p:nvSpPr>
          <p:spPr>
            <a:xfrm>
              <a:off x="2442471"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777" name="tx777"/>
            <p:cNvSpPr/>
            <p:nvPr/>
          </p:nvSpPr>
          <p:spPr>
            <a:xfrm>
              <a:off x="2697188"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778" name="tx778"/>
            <p:cNvSpPr/>
            <p:nvPr/>
          </p:nvSpPr>
          <p:spPr>
            <a:xfrm>
              <a:off x="2951904"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779" name="tx779"/>
            <p:cNvSpPr/>
            <p:nvPr/>
          </p:nvSpPr>
          <p:spPr>
            <a:xfrm>
              <a:off x="3206620"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780" name="tx780"/>
            <p:cNvSpPr/>
            <p:nvPr/>
          </p:nvSpPr>
          <p:spPr>
            <a:xfrm>
              <a:off x="3461336"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781" name="tx781"/>
            <p:cNvSpPr/>
            <p:nvPr/>
          </p:nvSpPr>
          <p:spPr>
            <a:xfrm>
              <a:off x="3716053"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782" name="tx782"/>
            <p:cNvSpPr/>
            <p:nvPr/>
          </p:nvSpPr>
          <p:spPr>
            <a:xfrm>
              <a:off x="3970769"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783" name="tx783"/>
            <p:cNvSpPr/>
            <p:nvPr/>
          </p:nvSpPr>
          <p:spPr>
            <a:xfrm>
              <a:off x="4225485"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784" name="tx784"/>
            <p:cNvSpPr/>
            <p:nvPr/>
          </p:nvSpPr>
          <p:spPr>
            <a:xfrm>
              <a:off x="4480202"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785" name="tx785"/>
            <p:cNvSpPr/>
            <p:nvPr/>
          </p:nvSpPr>
          <p:spPr>
            <a:xfrm>
              <a:off x="4734918"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786" name="tx786"/>
            <p:cNvSpPr/>
            <p:nvPr/>
          </p:nvSpPr>
          <p:spPr>
            <a:xfrm>
              <a:off x="4989634"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787" name="tx787"/>
            <p:cNvSpPr/>
            <p:nvPr/>
          </p:nvSpPr>
          <p:spPr>
            <a:xfrm>
              <a:off x="5244350"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788" name="tx788"/>
            <p:cNvSpPr/>
            <p:nvPr/>
          </p:nvSpPr>
          <p:spPr>
            <a:xfrm>
              <a:off x="5499067"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789" name="tx789"/>
            <p:cNvSpPr/>
            <p:nvPr/>
          </p:nvSpPr>
          <p:spPr>
            <a:xfrm>
              <a:off x="5753783"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790" name="tx790"/>
            <p:cNvSpPr/>
            <p:nvPr/>
          </p:nvSpPr>
          <p:spPr>
            <a:xfrm>
              <a:off x="6008499"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791" name="tx791"/>
            <p:cNvSpPr/>
            <p:nvPr/>
          </p:nvSpPr>
          <p:spPr>
            <a:xfrm>
              <a:off x="6263216"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792" name="tx792"/>
            <p:cNvSpPr/>
            <p:nvPr/>
          </p:nvSpPr>
          <p:spPr>
            <a:xfrm>
              <a:off x="6517932"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793" name="tx793"/>
            <p:cNvSpPr/>
            <p:nvPr/>
          </p:nvSpPr>
          <p:spPr>
            <a:xfrm>
              <a:off x="6772648"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794" name="tx794"/>
            <p:cNvSpPr/>
            <p:nvPr/>
          </p:nvSpPr>
          <p:spPr>
            <a:xfrm>
              <a:off x="7027364"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795" name="tx795"/>
            <p:cNvSpPr/>
            <p:nvPr/>
          </p:nvSpPr>
          <p:spPr>
            <a:xfrm>
              <a:off x="7282081"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796" name="tx796"/>
            <p:cNvSpPr/>
            <p:nvPr/>
          </p:nvSpPr>
          <p:spPr>
            <a:xfrm>
              <a:off x="7536797"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797" name="tx797"/>
            <p:cNvSpPr/>
            <p:nvPr/>
          </p:nvSpPr>
          <p:spPr>
            <a:xfrm>
              <a:off x="7791513"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798" name="tx798"/>
            <p:cNvSpPr/>
            <p:nvPr/>
          </p:nvSpPr>
          <p:spPr>
            <a:xfrm>
              <a:off x="8046230"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799" name="tx799"/>
            <p:cNvSpPr/>
            <p:nvPr/>
          </p:nvSpPr>
          <p:spPr>
            <a:xfrm>
              <a:off x="8300946"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800" name="tx800"/>
            <p:cNvSpPr/>
            <p:nvPr/>
          </p:nvSpPr>
          <p:spPr>
            <a:xfrm>
              <a:off x="8555662"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801" name="tx801"/>
            <p:cNvSpPr/>
            <p:nvPr/>
          </p:nvSpPr>
          <p:spPr>
            <a:xfrm>
              <a:off x="2187755" y="4146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802" name="tx802"/>
            <p:cNvSpPr/>
            <p:nvPr/>
          </p:nvSpPr>
          <p:spPr>
            <a:xfrm>
              <a:off x="2442471" y="4146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803" name="tx803"/>
            <p:cNvSpPr/>
            <p:nvPr/>
          </p:nvSpPr>
          <p:spPr>
            <a:xfrm>
              <a:off x="3206620" y="4146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804" name="tx804"/>
            <p:cNvSpPr/>
            <p:nvPr/>
          </p:nvSpPr>
          <p:spPr>
            <a:xfrm>
              <a:off x="3461336" y="4146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805" name="tx805"/>
            <p:cNvSpPr/>
            <p:nvPr/>
          </p:nvSpPr>
          <p:spPr>
            <a:xfrm>
              <a:off x="3716053" y="4146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806" name="tx806"/>
            <p:cNvSpPr/>
            <p:nvPr/>
          </p:nvSpPr>
          <p:spPr>
            <a:xfrm>
              <a:off x="3970769" y="4146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807" name="tx807"/>
            <p:cNvSpPr/>
            <p:nvPr/>
          </p:nvSpPr>
          <p:spPr>
            <a:xfrm>
              <a:off x="4225485" y="4146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808" name="tx808"/>
            <p:cNvSpPr/>
            <p:nvPr/>
          </p:nvSpPr>
          <p:spPr>
            <a:xfrm>
              <a:off x="4480202" y="4146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809" name="tx809"/>
            <p:cNvSpPr/>
            <p:nvPr/>
          </p:nvSpPr>
          <p:spPr>
            <a:xfrm>
              <a:off x="4734918" y="4146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810" name="tx810"/>
            <p:cNvSpPr/>
            <p:nvPr/>
          </p:nvSpPr>
          <p:spPr>
            <a:xfrm>
              <a:off x="4989634" y="4146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811" name="tx811"/>
            <p:cNvSpPr/>
            <p:nvPr/>
          </p:nvSpPr>
          <p:spPr>
            <a:xfrm>
              <a:off x="5244350" y="4146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812" name="tx812"/>
            <p:cNvSpPr/>
            <p:nvPr/>
          </p:nvSpPr>
          <p:spPr>
            <a:xfrm>
              <a:off x="5499067" y="4146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813" name="tx813"/>
            <p:cNvSpPr/>
            <p:nvPr/>
          </p:nvSpPr>
          <p:spPr>
            <a:xfrm>
              <a:off x="5753783" y="4146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814" name="tx814"/>
            <p:cNvSpPr/>
            <p:nvPr/>
          </p:nvSpPr>
          <p:spPr>
            <a:xfrm>
              <a:off x="6008499" y="4146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815" name="tx815"/>
            <p:cNvSpPr/>
            <p:nvPr/>
          </p:nvSpPr>
          <p:spPr>
            <a:xfrm>
              <a:off x="6263216" y="4146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816" name="tx816"/>
            <p:cNvSpPr/>
            <p:nvPr/>
          </p:nvSpPr>
          <p:spPr>
            <a:xfrm>
              <a:off x="6517932" y="4146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817" name="tx817"/>
            <p:cNvSpPr/>
            <p:nvPr/>
          </p:nvSpPr>
          <p:spPr>
            <a:xfrm>
              <a:off x="6772648" y="4146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818" name="tx818"/>
            <p:cNvSpPr/>
            <p:nvPr/>
          </p:nvSpPr>
          <p:spPr>
            <a:xfrm>
              <a:off x="7027364" y="4146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819" name="tx819"/>
            <p:cNvSpPr/>
            <p:nvPr/>
          </p:nvSpPr>
          <p:spPr>
            <a:xfrm>
              <a:off x="7282081" y="4146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820" name="tx820"/>
            <p:cNvSpPr/>
            <p:nvPr/>
          </p:nvSpPr>
          <p:spPr>
            <a:xfrm>
              <a:off x="7536797" y="4146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821" name="tx821"/>
            <p:cNvSpPr/>
            <p:nvPr/>
          </p:nvSpPr>
          <p:spPr>
            <a:xfrm>
              <a:off x="7791513" y="4146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822" name="tx822"/>
            <p:cNvSpPr/>
            <p:nvPr/>
          </p:nvSpPr>
          <p:spPr>
            <a:xfrm>
              <a:off x="8046230" y="4146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823" name="tx823"/>
            <p:cNvSpPr/>
            <p:nvPr/>
          </p:nvSpPr>
          <p:spPr>
            <a:xfrm>
              <a:off x="8300946" y="4146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824" name="tx824"/>
            <p:cNvSpPr/>
            <p:nvPr/>
          </p:nvSpPr>
          <p:spPr>
            <a:xfrm>
              <a:off x="8555662" y="4146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825" name="tx825"/>
            <p:cNvSpPr/>
            <p:nvPr/>
          </p:nvSpPr>
          <p:spPr>
            <a:xfrm>
              <a:off x="2187755" y="19871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826" name="tx826"/>
            <p:cNvSpPr/>
            <p:nvPr/>
          </p:nvSpPr>
          <p:spPr>
            <a:xfrm>
              <a:off x="2442471" y="19871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827" name="tx827"/>
            <p:cNvSpPr/>
            <p:nvPr/>
          </p:nvSpPr>
          <p:spPr>
            <a:xfrm>
              <a:off x="2697188" y="19871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828" name="tx828"/>
            <p:cNvSpPr/>
            <p:nvPr/>
          </p:nvSpPr>
          <p:spPr>
            <a:xfrm>
              <a:off x="2951904" y="19871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829" name="tx829"/>
            <p:cNvSpPr/>
            <p:nvPr/>
          </p:nvSpPr>
          <p:spPr>
            <a:xfrm>
              <a:off x="3206620" y="19871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30" name="tx830"/>
            <p:cNvSpPr/>
            <p:nvPr/>
          </p:nvSpPr>
          <p:spPr>
            <a:xfrm>
              <a:off x="3461336" y="19871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831" name="tx831"/>
            <p:cNvSpPr/>
            <p:nvPr/>
          </p:nvSpPr>
          <p:spPr>
            <a:xfrm>
              <a:off x="3716053" y="19871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32" name="tx832"/>
            <p:cNvSpPr/>
            <p:nvPr/>
          </p:nvSpPr>
          <p:spPr>
            <a:xfrm>
              <a:off x="3970769" y="19871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33" name="tx833"/>
            <p:cNvSpPr/>
            <p:nvPr/>
          </p:nvSpPr>
          <p:spPr>
            <a:xfrm>
              <a:off x="4225485" y="19871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34" name="tx834"/>
            <p:cNvSpPr/>
            <p:nvPr/>
          </p:nvSpPr>
          <p:spPr>
            <a:xfrm>
              <a:off x="4480202" y="19871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35" name="tx835"/>
            <p:cNvSpPr/>
            <p:nvPr/>
          </p:nvSpPr>
          <p:spPr>
            <a:xfrm>
              <a:off x="4734918" y="19871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36" name="tx836"/>
            <p:cNvSpPr/>
            <p:nvPr/>
          </p:nvSpPr>
          <p:spPr>
            <a:xfrm>
              <a:off x="4989634" y="19871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37" name="tx837"/>
            <p:cNvSpPr/>
            <p:nvPr/>
          </p:nvSpPr>
          <p:spPr>
            <a:xfrm>
              <a:off x="5244350" y="19871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38" name="tx838"/>
            <p:cNvSpPr/>
            <p:nvPr/>
          </p:nvSpPr>
          <p:spPr>
            <a:xfrm>
              <a:off x="5499067" y="19871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839" name="tx839"/>
            <p:cNvSpPr/>
            <p:nvPr/>
          </p:nvSpPr>
          <p:spPr>
            <a:xfrm>
              <a:off x="5753783" y="19871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840" name="tx840"/>
            <p:cNvSpPr/>
            <p:nvPr/>
          </p:nvSpPr>
          <p:spPr>
            <a:xfrm>
              <a:off x="6008499" y="19871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41" name="tx841"/>
            <p:cNvSpPr/>
            <p:nvPr/>
          </p:nvSpPr>
          <p:spPr>
            <a:xfrm>
              <a:off x="6263216" y="19871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842" name="tx842"/>
            <p:cNvSpPr/>
            <p:nvPr/>
          </p:nvSpPr>
          <p:spPr>
            <a:xfrm>
              <a:off x="6517932" y="19871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843" name="tx843"/>
            <p:cNvSpPr/>
            <p:nvPr/>
          </p:nvSpPr>
          <p:spPr>
            <a:xfrm>
              <a:off x="6772648" y="19871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844" name="tx844"/>
            <p:cNvSpPr/>
            <p:nvPr/>
          </p:nvSpPr>
          <p:spPr>
            <a:xfrm>
              <a:off x="7027364" y="19871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845" name="tx845"/>
            <p:cNvSpPr/>
            <p:nvPr/>
          </p:nvSpPr>
          <p:spPr>
            <a:xfrm>
              <a:off x="7282081" y="19871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846" name="tx846"/>
            <p:cNvSpPr/>
            <p:nvPr/>
          </p:nvSpPr>
          <p:spPr>
            <a:xfrm>
              <a:off x="7536797" y="19871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847" name="tx847"/>
            <p:cNvSpPr/>
            <p:nvPr/>
          </p:nvSpPr>
          <p:spPr>
            <a:xfrm>
              <a:off x="7791513" y="19871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848" name="tx848"/>
            <p:cNvSpPr/>
            <p:nvPr/>
          </p:nvSpPr>
          <p:spPr>
            <a:xfrm>
              <a:off x="8046230" y="19871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849" name="tx849"/>
            <p:cNvSpPr/>
            <p:nvPr/>
          </p:nvSpPr>
          <p:spPr>
            <a:xfrm>
              <a:off x="8300946" y="19871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850" name="tx850"/>
            <p:cNvSpPr/>
            <p:nvPr/>
          </p:nvSpPr>
          <p:spPr>
            <a:xfrm>
              <a:off x="8555662" y="19871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851" name="tx851"/>
            <p:cNvSpPr/>
            <p:nvPr/>
          </p:nvSpPr>
          <p:spPr>
            <a:xfrm>
              <a:off x="3206620" y="37863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852" name="tx852"/>
            <p:cNvSpPr/>
            <p:nvPr/>
          </p:nvSpPr>
          <p:spPr>
            <a:xfrm>
              <a:off x="3461336" y="37863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853" name="tx853"/>
            <p:cNvSpPr/>
            <p:nvPr/>
          </p:nvSpPr>
          <p:spPr>
            <a:xfrm>
              <a:off x="3716053" y="37863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854" name="tx854"/>
            <p:cNvSpPr/>
            <p:nvPr/>
          </p:nvSpPr>
          <p:spPr>
            <a:xfrm>
              <a:off x="3970769" y="37863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855" name="tx855"/>
            <p:cNvSpPr/>
            <p:nvPr/>
          </p:nvSpPr>
          <p:spPr>
            <a:xfrm>
              <a:off x="4225485" y="37863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856" name="tx856"/>
            <p:cNvSpPr/>
            <p:nvPr/>
          </p:nvSpPr>
          <p:spPr>
            <a:xfrm>
              <a:off x="4480202" y="37863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857" name="tx857"/>
            <p:cNvSpPr/>
            <p:nvPr/>
          </p:nvSpPr>
          <p:spPr>
            <a:xfrm>
              <a:off x="4734918" y="37863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858" name="tx858"/>
            <p:cNvSpPr/>
            <p:nvPr/>
          </p:nvSpPr>
          <p:spPr>
            <a:xfrm>
              <a:off x="4989634" y="37863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859" name="tx859"/>
            <p:cNvSpPr/>
            <p:nvPr/>
          </p:nvSpPr>
          <p:spPr>
            <a:xfrm>
              <a:off x="5244350" y="37863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860" name="tx860"/>
            <p:cNvSpPr/>
            <p:nvPr/>
          </p:nvSpPr>
          <p:spPr>
            <a:xfrm>
              <a:off x="5499067" y="37863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861" name="tx861"/>
            <p:cNvSpPr/>
            <p:nvPr/>
          </p:nvSpPr>
          <p:spPr>
            <a:xfrm>
              <a:off x="5753783" y="37863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862" name="tx862"/>
            <p:cNvSpPr/>
            <p:nvPr/>
          </p:nvSpPr>
          <p:spPr>
            <a:xfrm>
              <a:off x="6008499" y="37863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863" name="tx863"/>
            <p:cNvSpPr/>
            <p:nvPr/>
          </p:nvSpPr>
          <p:spPr>
            <a:xfrm>
              <a:off x="6263216" y="37863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864" name="tx864"/>
            <p:cNvSpPr/>
            <p:nvPr/>
          </p:nvSpPr>
          <p:spPr>
            <a:xfrm>
              <a:off x="6517932" y="37863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865" name="tx865"/>
            <p:cNvSpPr/>
            <p:nvPr/>
          </p:nvSpPr>
          <p:spPr>
            <a:xfrm>
              <a:off x="6772648" y="37863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866" name="tx866"/>
            <p:cNvSpPr/>
            <p:nvPr/>
          </p:nvSpPr>
          <p:spPr>
            <a:xfrm>
              <a:off x="7027364" y="37863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867" name="tx867"/>
            <p:cNvSpPr/>
            <p:nvPr/>
          </p:nvSpPr>
          <p:spPr>
            <a:xfrm>
              <a:off x="7282081" y="37863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868" name="tx868"/>
            <p:cNvSpPr/>
            <p:nvPr/>
          </p:nvSpPr>
          <p:spPr>
            <a:xfrm>
              <a:off x="7536797" y="37863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869" name="tx869"/>
            <p:cNvSpPr/>
            <p:nvPr/>
          </p:nvSpPr>
          <p:spPr>
            <a:xfrm>
              <a:off x="7791513" y="37863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870" name="tx870"/>
            <p:cNvSpPr/>
            <p:nvPr/>
          </p:nvSpPr>
          <p:spPr>
            <a:xfrm>
              <a:off x="8046230" y="37863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871" name="tx871"/>
            <p:cNvSpPr/>
            <p:nvPr/>
          </p:nvSpPr>
          <p:spPr>
            <a:xfrm>
              <a:off x="8300946" y="37863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872" name="tx872"/>
            <p:cNvSpPr/>
            <p:nvPr/>
          </p:nvSpPr>
          <p:spPr>
            <a:xfrm>
              <a:off x="8555662" y="37863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873" name="tx873"/>
            <p:cNvSpPr/>
            <p:nvPr/>
          </p:nvSpPr>
          <p:spPr>
            <a:xfrm>
              <a:off x="2187755" y="43260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874" name="tx874"/>
            <p:cNvSpPr/>
            <p:nvPr/>
          </p:nvSpPr>
          <p:spPr>
            <a:xfrm>
              <a:off x="2442471" y="43260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875" name="tx875"/>
            <p:cNvSpPr/>
            <p:nvPr/>
          </p:nvSpPr>
          <p:spPr>
            <a:xfrm>
              <a:off x="2697188" y="43260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876" name="tx876"/>
            <p:cNvSpPr/>
            <p:nvPr/>
          </p:nvSpPr>
          <p:spPr>
            <a:xfrm>
              <a:off x="2951904" y="43260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877" name="tx877"/>
            <p:cNvSpPr/>
            <p:nvPr/>
          </p:nvSpPr>
          <p:spPr>
            <a:xfrm>
              <a:off x="3206620" y="43260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878" name="tx878"/>
            <p:cNvSpPr/>
            <p:nvPr/>
          </p:nvSpPr>
          <p:spPr>
            <a:xfrm>
              <a:off x="3461336" y="43260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879" name="tx879"/>
            <p:cNvSpPr/>
            <p:nvPr/>
          </p:nvSpPr>
          <p:spPr>
            <a:xfrm>
              <a:off x="3716053" y="43260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880" name="tx880"/>
            <p:cNvSpPr/>
            <p:nvPr/>
          </p:nvSpPr>
          <p:spPr>
            <a:xfrm>
              <a:off x="3970769" y="43260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881" name="tx881"/>
            <p:cNvSpPr/>
            <p:nvPr/>
          </p:nvSpPr>
          <p:spPr>
            <a:xfrm>
              <a:off x="4225485" y="43260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882" name="tx882"/>
            <p:cNvSpPr/>
            <p:nvPr/>
          </p:nvSpPr>
          <p:spPr>
            <a:xfrm>
              <a:off x="4480202" y="43260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883" name="tx883"/>
            <p:cNvSpPr/>
            <p:nvPr/>
          </p:nvSpPr>
          <p:spPr>
            <a:xfrm>
              <a:off x="4734918" y="43260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884" name="tx884"/>
            <p:cNvSpPr/>
            <p:nvPr/>
          </p:nvSpPr>
          <p:spPr>
            <a:xfrm>
              <a:off x="4989634" y="43260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885" name="tx885"/>
            <p:cNvSpPr/>
            <p:nvPr/>
          </p:nvSpPr>
          <p:spPr>
            <a:xfrm>
              <a:off x="5244350" y="43260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886" name="tx886"/>
            <p:cNvSpPr/>
            <p:nvPr/>
          </p:nvSpPr>
          <p:spPr>
            <a:xfrm>
              <a:off x="5499067" y="43260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887" name="tx887"/>
            <p:cNvSpPr/>
            <p:nvPr/>
          </p:nvSpPr>
          <p:spPr>
            <a:xfrm>
              <a:off x="5753783" y="43260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888" name="tx888"/>
            <p:cNvSpPr/>
            <p:nvPr/>
          </p:nvSpPr>
          <p:spPr>
            <a:xfrm>
              <a:off x="6008499" y="43260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889" name="tx889"/>
            <p:cNvSpPr/>
            <p:nvPr/>
          </p:nvSpPr>
          <p:spPr>
            <a:xfrm>
              <a:off x="6263216" y="43260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890" name="tx890"/>
            <p:cNvSpPr/>
            <p:nvPr/>
          </p:nvSpPr>
          <p:spPr>
            <a:xfrm>
              <a:off x="6517932" y="43260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891" name="tx891"/>
            <p:cNvSpPr/>
            <p:nvPr/>
          </p:nvSpPr>
          <p:spPr>
            <a:xfrm>
              <a:off x="6772648" y="43260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892" name="tx892"/>
            <p:cNvSpPr/>
            <p:nvPr/>
          </p:nvSpPr>
          <p:spPr>
            <a:xfrm>
              <a:off x="7027364" y="43260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893" name="tx893"/>
            <p:cNvSpPr/>
            <p:nvPr/>
          </p:nvSpPr>
          <p:spPr>
            <a:xfrm>
              <a:off x="7282081" y="43260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894" name="tx894"/>
            <p:cNvSpPr/>
            <p:nvPr/>
          </p:nvSpPr>
          <p:spPr>
            <a:xfrm>
              <a:off x="7536797" y="43260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895" name="tx895"/>
            <p:cNvSpPr/>
            <p:nvPr/>
          </p:nvSpPr>
          <p:spPr>
            <a:xfrm>
              <a:off x="7791513" y="43260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896" name="tx896"/>
            <p:cNvSpPr/>
            <p:nvPr/>
          </p:nvSpPr>
          <p:spPr>
            <a:xfrm>
              <a:off x="8046230" y="43260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897" name="tx897"/>
            <p:cNvSpPr/>
            <p:nvPr/>
          </p:nvSpPr>
          <p:spPr>
            <a:xfrm>
              <a:off x="8300946" y="43260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898" name="tx898"/>
            <p:cNvSpPr/>
            <p:nvPr/>
          </p:nvSpPr>
          <p:spPr>
            <a:xfrm>
              <a:off x="8555662" y="43260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899" name="tx899"/>
            <p:cNvSpPr/>
            <p:nvPr/>
          </p:nvSpPr>
          <p:spPr>
            <a:xfrm>
              <a:off x="2187755" y="32466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900" name="tx900"/>
            <p:cNvSpPr/>
            <p:nvPr/>
          </p:nvSpPr>
          <p:spPr>
            <a:xfrm>
              <a:off x="2442471" y="32466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901" name="tx901"/>
            <p:cNvSpPr/>
            <p:nvPr/>
          </p:nvSpPr>
          <p:spPr>
            <a:xfrm>
              <a:off x="2697188" y="32466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902" name="tx902"/>
            <p:cNvSpPr/>
            <p:nvPr/>
          </p:nvSpPr>
          <p:spPr>
            <a:xfrm>
              <a:off x="2951904" y="32466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903" name="tx903"/>
            <p:cNvSpPr/>
            <p:nvPr/>
          </p:nvSpPr>
          <p:spPr>
            <a:xfrm>
              <a:off x="3206620" y="32466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904" name="tx904"/>
            <p:cNvSpPr/>
            <p:nvPr/>
          </p:nvSpPr>
          <p:spPr>
            <a:xfrm>
              <a:off x="3461336" y="32466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905" name="tx905"/>
            <p:cNvSpPr/>
            <p:nvPr/>
          </p:nvSpPr>
          <p:spPr>
            <a:xfrm>
              <a:off x="3716053" y="32466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906" name="tx906"/>
            <p:cNvSpPr/>
            <p:nvPr/>
          </p:nvSpPr>
          <p:spPr>
            <a:xfrm>
              <a:off x="3970769" y="32466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907" name="tx907"/>
            <p:cNvSpPr/>
            <p:nvPr/>
          </p:nvSpPr>
          <p:spPr>
            <a:xfrm>
              <a:off x="4225485" y="32466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908" name="tx908"/>
            <p:cNvSpPr/>
            <p:nvPr/>
          </p:nvSpPr>
          <p:spPr>
            <a:xfrm>
              <a:off x="4480202" y="32466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909" name="tx909"/>
            <p:cNvSpPr/>
            <p:nvPr/>
          </p:nvSpPr>
          <p:spPr>
            <a:xfrm>
              <a:off x="4734918" y="32466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910" name="tx910"/>
            <p:cNvSpPr/>
            <p:nvPr/>
          </p:nvSpPr>
          <p:spPr>
            <a:xfrm>
              <a:off x="4989634" y="32466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911" name="tx911"/>
            <p:cNvSpPr/>
            <p:nvPr/>
          </p:nvSpPr>
          <p:spPr>
            <a:xfrm>
              <a:off x="5244350" y="32466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912" name="tx912"/>
            <p:cNvSpPr/>
            <p:nvPr/>
          </p:nvSpPr>
          <p:spPr>
            <a:xfrm>
              <a:off x="5499067" y="32466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913" name="tx913"/>
            <p:cNvSpPr/>
            <p:nvPr/>
          </p:nvSpPr>
          <p:spPr>
            <a:xfrm>
              <a:off x="5753783" y="32466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914" name="tx914"/>
            <p:cNvSpPr/>
            <p:nvPr/>
          </p:nvSpPr>
          <p:spPr>
            <a:xfrm>
              <a:off x="6008499" y="32466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915" name="tx915"/>
            <p:cNvSpPr/>
            <p:nvPr/>
          </p:nvSpPr>
          <p:spPr>
            <a:xfrm>
              <a:off x="6263216" y="32466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916" name="tx916"/>
            <p:cNvSpPr/>
            <p:nvPr/>
          </p:nvSpPr>
          <p:spPr>
            <a:xfrm>
              <a:off x="6517932" y="32466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917" name="tx917"/>
            <p:cNvSpPr/>
            <p:nvPr/>
          </p:nvSpPr>
          <p:spPr>
            <a:xfrm>
              <a:off x="6772648" y="32466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918" name="tx918"/>
            <p:cNvSpPr/>
            <p:nvPr/>
          </p:nvSpPr>
          <p:spPr>
            <a:xfrm>
              <a:off x="7027364" y="32466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919" name="tx919"/>
            <p:cNvSpPr/>
            <p:nvPr/>
          </p:nvSpPr>
          <p:spPr>
            <a:xfrm>
              <a:off x="7282081" y="32466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920" name="tx920"/>
            <p:cNvSpPr/>
            <p:nvPr/>
          </p:nvSpPr>
          <p:spPr>
            <a:xfrm>
              <a:off x="7791513" y="32466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921" name="tx921"/>
            <p:cNvSpPr/>
            <p:nvPr/>
          </p:nvSpPr>
          <p:spPr>
            <a:xfrm>
              <a:off x="8046230" y="32466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922" name="tx922"/>
            <p:cNvSpPr/>
            <p:nvPr/>
          </p:nvSpPr>
          <p:spPr>
            <a:xfrm>
              <a:off x="8300946" y="32466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923" name="tx923"/>
            <p:cNvSpPr/>
            <p:nvPr/>
          </p:nvSpPr>
          <p:spPr>
            <a:xfrm>
              <a:off x="8555662" y="32466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924" name="tx924"/>
            <p:cNvSpPr/>
            <p:nvPr/>
          </p:nvSpPr>
          <p:spPr>
            <a:xfrm>
              <a:off x="3970769" y="25269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925" name="tx925"/>
            <p:cNvSpPr/>
            <p:nvPr/>
          </p:nvSpPr>
          <p:spPr>
            <a:xfrm>
              <a:off x="4225485" y="25269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926" name="tx926"/>
            <p:cNvSpPr/>
            <p:nvPr/>
          </p:nvSpPr>
          <p:spPr>
            <a:xfrm>
              <a:off x="4480202" y="25269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927" name="tx927"/>
            <p:cNvSpPr/>
            <p:nvPr/>
          </p:nvSpPr>
          <p:spPr>
            <a:xfrm>
              <a:off x="4734918" y="25269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928" name="tx928"/>
            <p:cNvSpPr/>
            <p:nvPr/>
          </p:nvSpPr>
          <p:spPr>
            <a:xfrm>
              <a:off x="4989634" y="25269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929" name="tx929"/>
            <p:cNvSpPr/>
            <p:nvPr/>
          </p:nvSpPr>
          <p:spPr>
            <a:xfrm>
              <a:off x="5244350" y="25269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930" name="tx930"/>
            <p:cNvSpPr/>
            <p:nvPr/>
          </p:nvSpPr>
          <p:spPr>
            <a:xfrm>
              <a:off x="5499067" y="25269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931" name="tx931"/>
            <p:cNvSpPr/>
            <p:nvPr/>
          </p:nvSpPr>
          <p:spPr>
            <a:xfrm>
              <a:off x="5753783" y="25269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932" name="tx932"/>
            <p:cNvSpPr/>
            <p:nvPr/>
          </p:nvSpPr>
          <p:spPr>
            <a:xfrm>
              <a:off x="6008499" y="25269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933" name="tx933"/>
            <p:cNvSpPr/>
            <p:nvPr/>
          </p:nvSpPr>
          <p:spPr>
            <a:xfrm>
              <a:off x="6263216" y="25269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934" name="tx934"/>
            <p:cNvSpPr/>
            <p:nvPr/>
          </p:nvSpPr>
          <p:spPr>
            <a:xfrm>
              <a:off x="6517932" y="25269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935" name="tx935"/>
            <p:cNvSpPr/>
            <p:nvPr/>
          </p:nvSpPr>
          <p:spPr>
            <a:xfrm>
              <a:off x="6772648" y="25269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936" name="tx936"/>
            <p:cNvSpPr/>
            <p:nvPr/>
          </p:nvSpPr>
          <p:spPr>
            <a:xfrm>
              <a:off x="7027364" y="25269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937" name="tx937"/>
            <p:cNvSpPr/>
            <p:nvPr/>
          </p:nvSpPr>
          <p:spPr>
            <a:xfrm>
              <a:off x="7282081" y="25269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938" name="tx938"/>
            <p:cNvSpPr/>
            <p:nvPr/>
          </p:nvSpPr>
          <p:spPr>
            <a:xfrm>
              <a:off x="7536797" y="25269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939" name="tx939"/>
            <p:cNvSpPr/>
            <p:nvPr/>
          </p:nvSpPr>
          <p:spPr>
            <a:xfrm>
              <a:off x="7791513" y="25269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940" name="tx940"/>
            <p:cNvSpPr/>
            <p:nvPr/>
          </p:nvSpPr>
          <p:spPr>
            <a:xfrm>
              <a:off x="8046230" y="25269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941" name="tx941"/>
            <p:cNvSpPr/>
            <p:nvPr/>
          </p:nvSpPr>
          <p:spPr>
            <a:xfrm>
              <a:off x="8300946" y="25269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942" name="tx942"/>
            <p:cNvSpPr/>
            <p:nvPr/>
          </p:nvSpPr>
          <p:spPr>
            <a:xfrm>
              <a:off x="8555662" y="25269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943" name="tx943"/>
            <p:cNvSpPr/>
            <p:nvPr/>
          </p:nvSpPr>
          <p:spPr>
            <a:xfrm>
              <a:off x="4480202"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944" name="tx944"/>
            <p:cNvSpPr/>
            <p:nvPr/>
          </p:nvSpPr>
          <p:spPr>
            <a:xfrm>
              <a:off x="7282081"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945" name="tx945"/>
            <p:cNvSpPr/>
            <p:nvPr/>
          </p:nvSpPr>
          <p:spPr>
            <a:xfrm>
              <a:off x="2187755" y="52256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946" name="tx946"/>
            <p:cNvSpPr/>
            <p:nvPr/>
          </p:nvSpPr>
          <p:spPr>
            <a:xfrm>
              <a:off x="2442471" y="52256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947" name="tx947"/>
            <p:cNvSpPr/>
            <p:nvPr/>
          </p:nvSpPr>
          <p:spPr>
            <a:xfrm>
              <a:off x="2697188" y="52256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948" name="tx948"/>
            <p:cNvSpPr/>
            <p:nvPr/>
          </p:nvSpPr>
          <p:spPr>
            <a:xfrm>
              <a:off x="2951904" y="52256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949" name="tx949"/>
            <p:cNvSpPr/>
            <p:nvPr/>
          </p:nvSpPr>
          <p:spPr>
            <a:xfrm>
              <a:off x="3206620" y="52256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950" name="tx950"/>
            <p:cNvSpPr/>
            <p:nvPr/>
          </p:nvSpPr>
          <p:spPr>
            <a:xfrm>
              <a:off x="3461336" y="52256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951" name="tx951"/>
            <p:cNvSpPr/>
            <p:nvPr/>
          </p:nvSpPr>
          <p:spPr>
            <a:xfrm>
              <a:off x="3716053" y="52256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952" name="tx952"/>
            <p:cNvSpPr/>
            <p:nvPr/>
          </p:nvSpPr>
          <p:spPr>
            <a:xfrm>
              <a:off x="3970769" y="52256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953" name="tx953"/>
            <p:cNvSpPr/>
            <p:nvPr/>
          </p:nvSpPr>
          <p:spPr>
            <a:xfrm>
              <a:off x="4225485" y="52256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954" name="tx954"/>
            <p:cNvSpPr/>
            <p:nvPr/>
          </p:nvSpPr>
          <p:spPr>
            <a:xfrm>
              <a:off x="4480202" y="52256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955" name="tx955"/>
            <p:cNvSpPr/>
            <p:nvPr/>
          </p:nvSpPr>
          <p:spPr>
            <a:xfrm>
              <a:off x="4734918" y="52256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956" name="tx956"/>
            <p:cNvSpPr/>
            <p:nvPr/>
          </p:nvSpPr>
          <p:spPr>
            <a:xfrm>
              <a:off x="4989634" y="52256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957" name="tx957"/>
            <p:cNvSpPr/>
            <p:nvPr/>
          </p:nvSpPr>
          <p:spPr>
            <a:xfrm>
              <a:off x="5244350" y="52256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958" name="tx958"/>
            <p:cNvSpPr/>
            <p:nvPr/>
          </p:nvSpPr>
          <p:spPr>
            <a:xfrm>
              <a:off x="5499067" y="52256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959" name="tx959"/>
            <p:cNvSpPr/>
            <p:nvPr/>
          </p:nvSpPr>
          <p:spPr>
            <a:xfrm>
              <a:off x="5753783" y="52256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960" name="tx960"/>
            <p:cNvSpPr/>
            <p:nvPr/>
          </p:nvSpPr>
          <p:spPr>
            <a:xfrm>
              <a:off x="7791513"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961" name="tx961"/>
            <p:cNvSpPr/>
            <p:nvPr/>
          </p:nvSpPr>
          <p:spPr>
            <a:xfrm>
              <a:off x="8046230"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962" name="tx962"/>
            <p:cNvSpPr/>
            <p:nvPr/>
          </p:nvSpPr>
          <p:spPr>
            <a:xfrm>
              <a:off x="8300946"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963" name="tx963"/>
            <p:cNvSpPr/>
            <p:nvPr/>
          </p:nvSpPr>
          <p:spPr>
            <a:xfrm>
              <a:off x="8555662"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964" name="tx964"/>
            <p:cNvSpPr/>
            <p:nvPr/>
          </p:nvSpPr>
          <p:spPr>
            <a:xfrm>
              <a:off x="4989634" y="30666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965" name="tx965"/>
            <p:cNvSpPr/>
            <p:nvPr/>
          </p:nvSpPr>
          <p:spPr>
            <a:xfrm>
              <a:off x="6772648" y="30666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966" name="tx966"/>
            <p:cNvSpPr/>
            <p:nvPr/>
          </p:nvSpPr>
          <p:spPr>
            <a:xfrm>
              <a:off x="7027364" y="30666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967" name="tx967"/>
            <p:cNvSpPr/>
            <p:nvPr/>
          </p:nvSpPr>
          <p:spPr>
            <a:xfrm>
              <a:off x="7282081" y="30666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968" name="tx968"/>
            <p:cNvSpPr/>
            <p:nvPr/>
          </p:nvSpPr>
          <p:spPr>
            <a:xfrm>
              <a:off x="7536797" y="30666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969" name="tx969"/>
            <p:cNvSpPr/>
            <p:nvPr/>
          </p:nvSpPr>
          <p:spPr>
            <a:xfrm>
              <a:off x="7791513" y="30666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970" name="tx970"/>
            <p:cNvSpPr/>
            <p:nvPr/>
          </p:nvSpPr>
          <p:spPr>
            <a:xfrm>
              <a:off x="8046230" y="30666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971" name="tx971"/>
            <p:cNvSpPr/>
            <p:nvPr/>
          </p:nvSpPr>
          <p:spPr>
            <a:xfrm>
              <a:off x="8300946" y="30666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972" name="tx972"/>
            <p:cNvSpPr/>
            <p:nvPr/>
          </p:nvSpPr>
          <p:spPr>
            <a:xfrm>
              <a:off x="8555662" y="30666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973" name="tx973"/>
            <p:cNvSpPr/>
            <p:nvPr/>
          </p:nvSpPr>
          <p:spPr>
            <a:xfrm>
              <a:off x="2187755" y="1447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974" name="tx974"/>
            <p:cNvSpPr/>
            <p:nvPr/>
          </p:nvSpPr>
          <p:spPr>
            <a:xfrm>
              <a:off x="2442471" y="1447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975" name="tx975"/>
            <p:cNvSpPr/>
            <p:nvPr/>
          </p:nvSpPr>
          <p:spPr>
            <a:xfrm>
              <a:off x="2697188" y="1447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976" name="tx976"/>
            <p:cNvSpPr/>
            <p:nvPr/>
          </p:nvSpPr>
          <p:spPr>
            <a:xfrm>
              <a:off x="2951904" y="1447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77" name="tx977"/>
            <p:cNvSpPr/>
            <p:nvPr/>
          </p:nvSpPr>
          <p:spPr>
            <a:xfrm>
              <a:off x="3206620" y="1447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978" name="tx978"/>
            <p:cNvSpPr/>
            <p:nvPr/>
          </p:nvSpPr>
          <p:spPr>
            <a:xfrm>
              <a:off x="3461336" y="1447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979" name="tx979"/>
            <p:cNvSpPr/>
            <p:nvPr/>
          </p:nvSpPr>
          <p:spPr>
            <a:xfrm>
              <a:off x="3716053" y="1447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80" name="tx980"/>
            <p:cNvSpPr/>
            <p:nvPr/>
          </p:nvSpPr>
          <p:spPr>
            <a:xfrm>
              <a:off x="3970769" y="1447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981" name="tx981"/>
            <p:cNvSpPr/>
            <p:nvPr/>
          </p:nvSpPr>
          <p:spPr>
            <a:xfrm>
              <a:off x="4225485" y="1447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982" name="tx982"/>
            <p:cNvSpPr/>
            <p:nvPr/>
          </p:nvSpPr>
          <p:spPr>
            <a:xfrm>
              <a:off x="4480202" y="1447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983" name="tx983"/>
            <p:cNvSpPr/>
            <p:nvPr/>
          </p:nvSpPr>
          <p:spPr>
            <a:xfrm>
              <a:off x="4734918" y="1447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984" name="tx984"/>
            <p:cNvSpPr/>
            <p:nvPr/>
          </p:nvSpPr>
          <p:spPr>
            <a:xfrm>
              <a:off x="4989634" y="1447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85" name="tx985"/>
            <p:cNvSpPr/>
            <p:nvPr/>
          </p:nvSpPr>
          <p:spPr>
            <a:xfrm>
              <a:off x="5244350" y="1447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986" name="tx986"/>
            <p:cNvSpPr/>
            <p:nvPr/>
          </p:nvSpPr>
          <p:spPr>
            <a:xfrm>
              <a:off x="5499067" y="1447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87" name="tx987"/>
            <p:cNvSpPr/>
            <p:nvPr/>
          </p:nvSpPr>
          <p:spPr>
            <a:xfrm>
              <a:off x="5753783" y="1447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88" name="tx988"/>
            <p:cNvSpPr/>
            <p:nvPr/>
          </p:nvSpPr>
          <p:spPr>
            <a:xfrm>
              <a:off x="6008499" y="1447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89" name="tx989"/>
            <p:cNvSpPr/>
            <p:nvPr/>
          </p:nvSpPr>
          <p:spPr>
            <a:xfrm>
              <a:off x="6263216" y="1447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90" name="tx990"/>
            <p:cNvSpPr/>
            <p:nvPr/>
          </p:nvSpPr>
          <p:spPr>
            <a:xfrm>
              <a:off x="6517932" y="1447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91" name="tx991"/>
            <p:cNvSpPr/>
            <p:nvPr/>
          </p:nvSpPr>
          <p:spPr>
            <a:xfrm>
              <a:off x="6772648" y="1447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92" name="tx992"/>
            <p:cNvSpPr/>
            <p:nvPr/>
          </p:nvSpPr>
          <p:spPr>
            <a:xfrm>
              <a:off x="7027364" y="1447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93" name="tx993"/>
            <p:cNvSpPr/>
            <p:nvPr/>
          </p:nvSpPr>
          <p:spPr>
            <a:xfrm>
              <a:off x="7282081" y="1447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94" name="tx994"/>
            <p:cNvSpPr/>
            <p:nvPr/>
          </p:nvSpPr>
          <p:spPr>
            <a:xfrm>
              <a:off x="7536797" y="1447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995" name="tx995"/>
            <p:cNvSpPr/>
            <p:nvPr/>
          </p:nvSpPr>
          <p:spPr>
            <a:xfrm>
              <a:off x="7791513" y="1447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996" name="tx996"/>
            <p:cNvSpPr/>
            <p:nvPr/>
          </p:nvSpPr>
          <p:spPr>
            <a:xfrm>
              <a:off x="8046230" y="1447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997" name="tx997"/>
            <p:cNvSpPr/>
            <p:nvPr/>
          </p:nvSpPr>
          <p:spPr>
            <a:xfrm>
              <a:off x="8300946" y="1447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98" name="tx998"/>
            <p:cNvSpPr/>
            <p:nvPr/>
          </p:nvSpPr>
          <p:spPr>
            <a:xfrm>
              <a:off x="8555662" y="1447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999" name="tx999"/>
            <p:cNvSpPr/>
            <p:nvPr/>
          </p:nvSpPr>
          <p:spPr>
            <a:xfrm>
              <a:off x="2951904" y="39662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1000" name="tx1000"/>
            <p:cNvSpPr/>
            <p:nvPr/>
          </p:nvSpPr>
          <p:spPr>
            <a:xfrm>
              <a:off x="3206620" y="39662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1001" name="tx1001"/>
            <p:cNvSpPr/>
            <p:nvPr/>
          </p:nvSpPr>
          <p:spPr>
            <a:xfrm>
              <a:off x="3461336" y="39662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1002" name="tx1002"/>
            <p:cNvSpPr/>
            <p:nvPr/>
          </p:nvSpPr>
          <p:spPr>
            <a:xfrm>
              <a:off x="3716053" y="39662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1003" name="tx1003"/>
            <p:cNvSpPr/>
            <p:nvPr/>
          </p:nvSpPr>
          <p:spPr>
            <a:xfrm>
              <a:off x="3970769" y="39662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1004" name="tx1004"/>
            <p:cNvSpPr/>
            <p:nvPr/>
          </p:nvSpPr>
          <p:spPr>
            <a:xfrm>
              <a:off x="4225485" y="39662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1005" name="tx1005"/>
            <p:cNvSpPr/>
            <p:nvPr/>
          </p:nvSpPr>
          <p:spPr>
            <a:xfrm>
              <a:off x="4480202" y="39662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1006" name="tx1006"/>
            <p:cNvSpPr/>
            <p:nvPr/>
          </p:nvSpPr>
          <p:spPr>
            <a:xfrm>
              <a:off x="4734918" y="39662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007" name="tx1007"/>
            <p:cNvSpPr/>
            <p:nvPr/>
          </p:nvSpPr>
          <p:spPr>
            <a:xfrm>
              <a:off x="4989634" y="39662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008" name="tx1008"/>
            <p:cNvSpPr/>
            <p:nvPr/>
          </p:nvSpPr>
          <p:spPr>
            <a:xfrm>
              <a:off x="5244350" y="39662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1009" name="tx1009"/>
            <p:cNvSpPr/>
            <p:nvPr/>
          </p:nvSpPr>
          <p:spPr>
            <a:xfrm>
              <a:off x="5499067" y="39662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1010" name="tx1010"/>
            <p:cNvSpPr/>
            <p:nvPr/>
          </p:nvSpPr>
          <p:spPr>
            <a:xfrm>
              <a:off x="5753783" y="39662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011" name="tx1011"/>
            <p:cNvSpPr/>
            <p:nvPr/>
          </p:nvSpPr>
          <p:spPr>
            <a:xfrm>
              <a:off x="6008499" y="39662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012" name="tx1012"/>
            <p:cNvSpPr/>
            <p:nvPr/>
          </p:nvSpPr>
          <p:spPr>
            <a:xfrm>
              <a:off x="6263216" y="39662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013" name="tx1013"/>
            <p:cNvSpPr/>
            <p:nvPr/>
          </p:nvSpPr>
          <p:spPr>
            <a:xfrm>
              <a:off x="6517932" y="39662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014" name="tx1014"/>
            <p:cNvSpPr/>
            <p:nvPr/>
          </p:nvSpPr>
          <p:spPr>
            <a:xfrm>
              <a:off x="6772648" y="39662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1015" name="tx1015"/>
            <p:cNvSpPr/>
            <p:nvPr/>
          </p:nvSpPr>
          <p:spPr>
            <a:xfrm>
              <a:off x="7027364" y="39662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016" name="tx1016"/>
            <p:cNvSpPr/>
            <p:nvPr/>
          </p:nvSpPr>
          <p:spPr>
            <a:xfrm>
              <a:off x="7282081" y="39662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017" name="tx1017"/>
            <p:cNvSpPr/>
            <p:nvPr/>
          </p:nvSpPr>
          <p:spPr>
            <a:xfrm>
              <a:off x="7536797" y="39662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1018" name="tx1018"/>
            <p:cNvSpPr/>
            <p:nvPr/>
          </p:nvSpPr>
          <p:spPr>
            <a:xfrm>
              <a:off x="7791513" y="39662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1019" name="tx1019"/>
            <p:cNvSpPr/>
            <p:nvPr/>
          </p:nvSpPr>
          <p:spPr>
            <a:xfrm>
              <a:off x="8555662" y="39662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1020" name="tx1020"/>
            <p:cNvSpPr/>
            <p:nvPr/>
          </p:nvSpPr>
          <p:spPr>
            <a:xfrm>
              <a:off x="2187755"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021" name="tx1021"/>
            <p:cNvSpPr/>
            <p:nvPr/>
          </p:nvSpPr>
          <p:spPr>
            <a:xfrm>
              <a:off x="2442471"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1022" name="tx1022"/>
            <p:cNvSpPr/>
            <p:nvPr/>
          </p:nvSpPr>
          <p:spPr>
            <a:xfrm>
              <a:off x="2697188"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023" name="tx1023"/>
            <p:cNvSpPr/>
            <p:nvPr/>
          </p:nvSpPr>
          <p:spPr>
            <a:xfrm>
              <a:off x="2951904"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1024" name="tx1024"/>
            <p:cNvSpPr/>
            <p:nvPr/>
          </p:nvSpPr>
          <p:spPr>
            <a:xfrm>
              <a:off x="3206620"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1025" name="tx1025"/>
            <p:cNvSpPr/>
            <p:nvPr/>
          </p:nvSpPr>
          <p:spPr>
            <a:xfrm>
              <a:off x="3461336"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1026" name="tx1026"/>
            <p:cNvSpPr/>
            <p:nvPr/>
          </p:nvSpPr>
          <p:spPr>
            <a:xfrm>
              <a:off x="3716053"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1027" name="tx1027"/>
            <p:cNvSpPr/>
            <p:nvPr/>
          </p:nvSpPr>
          <p:spPr>
            <a:xfrm>
              <a:off x="3970769"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1028" name="tx1028"/>
            <p:cNvSpPr/>
            <p:nvPr/>
          </p:nvSpPr>
          <p:spPr>
            <a:xfrm>
              <a:off x="4225485"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1029" name="tx1029"/>
            <p:cNvSpPr/>
            <p:nvPr/>
          </p:nvSpPr>
          <p:spPr>
            <a:xfrm>
              <a:off x="4480202"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1030" name="tx1030"/>
            <p:cNvSpPr/>
            <p:nvPr/>
          </p:nvSpPr>
          <p:spPr>
            <a:xfrm>
              <a:off x="4734918"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1031" name="tx1031"/>
            <p:cNvSpPr/>
            <p:nvPr/>
          </p:nvSpPr>
          <p:spPr>
            <a:xfrm>
              <a:off x="4989634"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1032" name="tx1032"/>
            <p:cNvSpPr/>
            <p:nvPr/>
          </p:nvSpPr>
          <p:spPr>
            <a:xfrm>
              <a:off x="5244350"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1033" name="tx1033"/>
            <p:cNvSpPr/>
            <p:nvPr/>
          </p:nvSpPr>
          <p:spPr>
            <a:xfrm>
              <a:off x="5499067"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1034" name="tx1034"/>
            <p:cNvSpPr/>
            <p:nvPr/>
          </p:nvSpPr>
          <p:spPr>
            <a:xfrm>
              <a:off x="5753783"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1035" name="tx1035"/>
            <p:cNvSpPr/>
            <p:nvPr/>
          </p:nvSpPr>
          <p:spPr>
            <a:xfrm>
              <a:off x="6008499"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1036" name="tx1036"/>
            <p:cNvSpPr/>
            <p:nvPr/>
          </p:nvSpPr>
          <p:spPr>
            <a:xfrm>
              <a:off x="6263216"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1037" name="tx1037"/>
            <p:cNvSpPr/>
            <p:nvPr/>
          </p:nvSpPr>
          <p:spPr>
            <a:xfrm>
              <a:off x="6517932"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1038" name="tx1038"/>
            <p:cNvSpPr/>
            <p:nvPr/>
          </p:nvSpPr>
          <p:spPr>
            <a:xfrm>
              <a:off x="6772648"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1039" name="tx1039"/>
            <p:cNvSpPr/>
            <p:nvPr/>
          </p:nvSpPr>
          <p:spPr>
            <a:xfrm>
              <a:off x="7027364"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1040" name="tx1040"/>
            <p:cNvSpPr/>
            <p:nvPr/>
          </p:nvSpPr>
          <p:spPr>
            <a:xfrm>
              <a:off x="7282081"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1041" name="tx1041"/>
            <p:cNvSpPr/>
            <p:nvPr/>
          </p:nvSpPr>
          <p:spPr>
            <a:xfrm>
              <a:off x="7536797"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1042" name="tx1042"/>
            <p:cNvSpPr/>
            <p:nvPr/>
          </p:nvSpPr>
          <p:spPr>
            <a:xfrm>
              <a:off x="8046230"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1043" name="tx1043"/>
            <p:cNvSpPr/>
            <p:nvPr/>
          </p:nvSpPr>
          <p:spPr>
            <a:xfrm>
              <a:off x="8300946"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1044" name="tx1044"/>
            <p:cNvSpPr/>
            <p:nvPr/>
          </p:nvSpPr>
          <p:spPr>
            <a:xfrm>
              <a:off x="8555662"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1045" name="tx1045"/>
            <p:cNvSpPr/>
            <p:nvPr/>
          </p:nvSpPr>
          <p:spPr>
            <a:xfrm>
              <a:off x="2187755" y="16273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46" name="tx1046"/>
            <p:cNvSpPr/>
            <p:nvPr/>
          </p:nvSpPr>
          <p:spPr>
            <a:xfrm>
              <a:off x="2442471" y="16273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47" name="tx1047"/>
            <p:cNvSpPr/>
            <p:nvPr/>
          </p:nvSpPr>
          <p:spPr>
            <a:xfrm>
              <a:off x="2697188" y="16273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48" name="tx1048"/>
            <p:cNvSpPr/>
            <p:nvPr/>
          </p:nvSpPr>
          <p:spPr>
            <a:xfrm>
              <a:off x="2951904" y="16273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49" name="tx1049"/>
            <p:cNvSpPr/>
            <p:nvPr/>
          </p:nvSpPr>
          <p:spPr>
            <a:xfrm>
              <a:off x="3206620" y="16273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50" name="tx1050"/>
            <p:cNvSpPr/>
            <p:nvPr/>
          </p:nvSpPr>
          <p:spPr>
            <a:xfrm>
              <a:off x="3461336" y="16273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051" name="tx1051"/>
            <p:cNvSpPr/>
            <p:nvPr/>
          </p:nvSpPr>
          <p:spPr>
            <a:xfrm>
              <a:off x="3716053" y="16273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052" name="tx1052"/>
            <p:cNvSpPr/>
            <p:nvPr/>
          </p:nvSpPr>
          <p:spPr>
            <a:xfrm>
              <a:off x="3970769" y="16273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053" name="tx1053"/>
            <p:cNvSpPr/>
            <p:nvPr/>
          </p:nvSpPr>
          <p:spPr>
            <a:xfrm>
              <a:off x="4225485" y="16273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054" name="tx1054"/>
            <p:cNvSpPr/>
            <p:nvPr/>
          </p:nvSpPr>
          <p:spPr>
            <a:xfrm>
              <a:off x="4480202" y="16273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1055" name="tx1055"/>
            <p:cNvSpPr/>
            <p:nvPr/>
          </p:nvSpPr>
          <p:spPr>
            <a:xfrm>
              <a:off x="4989634" y="16273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1056" name="tx1056"/>
            <p:cNvSpPr/>
            <p:nvPr/>
          </p:nvSpPr>
          <p:spPr>
            <a:xfrm>
              <a:off x="5244350" y="16273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1057" name="tx1057"/>
            <p:cNvSpPr/>
            <p:nvPr/>
          </p:nvSpPr>
          <p:spPr>
            <a:xfrm>
              <a:off x="5499067" y="16273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1058" name="tx1058"/>
            <p:cNvSpPr/>
            <p:nvPr/>
          </p:nvSpPr>
          <p:spPr>
            <a:xfrm>
              <a:off x="6517932" y="16273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059" name="tx1059"/>
            <p:cNvSpPr/>
            <p:nvPr/>
          </p:nvSpPr>
          <p:spPr>
            <a:xfrm>
              <a:off x="6772648" y="16273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060" name="tx1060"/>
            <p:cNvSpPr/>
            <p:nvPr/>
          </p:nvSpPr>
          <p:spPr>
            <a:xfrm>
              <a:off x="7027364" y="16273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061" name="tx1061"/>
            <p:cNvSpPr/>
            <p:nvPr/>
          </p:nvSpPr>
          <p:spPr>
            <a:xfrm>
              <a:off x="7282081" y="16273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1062" name="tx1062"/>
            <p:cNvSpPr/>
            <p:nvPr/>
          </p:nvSpPr>
          <p:spPr>
            <a:xfrm>
              <a:off x="7536797" y="16273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063" name="tx1063"/>
            <p:cNvSpPr/>
            <p:nvPr/>
          </p:nvSpPr>
          <p:spPr>
            <a:xfrm>
              <a:off x="7791513" y="16273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1064" name="tx1064"/>
            <p:cNvSpPr/>
            <p:nvPr/>
          </p:nvSpPr>
          <p:spPr>
            <a:xfrm>
              <a:off x="8046230" y="16273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065" name="tx1065"/>
            <p:cNvSpPr/>
            <p:nvPr/>
          </p:nvSpPr>
          <p:spPr>
            <a:xfrm>
              <a:off x="8300946" y="16273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066" name="tx1066"/>
            <p:cNvSpPr/>
            <p:nvPr/>
          </p:nvSpPr>
          <p:spPr>
            <a:xfrm>
              <a:off x="8555662" y="16273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067" name="tx1067"/>
            <p:cNvSpPr/>
            <p:nvPr/>
          </p:nvSpPr>
          <p:spPr>
            <a:xfrm>
              <a:off x="2187755" y="55854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1068" name="tx1068"/>
            <p:cNvSpPr/>
            <p:nvPr/>
          </p:nvSpPr>
          <p:spPr>
            <a:xfrm>
              <a:off x="2442471" y="55854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1069" name="tx1069"/>
            <p:cNvSpPr/>
            <p:nvPr/>
          </p:nvSpPr>
          <p:spPr>
            <a:xfrm>
              <a:off x="2697188" y="55854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1070" name="tx1070"/>
            <p:cNvSpPr/>
            <p:nvPr/>
          </p:nvSpPr>
          <p:spPr>
            <a:xfrm>
              <a:off x="2951904" y="55854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1071" name="tx1071"/>
            <p:cNvSpPr/>
            <p:nvPr/>
          </p:nvSpPr>
          <p:spPr>
            <a:xfrm>
              <a:off x="3206620" y="55854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1072" name="tx1072"/>
            <p:cNvSpPr/>
            <p:nvPr/>
          </p:nvSpPr>
          <p:spPr>
            <a:xfrm>
              <a:off x="3461336" y="55854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1073" name="tx1073"/>
            <p:cNvSpPr/>
            <p:nvPr/>
          </p:nvSpPr>
          <p:spPr>
            <a:xfrm>
              <a:off x="3716053" y="55854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1074" name="tx1074"/>
            <p:cNvSpPr/>
            <p:nvPr/>
          </p:nvSpPr>
          <p:spPr>
            <a:xfrm>
              <a:off x="3970769" y="55854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1075" name="tx1075"/>
            <p:cNvSpPr/>
            <p:nvPr/>
          </p:nvSpPr>
          <p:spPr>
            <a:xfrm>
              <a:off x="4225485" y="55854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1076" name="tx1076"/>
            <p:cNvSpPr/>
            <p:nvPr/>
          </p:nvSpPr>
          <p:spPr>
            <a:xfrm>
              <a:off x="4480202" y="55854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1077" name="tx1077"/>
            <p:cNvSpPr/>
            <p:nvPr/>
          </p:nvSpPr>
          <p:spPr>
            <a:xfrm>
              <a:off x="4734918" y="55854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1078" name="tx1078"/>
            <p:cNvSpPr/>
            <p:nvPr/>
          </p:nvSpPr>
          <p:spPr>
            <a:xfrm>
              <a:off x="4989634" y="55854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1079" name="tx1079"/>
            <p:cNvSpPr/>
            <p:nvPr/>
          </p:nvSpPr>
          <p:spPr>
            <a:xfrm>
              <a:off x="5244350" y="55854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1080" name="tx1080"/>
            <p:cNvSpPr/>
            <p:nvPr/>
          </p:nvSpPr>
          <p:spPr>
            <a:xfrm>
              <a:off x="5499067" y="55854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1081" name="tx1081"/>
            <p:cNvSpPr/>
            <p:nvPr/>
          </p:nvSpPr>
          <p:spPr>
            <a:xfrm>
              <a:off x="5753783" y="55854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1082" name="tx1082"/>
            <p:cNvSpPr/>
            <p:nvPr/>
          </p:nvSpPr>
          <p:spPr>
            <a:xfrm>
              <a:off x="6008499" y="55854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1083" name="tx1083"/>
            <p:cNvSpPr/>
            <p:nvPr/>
          </p:nvSpPr>
          <p:spPr>
            <a:xfrm>
              <a:off x="6263216" y="55854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1084" name="tx1084"/>
            <p:cNvSpPr/>
            <p:nvPr/>
          </p:nvSpPr>
          <p:spPr>
            <a:xfrm>
              <a:off x="3716053" y="36064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1085" name="tx1085"/>
            <p:cNvSpPr/>
            <p:nvPr/>
          </p:nvSpPr>
          <p:spPr>
            <a:xfrm>
              <a:off x="3970769" y="36064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1086" name="tx1086"/>
            <p:cNvSpPr/>
            <p:nvPr/>
          </p:nvSpPr>
          <p:spPr>
            <a:xfrm>
              <a:off x="4225485" y="36064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1087" name="tx1087"/>
            <p:cNvSpPr/>
            <p:nvPr/>
          </p:nvSpPr>
          <p:spPr>
            <a:xfrm>
              <a:off x="4480202" y="36064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1088" name="tx1088"/>
            <p:cNvSpPr/>
            <p:nvPr/>
          </p:nvSpPr>
          <p:spPr>
            <a:xfrm>
              <a:off x="4734918" y="36064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1089" name="tx1089"/>
            <p:cNvSpPr/>
            <p:nvPr/>
          </p:nvSpPr>
          <p:spPr>
            <a:xfrm>
              <a:off x="4989634" y="36064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1090" name="tx1090"/>
            <p:cNvSpPr/>
            <p:nvPr/>
          </p:nvSpPr>
          <p:spPr>
            <a:xfrm>
              <a:off x="5244350" y="36064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1091" name="tx1091"/>
            <p:cNvSpPr/>
            <p:nvPr/>
          </p:nvSpPr>
          <p:spPr>
            <a:xfrm>
              <a:off x="5499067" y="36064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1092" name="tx1092"/>
            <p:cNvSpPr/>
            <p:nvPr/>
          </p:nvSpPr>
          <p:spPr>
            <a:xfrm>
              <a:off x="5753783" y="36064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1093" name="tx1093"/>
            <p:cNvSpPr/>
            <p:nvPr/>
          </p:nvSpPr>
          <p:spPr>
            <a:xfrm>
              <a:off x="6008499" y="36064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1094" name="tx1094"/>
            <p:cNvSpPr/>
            <p:nvPr/>
          </p:nvSpPr>
          <p:spPr>
            <a:xfrm>
              <a:off x="6263216" y="36064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1095" name="tx1095"/>
            <p:cNvSpPr/>
            <p:nvPr/>
          </p:nvSpPr>
          <p:spPr>
            <a:xfrm>
              <a:off x="6517932" y="36064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1096" name="tx1096"/>
            <p:cNvSpPr/>
            <p:nvPr/>
          </p:nvSpPr>
          <p:spPr>
            <a:xfrm>
              <a:off x="6772648" y="36064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1097" name="tx1097"/>
            <p:cNvSpPr/>
            <p:nvPr/>
          </p:nvSpPr>
          <p:spPr>
            <a:xfrm>
              <a:off x="7027364" y="36064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1098" name="tx1098"/>
            <p:cNvSpPr/>
            <p:nvPr/>
          </p:nvSpPr>
          <p:spPr>
            <a:xfrm>
              <a:off x="7282081" y="36064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1099" name="tx1099"/>
            <p:cNvSpPr/>
            <p:nvPr/>
          </p:nvSpPr>
          <p:spPr>
            <a:xfrm>
              <a:off x="7536797" y="36064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1100" name="tx1100"/>
            <p:cNvSpPr/>
            <p:nvPr/>
          </p:nvSpPr>
          <p:spPr>
            <a:xfrm>
              <a:off x="7791513" y="36064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1101" name="tx1101"/>
            <p:cNvSpPr/>
            <p:nvPr/>
          </p:nvSpPr>
          <p:spPr>
            <a:xfrm>
              <a:off x="8046230" y="36064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1102" name="tx1102"/>
            <p:cNvSpPr/>
            <p:nvPr/>
          </p:nvSpPr>
          <p:spPr>
            <a:xfrm>
              <a:off x="8300946" y="36064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1103" name="tx1103"/>
            <p:cNvSpPr/>
            <p:nvPr/>
          </p:nvSpPr>
          <p:spPr>
            <a:xfrm>
              <a:off x="8555662" y="36064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1104" name="tx1104"/>
            <p:cNvSpPr/>
            <p:nvPr/>
          </p:nvSpPr>
          <p:spPr>
            <a:xfrm>
              <a:off x="2187755" y="48658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27</a:t>
              </a:r>
            </a:p>
          </p:txBody>
        </p:sp>
        <p:sp>
          <p:nvSpPr>
            <p:cNvPr id="1105" name="tx1105"/>
            <p:cNvSpPr/>
            <p:nvPr/>
          </p:nvSpPr>
          <p:spPr>
            <a:xfrm>
              <a:off x="2442471" y="48658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37</a:t>
              </a:r>
            </a:p>
          </p:txBody>
        </p:sp>
        <p:sp>
          <p:nvSpPr>
            <p:cNvPr id="1106" name="tx1106"/>
            <p:cNvSpPr/>
            <p:nvPr/>
          </p:nvSpPr>
          <p:spPr>
            <a:xfrm>
              <a:off x="2697188" y="48658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35</a:t>
              </a:r>
            </a:p>
          </p:txBody>
        </p:sp>
        <p:sp>
          <p:nvSpPr>
            <p:cNvPr id="1107" name="tx1107"/>
            <p:cNvSpPr/>
            <p:nvPr/>
          </p:nvSpPr>
          <p:spPr>
            <a:xfrm>
              <a:off x="2951904" y="48658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39</a:t>
              </a:r>
            </a:p>
          </p:txBody>
        </p:sp>
        <p:sp>
          <p:nvSpPr>
            <p:cNvPr id="1108" name="tx1108"/>
            <p:cNvSpPr/>
            <p:nvPr/>
          </p:nvSpPr>
          <p:spPr>
            <a:xfrm>
              <a:off x="3206620" y="48658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48</a:t>
              </a:r>
            </a:p>
          </p:txBody>
        </p:sp>
        <p:sp>
          <p:nvSpPr>
            <p:cNvPr id="1109" name="tx1109"/>
            <p:cNvSpPr/>
            <p:nvPr/>
          </p:nvSpPr>
          <p:spPr>
            <a:xfrm>
              <a:off x="3461336" y="48658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50</a:t>
              </a:r>
            </a:p>
          </p:txBody>
        </p:sp>
        <p:sp>
          <p:nvSpPr>
            <p:cNvPr id="1110" name="tx1110"/>
            <p:cNvSpPr/>
            <p:nvPr/>
          </p:nvSpPr>
          <p:spPr>
            <a:xfrm>
              <a:off x="3716053" y="48658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53</a:t>
              </a:r>
            </a:p>
          </p:txBody>
        </p:sp>
        <p:sp>
          <p:nvSpPr>
            <p:cNvPr id="1111" name="tx1111"/>
            <p:cNvSpPr/>
            <p:nvPr/>
          </p:nvSpPr>
          <p:spPr>
            <a:xfrm>
              <a:off x="3970769" y="48658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1112" name="tx1112"/>
            <p:cNvSpPr/>
            <p:nvPr/>
          </p:nvSpPr>
          <p:spPr>
            <a:xfrm>
              <a:off x="4225485" y="48658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1113" name="tx1113"/>
            <p:cNvSpPr/>
            <p:nvPr/>
          </p:nvSpPr>
          <p:spPr>
            <a:xfrm>
              <a:off x="5244350" y="48658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1114" name="tx1114"/>
            <p:cNvSpPr/>
            <p:nvPr/>
          </p:nvSpPr>
          <p:spPr>
            <a:xfrm>
              <a:off x="5499067" y="48658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1115" name="tx1115"/>
            <p:cNvSpPr/>
            <p:nvPr/>
          </p:nvSpPr>
          <p:spPr>
            <a:xfrm>
              <a:off x="7027364" y="48658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1116" name="tx1116"/>
            <p:cNvSpPr/>
            <p:nvPr/>
          </p:nvSpPr>
          <p:spPr>
            <a:xfrm>
              <a:off x="7282081" y="48658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1117" name="tx1117"/>
            <p:cNvSpPr/>
            <p:nvPr/>
          </p:nvSpPr>
          <p:spPr>
            <a:xfrm>
              <a:off x="7536797" y="48658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51</a:t>
              </a:r>
            </a:p>
          </p:txBody>
        </p:sp>
        <p:sp>
          <p:nvSpPr>
            <p:cNvPr id="1118" name="tx1118"/>
            <p:cNvSpPr/>
            <p:nvPr/>
          </p:nvSpPr>
          <p:spPr>
            <a:xfrm>
              <a:off x="7791513" y="48658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58</a:t>
              </a:r>
            </a:p>
          </p:txBody>
        </p:sp>
        <p:sp>
          <p:nvSpPr>
            <p:cNvPr id="1119" name="tx1119"/>
            <p:cNvSpPr/>
            <p:nvPr/>
          </p:nvSpPr>
          <p:spPr>
            <a:xfrm>
              <a:off x="8046230" y="48658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1120" name="tx1120"/>
            <p:cNvSpPr/>
            <p:nvPr/>
          </p:nvSpPr>
          <p:spPr>
            <a:xfrm>
              <a:off x="8300946" y="48658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1121" name="tx1121"/>
            <p:cNvSpPr/>
            <p:nvPr/>
          </p:nvSpPr>
          <p:spPr>
            <a:xfrm>
              <a:off x="8555662" y="48658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a:t>
              </a:r>
            </a:p>
          </p:txBody>
        </p:sp>
        <p:sp>
          <p:nvSpPr>
            <p:cNvPr id="1122" name="tx1122"/>
            <p:cNvSpPr/>
            <p:nvPr/>
          </p:nvSpPr>
          <p:spPr>
            <a:xfrm>
              <a:off x="2187755"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48</a:t>
              </a:r>
            </a:p>
          </p:txBody>
        </p:sp>
        <p:sp>
          <p:nvSpPr>
            <p:cNvPr id="1123" name="tx1123"/>
            <p:cNvSpPr/>
            <p:nvPr/>
          </p:nvSpPr>
          <p:spPr>
            <a:xfrm>
              <a:off x="2187755" y="28867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49</a:t>
              </a:r>
            </a:p>
          </p:txBody>
        </p:sp>
        <p:sp>
          <p:nvSpPr>
            <p:cNvPr id="1124" name="tx1124"/>
            <p:cNvSpPr/>
            <p:nvPr/>
          </p:nvSpPr>
          <p:spPr>
            <a:xfrm>
              <a:off x="2442471" y="28867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51</a:t>
              </a:r>
            </a:p>
          </p:txBody>
        </p:sp>
        <p:sp>
          <p:nvSpPr>
            <p:cNvPr id="1125" name="tx1125"/>
            <p:cNvSpPr/>
            <p:nvPr/>
          </p:nvSpPr>
          <p:spPr>
            <a:xfrm>
              <a:off x="2697188" y="28867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53</a:t>
              </a:r>
            </a:p>
          </p:txBody>
        </p:sp>
        <p:sp>
          <p:nvSpPr>
            <p:cNvPr id="1126" name="tx1126"/>
            <p:cNvSpPr/>
            <p:nvPr/>
          </p:nvSpPr>
          <p:spPr>
            <a:xfrm>
              <a:off x="2187755" y="54055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36</a:t>
              </a:r>
            </a:p>
          </p:txBody>
        </p:sp>
        <p:sp>
          <p:nvSpPr>
            <p:cNvPr id="1127" name="tx1127"/>
            <p:cNvSpPr/>
            <p:nvPr/>
          </p:nvSpPr>
          <p:spPr>
            <a:xfrm>
              <a:off x="2442471" y="54055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35</a:t>
              </a:r>
            </a:p>
          </p:txBody>
        </p:sp>
        <p:sp>
          <p:nvSpPr>
            <p:cNvPr id="1128" name="tx1128"/>
            <p:cNvSpPr/>
            <p:nvPr/>
          </p:nvSpPr>
          <p:spPr>
            <a:xfrm>
              <a:off x="2697188" y="54055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42</a:t>
              </a:r>
            </a:p>
          </p:txBody>
        </p:sp>
        <p:sp>
          <p:nvSpPr>
            <p:cNvPr id="1129" name="tx1129"/>
            <p:cNvSpPr/>
            <p:nvPr/>
          </p:nvSpPr>
          <p:spPr>
            <a:xfrm>
              <a:off x="2951904" y="54055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49</a:t>
              </a:r>
            </a:p>
          </p:txBody>
        </p:sp>
        <p:sp>
          <p:nvSpPr>
            <p:cNvPr id="1130" name="tx1130"/>
            <p:cNvSpPr/>
            <p:nvPr/>
          </p:nvSpPr>
          <p:spPr>
            <a:xfrm>
              <a:off x="3206620" y="54055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1131" name="tx1131"/>
            <p:cNvSpPr/>
            <p:nvPr/>
          </p:nvSpPr>
          <p:spPr>
            <a:xfrm>
              <a:off x="3970769" y="54055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1132" name="tx1132"/>
            <p:cNvSpPr/>
            <p:nvPr/>
          </p:nvSpPr>
          <p:spPr>
            <a:xfrm>
              <a:off x="4225485" y="54055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58</a:t>
              </a:r>
            </a:p>
          </p:txBody>
        </p:sp>
        <p:sp>
          <p:nvSpPr>
            <p:cNvPr id="1133" name="tx1133"/>
            <p:cNvSpPr/>
            <p:nvPr/>
          </p:nvSpPr>
          <p:spPr>
            <a:xfrm>
              <a:off x="4480202" y="54055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a:t>
              </a:r>
            </a:p>
          </p:txBody>
        </p:sp>
        <p:sp>
          <p:nvSpPr>
            <p:cNvPr id="1134" name="tx1134"/>
            <p:cNvSpPr/>
            <p:nvPr/>
          </p:nvSpPr>
          <p:spPr>
            <a:xfrm>
              <a:off x="4734918" y="54055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53</a:t>
              </a:r>
            </a:p>
          </p:txBody>
        </p:sp>
        <p:sp>
          <p:nvSpPr>
            <p:cNvPr id="1135" name="tx1135"/>
            <p:cNvSpPr/>
            <p:nvPr/>
          </p:nvSpPr>
          <p:spPr>
            <a:xfrm>
              <a:off x="4989634" y="54055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49</a:t>
              </a:r>
            </a:p>
          </p:txBody>
        </p:sp>
        <p:sp>
          <p:nvSpPr>
            <p:cNvPr id="1136" name="tx1136"/>
            <p:cNvSpPr/>
            <p:nvPr/>
          </p:nvSpPr>
          <p:spPr>
            <a:xfrm>
              <a:off x="5244350" y="54055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48</a:t>
              </a:r>
            </a:p>
          </p:txBody>
        </p:sp>
        <p:sp>
          <p:nvSpPr>
            <p:cNvPr id="1137" name="tx1137"/>
            <p:cNvSpPr/>
            <p:nvPr/>
          </p:nvSpPr>
          <p:spPr>
            <a:xfrm>
              <a:off x="5499067" y="54055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25</a:t>
              </a:r>
            </a:p>
          </p:txBody>
        </p:sp>
        <p:sp>
          <p:nvSpPr>
            <p:cNvPr id="1138" name="tx1138"/>
            <p:cNvSpPr/>
            <p:nvPr/>
          </p:nvSpPr>
          <p:spPr>
            <a:xfrm>
              <a:off x="5753783" y="54055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47</a:t>
              </a:r>
            </a:p>
          </p:txBody>
        </p:sp>
        <p:sp>
          <p:nvSpPr>
            <p:cNvPr id="1139" name="tx1139"/>
            <p:cNvSpPr/>
            <p:nvPr/>
          </p:nvSpPr>
          <p:spPr>
            <a:xfrm>
              <a:off x="6008499" y="54055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46</a:t>
              </a:r>
            </a:p>
          </p:txBody>
        </p:sp>
        <p:sp>
          <p:nvSpPr>
            <p:cNvPr id="1140" name="tx1140"/>
            <p:cNvSpPr/>
            <p:nvPr/>
          </p:nvSpPr>
          <p:spPr>
            <a:xfrm>
              <a:off x="6263216" y="54055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45</a:t>
              </a:r>
            </a:p>
          </p:txBody>
        </p:sp>
        <p:sp>
          <p:nvSpPr>
            <p:cNvPr id="1141" name="tx1141"/>
            <p:cNvSpPr/>
            <p:nvPr/>
          </p:nvSpPr>
          <p:spPr>
            <a:xfrm>
              <a:off x="6517932" y="54055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41</a:t>
              </a:r>
            </a:p>
          </p:txBody>
        </p:sp>
        <p:sp>
          <p:nvSpPr>
            <p:cNvPr id="1142" name="tx1142"/>
            <p:cNvSpPr/>
            <p:nvPr/>
          </p:nvSpPr>
          <p:spPr>
            <a:xfrm>
              <a:off x="6772648" y="54055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39</a:t>
              </a:r>
            </a:p>
          </p:txBody>
        </p:sp>
        <p:sp>
          <p:nvSpPr>
            <p:cNvPr id="1143" name="tx1143"/>
            <p:cNvSpPr/>
            <p:nvPr/>
          </p:nvSpPr>
          <p:spPr>
            <a:xfrm>
              <a:off x="7027364" y="54055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37</a:t>
              </a:r>
            </a:p>
          </p:txBody>
        </p:sp>
        <p:sp>
          <p:nvSpPr>
            <p:cNvPr id="1144" name="tx1144"/>
            <p:cNvSpPr/>
            <p:nvPr/>
          </p:nvSpPr>
          <p:spPr>
            <a:xfrm>
              <a:off x="7282081" y="54055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36</a:t>
              </a:r>
            </a:p>
          </p:txBody>
        </p:sp>
        <p:sp>
          <p:nvSpPr>
            <p:cNvPr id="1145" name="tx1145"/>
            <p:cNvSpPr/>
            <p:nvPr/>
          </p:nvSpPr>
          <p:spPr>
            <a:xfrm>
              <a:off x="7536797" y="54055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34</a:t>
              </a:r>
            </a:p>
          </p:txBody>
        </p:sp>
        <p:sp>
          <p:nvSpPr>
            <p:cNvPr id="1146" name="tx1146"/>
            <p:cNvSpPr/>
            <p:nvPr/>
          </p:nvSpPr>
          <p:spPr>
            <a:xfrm>
              <a:off x="7791513" y="54055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32</a:t>
              </a:r>
            </a:p>
          </p:txBody>
        </p:sp>
        <p:sp>
          <p:nvSpPr>
            <p:cNvPr id="1147" name="tx1147"/>
            <p:cNvSpPr/>
            <p:nvPr/>
          </p:nvSpPr>
          <p:spPr>
            <a:xfrm>
              <a:off x="8046230" y="54055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39</a:t>
              </a:r>
            </a:p>
          </p:txBody>
        </p:sp>
        <p:sp>
          <p:nvSpPr>
            <p:cNvPr id="1148" name="tx1148"/>
            <p:cNvSpPr/>
            <p:nvPr/>
          </p:nvSpPr>
          <p:spPr>
            <a:xfrm>
              <a:off x="8300946" y="54055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41</a:t>
              </a:r>
            </a:p>
          </p:txBody>
        </p:sp>
        <p:sp>
          <p:nvSpPr>
            <p:cNvPr id="1149" name="tx1149"/>
            <p:cNvSpPr/>
            <p:nvPr/>
          </p:nvSpPr>
          <p:spPr>
            <a:xfrm>
              <a:off x="8555662" y="54055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44</a:t>
              </a:r>
            </a:p>
          </p:txBody>
        </p:sp>
        <p:sp>
          <p:nvSpPr>
            <p:cNvPr id="1150" name="tx1150"/>
            <p:cNvSpPr/>
            <p:nvPr/>
          </p:nvSpPr>
          <p:spPr>
            <a:xfrm>
              <a:off x="2187755" y="23470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34</a:t>
              </a:r>
            </a:p>
          </p:txBody>
        </p:sp>
        <p:sp>
          <p:nvSpPr>
            <p:cNvPr id="1151" name="tx1151"/>
            <p:cNvSpPr/>
            <p:nvPr/>
          </p:nvSpPr>
          <p:spPr>
            <a:xfrm>
              <a:off x="2442471" y="23470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35</a:t>
              </a:r>
            </a:p>
          </p:txBody>
        </p:sp>
        <p:sp>
          <p:nvSpPr>
            <p:cNvPr id="1152" name="tx1152"/>
            <p:cNvSpPr/>
            <p:nvPr/>
          </p:nvSpPr>
          <p:spPr>
            <a:xfrm>
              <a:off x="2697188" y="23470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37</a:t>
              </a:r>
            </a:p>
          </p:txBody>
        </p:sp>
        <p:sp>
          <p:nvSpPr>
            <p:cNvPr id="1153" name="tx1153"/>
            <p:cNvSpPr/>
            <p:nvPr/>
          </p:nvSpPr>
          <p:spPr>
            <a:xfrm>
              <a:off x="2951904" y="23470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50</a:t>
              </a:r>
            </a:p>
          </p:txBody>
        </p:sp>
        <p:sp>
          <p:nvSpPr>
            <p:cNvPr id="1154" name="tx1154"/>
            <p:cNvSpPr/>
            <p:nvPr/>
          </p:nvSpPr>
          <p:spPr>
            <a:xfrm>
              <a:off x="3461336" y="23470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54</a:t>
              </a:r>
            </a:p>
          </p:txBody>
        </p:sp>
        <p:sp>
          <p:nvSpPr>
            <p:cNvPr id="1155" name="tx1155"/>
            <p:cNvSpPr/>
            <p:nvPr/>
          </p:nvSpPr>
          <p:spPr>
            <a:xfrm>
              <a:off x="3970769" y="23470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1156" name="tx1156"/>
            <p:cNvSpPr/>
            <p:nvPr/>
          </p:nvSpPr>
          <p:spPr>
            <a:xfrm>
              <a:off x="2187755" y="2706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28</a:t>
              </a:r>
            </a:p>
          </p:txBody>
        </p:sp>
        <p:sp>
          <p:nvSpPr>
            <p:cNvPr id="1157" name="tx1157"/>
            <p:cNvSpPr/>
            <p:nvPr/>
          </p:nvSpPr>
          <p:spPr>
            <a:xfrm>
              <a:off x="2442471" y="2706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29</a:t>
              </a:r>
            </a:p>
          </p:txBody>
        </p:sp>
        <p:sp>
          <p:nvSpPr>
            <p:cNvPr id="1158" name="tx1158"/>
            <p:cNvSpPr/>
            <p:nvPr/>
          </p:nvSpPr>
          <p:spPr>
            <a:xfrm>
              <a:off x="2697188" y="2706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32</a:t>
              </a:r>
            </a:p>
          </p:txBody>
        </p:sp>
        <p:sp>
          <p:nvSpPr>
            <p:cNvPr id="1159" name="tx1159"/>
            <p:cNvSpPr/>
            <p:nvPr/>
          </p:nvSpPr>
          <p:spPr>
            <a:xfrm>
              <a:off x="2951904" y="2706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33</a:t>
              </a:r>
            </a:p>
          </p:txBody>
        </p:sp>
        <p:sp>
          <p:nvSpPr>
            <p:cNvPr id="1160" name="tx1160"/>
            <p:cNvSpPr/>
            <p:nvPr/>
          </p:nvSpPr>
          <p:spPr>
            <a:xfrm>
              <a:off x="3206620" y="2706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35</a:t>
              </a:r>
            </a:p>
          </p:txBody>
        </p:sp>
        <p:sp>
          <p:nvSpPr>
            <p:cNvPr id="1161" name="tx1161"/>
            <p:cNvSpPr/>
            <p:nvPr/>
          </p:nvSpPr>
          <p:spPr>
            <a:xfrm>
              <a:off x="3461336" y="2706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40</a:t>
              </a:r>
            </a:p>
          </p:txBody>
        </p:sp>
        <p:sp>
          <p:nvSpPr>
            <p:cNvPr id="1162" name="tx1162"/>
            <p:cNvSpPr/>
            <p:nvPr/>
          </p:nvSpPr>
          <p:spPr>
            <a:xfrm>
              <a:off x="3716053" y="2706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44</a:t>
              </a:r>
            </a:p>
          </p:txBody>
        </p:sp>
        <p:sp>
          <p:nvSpPr>
            <p:cNvPr id="1163" name="tx1163"/>
            <p:cNvSpPr/>
            <p:nvPr/>
          </p:nvSpPr>
          <p:spPr>
            <a:xfrm>
              <a:off x="3970769" y="2706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49</a:t>
              </a:r>
            </a:p>
          </p:txBody>
        </p:sp>
        <p:sp>
          <p:nvSpPr>
            <p:cNvPr id="1164" name="tx1164"/>
            <p:cNvSpPr/>
            <p:nvPr/>
          </p:nvSpPr>
          <p:spPr>
            <a:xfrm>
              <a:off x="4225485" y="2706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54</a:t>
              </a:r>
            </a:p>
          </p:txBody>
        </p:sp>
        <p:sp>
          <p:nvSpPr>
            <p:cNvPr id="1165" name="tx1165"/>
            <p:cNvSpPr/>
            <p:nvPr/>
          </p:nvSpPr>
          <p:spPr>
            <a:xfrm>
              <a:off x="4480202" y="2706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1166" name="tx1166"/>
            <p:cNvSpPr/>
            <p:nvPr/>
          </p:nvSpPr>
          <p:spPr>
            <a:xfrm>
              <a:off x="5499067" y="2706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1167" name="tx1167"/>
            <p:cNvSpPr/>
            <p:nvPr/>
          </p:nvSpPr>
          <p:spPr>
            <a:xfrm>
              <a:off x="5753783" y="2706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54</a:t>
              </a:r>
            </a:p>
          </p:txBody>
        </p:sp>
        <p:sp>
          <p:nvSpPr>
            <p:cNvPr id="1168" name="tx1168"/>
            <p:cNvSpPr/>
            <p:nvPr/>
          </p:nvSpPr>
          <p:spPr>
            <a:xfrm>
              <a:off x="6008499" y="2706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a:t>
              </a:r>
            </a:p>
          </p:txBody>
        </p:sp>
        <p:sp>
          <p:nvSpPr>
            <p:cNvPr id="1169" name="tx1169"/>
            <p:cNvSpPr/>
            <p:nvPr/>
          </p:nvSpPr>
          <p:spPr>
            <a:xfrm>
              <a:off x="6263216" y="2706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1170" name="tx1170"/>
            <p:cNvSpPr/>
            <p:nvPr/>
          </p:nvSpPr>
          <p:spPr>
            <a:xfrm>
              <a:off x="6517932" y="2706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1171" name="tx1171"/>
            <p:cNvSpPr/>
            <p:nvPr/>
          </p:nvSpPr>
          <p:spPr>
            <a:xfrm>
              <a:off x="2187755" y="45060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54</a:t>
              </a:r>
            </a:p>
          </p:txBody>
        </p:sp>
        <p:sp>
          <p:nvSpPr>
            <p:cNvPr id="1172" name="tx1172"/>
            <p:cNvSpPr/>
            <p:nvPr/>
          </p:nvSpPr>
          <p:spPr>
            <a:xfrm>
              <a:off x="2442471" y="45060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54</a:t>
              </a:r>
            </a:p>
          </p:txBody>
        </p:sp>
        <p:sp>
          <p:nvSpPr>
            <p:cNvPr id="1173" name="tx1173"/>
            <p:cNvSpPr/>
            <p:nvPr/>
          </p:nvSpPr>
          <p:spPr>
            <a:xfrm>
              <a:off x="2697188" y="45060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53</a:t>
              </a:r>
            </a:p>
          </p:txBody>
        </p:sp>
        <p:sp>
          <p:nvSpPr>
            <p:cNvPr id="1174" name="tx1174"/>
            <p:cNvSpPr/>
            <p:nvPr/>
          </p:nvSpPr>
          <p:spPr>
            <a:xfrm>
              <a:off x="2951904" y="45060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53</a:t>
              </a:r>
            </a:p>
          </p:txBody>
        </p:sp>
        <p:sp>
          <p:nvSpPr>
            <p:cNvPr id="1175" name="tx1175"/>
            <p:cNvSpPr/>
            <p:nvPr/>
          </p:nvSpPr>
          <p:spPr>
            <a:xfrm>
              <a:off x="3206620" y="45060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53</a:t>
              </a:r>
            </a:p>
          </p:txBody>
        </p:sp>
        <p:sp>
          <p:nvSpPr>
            <p:cNvPr id="1176" name="tx1176"/>
            <p:cNvSpPr/>
            <p:nvPr/>
          </p:nvSpPr>
          <p:spPr>
            <a:xfrm>
              <a:off x="3461336" y="45060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53</a:t>
              </a:r>
            </a:p>
          </p:txBody>
        </p:sp>
        <p:sp>
          <p:nvSpPr>
            <p:cNvPr id="1177" name="tx1177"/>
            <p:cNvSpPr/>
            <p:nvPr/>
          </p:nvSpPr>
          <p:spPr>
            <a:xfrm>
              <a:off x="3716053" y="45060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1178" name="tx1178"/>
            <p:cNvSpPr/>
            <p:nvPr/>
          </p:nvSpPr>
          <p:spPr>
            <a:xfrm>
              <a:off x="3970769" y="45060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1179" name="tx1179"/>
            <p:cNvSpPr/>
            <p:nvPr/>
          </p:nvSpPr>
          <p:spPr>
            <a:xfrm>
              <a:off x="4225485" y="45060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1180" name="tx1180"/>
            <p:cNvSpPr/>
            <p:nvPr/>
          </p:nvSpPr>
          <p:spPr>
            <a:xfrm>
              <a:off x="2697188" y="4146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1181" name="tx1181"/>
            <p:cNvSpPr/>
            <p:nvPr/>
          </p:nvSpPr>
          <p:spPr>
            <a:xfrm>
              <a:off x="2951904" y="4146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53</a:t>
              </a:r>
            </a:p>
          </p:txBody>
        </p:sp>
        <p:sp>
          <p:nvSpPr>
            <p:cNvPr id="1182" name="tx1182"/>
            <p:cNvSpPr/>
            <p:nvPr/>
          </p:nvSpPr>
          <p:spPr>
            <a:xfrm>
              <a:off x="2187755" y="37863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49</a:t>
              </a:r>
            </a:p>
          </p:txBody>
        </p:sp>
        <p:sp>
          <p:nvSpPr>
            <p:cNvPr id="1183" name="tx1183"/>
            <p:cNvSpPr/>
            <p:nvPr/>
          </p:nvSpPr>
          <p:spPr>
            <a:xfrm>
              <a:off x="2442471" y="37863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54</a:t>
              </a:r>
            </a:p>
          </p:txBody>
        </p:sp>
        <p:sp>
          <p:nvSpPr>
            <p:cNvPr id="1184" name="tx1184"/>
            <p:cNvSpPr/>
            <p:nvPr/>
          </p:nvSpPr>
          <p:spPr>
            <a:xfrm>
              <a:off x="2697188" y="37863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a:t>
              </a:r>
            </a:p>
          </p:txBody>
        </p:sp>
        <p:sp>
          <p:nvSpPr>
            <p:cNvPr id="1185" name="tx1185"/>
            <p:cNvSpPr/>
            <p:nvPr/>
          </p:nvSpPr>
          <p:spPr>
            <a:xfrm>
              <a:off x="2951904" y="37863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1186" name="tx1186"/>
            <p:cNvSpPr/>
            <p:nvPr/>
          </p:nvSpPr>
          <p:spPr>
            <a:xfrm>
              <a:off x="7536797" y="32466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44</a:t>
              </a:r>
            </a:p>
          </p:txBody>
        </p:sp>
        <p:sp>
          <p:nvSpPr>
            <p:cNvPr id="1187" name="tx1187"/>
            <p:cNvSpPr/>
            <p:nvPr/>
          </p:nvSpPr>
          <p:spPr>
            <a:xfrm>
              <a:off x="2187755" y="25269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37</a:t>
              </a:r>
            </a:p>
          </p:txBody>
        </p:sp>
        <p:sp>
          <p:nvSpPr>
            <p:cNvPr id="1188" name="tx1188"/>
            <p:cNvSpPr/>
            <p:nvPr/>
          </p:nvSpPr>
          <p:spPr>
            <a:xfrm>
              <a:off x="2442471" y="25269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39</a:t>
              </a:r>
            </a:p>
          </p:txBody>
        </p:sp>
        <p:sp>
          <p:nvSpPr>
            <p:cNvPr id="1189" name="tx1189"/>
            <p:cNvSpPr/>
            <p:nvPr/>
          </p:nvSpPr>
          <p:spPr>
            <a:xfrm>
              <a:off x="2697188" y="25269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41</a:t>
              </a:r>
            </a:p>
          </p:txBody>
        </p:sp>
        <p:sp>
          <p:nvSpPr>
            <p:cNvPr id="1190" name="tx1190"/>
            <p:cNvSpPr/>
            <p:nvPr/>
          </p:nvSpPr>
          <p:spPr>
            <a:xfrm>
              <a:off x="2951904" y="25269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43</a:t>
              </a:r>
            </a:p>
          </p:txBody>
        </p:sp>
        <p:sp>
          <p:nvSpPr>
            <p:cNvPr id="1191" name="tx1191"/>
            <p:cNvSpPr/>
            <p:nvPr/>
          </p:nvSpPr>
          <p:spPr>
            <a:xfrm>
              <a:off x="3206620" y="25269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45</a:t>
              </a:r>
            </a:p>
          </p:txBody>
        </p:sp>
        <p:sp>
          <p:nvSpPr>
            <p:cNvPr id="1192" name="tx1192"/>
            <p:cNvSpPr/>
            <p:nvPr/>
          </p:nvSpPr>
          <p:spPr>
            <a:xfrm>
              <a:off x="3461336" y="25269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47</a:t>
              </a:r>
            </a:p>
          </p:txBody>
        </p:sp>
        <p:sp>
          <p:nvSpPr>
            <p:cNvPr id="1193" name="tx1193"/>
            <p:cNvSpPr/>
            <p:nvPr/>
          </p:nvSpPr>
          <p:spPr>
            <a:xfrm>
              <a:off x="3716053" y="25269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53</a:t>
              </a:r>
            </a:p>
          </p:txBody>
        </p:sp>
        <p:sp>
          <p:nvSpPr>
            <p:cNvPr id="1194" name="tx1194"/>
            <p:cNvSpPr/>
            <p:nvPr/>
          </p:nvSpPr>
          <p:spPr>
            <a:xfrm>
              <a:off x="2187755"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33</a:t>
              </a:r>
            </a:p>
          </p:txBody>
        </p:sp>
        <p:sp>
          <p:nvSpPr>
            <p:cNvPr id="1195" name="tx1195"/>
            <p:cNvSpPr/>
            <p:nvPr/>
          </p:nvSpPr>
          <p:spPr>
            <a:xfrm>
              <a:off x="2442471"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32</a:t>
              </a:r>
            </a:p>
          </p:txBody>
        </p:sp>
        <p:sp>
          <p:nvSpPr>
            <p:cNvPr id="1196" name="tx1196"/>
            <p:cNvSpPr/>
            <p:nvPr/>
          </p:nvSpPr>
          <p:spPr>
            <a:xfrm>
              <a:off x="2697188"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30</a:t>
              </a:r>
            </a:p>
          </p:txBody>
        </p:sp>
        <p:sp>
          <p:nvSpPr>
            <p:cNvPr id="1197" name="tx1197"/>
            <p:cNvSpPr/>
            <p:nvPr/>
          </p:nvSpPr>
          <p:spPr>
            <a:xfrm>
              <a:off x="2951904"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34</a:t>
              </a:r>
            </a:p>
          </p:txBody>
        </p:sp>
        <p:sp>
          <p:nvSpPr>
            <p:cNvPr id="1198" name="tx1198"/>
            <p:cNvSpPr/>
            <p:nvPr/>
          </p:nvSpPr>
          <p:spPr>
            <a:xfrm>
              <a:off x="3206620"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37</a:t>
              </a:r>
            </a:p>
          </p:txBody>
        </p:sp>
        <p:sp>
          <p:nvSpPr>
            <p:cNvPr id="1199" name="tx1199"/>
            <p:cNvSpPr/>
            <p:nvPr/>
          </p:nvSpPr>
          <p:spPr>
            <a:xfrm>
              <a:off x="3461336"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41</a:t>
              </a:r>
            </a:p>
          </p:txBody>
        </p:sp>
        <p:sp>
          <p:nvSpPr>
            <p:cNvPr id="1200" name="tx1200"/>
            <p:cNvSpPr/>
            <p:nvPr/>
          </p:nvSpPr>
          <p:spPr>
            <a:xfrm>
              <a:off x="3716053"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44</a:t>
              </a:r>
            </a:p>
          </p:txBody>
        </p:sp>
        <p:sp>
          <p:nvSpPr>
            <p:cNvPr id="1201" name="tx1201"/>
            <p:cNvSpPr/>
            <p:nvPr/>
          </p:nvSpPr>
          <p:spPr>
            <a:xfrm>
              <a:off x="3970769"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41</a:t>
              </a:r>
            </a:p>
          </p:txBody>
        </p:sp>
        <p:sp>
          <p:nvSpPr>
            <p:cNvPr id="1202" name="tx1202"/>
            <p:cNvSpPr/>
            <p:nvPr/>
          </p:nvSpPr>
          <p:spPr>
            <a:xfrm>
              <a:off x="4225485"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53</a:t>
              </a:r>
            </a:p>
          </p:txBody>
        </p:sp>
        <p:sp>
          <p:nvSpPr>
            <p:cNvPr id="1203" name="tx1203"/>
            <p:cNvSpPr/>
            <p:nvPr/>
          </p:nvSpPr>
          <p:spPr>
            <a:xfrm>
              <a:off x="4734918"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a:t>
              </a:r>
            </a:p>
          </p:txBody>
        </p:sp>
        <p:sp>
          <p:nvSpPr>
            <p:cNvPr id="1204" name="tx1204"/>
            <p:cNvSpPr/>
            <p:nvPr/>
          </p:nvSpPr>
          <p:spPr>
            <a:xfrm>
              <a:off x="4989634"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49</a:t>
              </a:r>
            </a:p>
          </p:txBody>
        </p:sp>
        <p:sp>
          <p:nvSpPr>
            <p:cNvPr id="1205" name="tx1205"/>
            <p:cNvSpPr/>
            <p:nvPr/>
          </p:nvSpPr>
          <p:spPr>
            <a:xfrm>
              <a:off x="5244350"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42</a:t>
              </a:r>
            </a:p>
          </p:txBody>
        </p:sp>
        <p:sp>
          <p:nvSpPr>
            <p:cNvPr id="1206" name="tx1206"/>
            <p:cNvSpPr/>
            <p:nvPr/>
          </p:nvSpPr>
          <p:spPr>
            <a:xfrm>
              <a:off x="5499067"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43</a:t>
              </a:r>
            </a:p>
          </p:txBody>
        </p:sp>
        <p:sp>
          <p:nvSpPr>
            <p:cNvPr id="1207" name="tx1207"/>
            <p:cNvSpPr/>
            <p:nvPr/>
          </p:nvSpPr>
          <p:spPr>
            <a:xfrm>
              <a:off x="5753783"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44</a:t>
              </a:r>
            </a:p>
          </p:txBody>
        </p:sp>
        <p:sp>
          <p:nvSpPr>
            <p:cNvPr id="1208" name="tx1208"/>
            <p:cNvSpPr/>
            <p:nvPr/>
          </p:nvSpPr>
          <p:spPr>
            <a:xfrm>
              <a:off x="6008499"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42</a:t>
              </a:r>
            </a:p>
          </p:txBody>
        </p:sp>
        <p:sp>
          <p:nvSpPr>
            <p:cNvPr id="1209" name="tx1209"/>
            <p:cNvSpPr/>
            <p:nvPr/>
          </p:nvSpPr>
          <p:spPr>
            <a:xfrm>
              <a:off x="6263216"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48</a:t>
              </a:r>
            </a:p>
          </p:txBody>
        </p:sp>
        <p:sp>
          <p:nvSpPr>
            <p:cNvPr id="1210" name="tx1210"/>
            <p:cNvSpPr/>
            <p:nvPr/>
          </p:nvSpPr>
          <p:spPr>
            <a:xfrm>
              <a:off x="6517932"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54</a:t>
              </a:r>
            </a:p>
          </p:txBody>
        </p:sp>
        <p:sp>
          <p:nvSpPr>
            <p:cNvPr id="1211" name="tx1211"/>
            <p:cNvSpPr/>
            <p:nvPr/>
          </p:nvSpPr>
          <p:spPr>
            <a:xfrm>
              <a:off x="6772648"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a:t>
              </a:r>
            </a:p>
          </p:txBody>
        </p:sp>
        <p:sp>
          <p:nvSpPr>
            <p:cNvPr id="1212" name="tx1212"/>
            <p:cNvSpPr/>
            <p:nvPr/>
          </p:nvSpPr>
          <p:spPr>
            <a:xfrm>
              <a:off x="7027364"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58</a:t>
              </a:r>
            </a:p>
          </p:txBody>
        </p:sp>
        <p:sp>
          <p:nvSpPr>
            <p:cNvPr id="1213" name="tx1213"/>
            <p:cNvSpPr/>
            <p:nvPr/>
          </p:nvSpPr>
          <p:spPr>
            <a:xfrm>
              <a:off x="7536797"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48</a:t>
              </a:r>
            </a:p>
          </p:txBody>
        </p:sp>
        <p:sp>
          <p:nvSpPr>
            <p:cNvPr id="1214" name="tx1214"/>
            <p:cNvSpPr/>
            <p:nvPr/>
          </p:nvSpPr>
          <p:spPr>
            <a:xfrm>
              <a:off x="7791513"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51</a:t>
              </a:r>
            </a:p>
          </p:txBody>
        </p:sp>
        <p:sp>
          <p:nvSpPr>
            <p:cNvPr id="1215" name="tx1215"/>
            <p:cNvSpPr/>
            <p:nvPr/>
          </p:nvSpPr>
          <p:spPr>
            <a:xfrm>
              <a:off x="8046230"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54</a:t>
              </a:r>
            </a:p>
          </p:txBody>
        </p:sp>
        <p:sp>
          <p:nvSpPr>
            <p:cNvPr id="1216" name="tx1216"/>
            <p:cNvSpPr/>
            <p:nvPr/>
          </p:nvSpPr>
          <p:spPr>
            <a:xfrm>
              <a:off x="8300946"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1217" name="tx1217"/>
            <p:cNvSpPr/>
            <p:nvPr/>
          </p:nvSpPr>
          <p:spPr>
            <a:xfrm>
              <a:off x="8555662"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a:t>
              </a:r>
            </a:p>
          </p:txBody>
        </p:sp>
        <p:sp>
          <p:nvSpPr>
            <p:cNvPr id="1218" name="tx1218"/>
            <p:cNvSpPr/>
            <p:nvPr/>
          </p:nvSpPr>
          <p:spPr>
            <a:xfrm>
              <a:off x="6008499" y="52256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1219" name="tx1219"/>
            <p:cNvSpPr/>
            <p:nvPr/>
          </p:nvSpPr>
          <p:spPr>
            <a:xfrm>
              <a:off x="6263216" y="52256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46</a:t>
              </a:r>
            </a:p>
          </p:txBody>
        </p:sp>
        <p:sp>
          <p:nvSpPr>
            <p:cNvPr id="1220" name="tx1220"/>
            <p:cNvSpPr/>
            <p:nvPr/>
          </p:nvSpPr>
          <p:spPr>
            <a:xfrm>
              <a:off x="6517932" y="52256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41</a:t>
              </a:r>
            </a:p>
          </p:txBody>
        </p:sp>
        <p:sp>
          <p:nvSpPr>
            <p:cNvPr id="1221" name="tx1221"/>
            <p:cNvSpPr/>
            <p:nvPr/>
          </p:nvSpPr>
          <p:spPr>
            <a:xfrm>
              <a:off x="6772648" y="52256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37</a:t>
              </a:r>
            </a:p>
          </p:txBody>
        </p:sp>
        <p:sp>
          <p:nvSpPr>
            <p:cNvPr id="1222" name="tx1222"/>
            <p:cNvSpPr/>
            <p:nvPr/>
          </p:nvSpPr>
          <p:spPr>
            <a:xfrm>
              <a:off x="7027364" y="52256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37</a:t>
              </a:r>
            </a:p>
          </p:txBody>
        </p:sp>
        <p:sp>
          <p:nvSpPr>
            <p:cNvPr id="1223" name="tx1223"/>
            <p:cNvSpPr/>
            <p:nvPr/>
          </p:nvSpPr>
          <p:spPr>
            <a:xfrm>
              <a:off x="7282081" y="52256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44</a:t>
              </a:r>
            </a:p>
          </p:txBody>
        </p:sp>
        <p:sp>
          <p:nvSpPr>
            <p:cNvPr id="1224" name="tx1224"/>
            <p:cNvSpPr/>
            <p:nvPr/>
          </p:nvSpPr>
          <p:spPr>
            <a:xfrm>
              <a:off x="7536797" y="52256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35</a:t>
              </a:r>
            </a:p>
          </p:txBody>
        </p:sp>
        <p:sp>
          <p:nvSpPr>
            <p:cNvPr id="1225" name="tx1225"/>
            <p:cNvSpPr/>
            <p:nvPr/>
          </p:nvSpPr>
          <p:spPr>
            <a:xfrm>
              <a:off x="7791513" y="52256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41</a:t>
              </a:r>
            </a:p>
          </p:txBody>
        </p:sp>
        <p:sp>
          <p:nvSpPr>
            <p:cNvPr id="1226" name="tx1226"/>
            <p:cNvSpPr/>
            <p:nvPr/>
          </p:nvSpPr>
          <p:spPr>
            <a:xfrm>
              <a:off x="8046230" y="52256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52</a:t>
              </a:r>
            </a:p>
          </p:txBody>
        </p:sp>
        <p:sp>
          <p:nvSpPr>
            <p:cNvPr id="1227" name="tx1227"/>
            <p:cNvSpPr/>
            <p:nvPr/>
          </p:nvSpPr>
          <p:spPr>
            <a:xfrm>
              <a:off x="8300946" y="52256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44</a:t>
              </a:r>
            </a:p>
          </p:txBody>
        </p:sp>
        <p:sp>
          <p:nvSpPr>
            <p:cNvPr id="1228" name="tx1228"/>
            <p:cNvSpPr/>
            <p:nvPr/>
          </p:nvSpPr>
          <p:spPr>
            <a:xfrm>
              <a:off x="8555662" y="52256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45</a:t>
              </a:r>
            </a:p>
          </p:txBody>
        </p:sp>
        <p:sp>
          <p:nvSpPr>
            <p:cNvPr id="1229" name="tx1229"/>
            <p:cNvSpPr/>
            <p:nvPr/>
          </p:nvSpPr>
          <p:spPr>
            <a:xfrm>
              <a:off x="2187755"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24</a:t>
              </a:r>
            </a:p>
          </p:txBody>
        </p:sp>
        <p:sp>
          <p:nvSpPr>
            <p:cNvPr id="1230" name="tx1230"/>
            <p:cNvSpPr/>
            <p:nvPr/>
          </p:nvSpPr>
          <p:spPr>
            <a:xfrm>
              <a:off x="2442471"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20</a:t>
              </a:r>
            </a:p>
          </p:txBody>
        </p:sp>
        <p:sp>
          <p:nvSpPr>
            <p:cNvPr id="1231" name="tx1231"/>
            <p:cNvSpPr/>
            <p:nvPr/>
          </p:nvSpPr>
          <p:spPr>
            <a:xfrm>
              <a:off x="2697188"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45</a:t>
              </a:r>
            </a:p>
          </p:txBody>
        </p:sp>
        <p:sp>
          <p:nvSpPr>
            <p:cNvPr id="1232" name="tx1232"/>
            <p:cNvSpPr/>
            <p:nvPr/>
          </p:nvSpPr>
          <p:spPr>
            <a:xfrm>
              <a:off x="2951904"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40</a:t>
              </a:r>
            </a:p>
          </p:txBody>
        </p:sp>
        <p:sp>
          <p:nvSpPr>
            <p:cNvPr id="1233" name="tx1233"/>
            <p:cNvSpPr/>
            <p:nvPr/>
          </p:nvSpPr>
          <p:spPr>
            <a:xfrm>
              <a:off x="3206620"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40</a:t>
              </a:r>
            </a:p>
          </p:txBody>
        </p:sp>
        <p:sp>
          <p:nvSpPr>
            <p:cNvPr id="1234" name="tx1234"/>
            <p:cNvSpPr/>
            <p:nvPr/>
          </p:nvSpPr>
          <p:spPr>
            <a:xfrm>
              <a:off x="3461336"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35</a:t>
              </a:r>
            </a:p>
          </p:txBody>
        </p:sp>
        <p:sp>
          <p:nvSpPr>
            <p:cNvPr id="1235" name="tx1235"/>
            <p:cNvSpPr/>
            <p:nvPr/>
          </p:nvSpPr>
          <p:spPr>
            <a:xfrm>
              <a:off x="3716053"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35</a:t>
              </a:r>
            </a:p>
          </p:txBody>
        </p:sp>
        <p:sp>
          <p:nvSpPr>
            <p:cNvPr id="1236" name="tx1236"/>
            <p:cNvSpPr/>
            <p:nvPr/>
          </p:nvSpPr>
          <p:spPr>
            <a:xfrm>
              <a:off x="3970769"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35</a:t>
              </a:r>
            </a:p>
          </p:txBody>
        </p:sp>
        <p:sp>
          <p:nvSpPr>
            <p:cNvPr id="1237" name="tx1237"/>
            <p:cNvSpPr/>
            <p:nvPr/>
          </p:nvSpPr>
          <p:spPr>
            <a:xfrm>
              <a:off x="4225485"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34</a:t>
              </a:r>
            </a:p>
          </p:txBody>
        </p:sp>
        <p:sp>
          <p:nvSpPr>
            <p:cNvPr id="1238" name="tx1238"/>
            <p:cNvSpPr/>
            <p:nvPr/>
          </p:nvSpPr>
          <p:spPr>
            <a:xfrm>
              <a:off x="4480202"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43</a:t>
              </a:r>
            </a:p>
          </p:txBody>
        </p:sp>
        <p:sp>
          <p:nvSpPr>
            <p:cNvPr id="1239" name="tx1239"/>
            <p:cNvSpPr/>
            <p:nvPr/>
          </p:nvSpPr>
          <p:spPr>
            <a:xfrm>
              <a:off x="4734918"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46</a:t>
              </a:r>
            </a:p>
          </p:txBody>
        </p:sp>
        <p:sp>
          <p:nvSpPr>
            <p:cNvPr id="1240" name="tx1240"/>
            <p:cNvSpPr/>
            <p:nvPr/>
          </p:nvSpPr>
          <p:spPr>
            <a:xfrm>
              <a:off x="4989634"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46</a:t>
              </a:r>
            </a:p>
          </p:txBody>
        </p:sp>
        <p:sp>
          <p:nvSpPr>
            <p:cNvPr id="1241" name="tx1241"/>
            <p:cNvSpPr/>
            <p:nvPr/>
          </p:nvSpPr>
          <p:spPr>
            <a:xfrm>
              <a:off x="5244350"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46</a:t>
              </a:r>
            </a:p>
          </p:txBody>
        </p:sp>
        <p:sp>
          <p:nvSpPr>
            <p:cNvPr id="1242" name="tx1242"/>
            <p:cNvSpPr/>
            <p:nvPr/>
          </p:nvSpPr>
          <p:spPr>
            <a:xfrm>
              <a:off x="5499067"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47</a:t>
              </a:r>
            </a:p>
          </p:txBody>
        </p:sp>
        <p:sp>
          <p:nvSpPr>
            <p:cNvPr id="1243" name="tx1243"/>
            <p:cNvSpPr/>
            <p:nvPr/>
          </p:nvSpPr>
          <p:spPr>
            <a:xfrm>
              <a:off x="5753783"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48</a:t>
              </a:r>
            </a:p>
          </p:txBody>
        </p:sp>
        <p:sp>
          <p:nvSpPr>
            <p:cNvPr id="1244" name="tx1244"/>
            <p:cNvSpPr/>
            <p:nvPr/>
          </p:nvSpPr>
          <p:spPr>
            <a:xfrm>
              <a:off x="6008499"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50</a:t>
              </a:r>
            </a:p>
          </p:txBody>
        </p:sp>
        <p:sp>
          <p:nvSpPr>
            <p:cNvPr id="1245" name="tx1245"/>
            <p:cNvSpPr/>
            <p:nvPr/>
          </p:nvSpPr>
          <p:spPr>
            <a:xfrm>
              <a:off x="6263216"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51</a:t>
              </a:r>
            </a:p>
          </p:txBody>
        </p:sp>
        <p:sp>
          <p:nvSpPr>
            <p:cNvPr id="1246" name="tx1246"/>
            <p:cNvSpPr/>
            <p:nvPr/>
          </p:nvSpPr>
          <p:spPr>
            <a:xfrm>
              <a:off x="6517932"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52</a:t>
              </a:r>
            </a:p>
          </p:txBody>
        </p:sp>
        <p:sp>
          <p:nvSpPr>
            <p:cNvPr id="1247" name="tx1247"/>
            <p:cNvSpPr/>
            <p:nvPr/>
          </p:nvSpPr>
          <p:spPr>
            <a:xfrm>
              <a:off x="6772648"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53</a:t>
              </a:r>
            </a:p>
          </p:txBody>
        </p:sp>
        <p:sp>
          <p:nvSpPr>
            <p:cNvPr id="1248" name="tx1248"/>
            <p:cNvSpPr/>
            <p:nvPr/>
          </p:nvSpPr>
          <p:spPr>
            <a:xfrm>
              <a:off x="7027364"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52</a:t>
              </a:r>
            </a:p>
          </p:txBody>
        </p:sp>
        <p:sp>
          <p:nvSpPr>
            <p:cNvPr id="1249" name="tx1249"/>
            <p:cNvSpPr/>
            <p:nvPr/>
          </p:nvSpPr>
          <p:spPr>
            <a:xfrm>
              <a:off x="7282081"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52</a:t>
              </a:r>
            </a:p>
          </p:txBody>
        </p:sp>
        <p:sp>
          <p:nvSpPr>
            <p:cNvPr id="1250" name="tx1250"/>
            <p:cNvSpPr/>
            <p:nvPr/>
          </p:nvSpPr>
          <p:spPr>
            <a:xfrm>
              <a:off x="7536797"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58</a:t>
              </a:r>
            </a:p>
          </p:txBody>
        </p:sp>
        <p:sp>
          <p:nvSpPr>
            <p:cNvPr id="1251" name="tx1251"/>
            <p:cNvSpPr/>
            <p:nvPr/>
          </p:nvSpPr>
          <p:spPr>
            <a:xfrm>
              <a:off x="5244350" y="30666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1252" name="tx1252"/>
            <p:cNvSpPr/>
            <p:nvPr/>
          </p:nvSpPr>
          <p:spPr>
            <a:xfrm>
              <a:off x="5499067" y="30666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1253" name="tx1253"/>
            <p:cNvSpPr/>
            <p:nvPr/>
          </p:nvSpPr>
          <p:spPr>
            <a:xfrm>
              <a:off x="5753783" y="30666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54</a:t>
              </a:r>
            </a:p>
          </p:txBody>
        </p:sp>
        <p:sp>
          <p:nvSpPr>
            <p:cNvPr id="1254" name="tx1254"/>
            <p:cNvSpPr/>
            <p:nvPr/>
          </p:nvSpPr>
          <p:spPr>
            <a:xfrm>
              <a:off x="6008499" y="30666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52</a:t>
              </a:r>
            </a:p>
          </p:txBody>
        </p:sp>
        <p:sp>
          <p:nvSpPr>
            <p:cNvPr id="1255" name="tx1255"/>
            <p:cNvSpPr/>
            <p:nvPr/>
          </p:nvSpPr>
          <p:spPr>
            <a:xfrm>
              <a:off x="6263216" y="30666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51</a:t>
              </a:r>
            </a:p>
          </p:txBody>
        </p:sp>
        <p:sp>
          <p:nvSpPr>
            <p:cNvPr id="1256" name="tx1256"/>
            <p:cNvSpPr/>
            <p:nvPr/>
          </p:nvSpPr>
          <p:spPr>
            <a:xfrm>
              <a:off x="6517932" y="30666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a:t>
              </a:r>
            </a:p>
          </p:txBody>
        </p:sp>
        <p:sp>
          <p:nvSpPr>
            <p:cNvPr id="1257" name="tx1257"/>
            <p:cNvSpPr/>
            <p:nvPr/>
          </p:nvSpPr>
          <p:spPr>
            <a:xfrm>
              <a:off x="2187755" y="39662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58</a:t>
              </a:r>
            </a:p>
          </p:txBody>
        </p:sp>
        <p:sp>
          <p:nvSpPr>
            <p:cNvPr id="1258" name="tx1258"/>
            <p:cNvSpPr/>
            <p:nvPr/>
          </p:nvSpPr>
          <p:spPr>
            <a:xfrm>
              <a:off x="2442471" y="39662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58</a:t>
              </a:r>
            </a:p>
          </p:txBody>
        </p:sp>
        <p:sp>
          <p:nvSpPr>
            <p:cNvPr id="1259" name="tx1259"/>
            <p:cNvSpPr/>
            <p:nvPr/>
          </p:nvSpPr>
          <p:spPr>
            <a:xfrm>
              <a:off x="2697188" y="39662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58</a:t>
              </a:r>
            </a:p>
          </p:txBody>
        </p:sp>
        <p:sp>
          <p:nvSpPr>
            <p:cNvPr id="1260" name="tx1260"/>
            <p:cNvSpPr/>
            <p:nvPr/>
          </p:nvSpPr>
          <p:spPr>
            <a:xfrm>
              <a:off x="8046230" y="39662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51</a:t>
              </a:r>
            </a:p>
          </p:txBody>
        </p:sp>
        <p:sp>
          <p:nvSpPr>
            <p:cNvPr id="1261" name="tx1261"/>
            <p:cNvSpPr/>
            <p:nvPr/>
          </p:nvSpPr>
          <p:spPr>
            <a:xfrm>
              <a:off x="8300946" y="39662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46</a:t>
              </a:r>
            </a:p>
          </p:txBody>
        </p:sp>
        <p:sp>
          <p:nvSpPr>
            <p:cNvPr id="1262" name="tx1262"/>
            <p:cNvSpPr/>
            <p:nvPr/>
          </p:nvSpPr>
          <p:spPr>
            <a:xfrm>
              <a:off x="7791513"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52</a:t>
              </a:r>
            </a:p>
          </p:txBody>
        </p:sp>
        <p:sp>
          <p:nvSpPr>
            <p:cNvPr id="1263" name="tx1263"/>
            <p:cNvSpPr/>
            <p:nvPr/>
          </p:nvSpPr>
          <p:spPr>
            <a:xfrm>
              <a:off x="4734918" y="16273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a:t>
              </a:r>
            </a:p>
          </p:txBody>
        </p:sp>
        <p:sp>
          <p:nvSpPr>
            <p:cNvPr id="1264" name="tx1264"/>
            <p:cNvSpPr/>
            <p:nvPr/>
          </p:nvSpPr>
          <p:spPr>
            <a:xfrm>
              <a:off x="5753783" y="16273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a:t>
              </a:r>
            </a:p>
          </p:txBody>
        </p:sp>
        <p:sp>
          <p:nvSpPr>
            <p:cNvPr id="1265" name="tx1265"/>
            <p:cNvSpPr/>
            <p:nvPr/>
          </p:nvSpPr>
          <p:spPr>
            <a:xfrm>
              <a:off x="6008499" y="16273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a:t>
              </a:r>
            </a:p>
          </p:txBody>
        </p:sp>
        <p:sp>
          <p:nvSpPr>
            <p:cNvPr id="1266" name="tx1266"/>
            <p:cNvSpPr/>
            <p:nvPr/>
          </p:nvSpPr>
          <p:spPr>
            <a:xfrm>
              <a:off x="6263216" y="16273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42</a:t>
              </a:r>
            </a:p>
          </p:txBody>
        </p:sp>
        <p:sp>
          <p:nvSpPr>
            <p:cNvPr id="1267" name="tx1267"/>
            <p:cNvSpPr/>
            <p:nvPr/>
          </p:nvSpPr>
          <p:spPr>
            <a:xfrm>
              <a:off x="6517932" y="55854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a:t>
              </a:r>
            </a:p>
          </p:txBody>
        </p:sp>
        <p:sp>
          <p:nvSpPr>
            <p:cNvPr id="1268" name="tx1268"/>
            <p:cNvSpPr/>
            <p:nvPr/>
          </p:nvSpPr>
          <p:spPr>
            <a:xfrm>
              <a:off x="6772648" y="55854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53</a:t>
              </a:r>
            </a:p>
          </p:txBody>
        </p:sp>
        <p:sp>
          <p:nvSpPr>
            <p:cNvPr id="1269" name="tx1269"/>
            <p:cNvSpPr/>
            <p:nvPr/>
          </p:nvSpPr>
          <p:spPr>
            <a:xfrm>
              <a:off x="7027364" y="55854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54</a:t>
              </a:r>
            </a:p>
          </p:txBody>
        </p:sp>
        <p:sp>
          <p:nvSpPr>
            <p:cNvPr id="1270" name="tx1270"/>
            <p:cNvSpPr/>
            <p:nvPr/>
          </p:nvSpPr>
          <p:spPr>
            <a:xfrm>
              <a:off x="7282081" y="55854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53</a:t>
              </a:r>
            </a:p>
          </p:txBody>
        </p:sp>
        <p:sp>
          <p:nvSpPr>
            <p:cNvPr id="1271" name="tx1271"/>
            <p:cNvSpPr/>
            <p:nvPr/>
          </p:nvSpPr>
          <p:spPr>
            <a:xfrm>
              <a:off x="7536797" y="55854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51</a:t>
              </a:r>
            </a:p>
          </p:txBody>
        </p:sp>
        <p:sp>
          <p:nvSpPr>
            <p:cNvPr id="1272" name="tx1272"/>
            <p:cNvSpPr/>
            <p:nvPr/>
          </p:nvSpPr>
          <p:spPr>
            <a:xfrm>
              <a:off x="7791513" y="55854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53</a:t>
              </a:r>
            </a:p>
          </p:txBody>
        </p:sp>
        <p:sp>
          <p:nvSpPr>
            <p:cNvPr id="1273" name="tx1273"/>
            <p:cNvSpPr/>
            <p:nvPr/>
          </p:nvSpPr>
          <p:spPr>
            <a:xfrm>
              <a:off x="8046230" y="55854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45</a:t>
              </a:r>
            </a:p>
          </p:txBody>
        </p:sp>
        <p:sp>
          <p:nvSpPr>
            <p:cNvPr id="1274" name="tx1274"/>
            <p:cNvSpPr/>
            <p:nvPr/>
          </p:nvSpPr>
          <p:spPr>
            <a:xfrm>
              <a:off x="8300946" y="55854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41</a:t>
              </a:r>
            </a:p>
          </p:txBody>
        </p:sp>
        <p:sp>
          <p:nvSpPr>
            <p:cNvPr id="1275" name="tx1275"/>
            <p:cNvSpPr/>
            <p:nvPr/>
          </p:nvSpPr>
          <p:spPr>
            <a:xfrm>
              <a:off x="8555662" y="55854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41</a:t>
              </a:r>
            </a:p>
          </p:txBody>
        </p:sp>
        <p:sp>
          <p:nvSpPr>
            <p:cNvPr id="1276" name="tx1276"/>
            <p:cNvSpPr/>
            <p:nvPr/>
          </p:nvSpPr>
          <p:spPr>
            <a:xfrm>
              <a:off x="2187755" y="36064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51</a:t>
              </a:r>
            </a:p>
          </p:txBody>
        </p:sp>
        <p:sp>
          <p:nvSpPr>
            <p:cNvPr id="1277" name="tx1277"/>
            <p:cNvSpPr/>
            <p:nvPr/>
          </p:nvSpPr>
          <p:spPr>
            <a:xfrm>
              <a:off x="2442471" y="36064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51</a:t>
              </a:r>
            </a:p>
          </p:txBody>
        </p:sp>
        <p:sp>
          <p:nvSpPr>
            <p:cNvPr id="1278" name="tx1278"/>
            <p:cNvSpPr/>
            <p:nvPr/>
          </p:nvSpPr>
          <p:spPr>
            <a:xfrm>
              <a:off x="2697188" y="36064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51</a:t>
              </a:r>
            </a:p>
          </p:txBody>
        </p:sp>
        <p:sp>
          <p:nvSpPr>
            <p:cNvPr id="1279" name="tx1279"/>
            <p:cNvSpPr/>
            <p:nvPr/>
          </p:nvSpPr>
          <p:spPr>
            <a:xfrm>
              <a:off x="2951904" y="36064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54</a:t>
              </a:r>
            </a:p>
          </p:txBody>
        </p:sp>
        <p:sp>
          <p:nvSpPr>
            <p:cNvPr id="1280" name="tx1280"/>
            <p:cNvSpPr/>
            <p:nvPr/>
          </p:nvSpPr>
          <p:spPr>
            <a:xfrm>
              <a:off x="3206620" y="36064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a:t>
              </a:r>
            </a:p>
          </p:txBody>
        </p:sp>
        <p:sp>
          <p:nvSpPr>
            <p:cNvPr id="1281" name="tx1281"/>
            <p:cNvSpPr/>
            <p:nvPr/>
          </p:nvSpPr>
          <p:spPr>
            <a:xfrm>
              <a:off x="3461336" y="36064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1282" name="rc1282"/>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283" name="rc1283"/>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284" name="rc1284"/>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285" name="rc1285"/>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286" name="rc1286"/>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287" name="rc1287"/>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288" name="rc1288"/>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289" name="rc1289"/>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290" name="rc1290"/>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291" name="rc1291"/>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292" name="rc1292"/>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293" name="rc1293"/>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294" name="rc1294"/>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295" name="rc1295"/>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296" name="rc1296"/>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297" name="rc1297"/>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298" name="rc1298"/>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299" name="rc1299"/>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300" name="rc1300"/>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301" name="rc1301"/>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302" name="rc1302"/>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303" name="rc1303"/>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304" name="rc1304"/>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305" name="rc1305"/>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306" name="rc1306"/>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307" name="rc1307"/>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308" name="rc1308"/>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309" name="rc1309"/>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310" name="rc1310"/>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311" name="rc1311"/>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312" name="rc1312"/>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313" name="rc1313"/>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314" name="rc1314"/>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315" name="rc1315"/>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316" name="rc1316"/>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317" name="rc1317"/>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318" name="rc1318"/>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319" name="rc1319"/>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320" name="rc1320"/>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321" name="rc1321"/>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322" name="rc1322"/>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323" name="rc1323"/>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324" name="rc1324"/>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325" name="rc1325"/>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326" name="rc1326"/>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327" name="rc1327"/>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328" name="rc1328"/>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329" name="rc1329"/>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330" name="rc1330"/>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331" name="rc1331"/>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332" name="rc1332"/>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333" name="rc1333"/>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334" name="rc1334"/>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335" name="rc1335"/>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336" name="rc1336"/>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337" name="rc1337"/>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338" name="rc1338"/>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339" name="rc1339"/>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340" name="rc1340"/>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341" name="rc1341"/>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342" name="rc1342"/>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343" name="rc1343"/>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344" name="rc1344"/>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345" name="rc1345"/>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346" name="rc1346"/>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347" name="rc1347"/>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348" name="rc1348"/>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349" name="rc1349"/>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350" name="rc1350"/>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351" name="rc1351"/>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352" name="rc1352"/>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353" name="rc1353"/>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354" name="rc1354"/>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355" name="rc1355"/>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356" name="rc1356"/>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357" name="rc1357"/>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358" name="rc1358"/>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359" name="rc1359"/>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360" name="rc1360"/>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361" name="rc1361"/>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362" name="rc1362"/>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363" name="rc1363"/>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364" name="rc1364"/>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365" name="rc1365"/>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366" name="rc1366"/>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367" name="rc1367"/>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368" name="rc1368"/>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369" name="rc1369"/>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370" name="rc1370"/>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371" name="rc1371"/>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372" name="rc1372"/>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373" name="rc1373"/>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374" name="rc1374"/>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375" name="rc1375"/>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376" name="rc1376"/>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377" name="rc1377"/>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378" name="rc1378"/>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379" name="rc1379"/>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380" name="rc1380"/>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381" name="rc1381"/>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382" name="rc1382"/>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383" name="rc1383"/>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384" name="rc1384"/>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385" name="rc1385"/>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386" name="rc1386"/>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387" name="rc1387"/>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388" name="rc1388"/>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389" name="rc1389"/>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390" name="rc1390"/>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391" name="rc1391"/>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392" name="rc1392"/>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393" name="rc1393"/>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394" name="rc1394"/>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395" name="rc1395"/>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396" name="rc1396"/>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397" name="rc1397"/>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398" name="rc1398"/>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399" name="rc1399"/>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400" name="rc1400"/>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401" name="rc1401"/>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402" name="rc1402"/>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403" name="rc1403"/>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404" name="rc1404"/>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405" name="rc1405"/>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406" name="rc1406"/>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407" name="rc1407"/>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408" name="rc1408"/>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409" name="rc1409"/>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410" name="rc1410"/>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411" name="rc1411"/>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412" name="rc1412"/>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413" name="rc1413"/>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414" name="rc1414"/>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415" name="rc1415"/>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416" name="rc1416"/>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417" name="rc1417"/>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418" name="rc1418"/>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419" name="rc1419"/>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420" name="rc1420"/>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421" name="rc1421"/>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422" name="rc1422"/>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423" name="rc1423"/>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424" name="rc1424"/>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425" name="rc1425"/>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426" name="rc1426"/>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427" name="rc1427"/>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428" name="rc1428"/>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429" name="rc1429"/>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430" name="rc1430"/>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431" name="rc1431"/>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432" name="rc1432"/>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433" name="rc1433"/>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434" name="rc1434"/>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435" name="rc1435"/>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436" name="rc1436"/>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437" name="rc1437"/>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438" name="rc1438"/>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439" name="rc1439"/>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440" name="rc1440"/>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441" name="rc1441"/>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442" name="rc1442"/>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443" name="rc1443"/>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444" name="rc1444"/>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445" name="rc1445"/>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446" name="rc1446"/>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447" name="rc1447"/>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448" name="rc1448"/>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449" name="rc1449"/>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450" name="rc1450"/>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451" name="rc1451"/>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452" name="rc1452"/>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453" name="rc1453"/>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454" name="rc1454"/>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455" name="rc1455"/>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456" name="rc1456"/>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457" name="rc1457"/>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458" name="rc1458"/>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459" name="rc1459"/>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460" name="rc1460"/>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461" name="rc1461"/>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462" name="rc1462"/>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463" name="rc1463"/>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464" name="rc1464"/>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465" name="rc1465"/>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466" name="rc1466"/>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467" name="rc1467"/>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468" name="rc1468"/>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469" name="rc1469"/>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470" name="rc1470"/>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471" name="rc1471"/>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472" name="rc1472"/>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473" name="rc1473"/>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474" name="rc1474"/>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475" name="rc1475"/>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476" name="rc1476"/>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477" name="rc1477"/>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478" name="rc1478"/>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479" name="rc1479"/>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480" name="rc1480"/>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481" name="rc1481"/>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482" name="rc1482"/>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483" name="rc1483"/>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484" name="rc1484"/>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485" name="rc1485"/>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486" name="rc1486"/>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487" name="rc1487"/>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488" name="rc1488"/>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489" name="rc1489"/>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490" name="rc1490"/>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491" name="rc1491"/>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492" name="rc1492"/>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493" name="rc1493"/>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494" name="rc1494"/>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495" name="rc1495"/>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496" name="rc1496"/>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497" name="rc1497"/>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498" name="rc1498"/>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499" name="rc1499"/>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500" name="rc1500"/>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501" name="rc1501"/>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502" name="rc1502"/>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503" name="rc1503"/>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504" name="rc1504"/>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505" name="rc1505"/>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506" name="rc1506"/>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507" name="rc1507"/>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508" name="rc1508"/>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509" name="rc1509"/>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510" name="rc1510"/>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511" name="rc1511"/>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512" name="rc1512"/>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513" name="rc1513"/>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514" name="rc1514"/>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515" name="rc1515"/>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516" name="rc1516"/>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517" name="rc1517"/>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518" name="rc1518"/>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519" name="rc1519"/>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520" name="rc1520"/>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521" name="rc1521"/>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522" name="rc1522"/>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523" name="rc1523"/>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524" name="rc1524"/>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525" name="rc1525"/>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526" name="rc1526"/>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527" name="rc1527"/>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528" name="rc1528"/>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529" name="rc1529"/>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530" name="rc1530"/>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531" name="rc1531"/>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532" name="rc1532"/>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533" name="rc1533"/>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534" name="rc1534"/>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535" name="rc1535"/>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536" name="rc1536"/>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537" name="rc1537"/>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538" name="rc1538"/>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539" name="rc1539"/>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540" name="rc1540"/>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541" name="rc1541"/>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542" name="rc1542"/>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543" name="rc1543"/>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544" name="rc1544"/>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545" name="rc1545"/>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546" name="rc1546"/>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547" name="rc1547"/>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548" name="rc1548"/>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549" name="rc1549"/>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550" name="rc1550"/>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551" name="rc1551"/>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552" name="rc1552"/>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553" name="rc1553"/>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554" name="rc1554"/>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555" name="rc1555"/>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556" name="rc1556"/>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557" name="rc1557"/>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558" name="rc1558"/>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559" name="rc1559"/>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560" name="rc1560"/>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561" name="rc1561"/>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562" name="rc1562"/>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563" name="rc1563"/>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564" name="rc1564"/>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565" name="rc1565"/>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566" name="rc1566"/>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567" name="rc1567"/>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568" name="rc1568"/>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569" name="rc1569"/>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570" name="rc1570"/>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571" name="rc1571"/>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572" name="rc1572"/>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573" name="rc1573"/>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574" name="rc1574"/>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575" name="rc1575"/>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576" name="rc1576"/>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577" name="rc1577"/>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578" name="rc1578"/>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579" name="rc1579"/>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580" name="rc1580"/>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581" name="rc1581"/>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582" name="rc1582"/>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583" name="rc1583"/>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584" name="rc1584"/>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585" name="rc1585"/>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586" name="rc1586"/>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587" name="rc1587"/>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588" name="rc1588"/>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589" name="rc1589"/>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590" name="rc1590"/>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591" name="rc1591"/>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592" name="rc1592"/>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593" name="rc1593"/>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594" name="rc1594"/>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595" name="rc1595"/>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596" name="rc1596"/>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597" name="rc1597"/>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598" name="rc1598"/>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599" name="rc1599"/>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600" name="rc1600"/>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601" name="rc1601"/>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602" name="rc1602"/>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603" name="rc1603"/>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604" name="rc1604"/>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605" name="rc1605"/>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606" name="rc1606"/>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607" name="rc1607"/>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608" name="rc1608"/>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609" name="rc1609"/>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610" name="rc1610"/>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611" name="rc1611"/>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612" name="rc1612"/>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613" name="rc1613"/>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614" name="rc1614"/>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615" name="rc1615"/>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616" name="rc1616"/>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617" name="rc1617"/>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618" name="rc1618"/>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619" name="rc1619"/>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620" name="rc1620"/>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621" name="rc1621"/>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622" name="rc1622"/>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623" name="rc1623"/>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624" name="rc1624"/>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625" name="rc1625"/>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626" name="rc1626"/>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627" name="rc1627"/>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628" name="rc1628"/>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629" name="rc1629"/>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630" name="rc1630"/>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631" name="rc1631"/>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632" name="rc1632"/>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633" name="rc1633"/>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634" name="rc1634"/>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635" name="rc1635"/>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636" name="rc1636"/>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637" name="rc1637"/>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638" name="rc1638"/>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639" name="rc1639"/>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640" name="rc1640"/>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641" name="rc1641"/>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642" name="rc1642"/>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643" name="rc1643"/>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644" name="rc1644"/>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645" name="rc1645"/>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646" name="rc1646"/>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647" name="rc1647"/>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648" name="rc1648"/>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649" name="rc1649"/>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650" name="rc1650"/>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651" name="rc1651"/>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652" name="rc1652"/>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653" name="rc1653"/>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654" name="rc1654"/>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655" name="rc1655"/>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656" name="rc1656"/>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657" name="rc1657"/>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658" name="rc1658"/>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659" name="rc1659"/>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660" name="rc1660"/>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661" name="rc1661"/>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662" name="rc1662"/>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663" name="rc1663"/>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664" name="rc1664"/>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665" name="rc1665"/>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666" name="rc1666"/>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667" name="rc1667"/>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668" name="rc1668"/>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669" name="rc1669"/>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670" name="rc1670"/>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671" name="rc1671"/>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672" name="rc1672"/>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673" name="rc1673"/>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674" name="rc1674"/>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675" name="rc1675"/>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676" name="rc1676"/>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677" name="rc1677"/>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678" name="rc1678"/>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679" name="rc1679"/>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680" name="rc1680"/>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681" name="rc1681"/>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682" name="rc1682"/>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683" name="rc1683"/>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684" name="rc1684"/>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685" name="rc1685"/>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686" name="rc1686"/>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687" name="rc1687"/>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688" name="rc1688"/>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689" name="rc1689"/>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690" name="rc1690"/>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691" name="rc1691"/>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692" name="rc1692"/>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693" name="rc1693"/>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694" name="rc1694"/>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695" name="rc1695"/>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696" name="rc1696"/>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697" name="rc1697"/>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698" name="rc1698"/>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699" name="rc1699"/>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700" name="rc1700"/>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701" name="rc1701"/>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702" name="rc1702"/>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703" name="rc1703"/>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704" name="rc1704"/>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705" name="rc1705"/>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706" name="rc1706"/>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707" name="rc1707"/>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708" name="rc1708"/>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709" name="rc1709"/>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710" name="rc1710"/>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711" name="rc1711"/>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712" name="rc1712"/>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713" name="rc1713"/>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714" name="rc1714"/>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715" name="rc1715"/>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716" name="rc1716"/>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717" name="rc1717"/>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718" name="rc1718"/>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719" name="rc1719"/>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720" name="rc1720"/>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721" name="rc1721"/>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722" name="rc1722"/>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723" name="rc1723"/>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724" name="rc1724"/>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725" name="rc1725"/>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726" name="rc1726"/>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727" name="rc1727"/>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728" name="rc1728"/>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729" name="rc1729"/>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730" name="rc1730"/>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731" name="rc1731"/>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732" name="rc1732"/>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733" name="rc1733"/>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734" name="rc1734"/>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735" name="rc1735"/>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736" name="rc1736"/>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737" name="rc1737"/>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738" name="rc1738"/>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739" name="rc1739"/>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740" name="rc1740"/>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741" name="rc1741"/>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742" name="rc1742"/>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743" name="rc1743"/>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744" name="rc1744"/>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745" name="rc1745"/>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746" name="rc1746"/>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747" name="rc1747"/>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748" name="rc1748"/>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749" name="rc1749"/>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750" name="rc1750"/>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751" name="rc1751"/>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752" name="rc1752"/>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753" name="rc1753"/>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754" name="rc1754"/>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755" name="rc1755"/>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756" name="rc1756"/>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757" name="rc1757"/>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758" name="rc1758"/>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759" name="rc1759"/>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760" name="rc1760"/>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761" name="rc1761"/>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762" name="rc1762"/>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763" name="rc1763"/>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764" name="rc1764"/>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765" name="rc1765"/>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766" name="rc1766"/>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767" name="rc1767"/>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768" name="rc1768"/>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769" name="rc1769"/>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770" name="rc1770"/>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771" name="rc1771"/>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772" name="rc1772"/>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773" name="rc1773"/>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774" name="rc1774"/>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775" name="rc1775"/>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776" name="rc1776"/>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777" name="rc1777"/>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778" name="rc1778"/>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779" name="rc1779"/>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780" name="rc1780"/>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781" name="rc1781"/>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782" name="rc1782"/>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783" name="rc1783"/>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784" name="rc1784"/>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785" name="rc1785"/>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786" name="rc1786"/>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787" name="rc1787"/>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788" name="rc1788"/>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789" name="rc1789"/>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790" name="rc1790"/>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791" name="rc1791"/>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792" name="rc1792"/>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793" name="rc1793"/>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794" name="rc1794"/>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795" name="rc1795"/>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796" name="rc1796"/>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797" name="rc1797"/>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798" name="rc1798"/>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799" name="rc1799"/>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800" name="rc1800"/>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801" name="rc1801"/>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802" name="rc1802"/>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803" name="rc1803"/>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804" name="rc1804"/>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805" name="rc1805"/>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806" name="rc1806"/>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807" name="rc1807"/>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808" name="rc1808"/>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809" name="rc1809"/>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810" name="rc1810"/>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811" name="rc1811"/>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812" name="rc1812"/>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813" name="rc1813"/>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814" name="rc1814"/>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815" name="rc1815"/>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816" name="rc1816"/>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817" name="rc1817"/>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818" name="rc1818"/>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819" name="rc1819"/>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820" name="rc1820"/>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821" name="rc1821"/>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822" name="rc1822"/>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823" name="rc1823"/>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824" name="rc1824"/>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825" name="rc1825"/>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826" name="rc1826"/>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827" name="rc1827"/>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828" name="rc1828"/>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829" name="rc1829"/>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830" name="rc1830"/>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831" name="rc1831"/>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832" name="rc1832"/>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833" name="rc1833"/>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834" name="rc1834"/>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835" name="rc1835"/>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836" name="rc1836"/>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837" name="rc1837"/>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838" name="rc1838"/>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839" name="rc1839"/>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840" name="rc1840"/>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841" name="rc1841"/>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842" name="rc1842"/>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843" name="rc1843"/>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844" name="rc1844"/>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845" name="rc1845"/>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846" name="rc1846"/>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847" name="rc1847"/>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848" name="rc1848"/>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849" name="rc1849"/>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850" name="rc1850"/>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851" name="rc1851"/>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852" name="rc1852"/>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853" name="rc1853"/>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854" name="rc1854"/>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855" name="rc1855"/>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856" name="rc1856"/>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857" name="rc1857"/>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858" name="rc1858"/>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859" name="rc1859"/>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860" name="rc1860"/>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861" name="rc1861"/>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862" name="rc1862"/>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863" name="rc1863"/>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864" name="rc1864"/>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865" name="rc1865"/>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866" name="rc1866"/>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867" name="rc1867"/>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868" name="rc1868"/>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869" name="rc1869"/>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870" name="rc1870"/>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871" name="rc1871"/>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872" name="rc1872"/>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873" name="rc1873"/>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874" name="rc1874"/>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875" name="rc1875"/>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876" name="rc1876"/>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877" name="rc1877"/>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878" name="rc1878"/>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879" name="rc1879"/>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880" name="rc1880"/>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881" name="rc1881"/>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882" name="rc1882"/>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883" name="rc1883"/>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884" name="rc1884"/>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885" name="rc1885"/>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886" name="rc1886"/>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887" name="rc1887"/>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888" name="rc1888"/>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889" name="rc1889"/>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890" name="rc1890"/>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891" name="rc1891"/>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892" name="rc1892"/>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893" name="rc1893"/>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894" name="rc1894"/>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895" name="rc1895"/>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896" name="rc1896"/>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897" name="rc1897"/>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898" name="rc1898"/>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899" name="rc1899"/>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900" name="rc1900"/>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901" name="rc1901"/>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902" name="rc1902"/>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903" name="rc1903"/>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904" name="rc1904"/>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905" name="rc1905"/>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906" name="rc1906"/>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907" name="rc1907"/>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908" name="rc1908"/>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909" name="rc1909"/>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910" name="rc1910"/>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911" name="rc1911"/>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912" name="rc1912"/>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913" name="rc1913"/>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914" name="rc1914"/>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915" name="rc1915"/>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916" name="rc1916"/>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917" name="rc1917"/>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918" name="rc1918"/>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919" name="rc1919"/>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920" name="rc1920"/>
            <p:cNvSpPr/>
            <p:nvPr/>
          </p:nvSpPr>
          <p:spPr>
            <a:xfrm>
              <a:off x="2120656" y="3555291"/>
              <a:ext cx="6622623" cy="179914"/>
            </a:xfrm>
            <a:prstGeom prst="rect">
              <a:avLst/>
            </a:prstGeom>
            <a:noFill/>
            <a:ln w="27101" cap="flat">
              <a:solidFill>
                <a:srgbClr val="000000">
                  <a:alpha val="100000"/>
                </a:srgbClr>
              </a:solidFill>
              <a:prstDash val="solid"/>
              <a:miter/>
            </a:ln>
          </p:spPr>
          <p:txBody>
            <a:bodyPr/>
            <a:lstStyle/>
            <a:p/>
          </p:txBody>
        </p:sp>
        <p:sp>
          <p:nvSpPr>
            <p:cNvPr id="1921" name="tx1921"/>
            <p:cNvSpPr/>
            <p:nvPr/>
          </p:nvSpPr>
          <p:spPr>
            <a:xfrm rot="-2700000">
              <a:off x="2167116"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1922" name="tx1922"/>
            <p:cNvSpPr/>
            <p:nvPr/>
          </p:nvSpPr>
          <p:spPr>
            <a:xfrm rot="-2700000">
              <a:off x="2421833"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2001</a:t>
              </a:r>
            </a:p>
          </p:txBody>
        </p:sp>
        <p:sp>
          <p:nvSpPr>
            <p:cNvPr id="1923" name="tx1923"/>
            <p:cNvSpPr/>
            <p:nvPr/>
          </p:nvSpPr>
          <p:spPr>
            <a:xfrm rot="-2700000">
              <a:off x="2676549"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2002</a:t>
              </a:r>
            </a:p>
          </p:txBody>
        </p:sp>
        <p:sp>
          <p:nvSpPr>
            <p:cNvPr id="1924" name="tx1924"/>
            <p:cNvSpPr/>
            <p:nvPr/>
          </p:nvSpPr>
          <p:spPr>
            <a:xfrm rot="-2700000">
              <a:off x="2931265"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2003</a:t>
              </a:r>
            </a:p>
          </p:txBody>
        </p:sp>
        <p:sp>
          <p:nvSpPr>
            <p:cNvPr id="1925" name="tx1925"/>
            <p:cNvSpPr/>
            <p:nvPr/>
          </p:nvSpPr>
          <p:spPr>
            <a:xfrm rot="-2700000">
              <a:off x="3185982"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2004</a:t>
              </a:r>
            </a:p>
          </p:txBody>
        </p:sp>
        <p:sp>
          <p:nvSpPr>
            <p:cNvPr id="1926" name="tx1926"/>
            <p:cNvSpPr/>
            <p:nvPr/>
          </p:nvSpPr>
          <p:spPr>
            <a:xfrm rot="-2700000">
              <a:off x="3440698"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1927" name="tx1927"/>
            <p:cNvSpPr/>
            <p:nvPr/>
          </p:nvSpPr>
          <p:spPr>
            <a:xfrm rot="-2700000">
              <a:off x="3695414"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2006</a:t>
              </a:r>
            </a:p>
          </p:txBody>
        </p:sp>
        <p:sp>
          <p:nvSpPr>
            <p:cNvPr id="1928" name="tx1928"/>
            <p:cNvSpPr/>
            <p:nvPr/>
          </p:nvSpPr>
          <p:spPr>
            <a:xfrm rot="-2700000">
              <a:off x="3950130"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2007</a:t>
              </a:r>
            </a:p>
          </p:txBody>
        </p:sp>
        <p:sp>
          <p:nvSpPr>
            <p:cNvPr id="1929" name="tx1929"/>
            <p:cNvSpPr/>
            <p:nvPr/>
          </p:nvSpPr>
          <p:spPr>
            <a:xfrm rot="-2700000">
              <a:off x="4204847"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2008</a:t>
              </a:r>
            </a:p>
          </p:txBody>
        </p:sp>
        <p:sp>
          <p:nvSpPr>
            <p:cNvPr id="1930" name="tx1930"/>
            <p:cNvSpPr/>
            <p:nvPr/>
          </p:nvSpPr>
          <p:spPr>
            <a:xfrm rot="-2700000">
              <a:off x="4459563"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2009</a:t>
              </a:r>
            </a:p>
          </p:txBody>
        </p:sp>
        <p:sp>
          <p:nvSpPr>
            <p:cNvPr id="1931" name="tx1931"/>
            <p:cNvSpPr/>
            <p:nvPr/>
          </p:nvSpPr>
          <p:spPr>
            <a:xfrm rot="-2700000">
              <a:off x="4714279"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1932" name="tx1932"/>
            <p:cNvSpPr/>
            <p:nvPr/>
          </p:nvSpPr>
          <p:spPr>
            <a:xfrm rot="-2700000">
              <a:off x="4970509" y="944126"/>
              <a:ext cx="30056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2011</a:t>
              </a:r>
            </a:p>
          </p:txBody>
        </p:sp>
        <p:sp>
          <p:nvSpPr>
            <p:cNvPr id="1933" name="tx1933"/>
            <p:cNvSpPr/>
            <p:nvPr/>
          </p:nvSpPr>
          <p:spPr>
            <a:xfrm rot="-2700000">
              <a:off x="5223712"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2012</a:t>
              </a:r>
            </a:p>
          </p:txBody>
        </p:sp>
        <p:sp>
          <p:nvSpPr>
            <p:cNvPr id="1934" name="tx1934"/>
            <p:cNvSpPr/>
            <p:nvPr/>
          </p:nvSpPr>
          <p:spPr>
            <a:xfrm rot="-2700000">
              <a:off x="5478428"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2013</a:t>
              </a:r>
            </a:p>
          </p:txBody>
        </p:sp>
        <p:sp>
          <p:nvSpPr>
            <p:cNvPr id="1935" name="tx1935"/>
            <p:cNvSpPr/>
            <p:nvPr/>
          </p:nvSpPr>
          <p:spPr>
            <a:xfrm rot="-2700000">
              <a:off x="5733144"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2014</a:t>
              </a:r>
            </a:p>
          </p:txBody>
        </p:sp>
        <p:sp>
          <p:nvSpPr>
            <p:cNvPr id="1936" name="tx1936"/>
            <p:cNvSpPr/>
            <p:nvPr/>
          </p:nvSpPr>
          <p:spPr>
            <a:xfrm rot="-2700000">
              <a:off x="5987861"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1937" name="tx1937"/>
            <p:cNvSpPr/>
            <p:nvPr/>
          </p:nvSpPr>
          <p:spPr>
            <a:xfrm rot="-2700000">
              <a:off x="6242577"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2016</a:t>
              </a:r>
            </a:p>
          </p:txBody>
        </p:sp>
        <p:sp>
          <p:nvSpPr>
            <p:cNvPr id="1938" name="tx1938"/>
            <p:cNvSpPr/>
            <p:nvPr/>
          </p:nvSpPr>
          <p:spPr>
            <a:xfrm rot="-2700000">
              <a:off x="6497293"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2017</a:t>
              </a:r>
            </a:p>
          </p:txBody>
        </p:sp>
        <p:sp>
          <p:nvSpPr>
            <p:cNvPr id="1939" name="tx1939"/>
            <p:cNvSpPr/>
            <p:nvPr/>
          </p:nvSpPr>
          <p:spPr>
            <a:xfrm rot="-2700000">
              <a:off x="6752010"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2018</a:t>
              </a:r>
            </a:p>
          </p:txBody>
        </p:sp>
        <p:sp>
          <p:nvSpPr>
            <p:cNvPr id="1940" name="tx1940"/>
            <p:cNvSpPr/>
            <p:nvPr/>
          </p:nvSpPr>
          <p:spPr>
            <a:xfrm rot="-2700000">
              <a:off x="7006726"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941" name="tx1941"/>
            <p:cNvSpPr/>
            <p:nvPr/>
          </p:nvSpPr>
          <p:spPr>
            <a:xfrm rot="-2700000">
              <a:off x="7261442"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1942" name="tx1942"/>
            <p:cNvSpPr/>
            <p:nvPr/>
          </p:nvSpPr>
          <p:spPr>
            <a:xfrm rot="-2700000">
              <a:off x="7516158"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1943" name="tx1943"/>
            <p:cNvSpPr/>
            <p:nvPr/>
          </p:nvSpPr>
          <p:spPr>
            <a:xfrm rot="-2700000">
              <a:off x="7770875"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1944" name="tx1944"/>
            <p:cNvSpPr/>
            <p:nvPr/>
          </p:nvSpPr>
          <p:spPr>
            <a:xfrm rot="-2700000">
              <a:off x="8025591"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1945" name="tx1945"/>
            <p:cNvSpPr/>
            <p:nvPr/>
          </p:nvSpPr>
          <p:spPr>
            <a:xfrm rot="-2700000">
              <a:off x="8280307"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946" name="tx1946"/>
            <p:cNvSpPr/>
            <p:nvPr/>
          </p:nvSpPr>
          <p:spPr>
            <a:xfrm rot="-2700000">
              <a:off x="8535024"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947" name="tx1947"/>
            <p:cNvSpPr/>
            <p:nvPr/>
          </p:nvSpPr>
          <p:spPr>
            <a:xfrm>
              <a:off x="1296944" y="5559571"/>
              <a:ext cx="42995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Yemen</a:t>
              </a:r>
            </a:p>
          </p:txBody>
        </p:sp>
        <p:sp>
          <p:nvSpPr>
            <p:cNvPr id="1948" name="tx1948"/>
            <p:cNvSpPr/>
            <p:nvPr/>
          </p:nvSpPr>
          <p:spPr>
            <a:xfrm>
              <a:off x="1432000" y="5379656"/>
              <a:ext cx="29489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CAR</a:t>
              </a:r>
            </a:p>
          </p:txBody>
        </p:sp>
        <p:sp>
          <p:nvSpPr>
            <p:cNvPr id="1949" name="tx1949"/>
            <p:cNvSpPr/>
            <p:nvPr/>
          </p:nvSpPr>
          <p:spPr>
            <a:xfrm>
              <a:off x="515040" y="5199741"/>
              <a:ext cx="4040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Papua</a:t>
              </a:r>
            </a:p>
          </p:txBody>
        </p:sp>
        <p:sp>
          <p:nvSpPr>
            <p:cNvPr id="1950" name="tx1950"/>
            <p:cNvSpPr/>
            <p:nvPr/>
          </p:nvSpPr>
          <p:spPr>
            <a:xfrm>
              <a:off x="957975" y="5199741"/>
              <a:ext cx="27944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New</a:t>
              </a:r>
            </a:p>
          </p:txBody>
        </p:sp>
        <p:sp>
          <p:nvSpPr>
            <p:cNvPr id="1951" name="tx1951"/>
            <p:cNvSpPr/>
            <p:nvPr/>
          </p:nvSpPr>
          <p:spPr>
            <a:xfrm>
              <a:off x="1276278" y="5199741"/>
              <a:ext cx="45061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Guinea</a:t>
              </a:r>
            </a:p>
          </p:txBody>
        </p:sp>
        <p:sp>
          <p:nvSpPr>
            <p:cNvPr id="1952" name="tx1952"/>
            <p:cNvSpPr/>
            <p:nvPr/>
          </p:nvSpPr>
          <p:spPr>
            <a:xfrm>
              <a:off x="1284325" y="5019827"/>
              <a:ext cx="44256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Nigeria</a:t>
              </a:r>
            </a:p>
          </p:txBody>
        </p:sp>
        <p:sp>
          <p:nvSpPr>
            <p:cNvPr id="1953" name="tx1953"/>
            <p:cNvSpPr/>
            <p:nvPr/>
          </p:nvSpPr>
          <p:spPr>
            <a:xfrm>
              <a:off x="988791" y="4839912"/>
              <a:ext cx="73810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Afghanistan</a:t>
              </a:r>
            </a:p>
          </p:txBody>
        </p:sp>
        <p:sp>
          <p:nvSpPr>
            <p:cNvPr id="1954" name="tx1954"/>
            <p:cNvSpPr/>
            <p:nvPr/>
          </p:nvSpPr>
          <p:spPr>
            <a:xfrm>
              <a:off x="1222146" y="4659997"/>
              <a:ext cx="5047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Somalia</a:t>
              </a:r>
            </a:p>
          </p:txBody>
        </p:sp>
        <p:sp>
          <p:nvSpPr>
            <p:cNvPr id="1955" name="tx1955"/>
            <p:cNvSpPr/>
            <p:nvPr/>
          </p:nvSpPr>
          <p:spPr>
            <a:xfrm>
              <a:off x="1447454" y="4480082"/>
              <a:ext cx="27944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Haiti</a:t>
              </a:r>
            </a:p>
          </p:txBody>
        </p:sp>
        <p:sp>
          <p:nvSpPr>
            <p:cNvPr id="1956" name="tx1956"/>
            <p:cNvSpPr/>
            <p:nvPr/>
          </p:nvSpPr>
          <p:spPr>
            <a:xfrm>
              <a:off x="926886" y="4300168"/>
              <a:ext cx="80000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Mozambique</a:t>
              </a:r>
            </a:p>
          </p:txBody>
        </p:sp>
        <p:sp>
          <p:nvSpPr>
            <p:cNvPr id="1957" name="tx1957"/>
            <p:cNvSpPr/>
            <p:nvPr/>
          </p:nvSpPr>
          <p:spPr>
            <a:xfrm>
              <a:off x="1182826" y="4120253"/>
              <a:ext cx="54406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Lebanon</a:t>
              </a:r>
            </a:p>
          </p:txBody>
        </p:sp>
        <p:sp>
          <p:nvSpPr>
            <p:cNvPr id="1958" name="tx1958"/>
            <p:cNvSpPr/>
            <p:nvPr/>
          </p:nvSpPr>
          <p:spPr>
            <a:xfrm>
              <a:off x="1322821" y="3940338"/>
              <a:ext cx="4040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Sudan</a:t>
              </a:r>
            </a:p>
          </p:txBody>
        </p:sp>
        <p:sp>
          <p:nvSpPr>
            <p:cNvPr id="1959" name="tx1959"/>
            <p:cNvSpPr/>
            <p:nvPr/>
          </p:nvSpPr>
          <p:spPr>
            <a:xfrm>
              <a:off x="1470771" y="3760423"/>
              <a:ext cx="25612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Mali</a:t>
              </a:r>
            </a:p>
          </p:txBody>
        </p:sp>
        <p:sp>
          <p:nvSpPr>
            <p:cNvPr id="1960" name="tx1960"/>
            <p:cNvSpPr/>
            <p:nvPr/>
          </p:nvSpPr>
          <p:spPr>
            <a:xfrm>
              <a:off x="508182" y="3580508"/>
              <a:ext cx="232714" cy="100035"/>
            </a:xfrm>
            <a:prstGeom prst="rect">
              <a:avLst/>
            </a:prstGeom>
            <a:noFill/>
          </p:spPr>
          <p:txBody>
            <a:bodyPr lIns="0" rIns="0" tIns="0" bIns="0" anchorCtr="1" anchor="ctr" wrap="none"/>
            <a:lstStyle/>
            <a:p>
              <a:pPr algn="l" marL="0" marR="0" indent="0">
                <a:spcBef>
                  <a:spcPts val="0"/>
                </a:spcBef>
                <a:spcAft>
                  <a:spcPts val="0"/>
                </a:spcAft>
              </a:pPr>
              <a:r>
                <a:rPr sz="1100" i="0" b="1">
                  <a:solidFill>
                    <a:srgbClr val="4D4D4D">
                      <a:alpha val="100000"/>
                    </a:srgbClr>
                  </a:solidFill>
                  <a:latin typeface="Arial"/>
                  <a:cs typeface="Arial"/>
                </a:rPr>
                <a:t>WB</a:t>
              </a:r>
            </a:p>
          </p:txBody>
        </p:sp>
        <p:sp>
          <p:nvSpPr>
            <p:cNvPr id="1961" name="tx1961"/>
            <p:cNvSpPr/>
            <p:nvPr/>
          </p:nvSpPr>
          <p:spPr>
            <a:xfrm>
              <a:off x="779759" y="3580508"/>
              <a:ext cx="279349" cy="100035"/>
            </a:xfrm>
            <a:prstGeom prst="rect">
              <a:avLst/>
            </a:prstGeom>
            <a:noFill/>
          </p:spPr>
          <p:txBody>
            <a:bodyPr lIns="0" rIns="0" tIns="0" bIns="0" anchorCtr="1" anchor="ctr" wrap="none"/>
            <a:lstStyle/>
            <a:p>
              <a:pPr algn="l" marL="0" marR="0" indent="0">
                <a:spcBef>
                  <a:spcPts val="0"/>
                </a:spcBef>
                <a:spcAft>
                  <a:spcPts val="0"/>
                </a:spcAft>
              </a:pPr>
              <a:r>
                <a:rPr sz="1100" i="0" b="1">
                  <a:solidFill>
                    <a:srgbClr val="4D4D4D">
                      <a:alpha val="100000"/>
                    </a:srgbClr>
                  </a:solidFill>
                  <a:latin typeface="Arial"/>
                  <a:cs typeface="Arial"/>
                </a:rPr>
                <a:t>FCV</a:t>
              </a:r>
            </a:p>
          </p:txBody>
        </p:sp>
        <p:sp>
          <p:nvSpPr>
            <p:cNvPr id="1962" name="tx1962"/>
            <p:cNvSpPr/>
            <p:nvPr/>
          </p:nvSpPr>
          <p:spPr>
            <a:xfrm>
              <a:off x="1097970" y="3580508"/>
              <a:ext cx="628924" cy="100035"/>
            </a:xfrm>
            <a:prstGeom prst="rect">
              <a:avLst/>
            </a:prstGeom>
            <a:noFill/>
          </p:spPr>
          <p:txBody>
            <a:bodyPr lIns="0" rIns="0" tIns="0" bIns="0" anchorCtr="1" anchor="ctr" wrap="none"/>
            <a:lstStyle/>
            <a:p>
              <a:pPr algn="l" marL="0" marR="0" indent="0">
                <a:spcBef>
                  <a:spcPts val="0"/>
                </a:spcBef>
                <a:spcAft>
                  <a:spcPts val="0"/>
                </a:spcAft>
              </a:pPr>
              <a:r>
                <a:rPr sz="1100" i="0" b="1">
                  <a:solidFill>
                    <a:srgbClr val="4D4D4D">
                      <a:alpha val="100000"/>
                    </a:srgbClr>
                  </a:solidFill>
                  <a:latin typeface="Arial"/>
                  <a:cs typeface="Arial"/>
                </a:rPr>
                <a:t>countries</a:t>
              </a:r>
            </a:p>
          </p:txBody>
        </p:sp>
        <p:sp>
          <p:nvSpPr>
            <p:cNvPr id="1963" name="tx1963"/>
            <p:cNvSpPr/>
            <p:nvPr/>
          </p:nvSpPr>
          <p:spPr>
            <a:xfrm>
              <a:off x="1408592" y="3400594"/>
              <a:ext cx="31830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Syria</a:t>
              </a:r>
            </a:p>
          </p:txBody>
        </p:sp>
        <p:sp>
          <p:nvSpPr>
            <p:cNvPr id="1964" name="tx1964"/>
            <p:cNvSpPr/>
            <p:nvPr/>
          </p:nvSpPr>
          <p:spPr>
            <a:xfrm>
              <a:off x="1144513" y="3220679"/>
              <a:ext cx="58238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Myanmar</a:t>
              </a:r>
            </a:p>
          </p:txBody>
        </p:sp>
        <p:sp>
          <p:nvSpPr>
            <p:cNvPr id="1965" name="tx1965"/>
            <p:cNvSpPr/>
            <p:nvPr/>
          </p:nvSpPr>
          <p:spPr>
            <a:xfrm>
              <a:off x="918748" y="3040764"/>
              <a:ext cx="36521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South</a:t>
              </a:r>
            </a:p>
          </p:txBody>
        </p:sp>
        <p:sp>
          <p:nvSpPr>
            <p:cNvPr id="1966" name="tx1966"/>
            <p:cNvSpPr/>
            <p:nvPr/>
          </p:nvSpPr>
          <p:spPr>
            <a:xfrm>
              <a:off x="1322821" y="3040764"/>
              <a:ext cx="4040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Sudan</a:t>
              </a:r>
            </a:p>
          </p:txBody>
        </p:sp>
        <p:sp>
          <p:nvSpPr>
            <p:cNvPr id="1967" name="tx1967"/>
            <p:cNvSpPr/>
            <p:nvPr/>
          </p:nvSpPr>
          <p:spPr>
            <a:xfrm>
              <a:off x="1074470" y="2860849"/>
              <a:ext cx="6524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Cameroon</a:t>
              </a:r>
            </a:p>
          </p:txBody>
        </p:sp>
        <p:sp>
          <p:nvSpPr>
            <p:cNvPr id="1968" name="tx1968"/>
            <p:cNvSpPr/>
            <p:nvPr/>
          </p:nvSpPr>
          <p:spPr>
            <a:xfrm>
              <a:off x="1221963" y="2680935"/>
              <a:ext cx="50493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Ethiopia</a:t>
              </a:r>
            </a:p>
          </p:txBody>
        </p:sp>
        <p:sp>
          <p:nvSpPr>
            <p:cNvPr id="1969" name="tx1969"/>
            <p:cNvSpPr/>
            <p:nvPr/>
          </p:nvSpPr>
          <p:spPr>
            <a:xfrm>
              <a:off x="1393047" y="2501020"/>
              <a:ext cx="33384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Niger</a:t>
              </a:r>
            </a:p>
          </p:txBody>
        </p:sp>
        <p:sp>
          <p:nvSpPr>
            <p:cNvPr id="1970" name="tx1970"/>
            <p:cNvSpPr/>
            <p:nvPr/>
          </p:nvSpPr>
          <p:spPr>
            <a:xfrm>
              <a:off x="1315140" y="2321105"/>
              <a:ext cx="41175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Congo</a:t>
              </a:r>
            </a:p>
          </p:txBody>
        </p:sp>
        <p:sp>
          <p:nvSpPr>
            <p:cNvPr id="1971" name="tx1971"/>
            <p:cNvSpPr/>
            <p:nvPr/>
          </p:nvSpPr>
          <p:spPr>
            <a:xfrm>
              <a:off x="903660" y="2141190"/>
              <a:ext cx="47375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Burkina</a:t>
              </a:r>
            </a:p>
          </p:txBody>
        </p:sp>
        <p:sp>
          <p:nvSpPr>
            <p:cNvPr id="1972" name="tx1972"/>
            <p:cNvSpPr/>
            <p:nvPr/>
          </p:nvSpPr>
          <p:spPr>
            <a:xfrm>
              <a:off x="1416273" y="2141190"/>
              <a:ext cx="31062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Faso</a:t>
              </a:r>
            </a:p>
          </p:txBody>
        </p:sp>
        <p:sp>
          <p:nvSpPr>
            <p:cNvPr id="1973" name="tx1973"/>
            <p:cNvSpPr/>
            <p:nvPr/>
          </p:nvSpPr>
          <p:spPr>
            <a:xfrm>
              <a:off x="1392864" y="1961276"/>
              <a:ext cx="33403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Libya</a:t>
              </a:r>
            </a:p>
          </p:txBody>
        </p:sp>
        <p:sp>
          <p:nvSpPr>
            <p:cNvPr id="1974" name="tx1974"/>
            <p:cNvSpPr/>
            <p:nvPr/>
          </p:nvSpPr>
          <p:spPr>
            <a:xfrm>
              <a:off x="1486041" y="1781361"/>
              <a:ext cx="24085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Iraq</a:t>
              </a:r>
            </a:p>
          </p:txBody>
        </p:sp>
        <p:sp>
          <p:nvSpPr>
            <p:cNvPr id="1975" name="tx1975"/>
            <p:cNvSpPr/>
            <p:nvPr/>
          </p:nvSpPr>
          <p:spPr>
            <a:xfrm>
              <a:off x="1245463" y="1601446"/>
              <a:ext cx="48143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Ukraine</a:t>
              </a:r>
            </a:p>
          </p:txBody>
        </p:sp>
        <p:sp>
          <p:nvSpPr>
            <p:cNvPr id="1976" name="tx1976"/>
            <p:cNvSpPr/>
            <p:nvPr/>
          </p:nvSpPr>
          <p:spPr>
            <a:xfrm>
              <a:off x="631443" y="1421531"/>
              <a:ext cx="32634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State</a:t>
              </a:r>
            </a:p>
          </p:txBody>
        </p:sp>
        <p:sp>
          <p:nvSpPr>
            <p:cNvPr id="1977" name="tx1977"/>
            <p:cNvSpPr/>
            <p:nvPr/>
          </p:nvSpPr>
          <p:spPr>
            <a:xfrm>
              <a:off x="996655" y="1421531"/>
              <a:ext cx="11658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of</a:t>
              </a:r>
            </a:p>
          </p:txBody>
        </p:sp>
        <p:sp>
          <p:nvSpPr>
            <p:cNvPr id="1978" name="tx1978"/>
            <p:cNvSpPr/>
            <p:nvPr/>
          </p:nvSpPr>
          <p:spPr>
            <a:xfrm>
              <a:off x="1152103" y="1421531"/>
              <a:ext cx="57479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Palestine</a:t>
              </a:r>
            </a:p>
          </p:txBody>
        </p:sp>
        <p:sp>
          <p:nvSpPr>
            <p:cNvPr id="1979" name="tx1979"/>
            <p:cNvSpPr/>
            <p:nvPr/>
          </p:nvSpPr>
          <p:spPr>
            <a:xfrm>
              <a:off x="1486041" y="1241616"/>
              <a:ext cx="24085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Iran</a:t>
              </a:r>
            </a:p>
          </p:txBody>
        </p:sp>
        <p:sp>
          <p:nvSpPr>
            <p:cNvPr id="1980" name="tx1980"/>
            <p:cNvSpPr/>
            <p:nvPr/>
          </p:nvSpPr>
          <p:spPr>
            <a:xfrm>
              <a:off x="3526171" y="6087286"/>
              <a:ext cx="158200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Vaccination coverage (%)</a:t>
              </a:r>
            </a:p>
          </p:txBody>
        </p:sp>
        <p:pic>
          <p:nvPicPr>
            <p:cNvPr id="1981" name="pic1981"/>
            <p:cNvPicPr/>
            <p:nvPr/>
          </p:nvPicPr>
          <p:blipFill>
            <a:blip r:embed="rId2" cstate="print"/>
            <a:stretch>
              <a:fillRect/>
            </a:stretch>
          </p:blipFill>
          <p:spPr>
            <a:xfrm>
              <a:off x="5177764" y="5941026"/>
              <a:ext cx="2160000" cy="219455"/>
            </a:xfrm>
            <a:prstGeom prst="rect">
              <a:avLst/>
            </a:prstGeom>
          </p:spPr>
        </p:pic>
        <p:sp>
          <p:nvSpPr>
            <p:cNvPr id="1982" name="pl1982"/>
            <p:cNvSpPr/>
            <p:nvPr/>
          </p:nvSpPr>
          <p:spPr>
            <a:xfrm>
              <a:off x="5181364"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983" name="pl1983"/>
            <p:cNvSpPr/>
            <p:nvPr/>
          </p:nvSpPr>
          <p:spPr>
            <a:xfrm>
              <a:off x="6473044"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984" name="pl1984"/>
            <p:cNvSpPr/>
            <p:nvPr/>
          </p:nvSpPr>
          <p:spPr>
            <a:xfrm>
              <a:off x="6688324"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985" name="pl1985"/>
            <p:cNvSpPr/>
            <p:nvPr/>
          </p:nvSpPr>
          <p:spPr>
            <a:xfrm>
              <a:off x="6903604"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986" name="pl1986"/>
            <p:cNvSpPr/>
            <p:nvPr/>
          </p:nvSpPr>
          <p:spPr>
            <a:xfrm>
              <a:off x="7118884"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987" name="pl1987"/>
            <p:cNvSpPr/>
            <p:nvPr/>
          </p:nvSpPr>
          <p:spPr>
            <a:xfrm>
              <a:off x="7334164"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988" name="pl1988"/>
            <p:cNvSpPr/>
            <p:nvPr/>
          </p:nvSpPr>
          <p:spPr>
            <a:xfrm>
              <a:off x="5181364"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989" name="pl1989"/>
            <p:cNvSpPr/>
            <p:nvPr/>
          </p:nvSpPr>
          <p:spPr>
            <a:xfrm>
              <a:off x="6473044"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990" name="pl1990"/>
            <p:cNvSpPr/>
            <p:nvPr/>
          </p:nvSpPr>
          <p:spPr>
            <a:xfrm>
              <a:off x="6688324"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991" name="pl1991"/>
            <p:cNvSpPr/>
            <p:nvPr/>
          </p:nvSpPr>
          <p:spPr>
            <a:xfrm>
              <a:off x="6903604"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992" name="pl1992"/>
            <p:cNvSpPr/>
            <p:nvPr/>
          </p:nvSpPr>
          <p:spPr>
            <a:xfrm>
              <a:off x="7118884"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993" name="pl1993"/>
            <p:cNvSpPr/>
            <p:nvPr/>
          </p:nvSpPr>
          <p:spPr>
            <a:xfrm>
              <a:off x="7334164"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994" name="tx1994"/>
            <p:cNvSpPr/>
            <p:nvPr/>
          </p:nvSpPr>
          <p:spPr>
            <a:xfrm>
              <a:off x="5150274" y="6230071"/>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0</a:t>
              </a:r>
            </a:p>
          </p:txBody>
        </p:sp>
        <p:sp>
          <p:nvSpPr>
            <p:cNvPr id="1995" name="tx1995"/>
            <p:cNvSpPr/>
            <p:nvPr/>
          </p:nvSpPr>
          <p:spPr>
            <a:xfrm>
              <a:off x="6410865"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60</a:t>
              </a:r>
            </a:p>
          </p:txBody>
        </p:sp>
        <p:sp>
          <p:nvSpPr>
            <p:cNvPr id="1996" name="tx1996"/>
            <p:cNvSpPr/>
            <p:nvPr/>
          </p:nvSpPr>
          <p:spPr>
            <a:xfrm>
              <a:off x="6626145"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70</a:t>
              </a:r>
            </a:p>
          </p:txBody>
        </p:sp>
        <p:sp>
          <p:nvSpPr>
            <p:cNvPr id="1997" name="tx1997"/>
            <p:cNvSpPr/>
            <p:nvPr/>
          </p:nvSpPr>
          <p:spPr>
            <a:xfrm>
              <a:off x="6841425"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80</a:t>
              </a:r>
            </a:p>
          </p:txBody>
        </p:sp>
        <p:sp>
          <p:nvSpPr>
            <p:cNvPr id="1998" name="tx1998"/>
            <p:cNvSpPr/>
            <p:nvPr/>
          </p:nvSpPr>
          <p:spPr>
            <a:xfrm>
              <a:off x="7056705"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90</a:t>
              </a:r>
            </a:p>
          </p:txBody>
        </p:sp>
        <p:sp>
          <p:nvSpPr>
            <p:cNvPr id="1999" name="tx1999"/>
            <p:cNvSpPr/>
            <p:nvPr/>
          </p:nvSpPr>
          <p:spPr>
            <a:xfrm>
              <a:off x="7240895" y="6230071"/>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100</a:t>
              </a:r>
            </a:p>
          </p:txBody>
        </p:sp>
        <p:sp>
          <p:nvSpPr>
            <p:cNvPr id="2000" name="tx2000"/>
            <p:cNvSpPr/>
            <p:nvPr/>
          </p:nvSpPr>
          <p:spPr>
            <a:xfrm>
              <a:off x="1789525" y="435349"/>
              <a:ext cx="4419752"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MCV1 coverage, by country, WB FCV countries, 2000-2025</a:t>
              </a:r>
            </a:p>
          </p:txBody>
        </p:sp>
        <p:sp>
          <p:nvSpPr>
            <p:cNvPr id="2001" name="tx2001"/>
            <p:cNvSpPr/>
            <p:nvPr/>
          </p:nvSpPr>
          <p:spPr>
            <a:xfrm>
              <a:off x="4912427" y="6472760"/>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2002" name="tx2002"/>
            <p:cNvSpPr/>
            <p:nvPr/>
          </p:nvSpPr>
          <p:spPr>
            <a:xfrm>
              <a:off x="5898608" y="6593460"/>
              <a:ext cx="31758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Countries ordered based on descending coverage in 2025</a:t>
              </a:r>
            </a:p>
          </p:txBody>
        </p:sp>
      </p:grpSp>
      <p:sp>
        <p:nvSpPr>
          <p:cNvPr id="200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heatmap shows MCV1 coverage, by region and year. Red indicates low coverage (&lt;60%) and green indicates high coverage (≥90%). The changing colour gradient can be used to tracked changes in coverage over time and recovery from pandemic-related disruptions where applicable.</a:t>
            </a: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79"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11338" y="3808388"/>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6" name="pl6"/>
            <p:cNvSpPr/>
            <p:nvPr/>
          </p:nvSpPr>
          <p:spPr>
            <a:xfrm>
              <a:off x="911338" y="3353174"/>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7" name="pl7"/>
            <p:cNvSpPr/>
            <p:nvPr/>
          </p:nvSpPr>
          <p:spPr>
            <a:xfrm>
              <a:off x="911338" y="2897960"/>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8" name="pl8"/>
            <p:cNvSpPr/>
            <p:nvPr/>
          </p:nvSpPr>
          <p:spPr>
            <a:xfrm>
              <a:off x="911338" y="2442746"/>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9" name="pl9"/>
            <p:cNvSpPr/>
            <p:nvPr/>
          </p:nvSpPr>
          <p:spPr>
            <a:xfrm>
              <a:off x="911338" y="1987532"/>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10" name="pl10"/>
            <p:cNvSpPr/>
            <p:nvPr/>
          </p:nvSpPr>
          <p:spPr>
            <a:xfrm>
              <a:off x="911338" y="4035995"/>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1" name="pl11"/>
            <p:cNvSpPr/>
            <p:nvPr/>
          </p:nvSpPr>
          <p:spPr>
            <a:xfrm>
              <a:off x="911338" y="3580781"/>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2" name="pl12"/>
            <p:cNvSpPr/>
            <p:nvPr/>
          </p:nvSpPr>
          <p:spPr>
            <a:xfrm>
              <a:off x="911338" y="3125567"/>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3" name="pl13"/>
            <p:cNvSpPr/>
            <p:nvPr/>
          </p:nvSpPr>
          <p:spPr>
            <a:xfrm>
              <a:off x="911338" y="2670353"/>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4" name="pl14"/>
            <p:cNvSpPr/>
            <p:nvPr/>
          </p:nvSpPr>
          <p:spPr>
            <a:xfrm>
              <a:off x="911338" y="2215139"/>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5" name="pl15"/>
            <p:cNvSpPr/>
            <p:nvPr/>
          </p:nvSpPr>
          <p:spPr>
            <a:xfrm>
              <a:off x="911338" y="1759925"/>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6" name="pl16"/>
            <p:cNvSpPr/>
            <p:nvPr/>
          </p:nvSpPr>
          <p:spPr>
            <a:xfrm>
              <a:off x="1083054"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769917"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456780"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143643"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693134"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517369"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1083054" y="2215139"/>
              <a:ext cx="3434315" cy="682820"/>
            </a:xfrm>
            <a:custGeom>
              <a:avLst/>
              <a:pathLst>
                <a:path w="3434315" h="682820">
                  <a:moveTo>
                    <a:pt x="0" y="682820"/>
                  </a:moveTo>
                  <a:lnTo>
                    <a:pt x="137372" y="637299"/>
                  </a:lnTo>
                  <a:lnTo>
                    <a:pt x="274745" y="682820"/>
                  </a:lnTo>
                  <a:lnTo>
                    <a:pt x="412117" y="591778"/>
                  </a:lnTo>
                  <a:lnTo>
                    <a:pt x="549490" y="500735"/>
                  </a:lnTo>
                  <a:lnTo>
                    <a:pt x="686863" y="455213"/>
                  </a:lnTo>
                  <a:lnTo>
                    <a:pt x="824235" y="364171"/>
                  </a:lnTo>
                  <a:lnTo>
                    <a:pt x="961608" y="318649"/>
                  </a:lnTo>
                  <a:lnTo>
                    <a:pt x="1098981" y="318649"/>
                  </a:lnTo>
                  <a:lnTo>
                    <a:pt x="1236353" y="227606"/>
                  </a:lnTo>
                  <a:lnTo>
                    <a:pt x="1373726" y="182085"/>
                  </a:lnTo>
                  <a:lnTo>
                    <a:pt x="1511098" y="136564"/>
                  </a:lnTo>
                  <a:lnTo>
                    <a:pt x="1648471" y="91042"/>
                  </a:lnTo>
                  <a:lnTo>
                    <a:pt x="1785844" y="91042"/>
                  </a:lnTo>
                  <a:lnTo>
                    <a:pt x="1923216" y="45521"/>
                  </a:lnTo>
                  <a:lnTo>
                    <a:pt x="2060589" y="45521"/>
                  </a:lnTo>
                  <a:lnTo>
                    <a:pt x="2197962" y="45521"/>
                  </a:lnTo>
                  <a:lnTo>
                    <a:pt x="2335334" y="45521"/>
                  </a:lnTo>
                  <a:lnTo>
                    <a:pt x="2472707" y="0"/>
                  </a:lnTo>
                  <a:lnTo>
                    <a:pt x="2610079" y="0"/>
                  </a:lnTo>
                  <a:lnTo>
                    <a:pt x="2747452" y="136564"/>
                  </a:lnTo>
                  <a:lnTo>
                    <a:pt x="2884825" y="182085"/>
                  </a:lnTo>
                  <a:lnTo>
                    <a:pt x="3022197" y="91042"/>
                  </a:lnTo>
                  <a:lnTo>
                    <a:pt x="3159570" y="136564"/>
                  </a:lnTo>
                  <a:lnTo>
                    <a:pt x="3296943" y="45521"/>
                  </a:lnTo>
                  <a:lnTo>
                    <a:pt x="3434315" y="91042"/>
                  </a:lnTo>
                </a:path>
              </a:pathLst>
            </a:custGeom>
            <a:ln w="27101" cap="flat">
              <a:solidFill>
                <a:srgbClr val="6A1E74">
                  <a:alpha val="69803"/>
                </a:srgbClr>
              </a:solidFill>
              <a:prstDash val="solid"/>
              <a:round/>
            </a:ln>
          </p:spPr>
          <p:txBody>
            <a:bodyPr/>
            <a:lstStyle/>
            <a:p/>
          </p:txBody>
        </p:sp>
        <p:sp>
          <p:nvSpPr>
            <p:cNvPr id="23" name="pl23"/>
            <p:cNvSpPr/>
            <p:nvPr/>
          </p:nvSpPr>
          <p:spPr>
            <a:xfrm>
              <a:off x="1083054" y="3080046"/>
              <a:ext cx="3434315" cy="910427"/>
            </a:xfrm>
            <a:custGeom>
              <a:avLst/>
              <a:pathLst>
                <a:path w="3434315" h="910427">
                  <a:moveTo>
                    <a:pt x="0" y="910427"/>
                  </a:moveTo>
                  <a:lnTo>
                    <a:pt x="137372" y="910427"/>
                  </a:lnTo>
                  <a:lnTo>
                    <a:pt x="274745" y="910427"/>
                  </a:lnTo>
                  <a:lnTo>
                    <a:pt x="412117" y="773863"/>
                  </a:lnTo>
                  <a:lnTo>
                    <a:pt x="549490" y="682820"/>
                  </a:lnTo>
                  <a:lnTo>
                    <a:pt x="686863" y="546256"/>
                  </a:lnTo>
                  <a:lnTo>
                    <a:pt x="824235" y="500735"/>
                  </a:lnTo>
                  <a:lnTo>
                    <a:pt x="961608" y="455213"/>
                  </a:lnTo>
                  <a:lnTo>
                    <a:pt x="1098981" y="182085"/>
                  </a:lnTo>
                  <a:lnTo>
                    <a:pt x="1236353" y="0"/>
                  </a:lnTo>
                  <a:lnTo>
                    <a:pt x="1373726" y="45521"/>
                  </a:lnTo>
                  <a:lnTo>
                    <a:pt x="1511098" y="136564"/>
                  </a:lnTo>
                  <a:lnTo>
                    <a:pt x="1648471" y="318649"/>
                  </a:lnTo>
                  <a:lnTo>
                    <a:pt x="1785844" y="364171"/>
                  </a:lnTo>
                  <a:lnTo>
                    <a:pt x="1923216" y="364171"/>
                  </a:lnTo>
                  <a:lnTo>
                    <a:pt x="2060589" y="364171"/>
                  </a:lnTo>
                  <a:lnTo>
                    <a:pt x="2197962" y="273128"/>
                  </a:lnTo>
                  <a:lnTo>
                    <a:pt x="2335334" y="136564"/>
                  </a:lnTo>
                  <a:lnTo>
                    <a:pt x="2472707" y="91042"/>
                  </a:lnTo>
                  <a:lnTo>
                    <a:pt x="2610079" y="91042"/>
                  </a:lnTo>
                  <a:lnTo>
                    <a:pt x="2747452" y="91042"/>
                  </a:lnTo>
                  <a:lnTo>
                    <a:pt x="2884825" y="364171"/>
                  </a:lnTo>
                  <a:lnTo>
                    <a:pt x="3022197" y="273128"/>
                  </a:lnTo>
                  <a:lnTo>
                    <a:pt x="3159570" y="227606"/>
                  </a:lnTo>
                  <a:lnTo>
                    <a:pt x="3296943" y="182085"/>
                  </a:lnTo>
                  <a:lnTo>
                    <a:pt x="3434315" y="136564"/>
                  </a:lnTo>
                </a:path>
              </a:pathLst>
            </a:custGeom>
            <a:ln w="27101" cap="flat">
              <a:solidFill>
                <a:srgbClr val="F26829">
                  <a:alpha val="69803"/>
                </a:srgbClr>
              </a:solidFill>
              <a:prstDash val="solid"/>
              <a:round/>
            </a:ln>
          </p:spPr>
          <p:txBody>
            <a:bodyPr/>
            <a:lstStyle/>
            <a:p/>
          </p:txBody>
        </p:sp>
        <p:sp>
          <p:nvSpPr>
            <p:cNvPr id="24" name="pl24"/>
            <p:cNvSpPr/>
            <p:nvPr/>
          </p:nvSpPr>
          <p:spPr>
            <a:xfrm>
              <a:off x="1083054" y="3080046"/>
              <a:ext cx="3434315" cy="910427"/>
            </a:xfrm>
            <a:custGeom>
              <a:avLst/>
              <a:pathLst>
                <a:path w="3434315" h="910427">
                  <a:moveTo>
                    <a:pt x="0" y="910427"/>
                  </a:moveTo>
                  <a:lnTo>
                    <a:pt x="137372" y="910427"/>
                  </a:lnTo>
                  <a:lnTo>
                    <a:pt x="274745" y="910427"/>
                  </a:lnTo>
                  <a:lnTo>
                    <a:pt x="412117" y="773863"/>
                  </a:lnTo>
                  <a:lnTo>
                    <a:pt x="549490" y="682820"/>
                  </a:lnTo>
                  <a:lnTo>
                    <a:pt x="686863" y="546256"/>
                  </a:lnTo>
                  <a:lnTo>
                    <a:pt x="824235" y="500735"/>
                  </a:lnTo>
                  <a:lnTo>
                    <a:pt x="961608" y="455213"/>
                  </a:lnTo>
                  <a:lnTo>
                    <a:pt x="1098981" y="182085"/>
                  </a:lnTo>
                  <a:lnTo>
                    <a:pt x="1236353" y="0"/>
                  </a:lnTo>
                  <a:lnTo>
                    <a:pt x="1373726" y="45521"/>
                  </a:lnTo>
                  <a:lnTo>
                    <a:pt x="1511098" y="136564"/>
                  </a:lnTo>
                  <a:lnTo>
                    <a:pt x="1648471" y="318649"/>
                  </a:lnTo>
                  <a:lnTo>
                    <a:pt x="1785844" y="364171"/>
                  </a:lnTo>
                  <a:lnTo>
                    <a:pt x="1923216" y="364171"/>
                  </a:lnTo>
                  <a:lnTo>
                    <a:pt x="2060589" y="364171"/>
                  </a:lnTo>
                  <a:lnTo>
                    <a:pt x="2197962" y="273128"/>
                  </a:lnTo>
                  <a:lnTo>
                    <a:pt x="2335334" y="136564"/>
                  </a:lnTo>
                  <a:lnTo>
                    <a:pt x="2472707" y="91042"/>
                  </a:lnTo>
                  <a:lnTo>
                    <a:pt x="2610079" y="91042"/>
                  </a:lnTo>
                  <a:lnTo>
                    <a:pt x="2747452" y="91042"/>
                  </a:lnTo>
                  <a:lnTo>
                    <a:pt x="2884825" y="364171"/>
                  </a:lnTo>
                  <a:lnTo>
                    <a:pt x="3022197" y="273128"/>
                  </a:lnTo>
                  <a:lnTo>
                    <a:pt x="3159570" y="227606"/>
                  </a:lnTo>
                  <a:lnTo>
                    <a:pt x="3296943" y="182085"/>
                  </a:lnTo>
                  <a:lnTo>
                    <a:pt x="3434315" y="136564"/>
                  </a:lnTo>
                </a:path>
              </a:pathLst>
            </a:custGeom>
            <a:ln w="65043" cap="flat">
              <a:solidFill>
                <a:srgbClr val="000000">
                  <a:alpha val="100000"/>
                </a:srgbClr>
              </a:solidFill>
              <a:prstDash val="solid"/>
              <a:round/>
            </a:ln>
          </p:spPr>
          <p:txBody>
            <a:bodyPr/>
            <a:lstStyle/>
            <a:p/>
          </p:txBody>
        </p:sp>
        <p:sp>
          <p:nvSpPr>
            <p:cNvPr id="25" name="pl25"/>
            <p:cNvSpPr/>
            <p:nvPr/>
          </p:nvSpPr>
          <p:spPr>
            <a:xfrm>
              <a:off x="1083054" y="3080046"/>
              <a:ext cx="3434315" cy="910427"/>
            </a:xfrm>
            <a:custGeom>
              <a:avLst/>
              <a:pathLst>
                <a:path w="3434315" h="910427">
                  <a:moveTo>
                    <a:pt x="0" y="910427"/>
                  </a:moveTo>
                  <a:lnTo>
                    <a:pt x="137372" y="910427"/>
                  </a:lnTo>
                  <a:lnTo>
                    <a:pt x="274745" y="910427"/>
                  </a:lnTo>
                  <a:lnTo>
                    <a:pt x="412117" y="773863"/>
                  </a:lnTo>
                  <a:lnTo>
                    <a:pt x="549490" y="682820"/>
                  </a:lnTo>
                  <a:lnTo>
                    <a:pt x="686863" y="546256"/>
                  </a:lnTo>
                  <a:lnTo>
                    <a:pt x="824235" y="500735"/>
                  </a:lnTo>
                  <a:lnTo>
                    <a:pt x="961608" y="455213"/>
                  </a:lnTo>
                  <a:lnTo>
                    <a:pt x="1098981" y="182085"/>
                  </a:lnTo>
                  <a:lnTo>
                    <a:pt x="1236353" y="0"/>
                  </a:lnTo>
                  <a:lnTo>
                    <a:pt x="1373726" y="45521"/>
                  </a:lnTo>
                  <a:lnTo>
                    <a:pt x="1511098" y="136564"/>
                  </a:lnTo>
                  <a:lnTo>
                    <a:pt x="1648471" y="318649"/>
                  </a:lnTo>
                  <a:lnTo>
                    <a:pt x="1785844" y="364171"/>
                  </a:lnTo>
                  <a:lnTo>
                    <a:pt x="1923216" y="364171"/>
                  </a:lnTo>
                  <a:lnTo>
                    <a:pt x="2060589" y="364171"/>
                  </a:lnTo>
                  <a:lnTo>
                    <a:pt x="2197962" y="273128"/>
                  </a:lnTo>
                  <a:lnTo>
                    <a:pt x="2335334" y="136564"/>
                  </a:lnTo>
                  <a:lnTo>
                    <a:pt x="2472707" y="91042"/>
                  </a:lnTo>
                  <a:lnTo>
                    <a:pt x="2610079" y="91042"/>
                  </a:lnTo>
                  <a:lnTo>
                    <a:pt x="2747452" y="91042"/>
                  </a:lnTo>
                  <a:lnTo>
                    <a:pt x="2884825" y="364171"/>
                  </a:lnTo>
                  <a:lnTo>
                    <a:pt x="3022197" y="273128"/>
                  </a:lnTo>
                  <a:lnTo>
                    <a:pt x="3159570" y="227606"/>
                  </a:lnTo>
                  <a:lnTo>
                    <a:pt x="3296943" y="182085"/>
                  </a:lnTo>
                  <a:lnTo>
                    <a:pt x="3434315" y="136564"/>
                  </a:lnTo>
                </a:path>
              </a:pathLst>
            </a:custGeom>
            <a:ln w="40651" cap="flat">
              <a:solidFill>
                <a:srgbClr val="F26829">
                  <a:alpha val="100000"/>
                </a:srgbClr>
              </a:solidFill>
              <a:prstDash val="solid"/>
              <a:round/>
            </a:ln>
          </p:spPr>
          <p:txBody>
            <a:bodyPr/>
            <a:lstStyle/>
            <a:p/>
          </p:txBody>
        </p:sp>
        <p:sp>
          <p:nvSpPr>
            <p:cNvPr id="26" name="tx26"/>
            <p:cNvSpPr/>
            <p:nvPr/>
          </p:nvSpPr>
          <p:spPr>
            <a:xfrm>
              <a:off x="1022795" y="38196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51</a:t>
              </a:r>
            </a:p>
          </p:txBody>
        </p:sp>
        <p:sp>
          <p:nvSpPr>
            <p:cNvPr id="27" name="tx27"/>
            <p:cNvSpPr/>
            <p:nvPr/>
          </p:nvSpPr>
          <p:spPr>
            <a:xfrm>
              <a:off x="1709658" y="34555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59</a:t>
              </a:r>
            </a:p>
          </p:txBody>
        </p:sp>
        <p:sp>
          <p:nvSpPr>
            <p:cNvPr id="28" name="tx28"/>
            <p:cNvSpPr/>
            <p:nvPr/>
          </p:nvSpPr>
          <p:spPr>
            <a:xfrm>
              <a:off x="2396521" y="29547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29" name="tx29"/>
            <p:cNvSpPr/>
            <p:nvPr/>
          </p:nvSpPr>
          <p:spPr>
            <a:xfrm>
              <a:off x="3083384" y="32734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30" name="tx30"/>
            <p:cNvSpPr/>
            <p:nvPr/>
          </p:nvSpPr>
          <p:spPr>
            <a:xfrm>
              <a:off x="3632875" y="30002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31" name="tx31"/>
            <p:cNvSpPr/>
            <p:nvPr/>
          </p:nvSpPr>
          <p:spPr>
            <a:xfrm>
              <a:off x="4457110" y="30458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32" name="tx32"/>
            <p:cNvSpPr/>
            <p:nvPr/>
          </p:nvSpPr>
          <p:spPr>
            <a:xfrm>
              <a:off x="707342" y="3990504"/>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50</a:t>
              </a:r>
            </a:p>
          </p:txBody>
        </p:sp>
        <p:sp>
          <p:nvSpPr>
            <p:cNvPr id="33" name="tx33"/>
            <p:cNvSpPr/>
            <p:nvPr/>
          </p:nvSpPr>
          <p:spPr>
            <a:xfrm>
              <a:off x="707342" y="3535290"/>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60</a:t>
              </a:r>
            </a:p>
          </p:txBody>
        </p:sp>
        <p:sp>
          <p:nvSpPr>
            <p:cNvPr id="34" name="tx34"/>
            <p:cNvSpPr/>
            <p:nvPr/>
          </p:nvSpPr>
          <p:spPr>
            <a:xfrm>
              <a:off x="707342" y="3080076"/>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70</a:t>
              </a:r>
            </a:p>
          </p:txBody>
        </p:sp>
        <p:sp>
          <p:nvSpPr>
            <p:cNvPr id="35" name="tx35"/>
            <p:cNvSpPr/>
            <p:nvPr/>
          </p:nvSpPr>
          <p:spPr>
            <a:xfrm>
              <a:off x="707342" y="2624862"/>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80</a:t>
              </a:r>
            </a:p>
          </p:txBody>
        </p:sp>
        <p:sp>
          <p:nvSpPr>
            <p:cNvPr id="36" name="tx36"/>
            <p:cNvSpPr/>
            <p:nvPr/>
          </p:nvSpPr>
          <p:spPr>
            <a:xfrm>
              <a:off x="707342" y="2169648"/>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90</a:t>
              </a:r>
            </a:p>
          </p:txBody>
        </p:sp>
        <p:sp>
          <p:nvSpPr>
            <p:cNvPr id="37" name="tx37"/>
            <p:cNvSpPr/>
            <p:nvPr/>
          </p:nvSpPr>
          <p:spPr>
            <a:xfrm>
              <a:off x="636659" y="1714434"/>
              <a:ext cx="21204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100</a:t>
              </a:r>
            </a:p>
          </p:txBody>
        </p:sp>
        <p:sp>
          <p:nvSpPr>
            <p:cNvPr id="38" name="tx38"/>
            <p:cNvSpPr/>
            <p:nvPr/>
          </p:nvSpPr>
          <p:spPr>
            <a:xfrm rot="-5400000">
              <a:off x="941688" y="426050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2000</a:t>
              </a:r>
            </a:p>
          </p:txBody>
        </p:sp>
        <p:sp>
          <p:nvSpPr>
            <p:cNvPr id="39" name="tx39"/>
            <p:cNvSpPr/>
            <p:nvPr/>
          </p:nvSpPr>
          <p:spPr>
            <a:xfrm rot="-5400000">
              <a:off x="1628551" y="426050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2005</a:t>
              </a:r>
            </a:p>
          </p:txBody>
        </p:sp>
        <p:sp>
          <p:nvSpPr>
            <p:cNvPr id="40" name="tx40"/>
            <p:cNvSpPr/>
            <p:nvPr/>
          </p:nvSpPr>
          <p:spPr>
            <a:xfrm rot="-5400000">
              <a:off x="2315414" y="426050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2010</a:t>
              </a:r>
            </a:p>
          </p:txBody>
        </p:sp>
        <p:sp>
          <p:nvSpPr>
            <p:cNvPr id="41" name="tx41"/>
            <p:cNvSpPr/>
            <p:nvPr/>
          </p:nvSpPr>
          <p:spPr>
            <a:xfrm rot="-5400000">
              <a:off x="3002277" y="426050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2015</a:t>
              </a:r>
            </a:p>
          </p:txBody>
        </p:sp>
        <p:sp>
          <p:nvSpPr>
            <p:cNvPr id="42" name="tx42"/>
            <p:cNvSpPr/>
            <p:nvPr/>
          </p:nvSpPr>
          <p:spPr>
            <a:xfrm rot="-5400000">
              <a:off x="3551767" y="426050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43" name="tx43"/>
            <p:cNvSpPr/>
            <p:nvPr/>
          </p:nvSpPr>
          <p:spPr>
            <a:xfrm rot="-5400000">
              <a:off x="4376003" y="426050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44" name="tx44"/>
            <p:cNvSpPr/>
            <p:nvPr/>
          </p:nvSpPr>
          <p:spPr>
            <a:xfrm rot="-5400000">
              <a:off x="67031" y="2829708"/>
              <a:ext cx="78391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Coverage (%)</a:t>
              </a:r>
            </a:p>
          </p:txBody>
        </p:sp>
        <p:sp>
          <p:nvSpPr>
            <p:cNvPr id="45" name="pl45"/>
            <p:cNvSpPr/>
            <p:nvPr/>
          </p:nvSpPr>
          <p:spPr>
            <a:xfrm>
              <a:off x="1446255" y="4946500"/>
              <a:ext cx="175564" cy="0"/>
            </a:xfrm>
            <a:custGeom>
              <a:avLst/>
              <a:pathLst>
                <a:path w="175564" h="0">
                  <a:moveTo>
                    <a:pt x="0" y="0"/>
                  </a:moveTo>
                  <a:lnTo>
                    <a:pt x="175564" y="0"/>
                  </a:lnTo>
                </a:path>
              </a:pathLst>
            </a:custGeom>
            <a:ln w="27101" cap="flat">
              <a:solidFill>
                <a:srgbClr val="6A1E74">
                  <a:alpha val="100000"/>
                </a:srgbClr>
              </a:solidFill>
              <a:prstDash val="solid"/>
              <a:round/>
            </a:ln>
          </p:spPr>
          <p:txBody>
            <a:bodyPr/>
            <a:lstStyle/>
            <a:p/>
          </p:txBody>
        </p:sp>
        <p:sp>
          <p:nvSpPr>
            <p:cNvPr id="46" name="pl46"/>
            <p:cNvSpPr/>
            <p:nvPr/>
          </p:nvSpPr>
          <p:spPr>
            <a:xfrm>
              <a:off x="2864221" y="4946500"/>
              <a:ext cx="175564" cy="0"/>
            </a:xfrm>
            <a:custGeom>
              <a:avLst/>
              <a:pathLst>
                <a:path w="175564" h="0">
                  <a:moveTo>
                    <a:pt x="0" y="0"/>
                  </a:moveTo>
                  <a:lnTo>
                    <a:pt x="175564" y="0"/>
                  </a:lnTo>
                </a:path>
              </a:pathLst>
            </a:custGeom>
            <a:ln w="27101" cap="flat">
              <a:solidFill>
                <a:srgbClr val="F26829">
                  <a:alpha val="100000"/>
                </a:srgbClr>
              </a:solidFill>
              <a:prstDash val="solid"/>
              <a:round/>
            </a:ln>
          </p:spPr>
          <p:txBody>
            <a:bodyPr/>
            <a:lstStyle/>
            <a:p/>
          </p:txBody>
        </p:sp>
        <p:sp>
          <p:nvSpPr>
            <p:cNvPr id="47" name="pl47"/>
            <p:cNvSpPr/>
            <p:nvPr/>
          </p:nvSpPr>
          <p:spPr>
            <a:xfrm>
              <a:off x="2864221" y="4946500"/>
              <a:ext cx="175564" cy="0"/>
            </a:xfrm>
            <a:custGeom>
              <a:avLst/>
              <a:pathLst>
                <a:path w="175564" h="0">
                  <a:moveTo>
                    <a:pt x="0" y="0"/>
                  </a:moveTo>
                  <a:lnTo>
                    <a:pt x="175564" y="0"/>
                  </a:lnTo>
                </a:path>
              </a:pathLst>
            </a:custGeom>
            <a:ln w="40651" cap="flat">
              <a:solidFill>
                <a:srgbClr val="F26829">
                  <a:alpha val="100000"/>
                </a:srgbClr>
              </a:solidFill>
              <a:prstDash val="solid"/>
              <a:round/>
            </a:ln>
          </p:spPr>
          <p:txBody>
            <a:bodyPr/>
            <a:lstStyle/>
            <a:p/>
          </p:txBody>
        </p:sp>
        <p:sp>
          <p:nvSpPr>
            <p:cNvPr id="48" name="tx48"/>
            <p:cNvSpPr/>
            <p:nvPr/>
          </p:nvSpPr>
          <p:spPr>
            <a:xfrm>
              <a:off x="1713354" y="4901009"/>
              <a:ext cx="10593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non-FCV countries</a:t>
              </a:r>
            </a:p>
          </p:txBody>
        </p:sp>
        <p:sp>
          <p:nvSpPr>
            <p:cNvPr id="49" name="tx49"/>
            <p:cNvSpPr/>
            <p:nvPr/>
          </p:nvSpPr>
          <p:spPr>
            <a:xfrm>
              <a:off x="3131321" y="4901009"/>
              <a:ext cx="104479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WB FCV countries</a:t>
              </a:r>
            </a:p>
          </p:txBody>
        </p:sp>
        <p:sp>
          <p:nvSpPr>
            <p:cNvPr id="50" name="tx50"/>
            <p:cNvSpPr/>
            <p:nvPr/>
          </p:nvSpPr>
          <p:spPr>
            <a:xfrm>
              <a:off x="1177837" y="1437626"/>
              <a:ext cx="3244748"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MCV1 coverage, WB FCV countries, 2000-2025</a:t>
              </a:r>
            </a:p>
          </p:txBody>
        </p:sp>
        <p:sp>
          <p:nvSpPr>
            <p:cNvPr id="51" name="pl51"/>
            <p:cNvSpPr/>
            <p:nvPr/>
          </p:nvSpPr>
          <p:spPr>
            <a:xfrm>
              <a:off x="5227074" y="3934710"/>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52" name="pl52"/>
            <p:cNvSpPr/>
            <p:nvPr/>
          </p:nvSpPr>
          <p:spPr>
            <a:xfrm>
              <a:off x="5227074" y="3377073"/>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53" name="pl53"/>
            <p:cNvSpPr/>
            <p:nvPr/>
          </p:nvSpPr>
          <p:spPr>
            <a:xfrm>
              <a:off x="5227074" y="2819436"/>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54" name="pl54"/>
            <p:cNvSpPr/>
            <p:nvPr/>
          </p:nvSpPr>
          <p:spPr>
            <a:xfrm>
              <a:off x="5227074" y="2261799"/>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55" name="pl55"/>
            <p:cNvSpPr/>
            <p:nvPr/>
          </p:nvSpPr>
          <p:spPr>
            <a:xfrm>
              <a:off x="5227074" y="1704162"/>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56" name="pl56"/>
            <p:cNvSpPr/>
            <p:nvPr/>
          </p:nvSpPr>
          <p:spPr>
            <a:xfrm>
              <a:off x="5227074" y="3655892"/>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57" name="pl57"/>
            <p:cNvSpPr/>
            <p:nvPr/>
          </p:nvSpPr>
          <p:spPr>
            <a:xfrm>
              <a:off x="5227074" y="3098254"/>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58" name="pl58"/>
            <p:cNvSpPr/>
            <p:nvPr/>
          </p:nvSpPr>
          <p:spPr>
            <a:xfrm>
              <a:off x="5227074" y="2540617"/>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59" name="pl59"/>
            <p:cNvSpPr/>
            <p:nvPr/>
          </p:nvSpPr>
          <p:spPr>
            <a:xfrm>
              <a:off x="5227074" y="1982980"/>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60" name="pl60"/>
            <p:cNvSpPr/>
            <p:nvPr/>
          </p:nvSpPr>
          <p:spPr>
            <a:xfrm>
              <a:off x="5398790"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61" name="pl61"/>
            <p:cNvSpPr/>
            <p:nvPr/>
          </p:nvSpPr>
          <p:spPr>
            <a:xfrm>
              <a:off x="6085653"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62" name="pl62"/>
            <p:cNvSpPr/>
            <p:nvPr/>
          </p:nvSpPr>
          <p:spPr>
            <a:xfrm>
              <a:off x="6772516"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63" name="pl63"/>
            <p:cNvSpPr/>
            <p:nvPr/>
          </p:nvSpPr>
          <p:spPr>
            <a:xfrm>
              <a:off x="7459379"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64" name="pl64"/>
            <p:cNvSpPr/>
            <p:nvPr/>
          </p:nvSpPr>
          <p:spPr>
            <a:xfrm>
              <a:off x="8008870"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8833106"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5398790" y="1982980"/>
              <a:ext cx="3434315" cy="1672911"/>
            </a:xfrm>
            <a:custGeom>
              <a:avLst/>
              <a:pathLst>
                <a:path w="3434315" h="1672911">
                  <a:moveTo>
                    <a:pt x="0" y="1672911"/>
                  </a:moveTo>
                  <a:lnTo>
                    <a:pt x="137372" y="1561383"/>
                  </a:lnTo>
                  <a:lnTo>
                    <a:pt x="274745" y="1672911"/>
                  </a:lnTo>
                  <a:lnTo>
                    <a:pt x="412117" y="1449856"/>
                  </a:lnTo>
                  <a:lnTo>
                    <a:pt x="549490" y="1226801"/>
                  </a:lnTo>
                  <a:lnTo>
                    <a:pt x="686863" y="1115274"/>
                  </a:lnTo>
                  <a:lnTo>
                    <a:pt x="824235" y="892219"/>
                  </a:lnTo>
                  <a:lnTo>
                    <a:pt x="961608" y="780691"/>
                  </a:lnTo>
                  <a:lnTo>
                    <a:pt x="1098981" y="780691"/>
                  </a:lnTo>
                  <a:lnTo>
                    <a:pt x="1236353" y="557637"/>
                  </a:lnTo>
                  <a:lnTo>
                    <a:pt x="1373726" y="446109"/>
                  </a:lnTo>
                  <a:lnTo>
                    <a:pt x="1511098" y="334582"/>
                  </a:lnTo>
                  <a:lnTo>
                    <a:pt x="1648471" y="223054"/>
                  </a:lnTo>
                  <a:lnTo>
                    <a:pt x="1785844" y="223054"/>
                  </a:lnTo>
                  <a:lnTo>
                    <a:pt x="1923216" y="111527"/>
                  </a:lnTo>
                  <a:lnTo>
                    <a:pt x="2060589" y="111527"/>
                  </a:lnTo>
                  <a:lnTo>
                    <a:pt x="2197962" y="111527"/>
                  </a:lnTo>
                  <a:lnTo>
                    <a:pt x="2335334" y="111527"/>
                  </a:lnTo>
                  <a:lnTo>
                    <a:pt x="2472707" y="0"/>
                  </a:lnTo>
                  <a:lnTo>
                    <a:pt x="2610079" y="0"/>
                  </a:lnTo>
                  <a:lnTo>
                    <a:pt x="2747452" y="334582"/>
                  </a:lnTo>
                  <a:lnTo>
                    <a:pt x="2884825" y="446109"/>
                  </a:lnTo>
                  <a:lnTo>
                    <a:pt x="3022197" y="223054"/>
                  </a:lnTo>
                  <a:lnTo>
                    <a:pt x="3159570" y="334582"/>
                  </a:lnTo>
                  <a:lnTo>
                    <a:pt x="3296943" y="111527"/>
                  </a:lnTo>
                  <a:lnTo>
                    <a:pt x="3434315" y="223054"/>
                  </a:lnTo>
                </a:path>
              </a:pathLst>
            </a:custGeom>
            <a:ln w="27101" cap="flat">
              <a:solidFill>
                <a:srgbClr val="6A1E74">
                  <a:alpha val="69803"/>
                </a:srgbClr>
              </a:solidFill>
              <a:prstDash val="solid"/>
              <a:round/>
            </a:ln>
          </p:spPr>
          <p:txBody>
            <a:bodyPr/>
            <a:lstStyle/>
            <a:p/>
          </p:txBody>
        </p:sp>
        <p:sp>
          <p:nvSpPr>
            <p:cNvPr id="67" name="pl67"/>
            <p:cNvSpPr/>
            <p:nvPr/>
          </p:nvSpPr>
          <p:spPr>
            <a:xfrm>
              <a:off x="5398790" y="1759925"/>
              <a:ext cx="3434315" cy="2230548"/>
            </a:xfrm>
            <a:custGeom>
              <a:avLst/>
              <a:pathLst>
                <a:path w="3434315" h="2230548">
                  <a:moveTo>
                    <a:pt x="0" y="2230548"/>
                  </a:moveTo>
                  <a:lnTo>
                    <a:pt x="137372" y="2230548"/>
                  </a:lnTo>
                  <a:lnTo>
                    <a:pt x="274745" y="2230548"/>
                  </a:lnTo>
                  <a:lnTo>
                    <a:pt x="412117" y="1895966"/>
                  </a:lnTo>
                  <a:lnTo>
                    <a:pt x="549490" y="1672911"/>
                  </a:lnTo>
                  <a:lnTo>
                    <a:pt x="686863" y="1338329"/>
                  </a:lnTo>
                  <a:lnTo>
                    <a:pt x="824235" y="1226801"/>
                  </a:lnTo>
                  <a:lnTo>
                    <a:pt x="961608" y="1115274"/>
                  </a:lnTo>
                  <a:lnTo>
                    <a:pt x="1098981" y="446109"/>
                  </a:lnTo>
                  <a:lnTo>
                    <a:pt x="1236353" y="0"/>
                  </a:lnTo>
                  <a:lnTo>
                    <a:pt x="1373726" y="111527"/>
                  </a:lnTo>
                  <a:lnTo>
                    <a:pt x="1511098" y="334582"/>
                  </a:lnTo>
                  <a:lnTo>
                    <a:pt x="1648471" y="780691"/>
                  </a:lnTo>
                  <a:lnTo>
                    <a:pt x="1785844" y="892219"/>
                  </a:lnTo>
                  <a:lnTo>
                    <a:pt x="1923216" y="892219"/>
                  </a:lnTo>
                  <a:lnTo>
                    <a:pt x="2060589" y="892219"/>
                  </a:lnTo>
                  <a:lnTo>
                    <a:pt x="2197962" y="669164"/>
                  </a:lnTo>
                  <a:lnTo>
                    <a:pt x="2335334" y="334582"/>
                  </a:lnTo>
                  <a:lnTo>
                    <a:pt x="2472707" y="223054"/>
                  </a:lnTo>
                  <a:lnTo>
                    <a:pt x="2610079" y="223054"/>
                  </a:lnTo>
                  <a:lnTo>
                    <a:pt x="2747452" y="223054"/>
                  </a:lnTo>
                  <a:lnTo>
                    <a:pt x="2884825" y="892219"/>
                  </a:lnTo>
                  <a:lnTo>
                    <a:pt x="3022197" y="669164"/>
                  </a:lnTo>
                  <a:lnTo>
                    <a:pt x="3159570" y="557637"/>
                  </a:lnTo>
                  <a:lnTo>
                    <a:pt x="3296943" y="446109"/>
                  </a:lnTo>
                  <a:lnTo>
                    <a:pt x="3434315" y="334582"/>
                  </a:lnTo>
                </a:path>
              </a:pathLst>
            </a:custGeom>
            <a:ln w="27101" cap="flat">
              <a:solidFill>
                <a:srgbClr val="F26829">
                  <a:alpha val="69803"/>
                </a:srgbClr>
              </a:solidFill>
              <a:prstDash val="solid"/>
              <a:round/>
            </a:ln>
          </p:spPr>
          <p:txBody>
            <a:bodyPr/>
            <a:lstStyle/>
            <a:p/>
          </p:txBody>
        </p:sp>
        <p:sp>
          <p:nvSpPr>
            <p:cNvPr id="68" name="pl68"/>
            <p:cNvSpPr/>
            <p:nvPr/>
          </p:nvSpPr>
          <p:spPr>
            <a:xfrm>
              <a:off x="5398790" y="1982980"/>
              <a:ext cx="3434315" cy="0"/>
            </a:xfrm>
            <a:custGeom>
              <a:avLst/>
              <a:pathLst>
                <a:path w="3434315" h="0">
                  <a:moveTo>
                    <a:pt x="0" y="0"/>
                  </a:moveTo>
                  <a:lnTo>
                    <a:pt x="0" y="0"/>
                  </a:lnTo>
                  <a:lnTo>
                    <a:pt x="137372" y="0"/>
                  </a:lnTo>
                  <a:lnTo>
                    <a:pt x="137372" y="0"/>
                  </a:lnTo>
                  <a:lnTo>
                    <a:pt x="274745" y="0"/>
                  </a:lnTo>
                  <a:lnTo>
                    <a:pt x="274745" y="0"/>
                  </a:lnTo>
                  <a:lnTo>
                    <a:pt x="412117" y="0"/>
                  </a:lnTo>
                  <a:lnTo>
                    <a:pt x="412117" y="0"/>
                  </a:lnTo>
                  <a:lnTo>
                    <a:pt x="549490" y="0"/>
                  </a:lnTo>
                  <a:lnTo>
                    <a:pt x="549490" y="0"/>
                  </a:lnTo>
                  <a:lnTo>
                    <a:pt x="686863" y="0"/>
                  </a:lnTo>
                  <a:lnTo>
                    <a:pt x="686863" y="0"/>
                  </a:lnTo>
                  <a:lnTo>
                    <a:pt x="824235" y="0"/>
                  </a:lnTo>
                  <a:lnTo>
                    <a:pt x="824235" y="0"/>
                  </a:lnTo>
                  <a:lnTo>
                    <a:pt x="961608" y="0"/>
                  </a:lnTo>
                  <a:lnTo>
                    <a:pt x="961608" y="0"/>
                  </a:lnTo>
                  <a:lnTo>
                    <a:pt x="1098981" y="0"/>
                  </a:lnTo>
                  <a:lnTo>
                    <a:pt x="1098981" y="0"/>
                  </a:lnTo>
                  <a:lnTo>
                    <a:pt x="1236353" y="0"/>
                  </a:lnTo>
                  <a:lnTo>
                    <a:pt x="1236353" y="0"/>
                  </a:lnTo>
                  <a:lnTo>
                    <a:pt x="1373726" y="0"/>
                  </a:lnTo>
                  <a:lnTo>
                    <a:pt x="1373726" y="0"/>
                  </a:lnTo>
                  <a:lnTo>
                    <a:pt x="1511098" y="0"/>
                  </a:lnTo>
                  <a:lnTo>
                    <a:pt x="1511098" y="0"/>
                  </a:lnTo>
                  <a:lnTo>
                    <a:pt x="1648471" y="0"/>
                  </a:lnTo>
                  <a:lnTo>
                    <a:pt x="1648471" y="0"/>
                  </a:lnTo>
                  <a:lnTo>
                    <a:pt x="1785844" y="0"/>
                  </a:lnTo>
                  <a:lnTo>
                    <a:pt x="1785844" y="0"/>
                  </a:lnTo>
                  <a:lnTo>
                    <a:pt x="1923216" y="0"/>
                  </a:lnTo>
                  <a:lnTo>
                    <a:pt x="1923216" y="0"/>
                  </a:lnTo>
                  <a:lnTo>
                    <a:pt x="2060589" y="0"/>
                  </a:lnTo>
                  <a:lnTo>
                    <a:pt x="2060589" y="0"/>
                  </a:lnTo>
                  <a:lnTo>
                    <a:pt x="2197962" y="0"/>
                  </a:lnTo>
                  <a:lnTo>
                    <a:pt x="2197962" y="0"/>
                  </a:lnTo>
                  <a:lnTo>
                    <a:pt x="2335334" y="0"/>
                  </a:lnTo>
                  <a:lnTo>
                    <a:pt x="2335334" y="0"/>
                  </a:lnTo>
                  <a:lnTo>
                    <a:pt x="2472707" y="0"/>
                  </a:lnTo>
                  <a:lnTo>
                    <a:pt x="2472707" y="0"/>
                  </a:lnTo>
                  <a:lnTo>
                    <a:pt x="2610079" y="0"/>
                  </a:lnTo>
                  <a:lnTo>
                    <a:pt x="2610079" y="0"/>
                  </a:lnTo>
                  <a:lnTo>
                    <a:pt x="2747452" y="0"/>
                  </a:lnTo>
                  <a:lnTo>
                    <a:pt x="2747452" y="0"/>
                  </a:lnTo>
                  <a:lnTo>
                    <a:pt x="2884825" y="0"/>
                  </a:lnTo>
                  <a:lnTo>
                    <a:pt x="2884825" y="0"/>
                  </a:lnTo>
                  <a:lnTo>
                    <a:pt x="3022197" y="0"/>
                  </a:lnTo>
                  <a:lnTo>
                    <a:pt x="3022197" y="0"/>
                  </a:lnTo>
                  <a:lnTo>
                    <a:pt x="3159570" y="0"/>
                  </a:lnTo>
                  <a:lnTo>
                    <a:pt x="3159570" y="0"/>
                  </a:lnTo>
                  <a:lnTo>
                    <a:pt x="3296943" y="0"/>
                  </a:lnTo>
                  <a:lnTo>
                    <a:pt x="3296943" y="0"/>
                  </a:lnTo>
                  <a:lnTo>
                    <a:pt x="3434315" y="0"/>
                  </a:lnTo>
                  <a:lnTo>
                    <a:pt x="3434315" y="0"/>
                  </a:lnTo>
                </a:path>
              </a:pathLst>
            </a:custGeom>
            <a:ln w="13550" cap="flat">
              <a:solidFill>
                <a:srgbClr val="000000">
                  <a:alpha val="100000"/>
                </a:srgbClr>
              </a:solidFill>
              <a:prstDash val="dash"/>
              <a:round/>
            </a:ln>
          </p:spPr>
          <p:txBody>
            <a:bodyPr/>
            <a:lstStyle/>
            <a:p/>
          </p:txBody>
        </p:sp>
        <p:sp>
          <p:nvSpPr>
            <p:cNvPr id="69" name="pl69"/>
            <p:cNvSpPr/>
            <p:nvPr/>
          </p:nvSpPr>
          <p:spPr>
            <a:xfrm>
              <a:off x="5398790" y="1759925"/>
              <a:ext cx="3434315" cy="2230548"/>
            </a:xfrm>
            <a:custGeom>
              <a:avLst/>
              <a:pathLst>
                <a:path w="3434315" h="2230548">
                  <a:moveTo>
                    <a:pt x="0" y="2230548"/>
                  </a:moveTo>
                  <a:lnTo>
                    <a:pt x="137372" y="2230548"/>
                  </a:lnTo>
                  <a:lnTo>
                    <a:pt x="274745" y="2230548"/>
                  </a:lnTo>
                  <a:lnTo>
                    <a:pt x="412117" y="1895966"/>
                  </a:lnTo>
                  <a:lnTo>
                    <a:pt x="549490" y="1672911"/>
                  </a:lnTo>
                  <a:lnTo>
                    <a:pt x="686863" y="1338329"/>
                  </a:lnTo>
                  <a:lnTo>
                    <a:pt x="824235" y="1226801"/>
                  </a:lnTo>
                  <a:lnTo>
                    <a:pt x="961608" y="1115274"/>
                  </a:lnTo>
                  <a:lnTo>
                    <a:pt x="1098981" y="446109"/>
                  </a:lnTo>
                  <a:lnTo>
                    <a:pt x="1236353" y="0"/>
                  </a:lnTo>
                  <a:lnTo>
                    <a:pt x="1373726" y="111527"/>
                  </a:lnTo>
                  <a:lnTo>
                    <a:pt x="1511098" y="334582"/>
                  </a:lnTo>
                  <a:lnTo>
                    <a:pt x="1648471" y="780691"/>
                  </a:lnTo>
                  <a:lnTo>
                    <a:pt x="1785844" y="892219"/>
                  </a:lnTo>
                  <a:lnTo>
                    <a:pt x="1923216" y="892219"/>
                  </a:lnTo>
                  <a:lnTo>
                    <a:pt x="2060589" y="892219"/>
                  </a:lnTo>
                  <a:lnTo>
                    <a:pt x="2197962" y="669164"/>
                  </a:lnTo>
                  <a:lnTo>
                    <a:pt x="2335334" y="334582"/>
                  </a:lnTo>
                  <a:lnTo>
                    <a:pt x="2472707" y="223054"/>
                  </a:lnTo>
                  <a:lnTo>
                    <a:pt x="2610079" y="223054"/>
                  </a:lnTo>
                  <a:lnTo>
                    <a:pt x="2747452" y="223054"/>
                  </a:lnTo>
                  <a:lnTo>
                    <a:pt x="2884825" y="892219"/>
                  </a:lnTo>
                  <a:lnTo>
                    <a:pt x="3022197" y="669164"/>
                  </a:lnTo>
                  <a:lnTo>
                    <a:pt x="3159570" y="557637"/>
                  </a:lnTo>
                  <a:lnTo>
                    <a:pt x="3296943" y="446109"/>
                  </a:lnTo>
                  <a:lnTo>
                    <a:pt x="3434315" y="334582"/>
                  </a:lnTo>
                </a:path>
              </a:pathLst>
            </a:custGeom>
            <a:ln w="65043" cap="flat">
              <a:solidFill>
                <a:srgbClr val="000000">
                  <a:alpha val="100000"/>
                </a:srgbClr>
              </a:solidFill>
              <a:prstDash val="solid"/>
              <a:round/>
            </a:ln>
          </p:spPr>
          <p:txBody>
            <a:bodyPr/>
            <a:lstStyle/>
            <a:p/>
          </p:txBody>
        </p:sp>
        <p:sp>
          <p:nvSpPr>
            <p:cNvPr id="70" name="pl70"/>
            <p:cNvSpPr/>
            <p:nvPr/>
          </p:nvSpPr>
          <p:spPr>
            <a:xfrm>
              <a:off x="5398790" y="1759925"/>
              <a:ext cx="3434315" cy="2230548"/>
            </a:xfrm>
            <a:custGeom>
              <a:avLst/>
              <a:pathLst>
                <a:path w="3434315" h="2230548">
                  <a:moveTo>
                    <a:pt x="0" y="2230548"/>
                  </a:moveTo>
                  <a:lnTo>
                    <a:pt x="137372" y="2230548"/>
                  </a:lnTo>
                  <a:lnTo>
                    <a:pt x="274745" y="2230548"/>
                  </a:lnTo>
                  <a:lnTo>
                    <a:pt x="412117" y="1895966"/>
                  </a:lnTo>
                  <a:lnTo>
                    <a:pt x="549490" y="1672911"/>
                  </a:lnTo>
                  <a:lnTo>
                    <a:pt x="686863" y="1338329"/>
                  </a:lnTo>
                  <a:lnTo>
                    <a:pt x="824235" y="1226801"/>
                  </a:lnTo>
                  <a:lnTo>
                    <a:pt x="961608" y="1115274"/>
                  </a:lnTo>
                  <a:lnTo>
                    <a:pt x="1098981" y="446109"/>
                  </a:lnTo>
                  <a:lnTo>
                    <a:pt x="1236353" y="0"/>
                  </a:lnTo>
                  <a:lnTo>
                    <a:pt x="1373726" y="111527"/>
                  </a:lnTo>
                  <a:lnTo>
                    <a:pt x="1511098" y="334582"/>
                  </a:lnTo>
                  <a:lnTo>
                    <a:pt x="1648471" y="780691"/>
                  </a:lnTo>
                  <a:lnTo>
                    <a:pt x="1785844" y="892219"/>
                  </a:lnTo>
                  <a:lnTo>
                    <a:pt x="1923216" y="892219"/>
                  </a:lnTo>
                  <a:lnTo>
                    <a:pt x="2060589" y="892219"/>
                  </a:lnTo>
                  <a:lnTo>
                    <a:pt x="2197962" y="669164"/>
                  </a:lnTo>
                  <a:lnTo>
                    <a:pt x="2335334" y="334582"/>
                  </a:lnTo>
                  <a:lnTo>
                    <a:pt x="2472707" y="223054"/>
                  </a:lnTo>
                  <a:lnTo>
                    <a:pt x="2610079" y="223054"/>
                  </a:lnTo>
                  <a:lnTo>
                    <a:pt x="2747452" y="223054"/>
                  </a:lnTo>
                  <a:lnTo>
                    <a:pt x="2884825" y="892219"/>
                  </a:lnTo>
                  <a:lnTo>
                    <a:pt x="3022197" y="669164"/>
                  </a:lnTo>
                  <a:lnTo>
                    <a:pt x="3159570" y="557637"/>
                  </a:lnTo>
                  <a:lnTo>
                    <a:pt x="3296943" y="446109"/>
                  </a:lnTo>
                  <a:lnTo>
                    <a:pt x="3434315" y="334582"/>
                  </a:lnTo>
                </a:path>
              </a:pathLst>
            </a:custGeom>
            <a:ln w="40651" cap="flat">
              <a:solidFill>
                <a:srgbClr val="F26829">
                  <a:alpha val="100000"/>
                </a:srgbClr>
              </a:solidFill>
              <a:prstDash val="solid"/>
              <a:round/>
            </a:ln>
          </p:spPr>
          <p:txBody>
            <a:bodyPr/>
            <a:lstStyle/>
            <a:p/>
          </p:txBody>
        </p:sp>
        <p:sp>
          <p:nvSpPr>
            <p:cNvPr id="71" name="tx71"/>
            <p:cNvSpPr/>
            <p:nvPr/>
          </p:nvSpPr>
          <p:spPr>
            <a:xfrm>
              <a:off x="5320472" y="3811919"/>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-18</a:t>
              </a:r>
            </a:p>
          </p:txBody>
        </p:sp>
        <p:sp>
          <p:nvSpPr>
            <p:cNvPr id="72" name="tx72"/>
            <p:cNvSpPr/>
            <p:nvPr/>
          </p:nvSpPr>
          <p:spPr>
            <a:xfrm>
              <a:off x="6007335" y="2919700"/>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73" name="tx73"/>
            <p:cNvSpPr/>
            <p:nvPr/>
          </p:nvSpPr>
          <p:spPr>
            <a:xfrm>
              <a:off x="6742387" y="169289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74" name="tx74"/>
            <p:cNvSpPr/>
            <p:nvPr/>
          </p:nvSpPr>
          <p:spPr>
            <a:xfrm>
              <a:off x="7411190" y="247359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75" name="tx75"/>
            <p:cNvSpPr/>
            <p:nvPr/>
          </p:nvSpPr>
          <p:spPr>
            <a:xfrm>
              <a:off x="7978740" y="180442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76" name="tx76"/>
            <p:cNvSpPr/>
            <p:nvPr/>
          </p:nvSpPr>
          <p:spPr>
            <a:xfrm>
              <a:off x="8784917" y="191595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77" name="tx77"/>
            <p:cNvSpPr/>
            <p:nvPr/>
          </p:nvSpPr>
          <p:spPr>
            <a:xfrm>
              <a:off x="4980741" y="3610400"/>
              <a:ext cx="18370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-15</a:t>
              </a:r>
            </a:p>
          </p:txBody>
        </p:sp>
        <p:sp>
          <p:nvSpPr>
            <p:cNvPr id="78" name="tx78"/>
            <p:cNvSpPr/>
            <p:nvPr/>
          </p:nvSpPr>
          <p:spPr>
            <a:xfrm>
              <a:off x="4980741" y="3052763"/>
              <a:ext cx="18370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a:t>
              </a:r>
            </a:p>
          </p:txBody>
        </p:sp>
        <p:sp>
          <p:nvSpPr>
            <p:cNvPr id="79" name="tx79"/>
            <p:cNvSpPr/>
            <p:nvPr/>
          </p:nvSpPr>
          <p:spPr>
            <a:xfrm>
              <a:off x="5051424" y="2495126"/>
              <a:ext cx="11301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-5</a:t>
              </a:r>
            </a:p>
          </p:txBody>
        </p:sp>
        <p:sp>
          <p:nvSpPr>
            <p:cNvPr id="80" name="tx80"/>
            <p:cNvSpPr/>
            <p:nvPr/>
          </p:nvSpPr>
          <p:spPr>
            <a:xfrm>
              <a:off x="5093761" y="1937489"/>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81" name="tx81"/>
            <p:cNvSpPr/>
            <p:nvPr/>
          </p:nvSpPr>
          <p:spPr>
            <a:xfrm rot="-5400000">
              <a:off x="5243342" y="427006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82" name="tx82"/>
            <p:cNvSpPr/>
            <p:nvPr/>
          </p:nvSpPr>
          <p:spPr>
            <a:xfrm rot="-5400000">
              <a:off x="5930205" y="427006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83" name="tx83"/>
            <p:cNvSpPr/>
            <p:nvPr/>
          </p:nvSpPr>
          <p:spPr>
            <a:xfrm rot="-5400000">
              <a:off x="6617068" y="427006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84" name="tx84"/>
            <p:cNvSpPr/>
            <p:nvPr/>
          </p:nvSpPr>
          <p:spPr>
            <a:xfrm rot="-5400000">
              <a:off x="7303931" y="427006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85" name="tx85"/>
            <p:cNvSpPr/>
            <p:nvPr/>
          </p:nvSpPr>
          <p:spPr>
            <a:xfrm rot="-5400000">
              <a:off x="7853422" y="427006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86" name="tx86"/>
            <p:cNvSpPr/>
            <p:nvPr/>
          </p:nvSpPr>
          <p:spPr>
            <a:xfrm rot="-5400000">
              <a:off x="8677658" y="427006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87" name="tx87"/>
            <p:cNvSpPr/>
            <p:nvPr/>
          </p:nvSpPr>
          <p:spPr>
            <a:xfrm rot="-5400000">
              <a:off x="4281635" y="2829708"/>
              <a:ext cx="118423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Difference (% points)</a:t>
              </a:r>
            </a:p>
          </p:txBody>
        </p:sp>
        <p:sp>
          <p:nvSpPr>
            <p:cNvPr id="88" name="pl88"/>
            <p:cNvSpPr/>
            <p:nvPr/>
          </p:nvSpPr>
          <p:spPr>
            <a:xfrm>
              <a:off x="5761991" y="4946500"/>
              <a:ext cx="175564" cy="0"/>
            </a:xfrm>
            <a:custGeom>
              <a:avLst/>
              <a:pathLst>
                <a:path w="175564" h="0">
                  <a:moveTo>
                    <a:pt x="0" y="0"/>
                  </a:moveTo>
                  <a:lnTo>
                    <a:pt x="175564" y="0"/>
                  </a:lnTo>
                </a:path>
              </a:pathLst>
            </a:custGeom>
            <a:ln w="27101" cap="flat">
              <a:solidFill>
                <a:srgbClr val="6A1E74">
                  <a:alpha val="100000"/>
                </a:srgbClr>
              </a:solidFill>
              <a:prstDash val="solid"/>
              <a:round/>
            </a:ln>
          </p:spPr>
          <p:txBody>
            <a:bodyPr/>
            <a:lstStyle/>
            <a:p/>
          </p:txBody>
        </p:sp>
        <p:sp>
          <p:nvSpPr>
            <p:cNvPr id="89" name="pl89"/>
            <p:cNvSpPr/>
            <p:nvPr/>
          </p:nvSpPr>
          <p:spPr>
            <a:xfrm>
              <a:off x="7179957" y="4946500"/>
              <a:ext cx="175564" cy="0"/>
            </a:xfrm>
            <a:custGeom>
              <a:avLst/>
              <a:pathLst>
                <a:path w="175564" h="0">
                  <a:moveTo>
                    <a:pt x="0" y="0"/>
                  </a:moveTo>
                  <a:lnTo>
                    <a:pt x="175564" y="0"/>
                  </a:lnTo>
                </a:path>
              </a:pathLst>
            </a:custGeom>
            <a:ln w="27101" cap="flat">
              <a:solidFill>
                <a:srgbClr val="F26829">
                  <a:alpha val="100000"/>
                </a:srgbClr>
              </a:solidFill>
              <a:prstDash val="solid"/>
              <a:round/>
            </a:ln>
          </p:spPr>
          <p:txBody>
            <a:bodyPr/>
            <a:lstStyle/>
            <a:p/>
          </p:txBody>
        </p:sp>
        <p:sp>
          <p:nvSpPr>
            <p:cNvPr id="90" name="pl90"/>
            <p:cNvSpPr/>
            <p:nvPr/>
          </p:nvSpPr>
          <p:spPr>
            <a:xfrm>
              <a:off x="7179957" y="4946500"/>
              <a:ext cx="175564" cy="0"/>
            </a:xfrm>
            <a:custGeom>
              <a:avLst/>
              <a:pathLst>
                <a:path w="175564" h="0">
                  <a:moveTo>
                    <a:pt x="0" y="0"/>
                  </a:moveTo>
                  <a:lnTo>
                    <a:pt x="175564" y="0"/>
                  </a:lnTo>
                </a:path>
              </a:pathLst>
            </a:custGeom>
            <a:ln w="40651" cap="flat">
              <a:solidFill>
                <a:srgbClr val="F26829">
                  <a:alpha val="100000"/>
                </a:srgbClr>
              </a:solidFill>
              <a:prstDash val="solid"/>
              <a:round/>
            </a:ln>
          </p:spPr>
          <p:txBody>
            <a:bodyPr/>
            <a:lstStyle/>
            <a:p/>
          </p:txBody>
        </p:sp>
        <p:sp>
          <p:nvSpPr>
            <p:cNvPr id="91" name="tx91"/>
            <p:cNvSpPr/>
            <p:nvPr/>
          </p:nvSpPr>
          <p:spPr>
            <a:xfrm>
              <a:off x="6029090" y="4901009"/>
              <a:ext cx="10593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non-FCV countries</a:t>
              </a:r>
            </a:p>
          </p:txBody>
        </p:sp>
        <p:sp>
          <p:nvSpPr>
            <p:cNvPr id="92" name="tx92"/>
            <p:cNvSpPr/>
            <p:nvPr/>
          </p:nvSpPr>
          <p:spPr>
            <a:xfrm>
              <a:off x="7447057" y="4901009"/>
              <a:ext cx="104479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WB FCV countries</a:t>
              </a:r>
            </a:p>
          </p:txBody>
        </p:sp>
        <p:sp>
          <p:nvSpPr>
            <p:cNvPr id="93" name="tx93"/>
            <p:cNvSpPr/>
            <p:nvPr/>
          </p:nvSpPr>
          <p:spPr>
            <a:xfrm>
              <a:off x="5579481" y="1437626"/>
              <a:ext cx="3072932"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MCV1 coverage difference compared to 2019</a:t>
              </a:r>
            </a:p>
          </p:txBody>
        </p:sp>
        <p:sp>
          <p:nvSpPr>
            <p:cNvPr id="94" name="pl94"/>
            <p:cNvSpPr/>
            <p:nvPr/>
          </p:nvSpPr>
          <p:spPr>
            <a:xfrm>
              <a:off x="2312610" y="5475768"/>
              <a:ext cx="0" cy="446109"/>
            </a:xfrm>
            <a:custGeom>
              <a:avLst/>
              <a:pathLst>
                <a:path w="0" h="446109">
                  <a:moveTo>
                    <a:pt x="0" y="446109"/>
                  </a:moveTo>
                  <a:lnTo>
                    <a:pt x="0" y="0"/>
                  </a:lnTo>
                  <a:lnTo>
                    <a:pt x="0" y="0"/>
                  </a:lnTo>
                </a:path>
              </a:pathLst>
            </a:custGeom>
            <a:ln w="6775" cap="flat">
              <a:solidFill>
                <a:srgbClr val="EBEBEB">
                  <a:alpha val="100000"/>
                </a:srgbClr>
              </a:solidFill>
              <a:prstDash val="solid"/>
              <a:round/>
            </a:ln>
          </p:spPr>
          <p:txBody>
            <a:bodyPr/>
            <a:lstStyle/>
            <a:p/>
          </p:txBody>
        </p:sp>
        <p:sp>
          <p:nvSpPr>
            <p:cNvPr id="95" name="pl95"/>
            <p:cNvSpPr/>
            <p:nvPr/>
          </p:nvSpPr>
          <p:spPr>
            <a:xfrm>
              <a:off x="4379383" y="5475768"/>
              <a:ext cx="0" cy="446109"/>
            </a:xfrm>
            <a:custGeom>
              <a:avLst/>
              <a:pathLst>
                <a:path w="0" h="446109">
                  <a:moveTo>
                    <a:pt x="0" y="446109"/>
                  </a:moveTo>
                  <a:lnTo>
                    <a:pt x="0" y="0"/>
                  </a:lnTo>
                  <a:lnTo>
                    <a:pt x="0" y="0"/>
                  </a:lnTo>
                </a:path>
              </a:pathLst>
            </a:custGeom>
            <a:ln w="6775" cap="flat">
              <a:solidFill>
                <a:srgbClr val="EBEBEB">
                  <a:alpha val="100000"/>
                </a:srgbClr>
              </a:solidFill>
              <a:prstDash val="solid"/>
              <a:round/>
            </a:ln>
          </p:spPr>
          <p:txBody>
            <a:bodyPr/>
            <a:lstStyle/>
            <a:p/>
          </p:txBody>
        </p:sp>
        <p:sp>
          <p:nvSpPr>
            <p:cNvPr id="96" name="pl96"/>
            <p:cNvSpPr/>
            <p:nvPr/>
          </p:nvSpPr>
          <p:spPr>
            <a:xfrm>
              <a:off x="6446156" y="5475768"/>
              <a:ext cx="0" cy="446109"/>
            </a:xfrm>
            <a:custGeom>
              <a:avLst/>
              <a:pathLst>
                <a:path w="0" h="446109">
                  <a:moveTo>
                    <a:pt x="0" y="446109"/>
                  </a:moveTo>
                  <a:lnTo>
                    <a:pt x="0" y="0"/>
                  </a:lnTo>
                  <a:lnTo>
                    <a:pt x="0" y="0"/>
                  </a:lnTo>
                </a:path>
              </a:pathLst>
            </a:custGeom>
            <a:ln w="6775" cap="flat">
              <a:solidFill>
                <a:srgbClr val="EBEBEB">
                  <a:alpha val="100000"/>
                </a:srgbClr>
              </a:solidFill>
              <a:prstDash val="solid"/>
              <a:round/>
            </a:ln>
          </p:spPr>
          <p:txBody>
            <a:bodyPr/>
            <a:lstStyle/>
            <a:p/>
          </p:txBody>
        </p:sp>
        <p:sp>
          <p:nvSpPr>
            <p:cNvPr id="97" name="pl97"/>
            <p:cNvSpPr/>
            <p:nvPr/>
          </p:nvSpPr>
          <p:spPr>
            <a:xfrm>
              <a:off x="8512929" y="5475768"/>
              <a:ext cx="0" cy="446109"/>
            </a:xfrm>
            <a:custGeom>
              <a:avLst/>
              <a:pathLst>
                <a:path w="0" h="446109">
                  <a:moveTo>
                    <a:pt x="0" y="446109"/>
                  </a:moveTo>
                  <a:lnTo>
                    <a:pt x="0" y="0"/>
                  </a:lnTo>
                  <a:lnTo>
                    <a:pt x="0" y="0"/>
                  </a:lnTo>
                </a:path>
              </a:pathLst>
            </a:custGeom>
            <a:ln w="6775" cap="flat">
              <a:solidFill>
                <a:srgbClr val="EBEBEB">
                  <a:alpha val="100000"/>
                </a:srgbClr>
              </a:solidFill>
              <a:prstDash val="solid"/>
              <a:round/>
            </a:ln>
          </p:spPr>
          <p:txBody>
            <a:bodyPr/>
            <a:lstStyle/>
            <a:p/>
          </p:txBody>
        </p:sp>
        <p:sp>
          <p:nvSpPr>
            <p:cNvPr id="98" name="pl98"/>
            <p:cNvSpPr/>
            <p:nvPr/>
          </p:nvSpPr>
          <p:spPr>
            <a:xfrm>
              <a:off x="911338" y="5838232"/>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99" name="pl99"/>
            <p:cNvSpPr/>
            <p:nvPr/>
          </p:nvSpPr>
          <p:spPr>
            <a:xfrm>
              <a:off x="911338" y="5698823"/>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00" name="pl100"/>
            <p:cNvSpPr/>
            <p:nvPr/>
          </p:nvSpPr>
          <p:spPr>
            <a:xfrm>
              <a:off x="911338" y="5559413"/>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01" name="pl101"/>
            <p:cNvSpPr/>
            <p:nvPr/>
          </p:nvSpPr>
          <p:spPr>
            <a:xfrm>
              <a:off x="1279224" y="5475768"/>
              <a:ext cx="0" cy="446109"/>
            </a:xfrm>
            <a:custGeom>
              <a:avLst/>
              <a:pathLst>
                <a:path w="0" h="446109">
                  <a:moveTo>
                    <a:pt x="0" y="446109"/>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3345997" y="5475768"/>
              <a:ext cx="0" cy="446109"/>
            </a:xfrm>
            <a:custGeom>
              <a:avLst/>
              <a:pathLst>
                <a:path w="0" h="446109">
                  <a:moveTo>
                    <a:pt x="0" y="446109"/>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5412770" y="5475768"/>
              <a:ext cx="0" cy="446109"/>
            </a:xfrm>
            <a:custGeom>
              <a:avLst/>
              <a:pathLst>
                <a:path w="0" h="446109">
                  <a:moveTo>
                    <a:pt x="0" y="446109"/>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7479543" y="5475768"/>
              <a:ext cx="0" cy="446109"/>
            </a:xfrm>
            <a:custGeom>
              <a:avLst/>
              <a:pathLst>
                <a:path w="0" h="446109">
                  <a:moveTo>
                    <a:pt x="0" y="446109"/>
                  </a:moveTo>
                  <a:lnTo>
                    <a:pt x="0" y="0"/>
                  </a:lnTo>
                  <a:lnTo>
                    <a:pt x="0" y="0"/>
                  </a:lnTo>
                </a:path>
              </a:pathLst>
            </a:custGeom>
            <a:ln w="13550" cap="flat">
              <a:solidFill>
                <a:srgbClr val="EBEBEB">
                  <a:alpha val="100000"/>
                </a:srgbClr>
              </a:solidFill>
              <a:prstDash val="solid"/>
              <a:round/>
            </a:ln>
          </p:spPr>
          <p:txBody>
            <a:bodyPr/>
            <a:lstStyle/>
            <a:p/>
          </p:txBody>
        </p:sp>
        <p:sp>
          <p:nvSpPr>
            <p:cNvPr id="105" name="rc105"/>
            <p:cNvSpPr/>
            <p:nvPr/>
          </p:nvSpPr>
          <p:spPr>
            <a:xfrm>
              <a:off x="1279224" y="5782468"/>
              <a:ext cx="6531002" cy="111527"/>
            </a:xfrm>
            <a:prstGeom prst="rect">
              <a:avLst/>
            </a:prstGeom>
            <a:solidFill>
              <a:srgbClr val="F26829">
                <a:alpha val="80000"/>
              </a:srgbClr>
            </a:solidFill>
          </p:spPr>
          <p:txBody>
            <a:bodyPr/>
            <a:lstStyle/>
            <a:p/>
          </p:txBody>
        </p:sp>
        <p:sp>
          <p:nvSpPr>
            <p:cNvPr id="106" name="rc106"/>
            <p:cNvSpPr/>
            <p:nvPr/>
          </p:nvSpPr>
          <p:spPr>
            <a:xfrm>
              <a:off x="1279224" y="5643059"/>
              <a:ext cx="7357712" cy="111527"/>
            </a:xfrm>
            <a:prstGeom prst="rect">
              <a:avLst/>
            </a:prstGeom>
            <a:solidFill>
              <a:srgbClr val="F26829">
                <a:alpha val="80000"/>
              </a:srgbClr>
            </a:solidFill>
          </p:spPr>
          <p:txBody>
            <a:bodyPr/>
            <a:lstStyle/>
            <a:p/>
          </p:txBody>
        </p:sp>
        <p:sp>
          <p:nvSpPr>
            <p:cNvPr id="107" name="rc107"/>
            <p:cNvSpPr/>
            <p:nvPr/>
          </p:nvSpPr>
          <p:spPr>
            <a:xfrm>
              <a:off x="1279224" y="5503650"/>
              <a:ext cx="7192370" cy="111527"/>
            </a:xfrm>
            <a:prstGeom prst="rect">
              <a:avLst/>
            </a:prstGeom>
            <a:solidFill>
              <a:srgbClr val="F26829">
                <a:alpha val="80000"/>
              </a:srgbClr>
            </a:solidFill>
          </p:spPr>
          <p:txBody>
            <a:bodyPr/>
            <a:lstStyle/>
            <a:p/>
          </p:txBody>
        </p:sp>
        <p:sp>
          <p:nvSpPr>
            <p:cNvPr id="108" name="tx108"/>
            <p:cNvSpPr/>
            <p:nvPr/>
          </p:nvSpPr>
          <p:spPr>
            <a:xfrm>
              <a:off x="7885527" y="579941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109" name="tx109"/>
            <p:cNvSpPr/>
            <p:nvPr/>
          </p:nvSpPr>
          <p:spPr>
            <a:xfrm>
              <a:off x="8712237" y="566000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10" name="tx110"/>
            <p:cNvSpPr/>
            <p:nvPr/>
          </p:nvSpPr>
          <p:spPr>
            <a:xfrm>
              <a:off x="8546895" y="552059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11" name="tx111"/>
            <p:cNvSpPr/>
            <p:nvPr/>
          </p:nvSpPr>
          <p:spPr>
            <a:xfrm>
              <a:off x="565975" y="5792741"/>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112" name="tx112"/>
            <p:cNvSpPr/>
            <p:nvPr/>
          </p:nvSpPr>
          <p:spPr>
            <a:xfrm>
              <a:off x="565975" y="5653331"/>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113" name="tx113"/>
            <p:cNvSpPr/>
            <p:nvPr/>
          </p:nvSpPr>
          <p:spPr>
            <a:xfrm>
              <a:off x="565975" y="5513922"/>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114" name="tx114"/>
            <p:cNvSpPr/>
            <p:nvPr/>
          </p:nvSpPr>
          <p:spPr>
            <a:xfrm>
              <a:off x="1102562" y="5997858"/>
              <a:ext cx="17666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0.0</a:t>
              </a:r>
            </a:p>
          </p:txBody>
        </p:sp>
        <p:sp>
          <p:nvSpPr>
            <p:cNvPr id="115" name="tx115"/>
            <p:cNvSpPr/>
            <p:nvPr/>
          </p:nvSpPr>
          <p:spPr>
            <a:xfrm>
              <a:off x="3169335" y="5997858"/>
              <a:ext cx="17666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2.5</a:t>
              </a:r>
            </a:p>
          </p:txBody>
        </p:sp>
        <p:sp>
          <p:nvSpPr>
            <p:cNvPr id="116" name="tx116"/>
            <p:cNvSpPr/>
            <p:nvPr/>
          </p:nvSpPr>
          <p:spPr>
            <a:xfrm>
              <a:off x="5236108" y="5997858"/>
              <a:ext cx="17666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5.0</a:t>
              </a:r>
            </a:p>
          </p:txBody>
        </p:sp>
        <p:sp>
          <p:nvSpPr>
            <p:cNvPr id="117" name="tx117"/>
            <p:cNvSpPr/>
            <p:nvPr/>
          </p:nvSpPr>
          <p:spPr>
            <a:xfrm>
              <a:off x="7302881" y="5997858"/>
              <a:ext cx="17666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7.5</a:t>
              </a:r>
            </a:p>
          </p:txBody>
        </p:sp>
        <p:sp>
          <p:nvSpPr>
            <p:cNvPr id="118" name="tx118"/>
            <p:cNvSpPr/>
            <p:nvPr/>
          </p:nvSpPr>
          <p:spPr>
            <a:xfrm>
              <a:off x="4240779" y="6136985"/>
              <a:ext cx="1434602"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000000">
                      <a:alpha val="100000"/>
                    </a:srgbClr>
                  </a:solidFill>
                  <a:latin typeface="Arial"/>
                  <a:cs typeface="Arial"/>
                </a:rPr>
                <a:t>Unvaccinated children (millions)</a:t>
              </a:r>
            </a:p>
          </p:txBody>
        </p:sp>
        <p:sp>
          <p:nvSpPr>
            <p:cNvPr id="119" name="tx119"/>
            <p:cNvSpPr/>
            <p:nvPr/>
          </p:nvSpPr>
          <p:spPr>
            <a:xfrm>
              <a:off x="911338" y="5264995"/>
              <a:ext cx="4532406"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Number of infants unprotected against measles, WB FCV countries</a:t>
              </a:r>
            </a:p>
          </p:txBody>
        </p:sp>
        <p:sp>
          <p:nvSpPr>
            <p:cNvPr id="120" name="tx120"/>
            <p:cNvSpPr/>
            <p:nvPr/>
          </p:nvSpPr>
          <p:spPr>
            <a:xfrm>
              <a:off x="4842838" y="63007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21" name="tx121"/>
            <p:cNvSpPr/>
            <p:nvPr/>
          </p:nvSpPr>
          <p:spPr>
            <a:xfrm>
              <a:off x="840875" y="6421459"/>
              <a:ext cx="81639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sp>
          <p:nvSpPr>
            <p:cNvPr id="122" name="tx122"/>
            <p:cNvSpPr/>
            <p:nvPr/>
          </p:nvSpPr>
          <p:spPr>
            <a:xfrm>
              <a:off x="4792363" y="6542159"/>
              <a:ext cx="421245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There may be discrepancies in total Unvaccinated children (millions) due to rounding.</a:t>
              </a:r>
            </a:p>
          </p:txBody>
        </p:sp>
      </p:grpSp>
      <p:sp>
        <p:nvSpPr>
          <p:cNvPr id="12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WB FCV countries ranked number 2 out of 2 WB_FCV regions, with MCV1 coverage of 68%.
MCV1 coverage (68%) was 1 percentage point lower than in 2019 (69%).
This equates to 8.7 million unvaccinated children in 2025 compared to 7.9 million unvaccinated children in 2019.</a:t>
            </a:r>
          </a:p>
        </p:txBody>
      </p:sp>
      <p:sp>
        <p:nvSpPr>
          <p:cNvPr id="12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MCV1 coverage has improved since 2000 in all regions and exceeded pre-pandemic levels in some regions, but progress is uneven and gaps in unvaccinated children persist.</a:t>
            </a:r>
          </a:p>
        </p:txBody>
      </p:sp>
      <p:grpSp xmlns:pic="http://schemas.openxmlformats.org/drawingml/2006/picture">
        <p:nvGrpSpPr>
          <p:cNvPr id="125" name=""/>
          <p:cNvGrpSpPr/>
          <p:nvPr/>
        </p:nvGrpSpPr>
        <p:grpSpPr>
          <a:xfrm>
            <a:off x="292608" y="1005840"/>
            <a:ext cx="8595360" cy="28575"/>
            <a:chOff x="292608" y="1005840"/>
            <a:chExt cx="8595360" cy="28575"/>
          </a:xfrm>
        </p:grpSpPr>
        <p:sp>
          <p:nvSpPr>
            <p:cNvPr id="12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79"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11338" y="3731695"/>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6" name="pl6"/>
            <p:cNvSpPr/>
            <p:nvPr/>
          </p:nvSpPr>
          <p:spPr>
            <a:xfrm>
              <a:off x="911338" y="3168642"/>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7" name="pl7"/>
            <p:cNvSpPr/>
            <p:nvPr/>
          </p:nvSpPr>
          <p:spPr>
            <a:xfrm>
              <a:off x="911338" y="2605588"/>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8" name="pl8"/>
            <p:cNvSpPr/>
            <p:nvPr/>
          </p:nvSpPr>
          <p:spPr>
            <a:xfrm>
              <a:off x="911338" y="2042535"/>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9" name="pl9"/>
            <p:cNvSpPr/>
            <p:nvPr/>
          </p:nvSpPr>
          <p:spPr>
            <a:xfrm>
              <a:off x="911338" y="4013221"/>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0" name="pl10"/>
            <p:cNvSpPr/>
            <p:nvPr/>
          </p:nvSpPr>
          <p:spPr>
            <a:xfrm>
              <a:off x="911338" y="3450168"/>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1" name="pl11"/>
            <p:cNvSpPr/>
            <p:nvPr/>
          </p:nvSpPr>
          <p:spPr>
            <a:xfrm>
              <a:off x="911338" y="2887115"/>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2" name="pl12"/>
            <p:cNvSpPr/>
            <p:nvPr/>
          </p:nvSpPr>
          <p:spPr>
            <a:xfrm>
              <a:off x="911338" y="2324062"/>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3" name="pl13"/>
            <p:cNvSpPr/>
            <p:nvPr/>
          </p:nvSpPr>
          <p:spPr>
            <a:xfrm>
              <a:off x="911338" y="1761009"/>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4" name="pl14"/>
            <p:cNvSpPr/>
            <p:nvPr/>
          </p:nvSpPr>
          <p:spPr>
            <a:xfrm>
              <a:off x="1084660"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075073"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065486"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055898"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084660" y="2324062"/>
              <a:ext cx="3466444" cy="225221"/>
            </a:xfrm>
            <a:custGeom>
              <a:avLst/>
              <a:pathLst>
                <a:path w="3466444" h="225221">
                  <a:moveTo>
                    <a:pt x="0" y="0"/>
                  </a:moveTo>
                  <a:lnTo>
                    <a:pt x="495206" y="0"/>
                  </a:lnTo>
                  <a:lnTo>
                    <a:pt x="990412" y="168915"/>
                  </a:lnTo>
                  <a:lnTo>
                    <a:pt x="1485619" y="225221"/>
                  </a:lnTo>
                  <a:lnTo>
                    <a:pt x="1980825" y="112610"/>
                  </a:lnTo>
                  <a:lnTo>
                    <a:pt x="2476031" y="168915"/>
                  </a:lnTo>
                  <a:lnTo>
                    <a:pt x="2971238" y="56305"/>
                  </a:lnTo>
                  <a:lnTo>
                    <a:pt x="3466444" y="112610"/>
                  </a:lnTo>
                </a:path>
              </a:pathLst>
            </a:custGeom>
            <a:ln w="27101" cap="flat">
              <a:solidFill>
                <a:srgbClr val="6A1E74">
                  <a:alpha val="69803"/>
                </a:srgbClr>
              </a:solidFill>
              <a:prstDash val="solid"/>
              <a:round/>
            </a:ln>
          </p:spPr>
          <p:txBody>
            <a:bodyPr/>
            <a:lstStyle/>
            <a:p/>
          </p:txBody>
        </p:sp>
        <p:sp>
          <p:nvSpPr>
            <p:cNvPr id="19" name="pl19"/>
            <p:cNvSpPr/>
            <p:nvPr/>
          </p:nvSpPr>
          <p:spPr>
            <a:xfrm>
              <a:off x="1084660" y="3506473"/>
              <a:ext cx="3466444" cy="337831"/>
            </a:xfrm>
            <a:custGeom>
              <a:avLst/>
              <a:pathLst>
                <a:path w="3466444" h="337831">
                  <a:moveTo>
                    <a:pt x="0" y="0"/>
                  </a:moveTo>
                  <a:lnTo>
                    <a:pt x="495206" y="0"/>
                  </a:lnTo>
                  <a:lnTo>
                    <a:pt x="990412" y="0"/>
                  </a:lnTo>
                  <a:lnTo>
                    <a:pt x="1485619" y="337831"/>
                  </a:lnTo>
                  <a:lnTo>
                    <a:pt x="1980825" y="225221"/>
                  </a:lnTo>
                  <a:lnTo>
                    <a:pt x="2476031" y="168915"/>
                  </a:lnTo>
                  <a:lnTo>
                    <a:pt x="2971238" y="112610"/>
                  </a:lnTo>
                  <a:lnTo>
                    <a:pt x="3466444" y="56305"/>
                  </a:lnTo>
                </a:path>
              </a:pathLst>
            </a:custGeom>
            <a:ln w="27101" cap="flat">
              <a:solidFill>
                <a:srgbClr val="F26829">
                  <a:alpha val="69803"/>
                </a:srgbClr>
              </a:solidFill>
              <a:prstDash val="solid"/>
              <a:round/>
            </a:ln>
          </p:spPr>
          <p:txBody>
            <a:bodyPr/>
            <a:lstStyle/>
            <a:p/>
          </p:txBody>
        </p:sp>
        <p:sp>
          <p:nvSpPr>
            <p:cNvPr id="20" name="pl20"/>
            <p:cNvSpPr/>
            <p:nvPr/>
          </p:nvSpPr>
          <p:spPr>
            <a:xfrm>
              <a:off x="1084660" y="3506473"/>
              <a:ext cx="3466444" cy="337831"/>
            </a:xfrm>
            <a:custGeom>
              <a:avLst/>
              <a:pathLst>
                <a:path w="3466444" h="337831">
                  <a:moveTo>
                    <a:pt x="0" y="0"/>
                  </a:moveTo>
                  <a:lnTo>
                    <a:pt x="495206" y="0"/>
                  </a:lnTo>
                  <a:lnTo>
                    <a:pt x="990412" y="0"/>
                  </a:lnTo>
                  <a:lnTo>
                    <a:pt x="1485619" y="337831"/>
                  </a:lnTo>
                  <a:lnTo>
                    <a:pt x="1980825" y="225221"/>
                  </a:lnTo>
                  <a:lnTo>
                    <a:pt x="2476031" y="168915"/>
                  </a:lnTo>
                  <a:lnTo>
                    <a:pt x="2971238" y="112610"/>
                  </a:lnTo>
                  <a:lnTo>
                    <a:pt x="3466444" y="56305"/>
                  </a:lnTo>
                </a:path>
              </a:pathLst>
            </a:custGeom>
            <a:ln w="65043" cap="flat">
              <a:solidFill>
                <a:srgbClr val="000000">
                  <a:alpha val="100000"/>
                </a:srgbClr>
              </a:solidFill>
              <a:prstDash val="solid"/>
              <a:round/>
            </a:ln>
          </p:spPr>
          <p:txBody>
            <a:bodyPr/>
            <a:lstStyle/>
            <a:p/>
          </p:txBody>
        </p:sp>
        <p:sp>
          <p:nvSpPr>
            <p:cNvPr id="21" name="pl21"/>
            <p:cNvSpPr/>
            <p:nvPr/>
          </p:nvSpPr>
          <p:spPr>
            <a:xfrm>
              <a:off x="1084660" y="3506473"/>
              <a:ext cx="3466444" cy="337831"/>
            </a:xfrm>
            <a:custGeom>
              <a:avLst/>
              <a:pathLst>
                <a:path w="3466444" h="337831">
                  <a:moveTo>
                    <a:pt x="0" y="0"/>
                  </a:moveTo>
                  <a:lnTo>
                    <a:pt x="495206" y="0"/>
                  </a:lnTo>
                  <a:lnTo>
                    <a:pt x="990412" y="0"/>
                  </a:lnTo>
                  <a:lnTo>
                    <a:pt x="1485619" y="337831"/>
                  </a:lnTo>
                  <a:lnTo>
                    <a:pt x="1980825" y="225221"/>
                  </a:lnTo>
                  <a:lnTo>
                    <a:pt x="2476031" y="168915"/>
                  </a:lnTo>
                  <a:lnTo>
                    <a:pt x="2971238" y="112610"/>
                  </a:lnTo>
                  <a:lnTo>
                    <a:pt x="3466444" y="56305"/>
                  </a:lnTo>
                </a:path>
              </a:pathLst>
            </a:custGeom>
            <a:ln w="40651" cap="flat">
              <a:solidFill>
                <a:srgbClr val="F26829">
                  <a:alpha val="100000"/>
                </a:srgbClr>
              </a:solidFill>
              <a:prstDash val="solid"/>
              <a:round/>
            </a:ln>
          </p:spPr>
          <p:txBody>
            <a:bodyPr/>
            <a:lstStyle/>
            <a:p/>
          </p:txBody>
        </p:sp>
        <p:sp>
          <p:nvSpPr>
            <p:cNvPr id="22" name="tx22"/>
            <p:cNvSpPr/>
            <p:nvPr/>
          </p:nvSpPr>
          <p:spPr>
            <a:xfrm>
              <a:off x="1024401" y="33356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23" name="tx23"/>
            <p:cNvSpPr/>
            <p:nvPr/>
          </p:nvSpPr>
          <p:spPr>
            <a:xfrm>
              <a:off x="1519608" y="33356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24" name="tx24"/>
            <p:cNvSpPr/>
            <p:nvPr/>
          </p:nvSpPr>
          <p:spPr>
            <a:xfrm>
              <a:off x="2014814" y="33356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25" name="tx25"/>
            <p:cNvSpPr/>
            <p:nvPr/>
          </p:nvSpPr>
          <p:spPr>
            <a:xfrm>
              <a:off x="2510020" y="36735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26" name="tx26"/>
            <p:cNvSpPr/>
            <p:nvPr/>
          </p:nvSpPr>
          <p:spPr>
            <a:xfrm>
              <a:off x="3005227" y="35609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27" name="tx27"/>
            <p:cNvSpPr/>
            <p:nvPr/>
          </p:nvSpPr>
          <p:spPr>
            <a:xfrm>
              <a:off x="3500433" y="350459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28" name="tx28"/>
            <p:cNvSpPr/>
            <p:nvPr/>
          </p:nvSpPr>
          <p:spPr>
            <a:xfrm>
              <a:off x="3995639" y="34482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29" name="tx29"/>
            <p:cNvSpPr/>
            <p:nvPr/>
          </p:nvSpPr>
          <p:spPr>
            <a:xfrm>
              <a:off x="4490846" y="33919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30" name="tx30"/>
            <p:cNvSpPr/>
            <p:nvPr/>
          </p:nvSpPr>
          <p:spPr>
            <a:xfrm>
              <a:off x="707342" y="3967730"/>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60</a:t>
              </a:r>
            </a:p>
          </p:txBody>
        </p:sp>
        <p:sp>
          <p:nvSpPr>
            <p:cNvPr id="31" name="tx31"/>
            <p:cNvSpPr/>
            <p:nvPr/>
          </p:nvSpPr>
          <p:spPr>
            <a:xfrm>
              <a:off x="707342" y="3404677"/>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70</a:t>
              </a:r>
            </a:p>
          </p:txBody>
        </p:sp>
        <p:sp>
          <p:nvSpPr>
            <p:cNvPr id="32" name="tx32"/>
            <p:cNvSpPr/>
            <p:nvPr/>
          </p:nvSpPr>
          <p:spPr>
            <a:xfrm>
              <a:off x="707342" y="2841624"/>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80</a:t>
              </a:r>
            </a:p>
          </p:txBody>
        </p:sp>
        <p:sp>
          <p:nvSpPr>
            <p:cNvPr id="33" name="tx33"/>
            <p:cNvSpPr/>
            <p:nvPr/>
          </p:nvSpPr>
          <p:spPr>
            <a:xfrm>
              <a:off x="707342" y="2278570"/>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90</a:t>
              </a:r>
            </a:p>
          </p:txBody>
        </p:sp>
        <p:sp>
          <p:nvSpPr>
            <p:cNvPr id="34" name="tx34"/>
            <p:cNvSpPr/>
            <p:nvPr/>
          </p:nvSpPr>
          <p:spPr>
            <a:xfrm>
              <a:off x="636659" y="1715517"/>
              <a:ext cx="21204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100</a:t>
              </a:r>
            </a:p>
          </p:txBody>
        </p:sp>
        <p:sp>
          <p:nvSpPr>
            <p:cNvPr id="35" name="tx35"/>
            <p:cNvSpPr/>
            <p:nvPr/>
          </p:nvSpPr>
          <p:spPr>
            <a:xfrm rot="-5400000">
              <a:off x="943294"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a:t>
              </a:r>
            </a:p>
          </p:txBody>
        </p:sp>
        <p:sp>
          <p:nvSpPr>
            <p:cNvPr id="36" name="tx36"/>
            <p:cNvSpPr/>
            <p:nvPr/>
          </p:nvSpPr>
          <p:spPr>
            <a:xfrm rot="-5400000">
              <a:off x="1933707"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a:t>
              </a:r>
            </a:p>
          </p:txBody>
        </p:sp>
        <p:sp>
          <p:nvSpPr>
            <p:cNvPr id="37" name="tx37"/>
            <p:cNvSpPr/>
            <p:nvPr/>
          </p:nvSpPr>
          <p:spPr>
            <a:xfrm rot="-5400000">
              <a:off x="2924119"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a:t>
              </a:r>
            </a:p>
          </p:txBody>
        </p:sp>
        <p:sp>
          <p:nvSpPr>
            <p:cNvPr id="38" name="tx38"/>
            <p:cNvSpPr/>
            <p:nvPr/>
          </p:nvSpPr>
          <p:spPr>
            <a:xfrm rot="-5400000">
              <a:off x="3914532"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39" name="tx39"/>
            <p:cNvSpPr/>
            <p:nvPr/>
          </p:nvSpPr>
          <p:spPr>
            <a:xfrm rot="-5400000">
              <a:off x="67031" y="2841624"/>
              <a:ext cx="78391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Coverage (%)</a:t>
              </a:r>
            </a:p>
          </p:txBody>
        </p:sp>
        <p:sp>
          <p:nvSpPr>
            <p:cNvPr id="40" name="pl40"/>
            <p:cNvSpPr/>
            <p:nvPr/>
          </p:nvSpPr>
          <p:spPr>
            <a:xfrm>
              <a:off x="1463926" y="4942167"/>
              <a:ext cx="175564" cy="0"/>
            </a:xfrm>
            <a:custGeom>
              <a:avLst/>
              <a:pathLst>
                <a:path w="175564" h="0">
                  <a:moveTo>
                    <a:pt x="0" y="0"/>
                  </a:moveTo>
                  <a:lnTo>
                    <a:pt x="175564" y="0"/>
                  </a:lnTo>
                </a:path>
              </a:pathLst>
            </a:custGeom>
            <a:ln w="27101" cap="flat">
              <a:solidFill>
                <a:srgbClr val="6A1E74">
                  <a:alpha val="100000"/>
                </a:srgbClr>
              </a:solidFill>
              <a:prstDash val="solid"/>
              <a:round/>
            </a:ln>
          </p:spPr>
          <p:txBody>
            <a:bodyPr/>
            <a:lstStyle/>
            <a:p/>
          </p:txBody>
        </p:sp>
        <p:sp>
          <p:nvSpPr>
            <p:cNvPr id="41" name="pl41"/>
            <p:cNvSpPr/>
            <p:nvPr/>
          </p:nvSpPr>
          <p:spPr>
            <a:xfrm>
              <a:off x="2881892" y="4942167"/>
              <a:ext cx="175564" cy="0"/>
            </a:xfrm>
            <a:custGeom>
              <a:avLst/>
              <a:pathLst>
                <a:path w="175564" h="0">
                  <a:moveTo>
                    <a:pt x="0" y="0"/>
                  </a:moveTo>
                  <a:lnTo>
                    <a:pt x="175564" y="0"/>
                  </a:lnTo>
                </a:path>
              </a:pathLst>
            </a:custGeom>
            <a:ln w="27101" cap="flat">
              <a:solidFill>
                <a:srgbClr val="F26829">
                  <a:alpha val="100000"/>
                </a:srgbClr>
              </a:solidFill>
              <a:prstDash val="solid"/>
              <a:round/>
            </a:ln>
          </p:spPr>
          <p:txBody>
            <a:bodyPr/>
            <a:lstStyle/>
            <a:p/>
          </p:txBody>
        </p:sp>
        <p:sp>
          <p:nvSpPr>
            <p:cNvPr id="42" name="pl42"/>
            <p:cNvSpPr/>
            <p:nvPr/>
          </p:nvSpPr>
          <p:spPr>
            <a:xfrm>
              <a:off x="2881892" y="4942167"/>
              <a:ext cx="175564" cy="0"/>
            </a:xfrm>
            <a:custGeom>
              <a:avLst/>
              <a:pathLst>
                <a:path w="175564" h="0">
                  <a:moveTo>
                    <a:pt x="0" y="0"/>
                  </a:moveTo>
                  <a:lnTo>
                    <a:pt x="175564" y="0"/>
                  </a:lnTo>
                </a:path>
              </a:pathLst>
            </a:custGeom>
            <a:ln w="40651" cap="flat">
              <a:solidFill>
                <a:srgbClr val="F26829">
                  <a:alpha val="100000"/>
                </a:srgbClr>
              </a:solidFill>
              <a:prstDash val="solid"/>
              <a:round/>
            </a:ln>
          </p:spPr>
          <p:txBody>
            <a:bodyPr/>
            <a:lstStyle/>
            <a:p/>
          </p:txBody>
        </p:sp>
        <p:sp>
          <p:nvSpPr>
            <p:cNvPr id="43" name="tx43"/>
            <p:cNvSpPr/>
            <p:nvPr/>
          </p:nvSpPr>
          <p:spPr>
            <a:xfrm>
              <a:off x="1731025" y="4896676"/>
              <a:ext cx="10593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non-FCV countries</a:t>
              </a:r>
            </a:p>
          </p:txBody>
        </p:sp>
        <p:sp>
          <p:nvSpPr>
            <p:cNvPr id="44" name="tx44"/>
            <p:cNvSpPr/>
            <p:nvPr/>
          </p:nvSpPr>
          <p:spPr>
            <a:xfrm>
              <a:off x="3148991" y="4896676"/>
              <a:ext cx="104479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WB FCV countries</a:t>
              </a:r>
            </a:p>
          </p:txBody>
        </p:sp>
        <p:sp>
          <p:nvSpPr>
            <p:cNvPr id="45" name="tx45"/>
            <p:cNvSpPr/>
            <p:nvPr/>
          </p:nvSpPr>
          <p:spPr>
            <a:xfrm>
              <a:off x="1195508" y="1437626"/>
              <a:ext cx="3244748"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MCV1 coverage, WB FCV countries, 2018-2025</a:t>
              </a:r>
            </a:p>
          </p:txBody>
        </p:sp>
        <p:sp>
          <p:nvSpPr>
            <p:cNvPr id="46" name="pl46"/>
            <p:cNvSpPr/>
            <p:nvPr/>
          </p:nvSpPr>
          <p:spPr>
            <a:xfrm>
              <a:off x="5191733" y="3637853"/>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47" name="pl47"/>
            <p:cNvSpPr/>
            <p:nvPr/>
          </p:nvSpPr>
          <p:spPr>
            <a:xfrm>
              <a:off x="5191733" y="2887115"/>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48" name="pl48"/>
            <p:cNvSpPr/>
            <p:nvPr/>
          </p:nvSpPr>
          <p:spPr>
            <a:xfrm>
              <a:off x="5191733" y="2136377"/>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49" name="pl49"/>
            <p:cNvSpPr/>
            <p:nvPr/>
          </p:nvSpPr>
          <p:spPr>
            <a:xfrm>
              <a:off x="5191733" y="4013221"/>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50" name="pl50"/>
            <p:cNvSpPr/>
            <p:nvPr/>
          </p:nvSpPr>
          <p:spPr>
            <a:xfrm>
              <a:off x="5191733" y="3262484"/>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51" name="pl51"/>
            <p:cNvSpPr/>
            <p:nvPr/>
          </p:nvSpPr>
          <p:spPr>
            <a:xfrm>
              <a:off x="5191733" y="2511746"/>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52" name="pl52"/>
            <p:cNvSpPr/>
            <p:nvPr/>
          </p:nvSpPr>
          <p:spPr>
            <a:xfrm>
              <a:off x="5191733" y="1761009"/>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53" name="pl53"/>
            <p:cNvSpPr/>
            <p:nvPr/>
          </p:nvSpPr>
          <p:spPr>
            <a:xfrm>
              <a:off x="5365055"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54" name="pl54"/>
            <p:cNvSpPr/>
            <p:nvPr/>
          </p:nvSpPr>
          <p:spPr>
            <a:xfrm>
              <a:off x="6355468"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55" name="pl55"/>
            <p:cNvSpPr/>
            <p:nvPr/>
          </p:nvSpPr>
          <p:spPr>
            <a:xfrm>
              <a:off x="7345880"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56" name="pl56"/>
            <p:cNvSpPr/>
            <p:nvPr/>
          </p:nvSpPr>
          <p:spPr>
            <a:xfrm>
              <a:off x="8336293"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57" name="pl57"/>
            <p:cNvSpPr/>
            <p:nvPr/>
          </p:nvSpPr>
          <p:spPr>
            <a:xfrm>
              <a:off x="5365055" y="1761009"/>
              <a:ext cx="3466444" cy="1501475"/>
            </a:xfrm>
            <a:custGeom>
              <a:avLst/>
              <a:pathLst>
                <a:path w="3466444" h="1501475">
                  <a:moveTo>
                    <a:pt x="0" y="0"/>
                  </a:moveTo>
                  <a:lnTo>
                    <a:pt x="495206" y="0"/>
                  </a:lnTo>
                  <a:lnTo>
                    <a:pt x="990412" y="1126106"/>
                  </a:lnTo>
                  <a:lnTo>
                    <a:pt x="1485619" y="1501475"/>
                  </a:lnTo>
                  <a:lnTo>
                    <a:pt x="1980825" y="750737"/>
                  </a:lnTo>
                  <a:lnTo>
                    <a:pt x="2476031" y="1126106"/>
                  </a:lnTo>
                  <a:lnTo>
                    <a:pt x="2971238" y="375368"/>
                  </a:lnTo>
                  <a:lnTo>
                    <a:pt x="3466444" y="750737"/>
                  </a:lnTo>
                </a:path>
              </a:pathLst>
            </a:custGeom>
            <a:ln w="27101" cap="flat">
              <a:solidFill>
                <a:srgbClr val="6A1E74">
                  <a:alpha val="69803"/>
                </a:srgbClr>
              </a:solidFill>
              <a:prstDash val="solid"/>
              <a:round/>
            </a:ln>
          </p:spPr>
          <p:txBody>
            <a:bodyPr/>
            <a:lstStyle/>
            <a:p/>
          </p:txBody>
        </p:sp>
        <p:sp>
          <p:nvSpPr>
            <p:cNvPr id="58" name="pl58"/>
            <p:cNvSpPr/>
            <p:nvPr/>
          </p:nvSpPr>
          <p:spPr>
            <a:xfrm>
              <a:off x="5365055" y="1761009"/>
              <a:ext cx="3466444" cy="2252212"/>
            </a:xfrm>
            <a:custGeom>
              <a:avLst/>
              <a:pathLst>
                <a:path w="3466444" h="2252212">
                  <a:moveTo>
                    <a:pt x="0" y="0"/>
                  </a:moveTo>
                  <a:lnTo>
                    <a:pt x="495206" y="0"/>
                  </a:lnTo>
                  <a:lnTo>
                    <a:pt x="990412" y="0"/>
                  </a:lnTo>
                  <a:lnTo>
                    <a:pt x="1485619" y="2252212"/>
                  </a:lnTo>
                  <a:lnTo>
                    <a:pt x="1980825" y="1501475"/>
                  </a:lnTo>
                  <a:lnTo>
                    <a:pt x="2476031" y="1126106"/>
                  </a:lnTo>
                  <a:lnTo>
                    <a:pt x="2971238" y="750737"/>
                  </a:lnTo>
                  <a:lnTo>
                    <a:pt x="3466444" y="375368"/>
                  </a:lnTo>
                </a:path>
              </a:pathLst>
            </a:custGeom>
            <a:ln w="27101" cap="flat">
              <a:solidFill>
                <a:srgbClr val="F26829">
                  <a:alpha val="69803"/>
                </a:srgbClr>
              </a:solidFill>
              <a:prstDash val="solid"/>
              <a:round/>
            </a:ln>
          </p:spPr>
          <p:txBody>
            <a:bodyPr/>
            <a:lstStyle/>
            <a:p/>
          </p:txBody>
        </p:sp>
        <p:sp>
          <p:nvSpPr>
            <p:cNvPr id="59" name="pl59"/>
            <p:cNvSpPr/>
            <p:nvPr/>
          </p:nvSpPr>
          <p:spPr>
            <a:xfrm>
              <a:off x="5365055" y="1761009"/>
              <a:ext cx="3466444" cy="0"/>
            </a:xfrm>
            <a:custGeom>
              <a:avLst/>
              <a:pathLst>
                <a:path w="3466444" h="0">
                  <a:moveTo>
                    <a:pt x="0" y="0"/>
                  </a:moveTo>
                  <a:lnTo>
                    <a:pt x="0" y="0"/>
                  </a:lnTo>
                  <a:lnTo>
                    <a:pt x="495206" y="0"/>
                  </a:lnTo>
                  <a:lnTo>
                    <a:pt x="495206" y="0"/>
                  </a:lnTo>
                  <a:lnTo>
                    <a:pt x="990412" y="0"/>
                  </a:lnTo>
                  <a:lnTo>
                    <a:pt x="990412" y="0"/>
                  </a:lnTo>
                  <a:lnTo>
                    <a:pt x="1485619" y="0"/>
                  </a:lnTo>
                  <a:lnTo>
                    <a:pt x="1485619" y="0"/>
                  </a:lnTo>
                  <a:lnTo>
                    <a:pt x="1980825" y="0"/>
                  </a:lnTo>
                  <a:lnTo>
                    <a:pt x="1980825" y="0"/>
                  </a:lnTo>
                  <a:lnTo>
                    <a:pt x="2476031" y="0"/>
                  </a:lnTo>
                  <a:lnTo>
                    <a:pt x="2476031" y="0"/>
                  </a:lnTo>
                  <a:lnTo>
                    <a:pt x="2971238" y="0"/>
                  </a:lnTo>
                  <a:lnTo>
                    <a:pt x="2971238" y="0"/>
                  </a:lnTo>
                  <a:lnTo>
                    <a:pt x="3466444" y="0"/>
                  </a:lnTo>
                  <a:lnTo>
                    <a:pt x="3466444" y="0"/>
                  </a:lnTo>
                </a:path>
              </a:pathLst>
            </a:custGeom>
            <a:ln w="13550" cap="flat">
              <a:solidFill>
                <a:srgbClr val="000000">
                  <a:alpha val="100000"/>
                </a:srgbClr>
              </a:solidFill>
              <a:prstDash val="dash"/>
              <a:round/>
            </a:ln>
          </p:spPr>
          <p:txBody>
            <a:bodyPr/>
            <a:lstStyle/>
            <a:p/>
          </p:txBody>
        </p:sp>
        <p:sp>
          <p:nvSpPr>
            <p:cNvPr id="60" name="pl60"/>
            <p:cNvSpPr/>
            <p:nvPr/>
          </p:nvSpPr>
          <p:spPr>
            <a:xfrm>
              <a:off x="5365055" y="1761009"/>
              <a:ext cx="3466444" cy="2252212"/>
            </a:xfrm>
            <a:custGeom>
              <a:avLst/>
              <a:pathLst>
                <a:path w="3466444" h="2252212">
                  <a:moveTo>
                    <a:pt x="0" y="0"/>
                  </a:moveTo>
                  <a:lnTo>
                    <a:pt x="495206" y="0"/>
                  </a:lnTo>
                  <a:lnTo>
                    <a:pt x="990412" y="0"/>
                  </a:lnTo>
                  <a:lnTo>
                    <a:pt x="1485619" y="2252212"/>
                  </a:lnTo>
                  <a:lnTo>
                    <a:pt x="1980825" y="1501475"/>
                  </a:lnTo>
                  <a:lnTo>
                    <a:pt x="2476031" y="1126106"/>
                  </a:lnTo>
                  <a:lnTo>
                    <a:pt x="2971238" y="750737"/>
                  </a:lnTo>
                  <a:lnTo>
                    <a:pt x="3466444" y="375368"/>
                  </a:lnTo>
                </a:path>
              </a:pathLst>
            </a:custGeom>
            <a:ln w="65043" cap="flat">
              <a:solidFill>
                <a:srgbClr val="000000">
                  <a:alpha val="100000"/>
                </a:srgbClr>
              </a:solidFill>
              <a:prstDash val="solid"/>
              <a:round/>
            </a:ln>
          </p:spPr>
          <p:txBody>
            <a:bodyPr/>
            <a:lstStyle/>
            <a:p/>
          </p:txBody>
        </p:sp>
        <p:sp>
          <p:nvSpPr>
            <p:cNvPr id="61" name="pl61"/>
            <p:cNvSpPr/>
            <p:nvPr/>
          </p:nvSpPr>
          <p:spPr>
            <a:xfrm>
              <a:off x="5365055" y="1761009"/>
              <a:ext cx="3466444" cy="2252212"/>
            </a:xfrm>
            <a:custGeom>
              <a:avLst/>
              <a:pathLst>
                <a:path w="3466444" h="2252212">
                  <a:moveTo>
                    <a:pt x="0" y="0"/>
                  </a:moveTo>
                  <a:lnTo>
                    <a:pt x="495206" y="0"/>
                  </a:lnTo>
                  <a:lnTo>
                    <a:pt x="990412" y="0"/>
                  </a:lnTo>
                  <a:lnTo>
                    <a:pt x="1485619" y="2252212"/>
                  </a:lnTo>
                  <a:lnTo>
                    <a:pt x="1980825" y="1501475"/>
                  </a:lnTo>
                  <a:lnTo>
                    <a:pt x="2476031" y="1126106"/>
                  </a:lnTo>
                  <a:lnTo>
                    <a:pt x="2971238" y="750737"/>
                  </a:lnTo>
                  <a:lnTo>
                    <a:pt x="3466444" y="375368"/>
                  </a:lnTo>
                </a:path>
              </a:pathLst>
            </a:custGeom>
            <a:ln w="40651" cap="flat">
              <a:solidFill>
                <a:srgbClr val="F26829">
                  <a:alpha val="100000"/>
                </a:srgbClr>
              </a:solidFill>
              <a:prstDash val="solid"/>
              <a:round/>
            </a:ln>
          </p:spPr>
          <p:txBody>
            <a:bodyPr/>
            <a:lstStyle/>
            <a:p/>
          </p:txBody>
        </p:sp>
        <p:sp>
          <p:nvSpPr>
            <p:cNvPr id="62" name="tx62"/>
            <p:cNvSpPr/>
            <p:nvPr/>
          </p:nvSpPr>
          <p:spPr>
            <a:xfrm>
              <a:off x="5334925" y="15824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63" name="tx63"/>
            <p:cNvSpPr/>
            <p:nvPr/>
          </p:nvSpPr>
          <p:spPr>
            <a:xfrm>
              <a:off x="5830132" y="15824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64" name="tx64"/>
            <p:cNvSpPr/>
            <p:nvPr/>
          </p:nvSpPr>
          <p:spPr>
            <a:xfrm>
              <a:off x="6325338" y="15824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65" name="tx65"/>
            <p:cNvSpPr/>
            <p:nvPr/>
          </p:nvSpPr>
          <p:spPr>
            <a:xfrm>
              <a:off x="6802485" y="383466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66" name="tx66"/>
            <p:cNvSpPr/>
            <p:nvPr/>
          </p:nvSpPr>
          <p:spPr>
            <a:xfrm>
              <a:off x="7297691" y="308392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67" name="tx67"/>
            <p:cNvSpPr/>
            <p:nvPr/>
          </p:nvSpPr>
          <p:spPr>
            <a:xfrm>
              <a:off x="7792898" y="270856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68" name="tx68"/>
            <p:cNvSpPr/>
            <p:nvPr/>
          </p:nvSpPr>
          <p:spPr>
            <a:xfrm>
              <a:off x="8288104" y="233319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69" name="tx69"/>
            <p:cNvSpPr/>
            <p:nvPr/>
          </p:nvSpPr>
          <p:spPr>
            <a:xfrm>
              <a:off x="8783310" y="195782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70" name="tx70"/>
            <p:cNvSpPr/>
            <p:nvPr/>
          </p:nvSpPr>
          <p:spPr>
            <a:xfrm>
              <a:off x="5016083" y="3967730"/>
              <a:ext cx="11301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-6</a:t>
              </a:r>
            </a:p>
          </p:txBody>
        </p:sp>
        <p:sp>
          <p:nvSpPr>
            <p:cNvPr id="71" name="tx71"/>
            <p:cNvSpPr/>
            <p:nvPr/>
          </p:nvSpPr>
          <p:spPr>
            <a:xfrm>
              <a:off x="5016083" y="3216992"/>
              <a:ext cx="11301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-4</a:t>
              </a:r>
            </a:p>
          </p:txBody>
        </p:sp>
        <p:sp>
          <p:nvSpPr>
            <p:cNvPr id="72" name="tx72"/>
            <p:cNvSpPr/>
            <p:nvPr/>
          </p:nvSpPr>
          <p:spPr>
            <a:xfrm>
              <a:off x="5016083" y="2466255"/>
              <a:ext cx="11301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a:t>
              </a:r>
            </a:p>
          </p:txBody>
        </p:sp>
        <p:sp>
          <p:nvSpPr>
            <p:cNvPr id="73" name="tx73"/>
            <p:cNvSpPr/>
            <p:nvPr/>
          </p:nvSpPr>
          <p:spPr>
            <a:xfrm>
              <a:off x="5058419" y="1715517"/>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74" name="tx74"/>
            <p:cNvSpPr/>
            <p:nvPr/>
          </p:nvSpPr>
          <p:spPr>
            <a:xfrm rot="-5400000">
              <a:off x="5223689"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a:t>
              </a:r>
            </a:p>
          </p:txBody>
        </p:sp>
        <p:sp>
          <p:nvSpPr>
            <p:cNvPr id="75" name="tx75"/>
            <p:cNvSpPr/>
            <p:nvPr/>
          </p:nvSpPr>
          <p:spPr>
            <a:xfrm rot="-5400000">
              <a:off x="6214101"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a:t>
              </a:r>
            </a:p>
          </p:txBody>
        </p:sp>
        <p:sp>
          <p:nvSpPr>
            <p:cNvPr id="76" name="tx76"/>
            <p:cNvSpPr/>
            <p:nvPr/>
          </p:nvSpPr>
          <p:spPr>
            <a:xfrm rot="-5400000">
              <a:off x="7204514"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a:t>
              </a:r>
            </a:p>
          </p:txBody>
        </p:sp>
        <p:sp>
          <p:nvSpPr>
            <p:cNvPr id="77" name="tx77"/>
            <p:cNvSpPr/>
            <p:nvPr/>
          </p:nvSpPr>
          <p:spPr>
            <a:xfrm rot="-5400000">
              <a:off x="8194927"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78" name="tx78"/>
            <p:cNvSpPr/>
            <p:nvPr/>
          </p:nvSpPr>
          <p:spPr>
            <a:xfrm rot="-5400000">
              <a:off x="4316977" y="2841624"/>
              <a:ext cx="118423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Difference (% points)</a:t>
              </a:r>
            </a:p>
          </p:txBody>
        </p:sp>
        <p:sp>
          <p:nvSpPr>
            <p:cNvPr id="79" name="pl79"/>
            <p:cNvSpPr/>
            <p:nvPr/>
          </p:nvSpPr>
          <p:spPr>
            <a:xfrm>
              <a:off x="5744320" y="4942167"/>
              <a:ext cx="175564" cy="0"/>
            </a:xfrm>
            <a:custGeom>
              <a:avLst/>
              <a:pathLst>
                <a:path w="175564" h="0">
                  <a:moveTo>
                    <a:pt x="0" y="0"/>
                  </a:moveTo>
                  <a:lnTo>
                    <a:pt x="175564" y="0"/>
                  </a:lnTo>
                </a:path>
              </a:pathLst>
            </a:custGeom>
            <a:ln w="27101" cap="flat">
              <a:solidFill>
                <a:srgbClr val="6A1E74">
                  <a:alpha val="100000"/>
                </a:srgbClr>
              </a:solidFill>
              <a:prstDash val="solid"/>
              <a:round/>
            </a:ln>
          </p:spPr>
          <p:txBody>
            <a:bodyPr/>
            <a:lstStyle/>
            <a:p/>
          </p:txBody>
        </p:sp>
        <p:sp>
          <p:nvSpPr>
            <p:cNvPr id="80" name="pl80"/>
            <p:cNvSpPr/>
            <p:nvPr/>
          </p:nvSpPr>
          <p:spPr>
            <a:xfrm>
              <a:off x="7162287" y="4942167"/>
              <a:ext cx="175564" cy="0"/>
            </a:xfrm>
            <a:custGeom>
              <a:avLst/>
              <a:pathLst>
                <a:path w="175564" h="0">
                  <a:moveTo>
                    <a:pt x="0" y="0"/>
                  </a:moveTo>
                  <a:lnTo>
                    <a:pt x="175564" y="0"/>
                  </a:lnTo>
                </a:path>
              </a:pathLst>
            </a:custGeom>
            <a:ln w="27101" cap="flat">
              <a:solidFill>
                <a:srgbClr val="F26829">
                  <a:alpha val="100000"/>
                </a:srgbClr>
              </a:solidFill>
              <a:prstDash val="solid"/>
              <a:round/>
            </a:ln>
          </p:spPr>
          <p:txBody>
            <a:bodyPr/>
            <a:lstStyle/>
            <a:p/>
          </p:txBody>
        </p:sp>
        <p:sp>
          <p:nvSpPr>
            <p:cNvPr id="81" name="pl81"/>
            <p:cNvSpPr/>
            <p:nvPr/>
          </p:nvSpPr>
          <p:spPr>
            <a:xfrm>
              <a:off x="7162287" y="4942167"/>
              <a:ext cx="175564" cy="0"/>
            </a:xfrm>
            <a:custGeom>
              <a:avLst/>
              <a:pathLst>
                <a:path w="175564" h="0">
                  <a:moveTo>
                    <a:pt x="0" y="0"/>
                  </a:moveTo>
                  <a:lnTo>
                    <a:pt x="175564" y="0"/>
                  </a:lnTo>
                </a:path>
              </a:pathLst>
            </a:custGeom>
            <a:ln w="40651" cap="flat">
              <a:solidFill>
                <a:srgbClr val="F26829">
                  <a:alpha val="100000"/>
                </a:srgbClr>
              </a:solidFill>
              <a:prstDash val="solid"/>
              <a:round/>
            </a:ln>
          </p:spPr>
          <p:txBody>
            <a:bodyPr/>
            <a:lstStyle/>
            <a:p/>
          </p:txBody>
        </p:sp>
        <p:sp>
          <p:nvSpPr>
            <p:cNvPr id="82" name="tx82"/>
            <p:cNvSpPr/>
            <p:nvPr/>
          </p:nvSpPr>
          <p:spPr>
            <a:xfrm>
              <a:off x="6011420" y="4896676"/>
              <a:ext cx="10593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non-FCV countries</a:t>
              </a:r>
            </a:p>
          </p:txBody>
        </p:sp>
        <p:sp>
          <p:nvSpPr>
            <p:cNvPr id="83" name="tx83"/>
            <p:cNvSpPr/>
            <p:nvPr/>
          </p:nvSpPr>
          <p:spPr>
            <a:xfrm>
              <a:off x="7429386" y="4896676"/>
              <a:ext cx="104479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WB FCV countries</a:t>
              </a:r>
            </a:p>
          </p:txBody>
        </p:sp>
        <p:sp>
          <p:nvSpPr>
            <p:cNvPr id="84" name="tx84"/>
            <p:cNvSpPr/>
            <p:nvPr/>
          </p:nvSpPr>
          <p:spPr>
            <a:xfrm>
              <a:off x="5561811" y="1437626"/>
              <a:ext cx="3072932"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MCV1 coverage difference compared to 2019</a:t>
              </a:r>
            </a:p>
          </p:txBody>
        </p:sp>
        <p:sp>
          <p:nvSpPr>
            <p:cNvPr id="85" name="pl85"/>
            <p:cNvSpPr/>
            <p:nvPr/>
          </p:nvSpPr>
          <p:spPr>
            <a:xfrm>
              <a:off x="2312610" y="5471435"/>
              <a:ext cx="0" cy="450442"/>
            </a:xfrm>
            <a:custGeom>
              <a:avLst/>
              <a:pathLst>
                <a:path w="0" h="450442">
                  <a:moveTo>
                    <a:pt x="0" y="450442"/>
                  </a:moveTo>
                  <a:lnTo>
                    <a:pt x="0" y="0"/>
                  </a:lnTo>
                  <a:lnTo>
                    <a:pt x="0" y="0"/>
                  </a:lnTo>
                </a:path>
              </a:pathLst>
            </a:custGeom>
            <a:ln w="6775" cap="flat">
              <a:solidFill>
                <a:srgbClr val="EBEBEB">
                  <a:alpha val="100000"/>
                </a:srgbClr>
              </a:solidFill>
              <a:prstDash val="solid"/>
              <a:round/>
            </a:ln>
          </p:spPr>
          <p:txBody>
            <a:bodyPr/>
            <a:lstStyle/>
            <a:p/>
          </p:txBody>
        </p:sp>
        <p:sp>
          <p:nvSpPr>
            <p:cNvPr id="86" name="pl86"/>
            <p:cNvSpPr/>
            <p:nvPr/>
          </p:nvSpPr>
          <p:spPr>
            <a:xfrm>
              <a:off x="4379383" y="5471435"/>
              <a:ext cx="0" cy="450442"/>
            </a:xfrm>
            <a:custGeom>
              <a:avLst/>
              <a:pathLst>
                <a:path w="0" h="450442">
                  <a:moveTo>
                    <a:pt x="0" y="450442"/>
                  </a:moveTo>
                  <a:lnTo>
                    <a:pt x="0" y="0"/>
                  </a:lnTo>
                  <a:lnTo>
                    <a:pt x="0" y="0"/>
                  </a:lnTo>
                </a:path>
              </a:pathLst>
            </a:custGeom>
            <a:ln w="6775" cap="flat">
              <a:solidFill>
                <a:srgbClr val="EBEBEB">
                  <a:alpha val="100000"/>
                </a:srgbClr>
              </a:solidFill>
              <a:prstDash val="solid"/>
              <a:round/>
            </a:ln>
          </p:spPr>
          <p:txBody>
            <a:bodyPr/>
            <a:lstStyle/>
            <a:p/>
          </p:txBody>
        </p:sp>
        <p:sp>
          <p:nvSpPr>
            <p:cNvPr id="87" name="pl87"/>
            <p:cNvSpPr/>
            <p:nvPr/>
          </p:nvSpPr>
          <p:spPr>
            <a:xfrm>
              <a:off x="6446156" y="5471435"/>
              <a:ext cx="0" cy="450442"/>
            </a:xfrm>
            <a:custGeom>
              <a:avLst/>
              <a:pathLst>
                <a:path w="0" h="450442">
                  <a:moveTo>
                    <a:pt x="0" y="450442"/>
                  </a:moveTo>
                  <a:lnTo>
                    <a:pt x="0" y="0"/>
                  </a:lnTo>
                  <a:lnTo>
                    <a:pt x="0" y="0"/>
                  </a:lnTo>
                </a:path>
              </a:pathLst>
            </a:custGeom>
            <a:ln w="6775" cap="flat">
              <a:solidFill>
                <a:srgbClr val="EBEBEB">
                  <a:alpha val="100000"/>
                </a:srgbClr>
              </a:solidFill>
              <a:prstDash val="solid"/>
              <a:round/>
            </a:ln>
          </p:spPr>
          <p:txBody>
            <a:bodyPr/>
            <a:lstStyle/>
            <a:p/>
          </p:txBody>
        </p:sp>
        <p:sp>
          <p:nvSpPr>
            <p:cNvPr id="88" name="pl88"/>
            <p:cNvSpPr/>
            <p:nvPr/>
          </p:nvSpPr>
          <p:spPr>
            <a:xfrm>
              <a:off x="8512929" y="5471435"/>
              <a:ext cx="0" cy="450442"/>
            </a:xfrm>
            <a:custGeom>
              <a:avLst/>
              <a:pathLst>
                <a:path w="0" h="450442">
                  <a:moveTo>
                    <a:pt x="0" y="450442"/>
                  </a:moveTo>
                  <a:lnTo>
                    <a:pt x="0" y="0"/>
                  </a:lnTo>
                  <a:lnTo>
                    <a:pt x="0" y="0"/>
                  </a:lnTo>
                </a:path>
              </a:pathLst>
            </a:custGeom>
            <a:ln w="6775" cap="flat">
              <a:solidFill>
                <a:srgbClr val="EBEBEB">
                  <a:alpha val="100000"/>
                </a:srgbClr>
              </a:solidFill>
              <a:prstDash val="solid"/>
              <a:round/>
            </a:ln>
          </p:spPr>
          <p:txBody>
            <a:bodyPr/>
            <a:lstStyle/>
            <a:p/>
          </p:txBody>
        </p:sp>
        <p:sp>
          <p:nvSpPr>
            <p:cNvPr id="89" name="pl89"/>
            <p:cNvSpPr/>
            <p:nvPr/>
          </p:nvSpPr>
          <p:spPr>
            <a:xfrm>
              <a:off x="911338" y="5837420"/>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90" name="pl90"/>
            <p:cNvSpPr/>
            <p:nvPr/>
          </p:nvSpPr>
          <p:spPr>
            <a:xfrm>
              <a:off x="911338" y="5696656"/>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91" name="pl91"/>
            <p:cNvSpPr/>
            <p:nvPr/>
          </p:nvSpPr>
          <p:spPr>
            <a:xfrm>
              <a:off x="911338" y="5555893"/>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92" name="pl92"/>
            <p:cNvSpPr/>
            <p:nvPr/>
          </p:nvSpPr>
          <p:spPr>
            <a:xfrm>
              <a:off x="1279224" y="5471435"/>
              <a:ext cx="0" cy="450442"/>
            </a:xfrm>
            <a:custGeom>
              <a:avLst/>
              <a:pathLst>
                <a:path w="0" h="450442">
                  <a:moveTo>
                    <a:pt x="0" y="450442"/>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3345997" y="5471435"/>
              <a:ext cx="0" cy="450442"/>
            </a:xfrm>
            <a:custGeom>
              <a:avLst/>
              <a:pathLst>
                <a:path w="0" h="450442">
                  <a:moveTo>
                    <a:pt x="0" y="450442"/>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5412770" y="5471435"/>
              <a:ext cx="0" cy="450442"/>
            </a:xfrm>
            <a:custGeom>
              <a:avLst/>
              <a:pathLst>
                <a:path w="0" h="450442">
                  <a:moveTo>
                    <a:pt x="0" y="450442"/>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7479543" y="5471435"/>
              <a:ext cx="0" cy="450442"/>
            </a:xfrm>
            <a:custGeom>
              <a:avLst/>
              <a:pathLst>
                <a:path w="0" h="450442">
                  <a:moveTo>
                    <a:pt x="0" y="450442"/>
                  </a:moveTo>
                  <a:lnTo>
                    <a:pt x="0" y="0"/>
                  </a:lnTo>
                  <a:lnTo>
                    <a:pt x="0" y="0"/>
                  </a:lnTo>
                </a:path>
              </a:pathLst>
            </a:custGeom>
            <a:ln w="13550" cap="flat">
              <a:solidFill>
                <a:srgbClr val="EBEBEB">
                  <a:alpha val="100000"/>
                </a:srgbClr>
              </a:solidFill>
              <a:prstDash val="solid"/>
              <a:round/>
            </a:ln>
          </p:spPr>
          <p:txBody>
            <a:bodyPr/>
            <a:lstStyle/>
            <a:p/>
          </p:txBody>
        </p:sp>
        <p:sp>
          <p:nvSpPr>
            <p:cNvPr id="96" name="rc96"/>
            <p:cNvSpPr/>
            <p:nvPr/>
          </p:nvSpPr>
          <p:spPr>
            <a:xfrm>
              <a:off x="1279224" y="5781114"/>
              <a:ext cx="6531002" cy="112610"/>
            </a:xfrm>
            <a:prstGeom prst="rect">
              <a:avLst/>
            </a:prstGeom>
            <a:solidFill>
              <a:srgbClr val="F26829">
                <a:alpha val="80000"/>
              </a:srgbClr>
            </a:solidFill>
          </p:spPr>
          <p:txBody>
            <a:bodyPr/>
            <a:lstStyle/>
            <a:p/>
          </p:txBody>
        </p:sp>
        <p:sp>
          <p:nvSpPr>
            <p:cNvPr id="97" name="rc97"/>
            <p:cNvSpPr/>
            <p:nvPr/>
          </p:nvSpPr>
          <p:spPr>
            <a:xfrm>
              <a:off x="1279224" y="5640351"/>
              <a:ext cx="7357712" cy="112610"/>
            </a:xfrm>
            <a:prstGeom prst="rect">
              <a:avLst/>
            </a:prstGeom>
            <a:solidFill>
              <a:srgbClr val="F26829">
                <a:alpha val="80000"/>
              </a:srgbClr>
            </a:solidFill>
          </p:spPr>
          <p:txBody>
            <a:bodyPr/>
            <a:lstStyle/>
            <a:p/>
          </p:txBody>
        </p:sp>
        <p:sp>
          <p:nvSpPr>
            <p:cNvPr id="98" name="rc98"/>
            <p:cNvSpPr/>
            <p:nvPr/>
          </p:nvSpPr>
          <p:spPr>
            <a:xfrm>
              <a:off x="1279224" y="5499588"/>
              <a:ext cx="7192370" cy="112610"/>
            </a:xfrm>
            <a:prstGeom prst="rect">
              <a:avLst/>
            </a:prstGeom>
            <a:solidFill>
              <a:srgbClr val="F26829">
                <a:alpha val="80000"/>
              </a:srgbClr>
            </a:solidFill>
          </p:spPr>
          <p:txBody>
            <a:bodyPr/>
            <a:lstStyle/>
            <a:p/>
          </p:txBody>
        </p:sp>
        <p:sp>
          <p:nvSpPr>
            <p:cNvPr id="99" name="tx99"/>
            <p:cNvSpPr/>
            <p:nvPr/>
          </p:nvSpPr>
          <p:spPr>
            <a:xfrm>
              <a:off x="7885527" y="579860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100" name="tx100"/>
            <p:cNvSpPr/>
            <p:nvPr/>
          </p:nvSpPr>
          <p:spPr>
            <a:xfrm>
              <a:off x="8712237" y="565784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01" name="tx101"/>
            <p:cNvSpPr/>
            <p:nvPr/>
          </p:nvSpPr>
          <p:spPr>
            <a:xfrm>
              <a:off x="8546895" y="551707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02" name="tx102"/>
            <p:cNvSpPr/>
            <p:nvPr/>
          </p:nvSpPr>
          <p:spPr>
            <a:xfrm>
              <a:off x="565975" y="579192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103" name="tx103"/>
            <p:cNvSpPr/>
            <p:nvPr/>
          </p:nvSpPr>
          <p:spPr>
            <a:xfrm>
              <a:off x="565975" y="5651165"/>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104" name="tx104"/>
            <p:cNvSpPr/>
            <p:nvPr/>
          </p:nvSpPr>
          <p:spPr>
            <a:xfrm>
              <a:off x="565975" y="5510402"/>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105" name="tx105"/>
            <p:cNvSpPr/>
            <p:nvPr/>
          </p:nvSpPr>
          <p:spPr>
            <a:xfrm>
              <a:off x="1102562" y="5997858"/>
              <a:ext cx="17666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0.0</a:t>
              </a:r>
            </a:p>
          </p:txBody>
        </p:sp>
        <p:sp>
          <p:nvSpPr>
            <p:cNvPr id="106" name="tx106"/>
            <p:cNvSpPr/>
            <p:nvPr/>
          </p:nvSpPr>
          <p:spPr>
            <a:xfrm>
              <a:off x="3169335" y="5997858"/>
              <a:ext cx="17666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2.5</a:t>
              </a:r>
            </a:p>
          </p:txBody>
        </p:sp>
        <p:sp>
          <p:nvSpPr>
            <p:cNvPr id="107" name="tx107"/>
            <p:cNvSpPr/>
            <p:nvPr/>
          </p:nvSpPr>
          <p:spPr>
            <a:xfrm>
              <a:off x="5236108" y="5997858"/>
              <a:ext cx="17666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5.0</a:t>
              </a:r>
            </a:p>
          </p:txBody>
        </p:sp>
        <p:sp>
          <p:nvSpPr>
            <p:cNvPr id="108" name="tx108"/>
            <p:cNvSpPr/>
            <p:nvPr/>
          </p:nvSpPr>
          <p:spPr>
            <a:xfrm>
              <a:off x="7302881" y="5997858"/>
              <a:ext cx="17666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7.5</a:t>
              </a:r>
            </a:p>
          </p:txBody>
        </p:sp>
        <p:sp>
          <p:nvSpPr>
            <p:cNvPr id="109" name="tx109"/>
            <p:cNvSpPr/>
            <p:nvPr/>
          </p:nvSpPr>
          <p:spPr>
            <a:xfrm>
              <a:off x="4240779" y="6136985"/>
              <a:ext cx="1434602"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000000">
                      <a:alpha val="100000"/>
                    </a:srgbClr>
                  </a:solidFill>
                  <a:latin typeface="Arial"/>
                  <a:cs typeface="Arial"/>
                </a:rPr>
                <a:t>Unvaccinated children (millions)</a:t>
              </a:r>
            </a:p>
          </p:txBody>
        </p:sp>
        <p:sp>
          <p:nvSpPr>
            <p:cNvPr id="110" name="tx110"/>
            <p:cNvSpPr/>
            <p:nvPr/>
          </p:nvSpPr>
          <p:spPr>
            <a:xfrm>
              <a:off x="911338" y="5260663"/>
              <a:ext cx="4532406"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Number of infants unprotected against measles, WB FCV countries</a:t>
              </a:r>
            </a:p>
          </p:txBody>
        </p:sp>
        <p:sp>
          <p:nvSpPr>
            <p:cNvPr id="111" name="tx111"/>
            <p:cNvSpPr/>
            <p:nvPr/>
          </p:nvSpPr>
          <p:spPr>
            <a:xfrm>
              <a:off x="4842838" y="63007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12" name="tx112"/>
            <p:cNvSpPr/>
            <p:nvPr/>
          </p:nvSpPr>
          <p:spPr>
            <a:xfrm>
              <a:off x="840875" y="6421459"/>
              <a:ext cx="81639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sp>
          <p:nvSpPr>
            <p:cNvPr id="113" name="tx113"/>
            <p:cNvSpPr/>
            <p:nvPr/>
          </p:nvSpPr>
          <p:spPr>
            <a:xfrm>
              <a:off x="4792363" y="6542159"/>
              <a:ext cx="421245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There may be discrepancies in total Unvaccinated children (millions) due to rounding.</a:t>
              </a:r>
            </a:p>
          </p:txBody>
        </p:sp>
      </p:grpSp>
      <p:sp>
        <p:nvSpPr>
          <p:cNvPr id="11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WB FCV countries ranked number 2 out of 2 WB_FCV regions, with MCV1 coverage of 68%.
MCV1 coverage (68%) was 1 percentage point lower than in 2019 (69%).
This equates to 8.7 million unvaccinated children in 2025 compared to 7.9 million unvaccinated children in 2019.</a:t>
            </a:r>
          </a:p>
        </p:txBody>
      </p:sp>
      <p:sp>
        <p:nvSpPr>
          <p:cNvPr id="11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MCV1 coverage improved between 2024 and 2025 in some regions and exceeded pre-pandemic levels in some regions, but progress is uneven and gaps in unvaccinated children persist.</a:t>
            </a:r>
          </a:p>
        </p:txBody>
      </p:sp>
      <p:grpSp xmlns:pic="http://schemas.openxmlformats.org/drawingml/2006/picture">
        <p:nvGrpSpPr>
          <p:cNvPr id="116" name=""/>
          <p:cNvGrpSpPr/>
          <p:nvPr/>
        </p:nvGrpSpPr>
        <p:grpSpPr>
          <a:xfrm>
            <a:off x="292608" y="1005840"/>
            <a:ext cx="8595360" cy="28575"/>
            <a:chOff x="292608" y="1005840"/>
            <a:chExt cx="8595360" cy="28575"/>
          </a:xfrm>
        </p:grpSpPr>
        <p:sp>
          <p:nvSpPr>
            <p:cNvPr id="11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1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67535" y="4314801"/>
              <a:ext cx="7767922" cy="0"/>
            </a:xfrm>
            <a:custGeom>
              <a:avLst/>
              <a:pathLst>
                <a:path w="7767922" h="0">
                  <a:moveTo>
                    <a:pt x="0" y="0"/>
                  </a:moveTo>
                  <a:lnTo>
                    <a:pt x="7767922" y="0"/>
                  </a:lnTo>
                  <a:lnTo>
                    <a:pt x="7767922" y="0"/>
                  </a:lnTo>
                </a:path>
              </a:pathLst>
            </a:custGeom>
            <a:ln w="6775" cap="flat">
              <a:solidFill>
                <a:srgbClr val="EBEBEB">
                  <a:alpha val="100000"/>
                </a:srgbClr>
              </a:solidFill>
              <a:prstDash val="solid"/>
              <a:round/>
            </a:ln>
          </p:spPr>
          <p:txBody>
            <a:bodyPr/>
            <a:lstStyle/>
            <a:p/>
          </p:txBody>
        </p:sp>
        <p:sp>
          <p:nvSpPr>
            <p:cNvPr id="5" name="pl5"/>
            <p:cNvSpPr/>
            <p:nvPr/>
          </p:nvSpPr>
          <p:spPr>
            <a:xfrm>
              <a:off x="867535" y="2795638"/>
              <a:ext cx="7767922" cy="0"/>
            </a:xfrm>
            <a:custGeom>
              <a:avLst/>
              <a:pathLst>
                <a:path w="7767922" h="0">
                  <a:moveTo>
                    <a:pt x="0" y="0"/>
                  </a:moveTo>
                  <a:lnTo>
                    <a:pt x="7767922" y="0"/>
                  </a:lnTo>
                  <a:lnTo>
                    <a:pt x="7767922" y="0"/>
                  </a:lnTo>
                </a:path>
              </a:pathLst>
            </a:custGeom>
            <a:ln w="6775" cap="flat">
              <a:solidFill>
                <a:srgbClr val="EBEBEB">
                  <a:alpha val="100000"/>
                </a:srgbClr>
              </a:solidFill>
              <a:prstDash val="solid"/>
              <a:round/>
            </a:ln>
          </p:spPr>
          <p:txBody>
            <a:bodyPr/>
            <a:lstStyle/>
            <a:p/>
          </p:txBody>
        </p:sp>
        <p:sp>
          <p:nvSpPr>
            <p:cNvPr id="6" name="pl6"/>
            <p:cNvSpPr/>
            <p:nvPr/>
          </p:nvSpPr>
          <p:spPr>
            <a:xfrm>
              <a:off x="867535" y="1276475"/>
              <a:ext cx="7767922" cy="0"/>
            </a:xfrm>
            <a:custGeom>
              <a:avLst/>
              <a:pathLst>
                <a:path w="7767922" h="0">
                  <a:moveTo>
                    <a:pt x="0" y="0"/>
                  </a:moveTo>
                  <a:lnTo>
                    <a:pt x="7767922" y="0"/>
                  </a:lnTo>
                  <a:lnTo>
                    <a:pt x="7767922" y="0"/>
                  </a:lnTo>
                </a:path>
              </a:pathLst>
            </a:custGeom>
            <a:ln w="6775" cap="flat">
              <a:solidFill>
                <a:srgbClr val="EBEBEB">
                  <a:alpha val="100000"/>
                </a:srgbClr>
              </a:solidFill>
              <a:prstDash val="solid"/>
              <a:round/>
            </a:ln>
          </p:spPr>
          <p:txBody>
            <a:bodyPr/>
            <a:lstStyle/>
            <a:p/>
          </p:txBody>
        </p:sp>
        <p:sp>
          <p:nvSpPr>
            <p:cNvPr id="7" name="pl7"/>
            <p:cNvSpPr/>
            <p:nvPr/>
          </p:nvSpPr>
          <p:spPr>
            <a:xfrm>
              <a:off x="867535" y="5074383"/>
              <a:ext cx="7767922" cy="0"/>
            </a:xfrm>
            <a:custGeom>
              <a:avLst/>
              <a:pathLst>
                <a:path w="7767922" h="0">
                  <a:moveTo>
                    <a:pt x="0" y="0"/>
                  </a:moveTo>
                  <a:lnTo>
                    <a:pt x="7767922" y="0"/>
                  </a:lnTo>
                  <a:lnTo>
                    <a:pt x="7767922" y="0"/>
                  </a:lnTo>
                </a:path>
              </a:pathLst>
            </a:custGeom>
            <a:ln w="13550" cap="flat">
              <a:solidFill>
                <a:srgbClr val="EBEBEB">
                  <a:alpha val="100000"/>
                </a:srgbClr>
              </a:solidFill>
              <a:prstDash val="solid"/>
              <a:round/>
            </a:ln>
          </p:spPr>
          <p:txBody>
            <a:bodyPr/>
            <a:lstStyle/>
            <a:p/>
          </p:txBody>
        </p:sp>
        <p:sp>
          <p:nvSpPr>
            <p:cNvPr id="8" name="pl8"/>
            <p:cNvSpPr/>
            <p:nvPr/>
          </p:nvSpPr>
          <p:spPr>
            <a:xfrm>
              <a:off x="867535" y="3555220"/>
              <a:ext cx="7767922" cy="0"/>
            </a:xfrm>
            <a:custGeom>
              <a:avLst/>
              <a:pathLst>
                <a:path w="7767922" h="0">
                  <a:moveTo>
                    <a:pt x="0" y="0"/>
                  </a:moveTo>
                  <a:lnTo>
                    <a:pt x="7767922" y="0"/>
                  </a:lnTo>
                  <a:lnTo>
                    <a:pt x="7767922" y="0"/>
                  </a:lnTo>
                </a:path>
              </a:pathLst>
            </a:custGeom>
            <a:ln w="13550" cap="flat">
              <a:solidFill>
                <a:srgbClr val="EBEBEB">
                  <a:alpha val="100000"/>
                </a:srgbClr>
              </a:solidFill>
              <a:prstDash val="solid"/>
              <a:round/>
            </a:ln>
          </p:spPr>
          <p:txBody>
            <a:bodyPr/>
            <a:lstStyle/>
            <a:p/>
          </p:txBody>
        </p:sp>
        <p:sp>
          <p:nvSpPr>
            <p:cNvPr id="9" name="pl9"/>
            <p:cNvSpPr/>
            <p:nvPr/>
          </p:nvSpPr>
          <p:spPr>
            <a:xfrm>
              <a:off x="867535" y="2036056"/>
              <a:ext cx="7767922" cy="0"/>
            </a:xfrm>
            <a:custGeom>
              <a:avLst/>
              <a:pathLst>
                <a:path w="7767922" h="0">
                  <a:moveTo>
                    <a:pt x="0" y="0"/>
                  </a:moveTo>
                  <a:lnTo>
                    <a:pt x="7767922" y="0"/>
                  </a:lnTo>
                  <a:lnTo>
                    <a:pt x="7767922" y="0"/>
                  </a:lnTo>
                </a:path>
              </a:pathLst>
            </a:custGeom>
            <a:ln w="13550" cap="flat">
              <a:solidFill>
                <a:srgbClr val="EBEBEB">
                  <a:alpha val="100000"/>
                </a:srgbClr>
              </a:solidFill>
              <a:prstDash val="solid"/>
              <a:round/>
            </a:ln>
          </p:spPr>
          <p:txBody>
            <a:bodyPr/>
            <a:lstStyle/>
            <a:p/>
          </p:txBody>
        </p:sp>
        <p:sp>
          <p:nvSpPr>
            <p:cNvPr id="10" name="pl10"/>
            <p:cNvSpPr/>
            <p:nvPr/>
          </p:nvSpPr>
          <p:spPr>
            <a:xfrm>
              <a:off x="1195757"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1742794"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289831"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836867"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3383904"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930941"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477978"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025015"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572051"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119088"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666125"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13162"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760199"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307235"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949591" y="4417056"/>
              <a:ext cx="492333" cy="657326"/>
            </a:xfrm>
            <a:prstGeom prst="rect">
              <a:avLst/>
            </a:prstGeom>
            <a:solidFill>
              <a:srgbClr val="1CABE2">
                <a:alpha val="100000"/>
              </a:srgbClr>
            </a:solidFill>
          </p:spPr>
          <p:txBody>
            <a:bodyPr/>
            <a:lstStyle/>
            <a:p/>
          </p:txBody>
        </p:sp>
        <p:sp>
          <p:nvSpPr>
            <p:cNvPr id="25" name="rc25"/>
            <p:cNvSpPr/>
            <p:nvPr/>
          </p:nvSpPr>
          <p:spPr>
            <a:xfrm>
              <a:off x="1496627" y="3911798"/>
              <a:ext cx="492333" cy="1162585"/>
            </a:xfrm>
            <a:prstGeom prst="rect">
              <a:avLst/>
            </a:prstGeom>
            <a:solidFill>
              <a:srgbClr val="1CABE2">
                <a:alpha val="100000"/>
              </a:srgbClr>
            </a:solidFill>
          </p:spPr>
          <p:txBody>
            <a:bodyPr/>
            <a:lstStyle/>
            <a:p/>
          </p:txBody>
        </p:sp>
        <p:sp>
          <p:nvSpPr>
            <p:cNvPr id="26" name="rc26"/>
            <p:cNvSpPr/>
            <p:nvPr/>
          </p:nvSpPr>
          <p:spPr>
            <a:xfrm>
              <a:off x="2043664" y="4555938"/>
              <a:ext cx="492333" cy="518444"/>
            </a:xfrm>
            <a:prstGeom prst="rect">
              <a:avLst/>
            </a:prstGeom>
            <a:solidFill>
              <a:srgbClr val="1CABE2">
                <a:alpha val="100000"/>
              </a:srgbClr>
            </a:solidFill>
          </p:spPr>
          <p:txBody>
            <a:bodyPr/>
            <a:lstStyle/>
            <a:p/>
          </p:txBody>
        </p:sp>
        <p:sp>
          <p:nvSpPr>
            <p:cNvPr id="27" name="rc27"/>
            <p:cNvSpPr/>
            <p:nvPr/>
          </p:nvSpPr>
          <p:spPr>
            <a:xfrm>
              <a:off x="2590701" y="4417755"/>
              <a:ext cx="492333" cy="656627"/>
            </a:xfrm>
            <a:prstGeom prst="rect">
              <a:avLst/>
            </a:prstGeom>
            <a:solidFill>
              <a:srgbClr val="1CABE2">
                <a:alpha val="100000"/>
              </a:srgbClr>
            </a:solidFill>
          </p:spPr>
          <p:txBody>
            <a:bodyPr/>
            <a:lstStyle/>
            <a:p/>
          </p:txBody>
        </p:sp>
        <p:sp>
          <p:nvSpPr>
            <p:cNvPr id="28" name="rc28"/>
            <p:cNvSpPr/>
            <p:nvPr/>
          </p:nvSpPr>
          <p:spPr>
            <a:xfrm>
              <a:off x="3137738" y="4643639"/>
              <a:ext cx="492333" cy="430743"/>
            </a:xfrm>
            <a:prstGeom prst="rect">
              <a:avLst/>
            </a:prstGeom>
            <a:solidFill>
              <a:srgbClr val="1CABE2">
                <a:alpha val="100000"/>
              </a:srgbClr>
            </a:solidFill>
          </p:spPr>
          <p:txBody>
            <a:bodyPr/>
            <a:lstStyle/>
            <a:p/>
          </p:txBody>
        </p:sp>
        <p:sp>
          <p:nvSpPr>
            <p:cNvPr id="29" name="rc29"/>
            <p:cNvSpPr/>
            <p:nvPr/>
          </p:nvSpPr>
          <p:spPr>
            <a:xfrm>
              <a:off x="3684774" y="4319693"/>
              <a:ext cx="492333" cy="754689"/>
            </a:xfrm>
            <a:prstGeom prst="rect">
              <a:avLst/>
            </a:prstGeom>
            <a:solidFill>
              <a:srgbClr val="1CABE2">
                <a:alpha val="100000"/>
              </a:srgbClr>
            </a:solidFill>
          </p:spPr>
          <p:txBody>
            <a:bodyPr/>
            <a:lstStyle/>
            <a:p/>
          </p:txBody>
        </p:sp>
        <p:sp>
          <p:nvSpPr>
            <p:cNvPr id="30" name="rc30"/>
            <p:cNvSpPr/>
            <p:nvPr/>
          </p:nvSpPr>
          <p:spPr>
            <a:xfrm>
              <a:off x="4231811" y="3535471"/>
              <a:ext cx="492333" cy="1538912"/>
            </a:xfrm>
            <a:prstGeom prst="rect">
              <a:avLst/>
            </a:prstGeom>
            <a:solidFill>
              <a:srgbClr val="1CABE2">
                <a:alpha val="100000"/>
              </a:srgbClr>
            </a:solidFill>
          </p:spPr>
          <p:txBody>
            <a:bodyPr/>
            <a:lstStyle/>
            <a:p/>
          </p:txBody>
        </p:sp>
        <p:sp>
          <p:nvSpPr>
            <p:cNvPr id="31" name="rc31"/>
            <p:cNvSpPr/>
            <p:nvPr/>
          </p:nvSpPr>
          <p:spPr>
            <a:xfrm>
              <a:off x="4778848" y="3126436"/>
              <a:ext cx="492333" cy="1947947"/>
            </a:xfrm>
            <a:prstGeom prst="rect">
              <a:avLst/>
            </a:prstGeom>
            <a:solidFill>
              <a:srgbClr val="1CABE2">
                <a:alpha val="100000"/>
              </a:srgbClr>
            </a:solidFill>
          </p:spPr>
          <p:txBody>
            <a:bodyPr/>
            <a:lstStyle/>
            <a:p/>
          </p:txBody>
        </p:sp>
        <p:sp>
          <p:nvSpPr>
            <p:cNvPr id="32" name="rc32"/>
            <p:cNvSpPr/>
            <p:nvPr/>
          </p:nvSpPr>
          <p:spPr>
            <a:xfrm>
              <a:off x="5325885" y="4624133"/>
              <a:ext cx="492333" cy="450249"/>
            </a:xfrm>
            <a:prstGeom prst="rect">
              <a:avLst/>
            </a:prstGeom>
            <a:solidFill>
              <a:srgbClr val="1CABE2">
                <a:alpha val="100000"/>
              </a:srgbClr>
            </a:solidFill>
          </p:spPr>
          <p:txBody>
            <a:bodyPr/>
            <a:lstStyle/>
            <a:p/>
          </p:txBody>
        </p:sp>
        <p:sp>
          <p:nvSpPr>
            <p:cNvPr id="33" name="rc33"/>
            <p:cNvSpPr/>
            <p:nvPr/>
          </p:nvSpPr>
          <p:spPr>
            <a:xfrm>
              <a:off x="5872922" y="4587096"/>
              <a:ext cx="492333" cy="487286"/>
            </a:xfrm>
            <a:prstGeom prst="rect">
              <a:avLst/>
            </a:prstGeom>
            <a:solidFill>
              <a:srgbClr val="1CABE2">
                <a:alpha val="100000"/>
              </a:srgbClr>
            </a:solidFill>
          </p:spPr>
          <p:txBody>
            <a:bodyPr/>
            <a:lstStyle/>
            <a:p/>
          </p:txBody>
        </p:sp>
        <p:sp>
          <p:nvSpPr>
            <p:cNvPr id="34" name="rc34"/>
            <p:cNvSpPr/>
            <p:nvPr/>
          </p:nvSpPr>
          <p:spPr>
            <a:xfrm>
              <a:off x="6419958" y="3714003"/>
              <a:ext cx="492333" cy="1360380"/>
            </a:xfrm>
            <a:prstGeom prst="rect">
              <a:avLst/>
            </a:prstGeom>
            <a:solidFill>
              <a:srgbClr val="1CABE2">
                <a:alpha val="100000"/>
              </a:srgbClr>
            </a:solidFill>
          </p:spPr>
          <p:txBody>
            <a:bodyPr/>
            <a:lstStyle/>
            <a:p/>
          </p:txBody>
        </p:sp>
        <p:sp>
          <p:nvSpPr>
            <p:cNvPr id="35" name="rc35"/>
            <p:cNvSpPr/>
            <p:nvPr/>
          </p:nvSpPr>
          <p:spPr>
            <a:xfrm>
              <a:off x="6966995" y="3392381"/>
              <a:ext cx="492333" cy="1682002"/>
            </a:xfrm>
            <a:prstGeom prst="rect">
              <a:avLst/>
            </a:prstGeom>
            <a:solidFill>
              <a:srgbClr val="1CABE2">
                <a:alpha val="100000"/>
              </a:srgbClr>
            </a:solidFill>
          </p:spPr>
          <p:txBody>
            <a:bodyPr/>
            <a:lstStyle/>
            <a:p/>
          </p:txBody>
        </p:sp>
        <p:sp>
          <p:nvSpPr>
            <p:cNvPr id="36" name="rc36"/>
            <p:cNvSpPr/>
            <p:nvPr/>
          </p:nvSpPr>
          <p:spPr>
            <a:xfrm>
              <a:off x="7514032" y="3161559"/>
              <a:ext cx="492333" cy="1912823"/>
            </a:xfrm>
            <a:prstGeom prst="rect">
              <a:avLst/>
            </a:prstGeom>
            <a:solidFill>
              <a:srgbClr val="1CABE2">
                <a:alpha val="100000"/>
              </a:srgbClr>
            </a:solidFill>
          </p:spPr>
          <p:txBody>
            <a:bodyPr/>
            <a:lstStyle/>
            <a:p/>
          </p:txBody>
        </p:sp>
        <p:sp>
          <p:nvSpPr>
            <p:cNvPr id="37" name="rc37"/>
            <p:cNvSpPr/>
            <p:nvPr/>
          </p:nvSpPr>
          <p:spPr>
            <a:xfrm>
              <a:off x="8061069" y="3750417"/>
              <a:ext cx="492333" cy="1323965"/>
            </a:xfrm>
            <a:prstGeom prst="rect">
              <a:avLst/>
            </a:prstGeom>
            <a:solidFill>
              <a:srgbClr val="1CABE2">
                <a:alpha val="100000"/>
              </a:srgbClr>
            </a:solidFill>
          </p:spPr>
          <p:txBody>
            <a:bodyPr/>
            <a:lstStyle/>
            <a:p/>
          </p:txBody>
        </p:sp>
        <p:sp>
          <p:nvSpPr>
            <p:cNvPr id="38" name="pl38"/>
            <p:cNvSpPr/>
            <p:nvPr/>
          </p:nvSpPr>
          <p:spPr>
            <a:xfrm>
              <a:off x="1195757" y="2386216"/>
              <a:ext cx="7111478" cy="233753"/>
            </a:xfrm>
            <a:custGeom>
              <a:avLst/>
              <a:pathLst>
                <a:path w="7111478" h="233753">
                  <a:moveTo>
                    <a:pt x="0" y="194794"/>
                  </a:moveTo>
                  <a:lnTo>
                    <a:pt x="547036" y="233753"/>
                  </a:lnTo>
                  <a:lnTo>
                    <a:pt x="1094073" y="233753"/>
                  </a:lnTo>
                  <a:lnTo>
                    <a:pt x="1641110" y="233753"/>
                  </a:lnTo>
                  <a:lnTo>
                    <a:pt x="2188147" y="155835"/>
                  </a:lnTo>
                  <a:lnTo>
                    <a:pt x="2735183" y="38958"/>
                  </a:lnTo>
                  <a:lnTo>
                    <a:pt x="3282220" y="0"/>
                  </a:lnTo>
                  <a:lnTo>
                    <a:pt x="3829257" y="0"/>
                  </a:lnTo>
                  <a:lnTo>
                    <a:pt x="4376294" y="0"/>
                  </a:lnTo>
                  <a:lnTo>
                    <a:pt x="4923331" y="233753"/>
                  </a:lnTo>
                  <a:lnTo>
                    <a:pt x="5470367" y="155835"/>
                  </a:lnTo>
                  <a:lnTo>
                    <a:pt x="6017404" y="116876"/>
                  </a:lnTo>
                  <a:lnTo>
                    <a:pt x="6564441" y="77917"/>
                  </a:lnTo>
                  <a:lnTo>
                    <a:pt x="7111478" y="38958"/>
                  </a:lnTo>
                </a:path>
              </a:pathLst>
            </a:custGeom>
            <a:ln w="27101" cap="flat">
              <a:solidFill>
                <a:srgbClr val="00833D">
                  <a:alpha val="100000"/>
                </a:srgbClr>
              </a:solidFill>
              <a:prstDash val="solid"/>
              <a:round/>
            </a:ln>
          </p:spPr>
          <p:txBody>
            <a:bodyPr/>
            <a:lstStyle/>
            <a:p/>
          </p:txBody>
        </p:sp>
        <p:sp>
          <p:nvSpPr>
            <p:cNvPr id="39" name="pl39"/>
            <p:cNvSpPr/>
            <p:nvPr/>
          </p:nvSpPr>
          <p:spPr>
            <a:xfrm>
              <a:off x="1195757" y="2970600"/>
              <a:ext cx="7111478" cy="1285645"/>
            </a:xfrm>
            <a:custGeom>
              <a:avLst/>
              <a:pathLst>
                <a:path w="7111478" h="1285645">
                  <a:moveTo>
                    <a:pt x="0" y="1285645"/>
                  </a:moveTo>
                  <a:lnTo>
                    <a:pt x="547036" y="1207727"/>
                  </a:lnTo>
                  <a:lnTo>
                    <a:pt x="1094073" y="1168768"/>
                  </a:lnTo>
                  <a:lnTo>
                    <a:pt x="1641110" y="1090850"/>
                  </a:lnTo>
                  <a:lnTo>
                    <a:pt x="2188147" y="973973"/>
                  </a:lnTo>
                  <a:lnTo>
                    <a:pt x="2735183" y="896055"/>
                  </a:lnTo>
                  <a:lnTo>
                    <a:pt x="3282220" y="857096"/>
                  </a:lnTo>
                  <a:lnTo>
                    <a:pt x="3829257" y="506466"/>
                  </a:lnTo>
                  <a:lnTo>
                    <a:pt x="4376294" y="350630"/>
                  </a:lnTo>
                  <a:lnTo>
                    <a:pt x="4923331" y="350630"/>
                  </a:lnTo>
                  <a:lnTo>
                    <a:pt x="5470367" y="233753"/>
                  </a:lnTo>
                  <a:lnTo>
                    <a:pt x="6017404" y="194794"/>
                  </a:lnTo>
                  <a:lnTo>
                    <a:pt x="6564441" y="77917"/>
                  </a:lnTo>
                  <a:lnTo>
                    <a:pt x="7111478" y="0"/>
                  </a:lnTo>
                </a:path>
              </a:pathLst>
            </a:custGeom>
            <a:ln w="27101" cap="flat">
              <a:solidFill>
                <a:srgbClr val="002759">
                  <a:alpha val="100000"/>
                </a:srgbClr>
              </a:solidFill>
              <a:prstDash val="solid"/>
              <a:round/>
            </a:ln>
          </p:spPr>
          <p:txBody>
            <a:bodyPr/>
            <a:lstStyle/>
            <a:p/>
          </p:txBody>
        </p:sp>
        <p:sp>
          <p:nvSpPr>
            <p:cNvPr id="40" name="pt40"/>
            <p:cNvSpPr/>
            <p:nvPr/>
          </p:nvSpPr>
          <p:spPr>
            <a:xfrm>
              <a:off x="1164156" y="254940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1" name="pt41"/>
            <p:cNvSpPr/>
            <p:nvPr/>
          </p:nvSpPr>
          <p:spPr>
            <a:xfrm>
              <a:off x="1164156" y="422464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2" name="pt42"/>
            <p:cNvSpPr/>
            <p:nvPr/>
          </p:nvSpPr>
          <p:spPr>
            <a:xfrm>
              <a:off x="1711193" y="258836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1711193" y="414672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4" name="pt44"/>
            <p:cNvSpPr/>
            <p:nvPr/>
          </p:nvSpPr>
          <p:spPr>
            <a:xfrm>
              <a:off x="2258229" y="258836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2258229" y="410776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6" name="pt46"/>
            <p:cNvSpPr/>
            <p:nvPr/>
          </p:nvSpPr>
          <p:spPr>
            <a:xfrm>
              <a:off x="2805266" y="258836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2805266" y="402984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8" name="pt48"/>
            <p:cNvSpPr/>
            <p:nvPr/>
          </p:nvSpPr>
          <p:spPr>
            <a:xfrm>
              <a:off x="3352303" y="251045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3352303" y="391297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0" name="pt50"/>
            <p:cNvSpPr/>
            <p:nvPr/>
          </p:nvSpPr>
          <p:spPr>
            <a:xfrm>
              <a:off x="3899340" y="239357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3899340" y="383505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2" name="pt52"/>
            <p:cNvSpPr/>
            <p:nvPr/>
          </p:nvSpPr>
          <p:spPr>
            <a:xfrm>
              <a:off x="4446377" y="235461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3" name="pt53"/>
            <p:cNvSpPr/>
            <p:nvPr/>
          </p:nvSpPr>
          <p:spPr>
            <a:xfrm>
              <a:off x="4446377" y="379609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4" name="pt54"/>
            <p:cNvSpPr/>
            <p:nvPr/>
          </p:nvSpPr>
          <p:spPr>
            <a:xfrm>
              <a:off x="4993413" y="235461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5" name="pt55"/>
            <p:cNvSpPr/>
            <p:nvPr/>
          </p:nvSpPr>
          <p:spPr>
            <a:xfrm>
              <a:off x="4993413" y="344546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6" name="pt56"/>
            <p:cNvSpPr/>
            <p:nvPr/>
          </p:nvSpPr>
          <p:spPr>
            <a:xfrm>
              <a:off x="5540450" y="235461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7" name="pt57"/>
            <p:cNvSpPr/>
            <p:nvPr/>
          </p:nvSpPr>
          <p:spPr>
            <a:xfrm>
              <a:off x="5540450" y="328962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6087487" y="258836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9" name="pt59"/>
            <p:cNvSpPr/>
            <p:nvPr/>
          </p:nvSpPr>
          <p:spPr>
            <a:xfrm>
              <a:off x="6087487" y="328962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6634524" y="251045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61" name="pt61"/>
            <p:cNvSpPr/>
            <p:nvPr/>
          </p:nvSpPr>
          <p:spPr>
            <a:xfrm>
              <a:off x="6634524" y="317275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7181561" y="247149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63" name="pt63"/>
            <p:cNvSpPr/>
            <p:nvPr/>
          </p:nvSpPr>
          <p:spPr>
            <a:xfrm>
              <a:off x="7181561" y="313379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4" name="pt64"/>
            <p:cNvSpPr/>
            <p:nvPr/>
          </p:nvSpPr>
          <p:spPr>
            <a:xfrm>
              <a:off x="7728597" y="243253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65" name="pt65"/>
            <p:cNvSpPr/>
            <p:nvPr/>
          </p:nvSpPr>
          <p:spPr>
            <a:xfrm>
              <a:off x="7728597" y="301691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6" name="pt66"/>
            <p:cNvSpPr/>
            <p:nvPr/>
          </p:nvSpPr>
          <p:spPr>
            <a:xfrm>
              <a:off x="8275634" y="239357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67" name="pt67"/>
            <p:cNvSpPr/>
            <p:nvPr/>
          </p:nvSpPr>
          <p:spPr>
            <a:xfrm>
              <a:off x="8275634" y="293899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8" name="tx68"/>
            <p:cNvSpPr/>
            <p:nvPr/>
          </p:nvSpPr>
          <p:spPr>
            <a:xfrm>
              <a:off x="1129555" y="4289223"/>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43</a:t>
              </a:r>
            </a:p>
          </p:txBody>
        </p:sp>
        <p:sp>
          <p:nvSpPr>
            <p:cNvPr id="69" name="tx69"/>
            <p:cNvSpPr/>
            <p:nvPr/>
          </p:nvSpPr>
          <p:spPr>
            <a:xfrm>
              <a:off x="1676591" y="3783965"/>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76</a:t>
              </a:r>
            </a:p>
          </p:txBody>
        </p:sp>
        <p:sp>
          <p:nvSpPr>
            <p:cNvPr id="70" name="tx70"/>
            <p:cNvSpPr/>
            <p:nvPr/>
          </p:nvSpPr>
          <p:spPr>
            <a:xfrm>
              <a:off x="2223628" y="4428105"/>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34</a:t>
              </a:r>
            </a:p>
          </p:txBody>
        </p:sp>
        <p:sp>
          <p:nvSpPr>
            <p:cNvPr id="71" name="tx71"/>
            <p:cNvSpPr/>
            <p:nvPr/>
          </p:nvSpPr>
          <p:spPr>
            <a:xfrm>
              <a:off x="2770665" y="4289922"/>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43</a:t>
              </a:r>
            </a:p>
          </p:txBody>
        </p:sp>
        <p:sp>
          <p:nvSpPr>
            <p:cNvPr id="72" name="tx72"/>
            <p:cNvSpPr/>
            <p:nvPr/>
          </p:nvSpPr>
          <p:spPr>
            <a:xfrm>
              <a:off x="3317702" y="4515806"/>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28</a:t>
              </a:r>
            </a:p>
          </p:txBody>
        </p:sp>
        <p:sp>
          <p:nvSpPr>
            <p:cNvPr id="73" name="tx73"/>
            <p:cNvSpPr/>
            <p:nvPr/>
          </p:nvSpPr>
          <p:spPr>
            <a:xfrm>
              <a:off x="3864738" y="4191860"/>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50</a:t>
              </a:r>
            </a:p>
          </p:txBody>
        </p:sp>
        <p:sp>
          <p:nvSpPr>
            <p:cNvPr id="74" name="tx74"/>
            <p:cNvSpPr/>
            <p:nvPr/>
          </p:nvSpPr>
          <p:spPr>
            <a:xfrm>
              <a:off x="4378674" y="3407637"/>
              <a:ext cx="198607"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101</a:t>
              </a:r>
            </a:p>
          </p:txBody>
        </p:sp>
        <p:sp>
          <p:nvSpPr>
            <p:cNvPr id="75" name="tx75"/>
            <p:cNvSpPr/>
            <p:nvPr/>
          </p:nvSpPr>
          <p:spPr>
            <a:xfrm>
              <a:off x="4925711" y="2998603"/>
              <a:ext cx="198607"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128</a:t>
              </a:r>
            </a:p>
          </p:txBody>
        </p:sp>
        <p:sp>
          <p:nvSpPr>
            <p:cNvPr id="76" name="tx76"/>
            <p:cNvSpPr/>
            <p:nvPr/>
          </p:nvSpPr>
          <p:spPr>
            <a:xfrm>
              <a:off x="5505849" y="4496300"/>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30</a:t>
              </a:r>
            </a:p>
          </p:txBody>
        </p:sp>
        <p:sp>
          <p:nvSpPr>
            <p:cNvPr id="77" name="tx77"/>
            <p:cNvSpPr/>
            <p:nvPr/>
          </p:nvSpPr>
          <p:spPr>
            <a:xfrm>
              <a:off x="6052886" y="4459263"/>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32</a:t>
              </a:r>
            </a:p>
          </p:txBody>
        </p:sp>
        <p:sp>
          <p:nvSpPr>
            <p:cNvPr id="78" name="tx78"/>
            <p:cNvSpPr/>
            <p:nvPr/>
          </p:nvSpPr>
          <p:spPr>
            <a:xfrm>
              <a:off x="6599922" y="3586169"/>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90</a:t>
              </a:r>
            </a:p>
          </p:txBody>
        </p:sp>
        <p:sp>
          <p:nvSpPr>
            <p:cNvPr id="79" name="tx79"/>
            <p:cNvSpPr/>
            <p:nvPr/>
          </p:nvSpPr>
          <p:spPr>
            <a:xfrm>
              <a:off x="7122728" y="3264547"/>
              <a:ext cx="180868"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111</a:t>
              </a:r>
            </a:p>
          </p:txBody>
        </p:sp>
        <p:sp>
          <p:nvSpPr>
            <p:cNvPr id="80" name="tx80"/>
            <p:cNvSpPr/>
            <p:nvPr/>
          </p:nvSpPr>
          <p:spPr>
            <a:xfrm>
              <a:off x="7660895" y="3033726"/>
              <a:ext cx="198607"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126</a:t>
              </a:r>
            </a:p>
          </p:txBody>
        </p:sp>
        <p:sp>
          <p:nvSpPr>
            <p:cNvPr id="81" name="tx81"/>
            <p:cNvSpPr/>
            <p:nvPr/>
          </p:nvSpPr>
          <p:spPr>
            <a:xfrm>
              <a:off x="8241033" y="3622584"/>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87</a:t>
              </a:r>
            </a:p>
          </p:txBody>
        </p:sp>
        <p:sp>
          <p:nvSpPr>
            <p:cNvPr id="82" name="tx82"/>
            <p:cNvSpPr/>
            <p:nvPr/>
          </p:nvSpPr>
          <p:spPr>
            <a:xfrm>
              <a:off x="1129555" y="2393522"/>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64</a:t>
              </a:r>
            </a:p>
          </p:txBody>
        </p:sp>
        <p:sp>
          <p:nvSpPr>
            <p:cNvPr id="83" name="tx83"/>
            <p:cNvSpPr/>
            <p:nvPr/>
          </p:nvSpPr>
          <p:spPr>
            <a:xfrm>
              <a:off x="1676591" y="2432481"/>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63</a:t>
              </a:r>
            </a:p>
          </p:txBody>
        </p:sp>
        <p:sp>
          <p:nvSpPr>
            <p:cNvPr id="84" name="tx84"/>
            <p:cNvSpPr/>
            <p:nvPr/>
          </p:nvSpPr>
          <p:spPr>
            <a:xfrm>
              <a:off x="2223628" y="2432481"/>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63</a:t>
              </a:r>
            </a:p>
          </p:txBody>
        </p:sp>
        <p:sp>
          <p:nvSpPr>
            <p:cNvPr id="85" name="tx85"/>
            <p:cNvSpPr/>
            <p:nvPr/>
          </p:nvSpPr>
          <p:spPr>
            <a:xfrm>
              <a:off x="2770665" y="2432481"/>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63</a:t>
              </a:r>
            </a:p>
          </p:txBody>
        </p:sp>
        <p:sp>
          <p:nvSpPr>
            <p:cNvPr id="86" name="tx86"/>
            <p:cNvSpPr/>
            <p:nvPr/>
          </p:nvSpPr>
          <p:spPr>
            <a:xfrm>
              <a:off x="3317702" y="2354563"/>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65</a:t>
              </a:r>
            </a:p>
          </p:txBody>
        </p:sp>
        <p:sp>
          <p:nvSpPr>
            <p:cNvPr id="87" name="tx87"/>
            <p:cNvSpPr/>
            <p:nvPr/>
          </p:nvSpPr>
          <p:spPr>
            <a:xfrm>
              <a:off x="3864738" y="2237686"/>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68</a:t>
              </a:r>
            </a:p>
          </p:txBody>
        </p:sp>
        <p:sp>
          <p:nvSpPr>
            <p:cNvPr id="88" name="tx88"/>
            <p:cNvSpPr/>
            <p:nvPr/>
          </p:nvSpPr>
          <p:spPr>
            <a:xfrm>
              <a:off x="4411775" y="2198727"/>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69</a:t>
              </a:r>
            </a:p>
          </p:txBody>
        </p:sp>
        <p:sp>
          <p:nvSpPr>
            <p:cNvPr id="89" name="tx89"/>
            <p:cNvSpPr/>
            <p:nvPr/>
          </p:nvSpPr>
          <p:spPr>
            <a:xfrm>
              <a:off x="4958812" y="2198727"/>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69</a:t>
              </a:r>
            </a:p>
          </p:txBody>
        </p:sp>
        <p:sp>
          <p:nvSpPr>
            <p:cNvPr id="90" name="tx90"/>
            <p:cNvSpPr/>
            <p:nvPr/>
          </p:nvSpPr>
          <p:spPr>
            <a:xfrm>
              <a:off x="5505849" y="2198727"/>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69</a:t>
              </a:r>
            </a:p>
          </p:txBody>
        </p:sp>
        <p:sp>
          <p:nvSpPr>
            <p:cNvPr id="91" name="tx91"/>
            <p:cNvSpPr/>
            <p:nvPr/>
          </p:nvSpPr>
          <p:spPr>
            <a:xfrm>
              <a:off x="6052886" y="2432481"/>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63</a:t>
              </a:r>
            </a:p>
          </p:txBody>
        </p:sp>
        <p:sp>
          <p:nvSpPr>
            <p:cNvPr id="92" name="tx92"/>
            <p:cNvSpPr/>
            <p:nvPr/>
          </p:nvSpPr>
          <p:spPr>
            <a:xfrm>
              <a:off x="6599922" y="2354563"/>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65</a:t>
              </a:r>
            </a:p>
          </p:txBody>
        </p:sp>
        <p:sp>
          <p:nvSpPr>
            <p:cNvPr id="93" name="tx93"/>
            <p:cNvSpPr/>
            <p:nvPr/>
          </p:nvSpPr>
          <p:spPr>
            <a:xfrm>
              <a:off x="7146959" y="2315604"/>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66</a:t>
              </a:r>
            </a:p>
          </p:txBody>
        </p:sp>
        <p:sp>
          <p:nvSpPr>
            <p:cNvPr id="94" name="tx94"/>
            <p:cNvSpPr/>
            <p:nvPr/>
          </p:nvSpPr>
          <p:spPr>
            <a:xfrm>
              <a:off x="7693996" y="2276645"/>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67</a:t>
              </a:r>
            </a:p>
          </p:txBody>
        </p:sp>
        <p:sp>
          <p:nvSpPr>
            <p:cNvPr id="95" name="tx95"/>
            <p:cNvSpPr/>
            <p:nvPr/>
          </p:nvSpPr>
          <p:spPr>
            <a:xfrm>
              <a:off x="8241033" y="2237686"/>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68</a:t>
              </a:r>
            </a:p>
          </p:txBody>
        </p:sp>
        <p:sp>
          <p:nvSpPr>
            <p:cNvPr id="96" name="tx96"/>
            <p:cNvSpPr/>
            <p:nvPr/>
          </p:nvSpPr>
          <p:spPr>
            <a:xfrm>
              <a:off x="1129555" y="4349989"/>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21</a:t>
              </a:r>
            </a:p>
          </p:txBody>
        </p:sp>
        <p:sp>
          <p:nvSpPr>
            <p:cNvPr id="97" name="tx97"/>
            <p:cNvSpPr/>
            <p:nvPr/>
          </p:nvSpPr>
          <p:spPr>
            <a:xfrm>
              <a:off x="1676591" y="4272072"/>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23</a:t>
              </a:r>
            </a:p>
          </p:txBody>
        </p:sp>
        <p:sp>
          <p:nvSpPr>
            <p:cNvPr id="98" name="tx98"/>
            <p:cNvSpPr/>
            <p:nvPr/>
          </p:nvSpPr>
          <p:spPr>
            <a:xfrm>
              <a:off x="2223628" y="4233113"/>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24</a:t>
              </a:r>
            </a:p>
          </p:txBody>
        </p:sp>
        <p:sp>
          <p:nvSpPr>
            <p:cNvPr id="99" name="tx99"/>
            <p:cNvSpPr/>
            <p:nvPr/>
          </p:nvSpPr>
          <p:spPr>
            <a:xfrm>
              <a:off x="2770665" y="4155195"/>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26</a:t>
              </a:r>
            </a:p>
          </p:txBody>
        </p:sp>
        <p:sp>
          <p:nvSpPr>
            <p:cNvPr id="100" name="tx100"/>
            <p:cNvSpPr/>
            <p:nvPr/>
          </p:nvSpPr>
          <p:spPr>
            <a:xfrm>
              <a:off x="3317702" y="4038318"/>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29</a:t>
              </a:r>
            </a:p>
          </p:txBody>
        </p:sp>
        <p:sp>
          <p:nvSpPr>
            <p:cNvPr id="101" name="tx101"/>
            <p:cNvSpPr/>
            <p:nvPr/>
          </p:nvSpPr>
          <p:spPr>
            <a:xfrm>
              <a:off x="3864738" y="3960400"/>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31</a:t>
              </a:r>
            </a:p>
          </p:txBody>
        </p:sp>
        <p:sp>
          <p:nvSpPr>
            <p:cNvPr id="102" name="tx102"/>
            <p:cNvSpPr/>
            <p:nvPr/>
          </p:nvSpPr>
          <p:spPr>
            <a:xfrm>
              <a:off x="4411775" y="3921441"/>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32</a:t>
              </a:r>
            </a:p>
          </p:txBody>
        </p:sp>
        <p:sp>
          <p:nvSpPr>
            <p:cNvPr id="103" name="tx103"/>
            <p:cNvSpPr/>
            <p:nvPr/>
          </p:nvSpPr>
          <p:spPr>
            <a:xfrm>
              <a:off x="4958812" y="3570811"/>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41</a:t>
              </a:r>
            </a:p>
          </p:txBody>
        </p:sp>
        <p:sp>
          <p:nvSpPr>
            <p:cNvPr id="104" name="tx104"/>
            <p:cNvSpPr/>
            <p:nvPr/>
          </p:nvSpPr>
          <p:spPr>
            <a:xfrm>
              <a:off x="5505849" y="3414975"/>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45</a:t>
              </a:r>
            </a:p>
          </p:txBody>
        </p:sp>
        <p:sp>
          <p:nvSpPr>
            <p:cNvPr id="105" name="tx105"/>
            <p:cNvSpPr/>
            <p:nvPr/>
          </p:nvSpPr>
          <p:spPr>
            <a:xfrm>
              <a:off x="6052886" y="3414975"/>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45</a:t>
              </a:r>
            </a:p>
          </p:txBody>
        </p:sp>
        <p:sp>
          <p:nvSpPr>
            <p:cNvPr id="106" name="tx106"/>
            <p:cNvSpPr/>
            <p:nvPr/>
          </p:nvSpPr>
          <p:spPr>
            <a:xfrm>
              <a:off x="6599922" y="3298098"/>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48</a:t>
              </a:r>
            </a:p>
          </p:txBody>
        </p:sp>
        <p:sp>
          <p:nvSpPr>
            <p:cNvPr id="107" name="tx107"/>
            <p:cNvSpPr/>
            <p:nvPr/>
          </p:nvSpPr>
          <p:spPr>
            <a:xfrm>
              <a:off x="7146959" y="3259139"/>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49</a:t>
              </a:r>
            </a:p>
          </p:txBody>
        </p:sp>
        <p:sp>
          <p:nvSpPr>
            <p:cNvPr id="108" name="tx108"/>
            <p:cNvSpPr/>
            <p:nvPr/>
          </p:nvSpPr>
          <p:spPr>
            <a:xfrm>
              <a:off x="7693996" y="3142262"/>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52</a:t>
              </a:r>
            </a:p>
          </p:txBody>
        </p:sp>
        <p:sp>
          <p:nvSpPr>
            <p:cNvPr id="109" name="tx109"/>
            <p:cNvSpPr/>
            <p:nvPr/>
          </p:nvSpPr>
          <p:spPr>
            <a:xfrm>
              <a:off x="8241033" y="3064344"/>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54</a:t>
              </a:r>
            </a:p>
          </p:txBody>
        </p:sp>
        <p:sp>
          <p:nvSpPr>
            <p:cNvPr id="110" name="rc110"/>
            <p:cNvSpPr/>
            <p:nvPr/>
          </p:nvSpPr>
          <p:spPr>
            <a:xfrm>
              <a:off x="867535" y="860973"/>
              <a:ext cx="7767922" cy="4414047"/>
            </a:xfrm>
            <a:prstGeom prst="rect">
              <a:avLst/>
            </a:prstGeom>
            <a:noFill/>
            <a:ln w="13550" cap="rnd">
              <a:solidFill>
                <a:srgbClr val="BEBEBE">
                  <a:alpha val="100000"/>
                </a:srgbClr>
              </a:solidFill>
              <a:prstDash val="solid"/>
              <a:round/>
            </a:ln>
          </p:spPr>
          <p:txBody>
            <a:bodyPr/>
            <a:lstStyle/>
            <a:p/>
          </p:txBody>
        </p:sp>
        <p:sp>
          <p:nvSpPr>
            <p:cNvPr id="111" name="tx111"/>
            <p:cNvSpPr/>
            <p:nvPr/>
          </p:nvSpPr>
          <p:spPr>
            <a:xfrm>
              <a:off x="4291965" y="713542"/>
              <a:ext cx="91906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WB FCV countries</a:t>
              </a:r>
            </a:p>
          </p:txBody>
        </p:sp>
        <p:sp>
          <p:nvSpPr>
            <p:cNvPr id="112" name="tx112"/>
            <p:cNvSpPr/>
            <p:nvPr/>
          </p:nvSpPr>
          <p:spPr>
            <a:xfrm rot="-5400000">
              <a:off x="1054391"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2012</a:t>
              </a:r>
            </a:p>
          </p:txBody>
        </p:sp>
        <p:sp>
          <p:nvSpPr>
            <p:cNvPr id="113" name="tx113"/>
            <p:cNvSpPr/>
            <p:nvPr/>
          </p:nvSpPr>
          <p:spPr>
            <a:xfrm rot="-5400000">
              <a:off x="1601428"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2013</a:t>
              </a:r>
            </a:p>
          </p:txBody>
        </p:sp>
        <p:sp>
          <p:nvSpPr>
            <p:cNvPr id="114" name="tx114"/>
            <p:cNvSpPr/>
            <p:nvPr/>
          </p:nvSpPr>
          <p:spPr>
            <a:xfrm rot="-5400000">
              <a:off x="2148464"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2014</a:t>
              </a:r>
            </a:p>
          </p:txBody>
        </p:sp>
        <p:sp>
          <p:nvSpPr>
            <p:cNvPr id="115" name="tx115"/>
            <p:cNvSpPr/>
            <p:nvPr/>
          </p:nvSpPr>
          <p:spPr>
            <a:xfrm rot="-5400000">
              <a:off x="2695501"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2015</a:t>
              </a:r>
            </a:p>
          </p:txBody>
        </p:sp>
        <p:sp>
          <p:nvSpPr>
            <p:cNvPr id="116" name="tx116"/>
            <p:cNvSpPr/>
            <p:nvPr/>
          </p:nvSpPr>
          <p:spPr>
            <a:xfrm rot="-5400000">
              <a:off x="3242538"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2016</a:t>
              </a:r>
            </a:p>
          </p:txBody>
        </p:sp>
        <p:sp>
          <p:nvSpPr>
            <p:cNvPr id="117" name="tx117"/>
            <p:cNvSpPr/>
            <p:nvPr/>
          </p:nvSpPr>
          <p:spPr>
            <a:xfrm rot="-5400000">
              <a:off x="3789575"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2017</a:t>
              </a:r>
            </a:p>
          </p:txBody>
        </p:sp>
        <p:sp>
          <p:nvSpPr>
            <p:cNvPr id="118" name="tx118"/>
            <p:cNvSpPr/>
            <p:nvPr/>
          </p:nvSpPr>
          <p:spPr>
            <a:xfrm rot="-5400000">
              <a:off x="4336612"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a:t>
              </a:r>
            </a:p>
          </p:txBody>
        </p:sp>
        <p:sp>
          <p:nvSpPr>
            <p:cNvPr id="119" name="tx119"/>
            <p:cNvSpPr/>
            <p:nvPr/>
          </p:nvSpPr>
          <p:spPr>
            <a:xfrm rot="-5400000">
              <a:off x="4883648"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120" name="tx120"/>
            <p:cNvSpPr/>
            <p:nvPr/>
          </p:nvSpPr>
          <p:spPr>
            <a:xfrm rot="-5400000">
              <a:off x="5430685"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a:t>
              </a:r>
            </a:p>
          </p:txBody>
        </p:sp>
        <p:sp>
          <p:nvSpPr>
            <p:cNvPr id="121" name="tx121"/>
            <p:cNvSpPr/>
            <p:nvPr/>
          </p:nvSpPr>
          <p:spPr>
            <a:xfrm rot="-5400000">
              <a:off x="5977722"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2021</a:t>
              </a:r>
            </a:p>
          </p:txBody>
        </p:sp>
        <p:sp>
          <p:nvSpPr>
            <p:cNvPr id="122" name="tx122"/>
            <p:cNvSpPr/>
            <p:nvPr/>
          </p:nvSpPr>
          <p:spPr>
            <a:xfrm rot="-5400000">
              <a:off x="6524759"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a:t>
              </a:r>
            </a:p>
          </p:txBody>
        </p:sp>
        <p:sp>
          <p:nvSpPr>
            <p:cNvPr id="123" name="tx123"/>
            <p:cNvSpPr/>
            <p:nvPr/>
          </p:nvSpPr>
          <p:spPr>
            <a:xfrm rot="-5400000">
              <a:off x="7071796"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2023</a:t>
              </a:r>
            </a:p>
          </p:txBody>
        </p:sp>
        <p:sp>
          <p:nvSpPr>
            <p:cNvPr id="124" name="tx124"/>
            <p:cNvSpPr/>
            <p:nvPr/>
          </p:nvSpPr>
          <p:spPr>
            <a:xfrm rot="-5400000">
              <a:off x="7618832"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125" name="tx125"/>
            <p:cNvSpPr/>
            <p:nvPr/>
          </p:nvSpPr>
          <p:spPr>
            <a:xfrm rot="-5400000">
              <a:off x="8165869"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126" name="tx126"/>
            <p:cNvSpPr/>
            <p:nvPr/>
          </p:nvSpPr>
          <p:spPr>
            <a:xfrm>
              <a:off x="649548" y="5028891"/>
              <a:ext cx="15535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0K</a:t>
              </a:r>
            </a:p>
          </p:txBody>
        </p:sp>
        <p:sp>
          <p:nvSpPr>
            <p:cNvPr id="127" name="tx127"/>
            <p:cNvSpPr/>
            <p:nvPr/>
          </p:nvSpPr>
          <p:spPr>
            <a:xfrm>
              <a:off x="508182" y="3509728"/>
              <a:ext cx="29672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100K</a:t>
              </a:r>
            </a:p>
          </p:txBody>
        </p:sp>
        <p:sp>
          <p:nvSpPr>
            <p:cNvPr id="128" name="tx128"/>
            <p:cNvSpPr/>
            <p:nvPr/>
          </p:nvSpPr>
          <p:spPr>
            <a:xfrm>
              <a:off x="508182" y="1990565"/>
              <a:ext cx="29672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200K</a:t>
              </a:r>
            </a:p>
          </p:txBody>
        </p:sp>
        <p:sp>
          <p:nvSpPr>
            <p:cNvPr id="129" name="tx129"/>
            <p:cNvSpPr/>
            <p:nvPr/>
          </p:nvSpPr>
          <p:spPr>
            <a:xfrm>
              <a:off x="8698088" y="5028891"/>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130" name="tx130"/>
            <p:cNvSpPr/>
            <p:nvPr/>
          </p:nvSpPr>
          <p:spPr>
            <a:xfrm>
              <a:off x="8698088" y="4249713"/>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a:t>
              </a:r>
            </a:p>
          </p:txBody>
        </p:sp>
        <p:sp>
          <p:nvSpPr>
            <p:cNvPr id="131" name="tx131"/>
            <p:cNvSpPr/>
            <p:nvPr/>
          </p:nvSpPr>
          <p:spPr>
            <a:xfrm>
              <a:off x="8698088" y="3470534"/>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40</a:t>
              </a:r>
            </a:p>
          </p:txBody>
        </p:sp>
        <p:sp>
          <p:nvSpPr>
            <p:cNvPr id="132" name="tx132"/>
            <p:cNvSpPr/>
            <p:nvPr/>
          </p:nvSpPr>
          <p:spPr>
            <a:xfrm>
              <a:off x="8698088" y="2691355"/>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60</a:t>
              </a:r>
            </a:p>
          </p:txBody>
        </p:sp>
        <p:sp>
          <p:nvSpPr>
            <p:cNvPr id="133" name="tx133"/>
            <p:cNvSpPr/>
            <p:nvPr/>
          </p:nvSpPr>
          <p:spPr>
            <a:xfrm>
              <a:off x="8698088" y="1912176"/>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80</a:t>
              </a:r>
            </a:p>
          </p:txBody>
        </p:sp>
        <p:sp>
          <p:nvSpPr>
            <p:cNvPr id="134" name="tx134"/>
            <p:cNvSpPr/>
            <p:nvPr/>
          </p:nvSpPr>
          <p:spPr>
            <a:xfrm>
              <a:off x="8698088" y="1132997"/>
              <a:ext cx="21204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100</a:t>
              </a:r>
            </a:p>
          </p:txBody>
        </p:sp>
        <p:sp>
          <p:nvSpPr>
            <p:cNvPr id="135" name="tx135"/>
            <p:cNvSpPr/>
            <p:nvPr/>
          </p:nvSpPr>
          <p:spPr>
            <a:xfrm rot="-5400000">
              <a:off x="-802245" y="3017980"/>
              <a:ext cx="239234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Number of measles cases (thousands)</a:t>
              </a:r>
            </a:p>
          </p:txBody>
        </p:sp>
        <p:sp>
          <p:nvSpPr>
            <p:cNvPr id="136" name="tx136"/>
            <p:cNvSpPr/>
            <p:nvPr/>
          </p:nvSpPr>
          <p:spPr>
            <a:xfrm rot="5400000">
              <a:off x="8233391" y="3017980"/>
              <a:ext cx="158200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Vaccination coverage (%)</a:t>
              </a:r>
            </a:p>
          </p:txBody>
        </p:sp>
        <p:sp>
          <p:nvSpPr>
            <p:cNvPr id="137" name="pl137"/>
            <p:cNvSpPr/>
            <p:nvPr/>
          </p:nvSpPr>
          <p:spPr>
            <a:xfrm>
              <a:off x="3315647" y="6103153"/>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38" name="pt138"/>
            <p:cNvSpPr/>
            <p:nvPr/>
          </p:nvSpPr>
          <p:spPr>
            <a:xfrm>
              <a:off x="3371828" y="607155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39" name="pl139"/>
            <p:cNvSpPr/>
            <p:nvPr/>
          </p:nvSpPr>
          <p:spPr>
            <a:xfrm>
              <a:off x="4062444" y="6103153"/>
              <a:ext cx="175564" cy="0"/>
            </a:xfrm>
            <a:custGeom>
              <a:avLst/>
              <a:pathLst>
                <a:path w="175564" h="0">
                  <a:moveTo>
                    <a:pt x="0" y="0"/>
                  </a:moveTo>
                  <a:lnTo>
                    <a:pt x="175564" y="0"/>
                  </a:lnTo>
                </a:path>
              </a:pathLst>
            </a:custGeom>
            <a:ln w="27101" cap="flat">
              <a:solidFill>
                <a:srgbClr val="002759">
                  <a:alpha val="100000"/>
                </a:srgbClr>
              </a:solidFill>
              <a:prstDash val="solid"/>
              <a:round/>
            </a:ln>
          </p:spPr>
          <p:txBody>
            <a:bodyPr/>
            <a:lstStyle/>
            <a:p/>
          </p:txBody>
        </p:sp>
        <p:sp>
          <p:nvSpPr>
            <p:cNvPr id="140" name="pt140"/>
            <p:cNvSpPr/>
            <p:nvPr/>
          </p:nvSpPr>
          <p:spPr>
            <a:xfrm>
              <a:off x="4118625" y="607155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141" name="tx141"/>
            <p:cNvSpPr/>
            <p:nvPr/>
          </p:nvSpPr>
          <p:spPr>
            <a:xfrm>
              <a:off x="3582746" y="6053135"/>
              <a:ext cx="38816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MCV1</a:t>
              </a:r>
            </a:p>
          </p:txBody>
        </p:sp>
        <p:sp>
          <p:nvSpPr>
            <p:cNvPr id="142" name="tx142"/>
            <p:cNvSpPr/>
            <p:nvPr/>
          </p:nvSpPr>
          <p:spPr>
            <a:xfrm>
              <a:off x="4329543" y="6053135"/>
              <a:ext cx="38816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MCV2</a:t>
              </a:r>
            </a:p>
          </p:txBody>
        </p:sp>
        <p:sp>
          <p:nvSpPr>
            <p:cNvPr id="143" name="rc143"/>
            <p:cNvSpPr/>
            <p:nvPr/>
          </p:nvSpPr>
          <p:spPr>
            <a:xfrm>
              <a:off x="5005062" y="6002425"/>
              <a:ext cx="201456" cy="201456"/>
            </a:xfrm>
            <a:prstGeom prst="rect">
              <a:avLst/>
            </a:prstGeom>
            <a:solidFill>
              <a:srgbClr val="1CABE2">
                <a:alpha val="100000"/>
              </a:srgbClr>
            </a:solidFill>
          </p:spPr>
          <p:txBody>
            <a:bodyPr/>
            <a:lstStyle/>
            <a:p/>
          </p:txBody>
        </p:sp>
        <p:sp>
          <p:nvSpPr>
            <p:cNvPr id="144" name="tx144"/>
            <p:cNvSpPr/>
            <p:nvPr/>
          </p:nvSpPr>
          <p:spPr>
            <a:xfrm>
              <a:off x="5285107" y="6053135"/>
              <a:ext cx="92418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Measles cases</a:t>
              </a:r>
            </a:p>
          </p:txBody>
        </p:sp>
        <p:sp>
          <p:nvSpPr>
            <p:cNvPr id="145" name="tx145"/>
            <p:cNvSpPr/>
            <p:nvPr/>
          </p:nvSpPr>
          <p:spPr>
            <a:xfrm>
              <a:off x="2339583" y="435349"/>
              <a:ext cx="4823825"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Trends in the number of measles cases and MCV coverage, 2012-2025</a:t>
              </a:r>
            </a:p>
          </p:txBody>
        </p:sp>
        <p:sp>
          <p:nvSpPr>
            <p:cNvPr id="146" name="tx146"/>
            <p:cNvSpPr/>
            <p:nvPr/>
          </p:nvSpPr>
          <p:spPr>
            <a:xfrm>
              <a:off x="4442385" y="6352059"/>
              <a:ext cx="419307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47" name="tx147"/>
            <p:cNvSpPr/>
            <p:nvPr/>
          </p:nvSpPr>
          <p:spPr>
            <a:xfrm>
              <a:off x="3533837" y="6472760"/>
              <a:ext cx="510162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Reported measles and rubella cases and incidence rates by WHO Member States, as of 12 June 2026.</a:t>
              </a:r>
            </a:p>
          </p:txBody>
        </p:sp>
        <p:sp>
          <p:nvSpPr>
            <p:cNvPr id="148" name="tx148"/>
            <p:cNvSpPr/>
            <p:nvPr/>
          </p:nvSpPr>
          <p:spPr>
            <a:xfrm>
              <a:off x="4291509" y="6593460"/>
              <a:ext cx="434394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Provisional data based on monthly data reported to WHO (Geneva) as of 12 June 2026.</a:t>
              </a:r>
            </a:p>
          </p:txBody>
        </p:sp>
      </p:grpSp>
      <p:sp>
        <p:nvSpPr>
          <p:cNvPr id="14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strike="noStrike">
                <a:solidFill>
                  <a:srgbClr val="FFFFFF">
                    <a:alpha val="100000"/>
                  </a:srgbClr>
                </a:solidFill>
                <a:latin typeface="Arial"/>
                <a:cs typeface="Arial"/>
                <a:ea typeface="Arial"/>
                <a:sym typeface="Arial"/>
              </a:rPr>
              <a:t>This chart shows trends in the number of measles cases and MCV coverage (WB FCV countries).
In 2025, there were 87,151 confirmed measles cases - a decrease from 125,913 in 2024.
Measles cases were reported in 21 countries (Burkina Faso, Cameroon, CAR, Congo, Ethiopia, Mali, Mozambique, Niger, Nigeria, South Sudan, Afghanistan, Iran, Iraq, Lebanon, Libya, Somalia, Sudan, Syria, Yemen, Ukraine, and Myanmar). Yemen reported the highest number of cases (n=32,448), accounting for 37% of total cases in the region.
Very high vaccination coverage is necessary to interrupt measles transmission due to the virus's high transmissibility. The WHO recommends a minimum of 95% coverage with two doses of MCV through routine immunization services.</a:t>
            </a: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005840"/>
            <a:ext cx="8869680" cy="576072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WB FCV countries, 12 out of 24 (50%) countries had MCV1 coverage below 70% in 2025. These are Afghanistan, CAR, Haiti, Lebanon, Mali, Mozambique, Nigeria, Papua New Guinea, Somalia, Sudan, Syria, and Yemen.
These countries account for approximately 16.1 million (59%) of the total annual cohort of surviving infants in the region.
There were 5 (21%) countries that achieved MCV1 of 90% or higher, accounting for 2.8 million (10%) of the total cohort.</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5 countries achieved at least 90% MCV1 coverage, while 12 had coverage below 70%.</a:t>
            </a:r>
          </a:p>
        </p:txBody>
      </p:sp>
      <p:grpSp xmlns:pic="http://schemas.openxmlformats.org/drawingml/2006/picture">
        <p:nvGrpSpPr>
          <p:cNvPr id="5" name=""/>
          <p:cNvGrpSpPr/>
          <p:nvPr/>
        </p:nvGrpSpPr>
        <p:grpSpPr>
          <a:xfrm>
            <a:off x="292608" y="822960"/>
            <a:ext cx="8595360" cy="28575"/>
            <a:chOff x="292608" y="822960"/>
            <a:chExt cx="8595360" cy="28575"/>
          </a:xfrm>
        </p:grpSpPr>
        <p:sp>
          <p:nvSpPr>
            <p:cNvPr id="6" name="rc3"/>
            <p:cNvSpPr/>
            <p:nvPr/>
          </p:nvSpPr>
          <p:spPr>
            <a:xfrm>
              <a:off x="292608" y="8229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822960"/>
              <a:ext cx="8595360" cy="28575"/>
            </a:xfrm>
            <a:prstGeom prst="rect">
              <a:avLst/>
            </a:prstGeom>
            <a:solidFill>
              <a:srgbClr val="000000">
                <a:alpha val="100000"/>
              </a:srgbClr>
            </a:solidFill>
          </p:spPr>
          <p:txBody>
            <a:bodyPr/>
            <a:lstStyle/>
            <a:p/>
          </p:txBody>
        </p:sp>
      </p:gr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Among the 20 countries with the lowest MCV1 coverage in 2025, Libya had the highest coverage (93%), while Yemen had the lowest coverage (41%).
MCV1 coverage increased in 8 out of these 20 countries between 2024 and 2025. The largest increase was 22 percentage points in Sudan from 46% to 68%.
6 countries saw a decrease in coverage (Afghanistan, Haiti, Mali, Nigeria, Somalia, and Syria). The largest decline was 15% points in Haiti from 77% to 62%. Coverage remained constant between 2024 and 2025 in the remaining 6 countries.
In 2025, 1 out of these 20 countries had achieved MCV1 coverage of at least 90%.</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algn="ctr" marL="0" marR="0">
              <a:lnSpc>
                <a:spcPct val="100000"/>
              </a:lnSpc>
              <a:spcBef>
                <a:spcPts val="0"/>
              </a:spcBef>
              <a:spcAft>
                <a:spcPts val="0"/>
              </a:spcAft>
              <a:buNone/>
            </a:pPr>
            <a:r>
              <a:rPr cap="none" sz="2800" i="0" b="1" u="none" strike="noStrike">
                <a:solidFill>
                  <a:srgbClr val="FFFFFF">
                    <a:alpha val="100000"/>
                  </a:srgbClr>
                </a:solidFill>
                <a:latin typeface="Aptos (Body)"/>
                <a:cs typeface="Aptos (Body)"/>
                <a:ea typeface="Aptos (Body)"/>
                <a:sym typeface="Aptos (Body)"/>
              </a:rPr>
              <a:t>Key concepts</a:t>
            </a:r>
          </a:p>
        </p:txBody>
      </p:sp>
      <p:sp>
        <p:nvSpPr>
          <p:cNvPr id="3" name="body"/>
          <p:cNvSpPr>
            <a:spLocks noGrp="1"/>
          </p:cNvSpPr>
          <p:nvPr>
            <p:ph/>
          </p:nvPr>
        </p:nvSpPr>
        <p:spPr>
          <a:xfrm>
            <a:off x="411480" y="1024128"/>
            <a:ext cx="5129784" cy="5266944"/>
          </a:xfrm>
          <a:solidFill>
            <a:srgbClr val="203864">
              <a:alpha val="100000"/>
            </a:srgbClr>
          </a:solidFill>
        </p:spPr>
        <p:txBody>
          <a:bodyPr/>
          <a:lstStyle/>
          <a:p>
            <a:pPr algn="l" marL="0" marR="0">
              <a:lnSpc>
                <a:spcPct val="100000"/>
              </a:lnSpc>
              <a:spcBef>
                <a:spcPts val="0"/>
              </a:spcBef>
              <a:spcAft>
                <a:spcPts val="0"/>
              </a:spcAft>
              <a:buNone/>
            </a:pPr>
            <a:r>
              <a:rPr cap="none" sz="1600" i="0" b="0" u="none" strike="noStrike">
                <a:solidFill>
                  <a:srgbClr val="FFFFFF">
                    <a:alpha val="100000"/>
                  </a:srgbClr>
                </a:solidFill>
                <a:latin typeface="Aptos (Body)"/>
                <a:cs typeface="Aptos (Body)"/>
                <a:ea typeface="Aptos (Body)"/>
                <a:sym typeface="Aptos (Body)"/>
              </a:rPr>
              <a:t>•  The World Health Organization (WHO) provides global vaccine recommendations, which are adapted by countries based on local needs. Only DTP, polio and measles-containing vaccines are used in all countries.
•  DTP1 is a marker of access to routine immunization services, and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
•  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4" name="body"/>
          <p:cNvSpPr>
            <a:spLocks noGrp="1"/>
          </p:cNvSpPr>
          <p:nvPr>
            <p:ph/>
          </p:nvPr>
        </p:nvSpPr>
        <p:spPr>
          <a:xfrm>
            <a:off x="5952744" y="1024128"/>
            <a:ext cx="5897880" cy="5998464"/>
          </a:xfrm>
          <a:solidFill>
            <a:srgbClr val="203864">
              <a:alpha val="100000"/>
            </a:srgbClr>
          </a:solidFill>
        </p:spPr>
        <p:txBody>
          <a:bodyPr/>
          <a:lstStyle/>
          <a:p>
            <a:pPr algn="l" marL="0" marR="0">
              <a:lnSpc>
                <a:spcPct val="100000"/>
              </a:lnSpc>
              <a:spcBef>
                <a:spcPts val="0"/>
              </a:spcBef>
              <a:spcAft>
                <a:spcPts val="0"/>
              </a:spcAft>
              <a:buNone/>
            </a:pPr>
            <a:r>
              <a:rPr cap="none" sz="1600" i="0" b="0" u="none" strike="noStrike">
                <a:solidFill>
                  <a:srgbClr val="FFFFFF">
                    <a:alpha val="100000"/>
                  </a:srgbClr>
                </a:solidFill>
                <a:latin typeface="Aptos (Body)"/>
                <a:cs typeface="Aptos (Body)"/>
                <a:ea typeface="Aptos (Body)"/>
                <a:sym typeface="Aptos (Body)"/>
              </a:rPr>
              <a:t>•  DTP1-DTP3 drop-out measures the percentage of children who received DTP1 but not DTP3, and highlights where children are lost along the vaccination pathway, highlighting potential weaknesses in service delivery and follow-up.
•  MCV1 (usually recommended between 9-12 months) assesses the ability to deliver vaccines later in infancy. It serves as a tracer for protection against measles and is a good indicator of health system performance.
•  HPV vaccine protects against specific types of human papilloma virus (HPV), and is used to measure life cycle vaccination.
•  Other key indicators include PCVC and MCV2, which are used to monitor the Sustainable Development Goals (SDGs).
•  Together, these indicators provide a consistent and comparable way to track immunization progress, identify missed communities and monitor global targets, including those under the Immunization Agenda 2030 (IA2030) and Sustainable Development Goals (SDGs).
</a:t>
            </a: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the difference in MCV1 coverage compared to 2019, for the 20 countries with the largest declines in coverage between 2019 and 2025. Among the 20 countries with the largest declines in MCV1 coverage between 2019 and 2025, Coverage was higher in 2025 compared to 2019 in 7 of these 20 countries (CAR, Iraq, Niger, Papua New Guinea, Somalia, South Sudan, and Ukraine). The largest increase in coverage was 9% points in Iraq from 86% in 2019 to 95% in 2025 and Somalia from 52% in 2019 to 61% in 2025. Coverage was lower than in 2019 in 11 of these 20 countries (Afghanistan, Haiti, Lebanon, Mali, Mozambique, Myanmar, Nigeria, State of Palestine, Sudan, Syria, and Yemen). The largest decline in coverage was 22% points in Sudan from 90% in 2019 to 68% in 2025. Coverage was unchanged in 2 of these 20 countries (Burkina Faso and Iran).</a:t>
            </a: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2812880" y="660111"/>
              <a:ext cx="0" cy="5171243"/>
            </a:xfrm>
            <a:custGeom>
              <a:avLst/>
              <a:pathLst>
                <a:path w="0" h="5171243">
                  <a:moveTo>
                    <a:pt x="0" y="5171243"/>
                  </a:moveTo>
                  <a:lnTo>
                    <a:pt x="0" y="0"/>
                  </a:lnTo>
                  <a:lnTo>
                    <a:pt x="0" y="0"/>
                  </a:lnTo>
                </a:path>
              </a:pathLst>
            </a:custGeom>
            <a:ln w="6775" cap="flat">
              <a:solidFill>
                <a:srgbClr val="EBEBEB">
                  <a:alpha val="100000"/>
                </a:srgbClr>
              </a:solidFill>
              <a:prstDash val="solid"/>
              <a:round/>
            </a:ln>
          </p:spPr>
          <p:txBody>
            <a:bodyPr/>
            <a:lstStyle/>
            <a:p/>
          </p:txBody>
        </p:sp>
        <p:sp>
          <p:nvSpPr>
            <p:cNvPr id="5" name="pl5"/>
            <p:cNvSpPr/>
            <p:nvPr/>
          </p:nvSpPr>
          <p:spPr>
            <a:xfrm>
              <a:off x="4284613" y="660111"/>
              <a:ext cx="0" cy="5171243"/>
            </a:xfrm>
            <a:custGeom>
              <a:avLst/>
              <a:pathLst>
                <a:path w="0" h="5171243">
                  <a:moveTo>
                    <a:pt x="0" y="5171243"/>
                  </a:moveTo>
                  <a:lnTo>
                    <a:pt x="0" y="0"/>
                  </a:lnTo>
                  <a:lnTo>
                    <a:pt x="0" y="0"/>
                  </a:lnTo>
                </a:path>
              </a:pathLst>
            </a:custGeom>
            <a:ln w="6775" cap="flat">
              <a:solidFill>
                <a:srgbClr val="EBEBEB">
                  <a:alpha val="100000"/>
                </a:srgbClr>
              </a:solidFill>
              <a:prstDash val="solid"/>
              <a:round/>
            </a:ln>
          </p:spPr>
          <p:txBody>
            <a:bodyPr/>
            <a:lstStyle/>
            <a:p/>
          </p:txBody>
        </p:sp>
        <p:sp>
          <p:nvSpPr>
            <p:cNvPr id="6" name="pl6"/>
            <p:cNvSpPr/>
            <p:nvPr/>
          </p:nvSpPr>
          <p:spPr>
            <a:xfrm>
              <a:off x="5756346" y="660111"/>
              <a:ext cx="0" cy="5171243"/>
            </a:xfrm>
            <a:custGeom>
              <a:avLst/>
              <a:pathLst>
                <a:path w="0" h="5171243">
                  <a:moveTo>
                    <a:pt x="0" y="5171243"/>
                  </a:moveTo>
                  <a:lnTo>
                    <a:pt x="0" y="0"/>
                  </a:lnTo>
                  <a:lnTo>
                    <a:pt x="0" y="0"/>
                  </a:lnTo>
                </a:path>
              </a:pathLst>
            </a:custGeom>
            <a:ln w="6775" cap="flat">
              <a:solidFill>
                <a:srgbClr val="EBEBEB">
                  <a:alpha val="100000"/>
                </a:srgbClr>
              </a:solidFill>
              <a:prstDash val="solid"/>
              <a:round/>
            </a:ln>
          </p:spPr>
          <p:txBody>
            <a:bodyPr/>
            <a:lstStyle/>
            <a:p/>
          </p:txBody>
        </p:sp>
        <p:sp>
          <p:nvSpPr>
            <p:cNvPr id="7" name="pl7"/>
            <p:cNvSpPr/>
            <p:nvPr/>
          </p:nvSpPr>
          <p:spPr>
            <a:xfrm>
              <a:off x="7228079" y="660111"/>
              <a:ext cx="0" cy="5171243"/>
            </a:xfrm>
            <a:custGeom>
              <a:avLst/>
              <a:pathLst>
                <a:path w="0" h="5171243">
                  <a:moveTo>
                    <a:pt x="0" y="5171243"/>
                  </a:moveTo>
                  <a:lnTo>
                    <a:pt x="0" y="0"/>
                  </a:lnTo>
                  <a:lnTo>
                    <a:pt x="0" y="0"/>
                  </a:lnTo>
                </a:path>
              </a:pathLst>
            </a:custGeom>
            <a:ln w="6775" cap="flat">
              <a:solidFill>
                <a:srgbClr val="EBEBEB">
                  <a:alpha val="100000"/>
                </a:srgbClr>
              </a:solidFill>
              <a:prstDash val="solid"/>
              <a:round/>
            </a:ln>
          </p:spPr>
          <p:txBody>
            <a:bodyPr/>
            <a:lstStyle/>
            <a:p/>
          </p:txBody>
        </p:sp>
        <p:sp>
          <p:nvSpPr>
            <p:cNvPr id="8" name="pl8"/>
            <p:cNvSpPr/>
            <p:nvPr/>
          </p:nvSpPr>
          <p:spPr>
            <a:xfrm>
              <a:off x="1782667" y="5703143"/>
              <a:ext cx="6475625" cy="0"/>
            </a:xfrm>
            <a:custGeom>
              <a:avLst/>
              <a:pathLst>
                <a:path w="6475625" h="0">
                  <a:moveTo>
                    <a:pt x="0" y="0"/>
                  </a:moveTo>
                  <a:lnTo>
                    <a:pt x="6475625" y="0"/>
                  </a:lnTo>
                  <a:lnTo>
                    <a:pt x="6475625" y="0"/>
                  </a:lnTo>
                </a:path>
              </a:pathLst>
            </a:custGeom>
            <a:ln w="13550" cap="flat">
              <a:solidFill>
                <a:srgbClr val="EBEBEB">
                  <a:alpha val="100000"/>
                </a:srgbClr>
              </a:solidFill>
              <a:prstDash val="solid"/>
              <a:round/>
            </a:ln>
          </p:spPr>
          <p:txBody>
            <a:bodyPr/>
            <a:lstStyle/>
            <a:p/>
          </p:txBody>
        </p:sp>
        <p:sp>
          <p:nvSpPr>
            <p:cNvPr id="9" name="pl9"/>
            <p:cNvSpPr/>
            <p:nvPr/>
          </p:nvSpPr>
          <p:spPr>
            <a:xfrm>
              <a:off x="1782667" y="5489455"/>
              <a:ext cx="6475625" cy="0"/>
            </a:xfrm>
            <a:custGeom>
              <a:avLst/>
              <a:pathLst>
                <a:path w="6475625" h="0">
                  <a:moveTo>
                    <a:pt x="0" y="0"/>
                  </a:moveTo>
                  <a:lnTo>
                    <a:pt x="6475625" y="0"/>
                  </a:lnTo>
                  <a:lnTo>
                    <a:pt x="6475625" y="0"/>
                  </a:lnTo>
                </a:path>
              </a:pathLst>
            </a:custGeom>
            <a:ln w="13550" cap="flat">
              <a:solidFill>
                <a:srgbClr val="EBEBEB">
                  <a:alpha val="100000"/>
                </a:srgbClr>
              </a:solidFill>
              <a:prstDash val="solid"/>
              <a:round/>
            </a:ln>
          </p:spPr>
          <p:txBody>
            <a:bodyPr/>
            <a:lstStyle/>
            <a:p/>
          </p:txBody>
        </p:sp>
        <p:sp>
          <p:nvSpPr>
            <p:cNvPr id="10" name="pl10"/>
            <p:cNvSpPr/>
            <p:nvPr/>
          </p:nvSpPr>
          <p:spPr>
            <a:xfrm>
              <a:off x="1782667" y="5275767"/>
              <a:ext cx="6475625" cy="0"/>
            </a:xfrm>
            <a:custGeom>
              <a:avLst/>
              <a:pathLst>
                <a:path w="6475625" h="0">
                  <a:moveTo>
                    <a:pt x="0" y="0"/>
                  </a:moveTo>
                  <a:lnTo>
                    <a:pt x="6475625" y="0"/>
                  </a:lnTo>
                  <a:lnTo>
                    <a:pt x="6475625" y="0"/>
                  </a:lnTo>
                </a:path>
              </a:pathLst>
            </a:custGeom>
            <a:ln w="13550" cap="flat">
              <a:solidFill>
                <a:srgbClr val="EBEBEB">
                  <a:alpha val="100000"/>
                </a:srgbClr>
              </a:solidFill>
              <a:prstDash val="solid"/>
              <a:round/>
            </a:ln>
          </p:spPr>
          <p:txBody>
            <a:bodyPr/>
            <a:lstStyle/>
            <a:p/>
          </p:txBody>
        </p:sp>
        <p:sp>
          <p:nvSpPr>
            <p:cNvPr id="11" name="pl11"/>
            <p:cNvSpPr/>
            <p:nvPr/>
          </p:nvSpPr>
          <p:spPr>
            <a:xfrm>
              <a:off x="1782667" y="5062079"/>
              <a:ext cx="6475625" cy="0"/>
            </a:xfrm>
            <a:custGeom>
              <a:avLst/>
              <a:pathLst>
                <a:path w="6475625" h="0">
                  <a:moveTo>
                    <a:pt x="0" y="0"/>
                  </a:moveTo>
                  <a:lnTo>
                    <a:pt x="6475625" y="0"/>
                  </a:lnTo>
                  <a:lnTo>
                    <a:pt x="6475625" y="0"/>
                  </a:lnTo>
                </a:path>
              </a:pathLst>
            </a:custGeom>
            <a:ln w="13550" cap="flat">
              <a:solidFill>
                <a:srgbClr val="EBEBEB">
                  <a:alpha val="100000"/>
                </a:srgbClr>
              </a:solidFill>
              <a:prstDash val="solid"/>
              <a:round/>
            </a:ln>
          </p:spPr>
          <p:txBody>
            <a:bodyPr/>
            <a:lstStyle/>
            <a:p/>
          </p:txBody>
        </p:sp>
        <p:sp>
          <p:nvSpPr>
            <p:cNvPr id="12" name="pl12"/>
            <p:cNvSpPr/>
            <p:nvPr/>
          </p:nvSpPr>
          <p:spPr>
            <a:xfrm>
              <a:off x="1782667" y="4848391"/>
              <a:ext cx="6475625" cy="0"/>
            </a:xfrm>
            <a:custGeom>
              <a:avLst/>
              <a:pathLst>
                <a:path w="6475625" h="0">
                  <a:moveTo>
                    <a:pt x="0" y="0"/>
                  </a:moveTo>
                  <a:lnTo>
                    <a:pt x="6475625" y="0"/>
                  </a:lnTo>
                  <a:lnTo>
                    <a:pt x="6475625" y="0"/>
                  </a:lnTo>
                </a:path>
              </a:pathLst>
            </a:custGeom>
            <a:ln w="13550" cap="flat">
              <a:solidFill>
                <a:srgbClr val="EBEBEB">
                  <a:alpha val="100000"/>
                </a:srgbClr>
              </a:solidFill>
              <a:prstDash val="solid"/>
              <a:round/>
            </a:ln>
          </p:spPr>
          <p:txBody>
            <a:bodyPr/>
            <a:lstStyle/>
            <a:p/>
          </p:txBody>
        </p:sp>
        <p:sp>
          <p:nvSpPr>
            <p:cNvPr id="13" name="pl13"/>
            <p:cNvSpPr/>
            <p:nvPr/>
          </p:nvSpPr>
          <p:spPr>
            <a:xfrm>
              <a:off x="1782667" y="4634704"/>
              <a:ext cx="6475625" cy="0"/>
            </a:xfrm>
            <a:custGeom>
              <a:avLst/>
              <a:pathLst>
                <a:path w="6475625" h="0">
                  <a:moveTo>
                    <a:pt x="0" y="0"/>
                  </a:moveTo>
                  <a:lnTo>
                    <a:pt x="6475625" y="0"/>
                  </a:lnTo>
                  <a:lnTo>
                    <a:pt x="6475625" y="0"/>
                  </a:lnTo>
                </a:path>
              </a:pathLst>
            </a:custGeom>
            <a:ln w="13550" cap="flat">
              <a:solidFill>
                <a:srgbClr val="EBEBEB">
                  <a:alpha val="100000"/>
                </a:srgbClr>
              </a:solidFill>
              <a:prstDash val="solid"/>
              <a:round/>
            </a:ln>
          </p:spPr>
          <p:txBody>
            <a:bodyPr/>
            <a:lstStyle/>
            <a:p/>
          </p:txBody>
        </p:sp>
        <p:sp>
          <p:nvSpPr>
            <p:cNvPr id="14" name="pl14"/>
            <p:cNvSpPr/>
            <p:nvPr/>
          </p:nvSpPr>
          <p:spPr>
            <a:xfrm>
              <a:off x="1782667" y="4421016"/>
              <a:ext cx="6475625" cy="0"/>
            </a:xfrm>
            <a:custGeom>
              <a:avLst/>
              <a:pathLst>
                <a:path w="6475625" h="0">
                  <a:moveTo>
                    <a:pt x="0" y="0"/>
                  </a:moveTo>
                  <a:lnTo>
                    <a:pt x="6475625" y="0"/>
                  </a:lnTo>
                  <a:lnTo>
                    <a:pt x="6475625" y="0"/>
                  </a:lnTo>
                </a:path>
              </a:pathLst>
            </a:custGeom>
            <a:ln w="13550" cap="flat">
              <a:solidFill>
                <a:srgbClr val="EBEBEB">
                  <a:alpha val="100000"/>
                </a:srgbClr>
              </a:solidFill>
              <a:prstDash val="solid"/>
              <a:round/>
            </a:ln>
          </p:spPr>
          <p:txBody>
            <a:bodyPr/>
            <a:lstStyle/>
            <a:p/>
          </p:txBody>
        </p:sp>
        <p:sp>
          <p:nvSpPr>
            <p:cNvPr id="15" name="pl15"/>
            <p:cNvSpPr/>
            <p:nvPr/>
          </p:nvSpPr>
          <p:spPr>
            <a:xfrm>
              <a:off x="1782667" y="4207328"/>
              <a:ext cx="6475625" cy="0"/>
            </a:xfrm>
            <a:custGeom>
              <a:avLst/>
              <a:pathLst>
                <a:path w="6475625" h="0">
                  <a:moveTo>
                    <a:pt x="0" y="0"/>
                  </a:moveTo>
                  <a:lnTo>
                    <a:pt x="6475625" y="0"/>
                  </a:lnTo>
                  <a:lnTo>
                    <a:pt x="6475625" y="0"/>
                  </a:lnTo>
                </a:path>
              </a:pathLst>
            </a:custGeom>
            <a:ln w="13550" cap="flat">
              <a:solidFill>
                <a:srgbClr val="EBEBEB">
                  <a:alpha val="100000"/>
                </a:srgbClr>
              </a:solidFill>
              <a:prstDash val="solid"/>
              <a:round/>
            </a:ln>
          </p:spPr>
          <p:txBody>
            <a:bodyPr/>
            <a:lstStyle/>
            <a:p/>
          </p:txBody>
        </p:sp>
        <p:sp>
          <p:nvSpPr>
            <p:cNvPr id="16" name="pl16"/>
            <p:cNvSpPr/>
            <p:nvPr/>
          </p:nvSpPr>
          <p:spPr>
            <a:xfrm>
              <a:off x="1782667" y="3993640"/>
              <a:ext cx="6475625" cy="0"/>
            </a:xfrm>
            <a:custGeom>
              <a:avLst/>
              <a:pathLst>
                <a:path w="6475625" h="0">
                  <a:moveTo>
                    <a:pt x="0" y="0"/>
                  </a:moveTo>
                  <a:lnTo>
                    <a:pt x="6475625" y="0"/>
                  </a:lnTo>
                  <a:lnTo>
                    <a:pt x="6475625" y="0"/>
                  </a:lnTo>
                </a:path>
              </a:pathLst>
            </a:custGeom>
            <a:ln w="13550" cap="flat">
              <a:solidFill>
                <a:srgbClr val="EBEBEB">
                  <a:alpha val="100000"/>
                </a:srgbClr>
              </a:solidFill>
              <a:prstDash val="solid"/>
              <a:round/>
            </a:ln>
          </p:spPr>
          <p:txBody>
            <a:bodyPr/>
            <a:lstStyle/>
            <a:p/>
          </p:txBody>
        </p:sp>
        <p:sp>
          <p:nvSpPr>
            <p:cNvPr id="17" name="pl17"/>
            <p:cNvSpPr/>
            <p:nvPr/>
          </p:nvSpPr>
          <p:spPr>
            <a:xfrm>
              <a:off x="1782667" y="3779953"/>
              <a:ext cx="6475625" cy="0"/>
            </a:xfrm>
            <a:custGeom>
              <a:avLst/>
              <a:pathLst>
                <a:path w="6475625" h="0">
                  <a:moveTo>
                    <a:pt x="0" y="0"/>
                  </a:moveTo>
                  <a:lnTo>
                    <a:pt x="6475625" y="0"/>
                  </a:lnTo>
                  <a:lnTo>
                    <a:pt x="6475625" y="0"/>
                  </a:lnTo>
                </a:path>
              </a:pathLst>
            </a:custGeom>
            <a:ln w="13550" cap="flat">
              <a:solidFill>
                <a:srgbClr val="EBEBEB">
                  <a:alpha val="100000"/>
                </a:srgbClr>
              </a:solidFill>
              <a:prstDash val="solid"/>
              <a:round/>
            </a:ln>
          </p:spPr>
          <p:txBody>
            <a:bodyPr/>
            <a:lstStyle/>
            <a:p/>
          </p:txBody>
        </p:sp>
        <p:sp>
          <p:nvSpPr>
            <p:cNvPr id="18" name="pl18"/>
            <p:cNvSpPr/>
            <p:nvPr/>
          </p:nvSpPr>
          <p:spPr>
            <a:xfrm>
              <a:off x="1782667" y="3566265"/>
              <a:ext cx="6475625" cy="0"/>
            </a:xfrm>
            <a:custGeom>
              <a:avLst/>
              <a:pathLst>
                <a:path w="6475625" h="0">
                  <a:moveTo>
                    <a:pt x="0" y="0"/>
                  </a:moveTo>
                  <a:lnTo>
                    <a:pt x="6475625" y="0"/>
                  </a:lnTo>
                  <a:lnTo>
                    <a:pt x="6475625" y="0"/>
                  </a:lnTo>
                </a:path>
              </a:pathLst>
            </a:custGeom>
            <a:ln w="13550" cap="flat">
              <a:solidFill>
                <a:srgbClr val="EBEBEB">
                  <a:alpha val="100000"/>
                </a:srgbClr>
              </a:solidFill>
              <a:prstDash val="solid"/>
              <a:round/>
            </a:ln>
          </p:spPr>
          <p:txBody>
            <a:bodyPr/>
            <a:lstStyle/>
            <a:p/>
          </p:txBody>
        </p:sp>
        <p:sp>
          <p:nvSpPr>
            <p:cNvPr id="19" name="pl19"/>
            <p:cNvSpPr/>
            <p:nvPr/>
          </p:nvSpPr>
          <p:spPr>
            <a:xfrm>
              <a:off x="1782667" y="3352577"/>
              <a:ext cx="6475625" cy="0"/>
            </a:xfrm>
            <a:custGeom>
              <a:avLst/>
              <a:pathLst>
                <a:path w="6475625" h="0">
                  <a:moveTo>
                    <a:pt x="0" y="0"/>
                  </a:moveTo>
                  <a:lnTo>
                    <a:pt x="6475625" y="0"/>
                  </a:lnTo>
                  <a:lnTo>
                    <a:pt x="6475625" y="0"/>
                  </a:lnTo>
                </a:path>
              </a:pathLst>
            </a:custGeom>
            <a:ln w="13550" cap="flat">
              <a:solidFill>
                <a:srgbClr val="EBEBEB">
                  <a:alpha val="100000"/>
                </a:srgbClr>
              </a:solidFill>
              <a:prstDash val="solid"/>
              <a:round/>
            </a:ln>
          </p:spPr>
          <p:txBody>
            <a:bodyPr/>
            <a:lstStyle/>
            <a:p/>
          </p:txBody>
        </p:sp>
        <p:sp>
          <p:nvSpPr>
            <p:cNvPr id="20" name="pl20"/>
            <p:cNvSpPr/>
            <p:nvPr/>
          </p:nvSpPr>
          <p:spPr>
            <a:xfrm>
              <a:off x="1782667" y="3138889"/>
              <a:ext cx="6475625" cy="0"/>
            </a:xfrm>
            <a:custGeom>
              <a:avLst/>
              <a:pathLst>
                <a:path w="6475625" h="0">
                  <a:moveTo>
                    <a:pt x="0" y="0"/>
                  </a:moveTo>
                  <a:lnTo>
                    <a:pt x="6475625" y="0"/>
                  </a:lnTo>
                  <a:lnTo>
                    <a:pt x="6475625" y="0"/>
                  </a:lnTo>
                </a:path>
              </a:pathLst>
            </a:custGeom>
            <a:ln w="13550" cap="flat">
              <a:solidFill>
                <a:srgbClr val="EBEBEB">
                  <a:alpha val="100000"/>
                </a:srgbClr>
              </a:solidFill>
              <a:prstDash val="solid"/>
              <a:round/>
            </a:ln>
          </p:spPr>
          <p:txBody>
            <a:bodyPr/>
            <a:lstStyle/>
            <a:p/>
          </p:txBody>
        </p:sp>
        <p:sp>
          <p:nvSpPr>
            <p:cNvPr id="21" name="pl21"/>
            <p:cNvSpPr/>
            <p:nvPr/>
          </p:nvSpPr>
          <p:spPr>
            <a:xfrm>
              <a:off x="1782667" y="2925202"/>
              <a:ext cx="6475625" cy="0"/>
            </a:xfrm>
            <a:custGeom>
              <a:avLst/>
              <a:pathLst>
                <a:path w="6475625" h="0">
                  <a:moveTo>
                    <a:pt x="0" y="0"/>
                  </a:moveTo>
                  <a:lnTo>
                    <a:pt x="6475625" y="0"/>
                  </a:lnTo>
                  <a:lnTo>
                    <a:pt x="6475625" y="0"/>
                  </a:lnTo>
                </a:path>
              </a:pathLst>
            </a:custGeom>
            <a:ln w="13550" cap="flat">
              <a:solidFill>
                <a:srgbClr val="EBEBEB">
                  <a:alpha val="100000"/>
                </a:srgbClr>
              </a:solidFill>
              <a:prstDash val="solid"/>
              <a:round/>
            </a:ln>
          </p:spPr>
          <p:txBody>
            <a:bodyPr/>
            <a:lstStyle/>
            <a:p/>
          </p:txBody>
        </p:sp>
        <p:sp>
          <p:nvSpPr>
            <p:cNvPr id="22" name="pl22"/>
            <p:cNvSpPr/>
            <p:nvPr/>
          </p:nvSpPr>
          <p:spPr>
            <a:xfrm>
              <a:off x="1782667" y="2711514"/>
              <a:ext cx="6475625" cy="0"/>
            </a:xfrm>
            <a:custGeom>
              <a:avLst/>
              <a:pathLst>
                <a:path w="6475625" h="0">
                  <a:moveTo>
                    <a:pt x="0" y="0"/>
                  </a:moveTo>
                  <a:lnTo>
                    <a:pt x="6475625" y="0"/>
                  </a:lnTo>
                  <a:lnTo>
                    <a:pt x="6475625" y="0"/>
                  </a:lnTo>
                </a:path>
              </a:pathLst>
            </a:custGeom>
            <a:ln w="13550" cap="flat">
              <a:solidFill>
                <a:srgbClr val="EBEBEB">
                  <a:alpha val="100000"/>
                </a:srgbClr>
              </a:solidFill>
              <a:prstDash val="solid"/>
              <a:round/>
            </a:ln>
          </p:spPr>
          <p:txBody>
            <a:bodyPr/>
            <a:lstStyle/>
            <a:p/>
          </p:txBody>
        </p:sp>
        <p:sp>
          <p:nvSpPr>
            <p:cNvPr id="23" name="pl23"/>
            <p:cNvSpPr/>
            <p:nvPr/>
          </p:nvSpPr>
          <p:spPr>
            <a:xfrm>
              <a:off x="1782667" y="2497826"/>
              <a:ext cx="6475625" cy="0"/>
            </a:xfrm>
            <a:custGeom>
              <a:avLst/>
              <a:pathLst>
                <a:path w="6475625" h="0">
                  <a:moveTo>
                    <a:pt x="0" y="0"/>
                  </a:moveTo>
                  <a:lnTo>
                    <a:pt x="6475625" y="0"/>
                  </a:lnTo>
                  <a:lnTo>
                    <a:pt x="6475625" y="0"/>
                  </a:lnTo>
                </a:path>
              </a:pathLst>
            </a:custGeom>
            <a:ln w="13550" cap="flat">
              <a:solidFill>
                <a:srgbClr val="EBEBEB">
                  <a:alpha val="100000"/>
                </a:srgbClr>
              </a:solidFill>
              <a:prstDash val="solid"/>
              <a:round/>
            </a:ln>
          </p:spPr>
          <p:txBody>
            <a:bodyPr/>
            <a:lstStyle/>
            <a:p/>
          </p:txBody>
        </p:sp>
        <p:sp>
          <p:nvSpPr>
            <p:cNvPr id="24" name="pl24"/>
            <p:cNvSpPr/>
            <p:nvPr/>
          </p:nvSpPr>
          <p:spPr>
            <a:xfrm>
              <a:off x="1782667" y="2284138"/>
              <a:ext cx="6475625" cy="0"/>
            </a:xfrm>
            <a:custGeom>
              <a:avLst/>
              <a:pathLst>
                <a:path w="6475625" h="0">
                  <a:moveTo>
                    <a:pt x="0" y="0"/>
                  </a:moveTo>
                  <a:lnTo>
                    <a:pt x="6475625" y="0"/>
                  </a:lnTo>
                  <a:lnTo>
                    <a:pt x="6475625" y="0"/>
                  </a:lnTo>
                </a:path>
              </a:pathLst>
            </a:custGeom>
            <a:ln w="13550" cap="flat">
              <a:solidFill>
                <a:srgbClr val="EBEBEB">
                  <a:alpha val="100000"/>
                </a:srgbClr>
              </a:solidFill>
              <a:prstDash val="solid"/>
              <a:round/>
            </a:ln>
          </p:spPr>
          <p:txBody>
            <a:bodyPr/>
            <a:lstStyle/>
            <a:p/>
          </p:txBody>
        </p:sp>
        <p:sp>
          <p:nvSpPr>
            <p:cNvPr id="25" name="pl25"/>
            <p:cNvSpPr/>
            <p:nvPr/>
          </p:nvSpPr>
          <p:spPr>
            <a:xfrm>
              <a:off x="1782667" y="2070451"/>
              <a:ext cx="6475625" cy="0"/>
            </a:xfrm>
            <a:custGeom>
              <a:avLst/>
              <a:pathLst>
                <a:path w="6475625" h="0">
                  <a:moveTo>
                    <a:pt x="0" y="0"/>
                  </a:moveTo>
                  <a:lnTo>
                    <a:pt x="6475625" y="0"/>
                  </a:lnTo>
                  <a:lnTo>
                    <a:pt x="6475625" y="0"/>
                  </a:lnTo>
                </a:path>
              </a:pathLst>
            </a:custGeom>
            <a:ln w="13550" cap="flat">
              <a:solidFill>
                <a:srgbClr val="EBEBEB">
                  <a:alpha val="100000"/>
                </a:srgbClr>
              </a:solidFill>
              <a:prstDash val="solid"/>
              <a:round/>
            </a:ln>
          </p:spPr>
          <p:txBody>
            <a:bodyPr/>
            <a:lstStyle/>
            <a:p/>
          </p:txBody>
        </p:sp>
        <p:sp>
          <p:nvSpPr>
            <p:cNvPr id="26" name="pl26"/>
            <p:cNvSpPr/>
            <p:nvPr/>
          </p:nvSpPr>
          <p:spPr>
            <a:xfrm>
              <a:off x="1782667" y="1856763"/>
              <a:ext cx="6475625" cy="0"/>
            </a:xfrm>
            <a:custGeom>
              <a:avLst/>
              <a:pathLst>
                <a:path w="6475625" h="0">
                  <a:moveTo>
                    <a:pt x="0" y="0"/>
                  </a:moveTo>
                  <a:lnTo>
                    <a:pt x="6475625" y="0"/>
                  </a:lnTo>
                  <a:lnTo>
                    <a:pt x="6475625" y="0"/>
                  </a:lnTo>
                </a:path>
              </a:pathLst>
            </a:custGeom>
            <a:ln w="13550" cap="flat">
              <a:solidFill>
                <a:srgbClr val="EBEBEB">
                  <a:alpha val="100000"/>
                </a:srgbClr>
              </a:solidFill>
              <a:prstDash val="solid"/>
              <a:round/>
            </a:ln>
          </p:spPr>
          <p:txBody>
            <a:bodyPr/>
            <a:lstStyle/>
            <a:p/>
          </p:txBody>
        </p:sp>
        <p:sp>
          <p:nvSpPr>
            <p:cNvPr id="27" name="pl27"/>
            <p:cNvSpPr/>
            <p:nvPr/>
          </p:nvSpPr>
          <p:spPr>
            <a:xfrm>
              <a:off x="1782667" y="1643075"/>
              <a:ext cx="6475625" cy="0"/>
            </a:xfrm>
            <a:custGeom>
              <a:avLst/>
              <a:pathLst>
                <a:path w="6475625" h="0">
                  <a:moveTo>
                    <a:pt x="0" y="0"/>
                  </a:moveTo>
                  <a:lnTo>
                    <a:pt x="6475625" y="0"/>
                  </a:lnTo>
                  <a:lnTo>
                    <a:pt x="6475625" y="0"/>
                  </a:lnTo>
                </a:path>
              </a:pathLst>
            </a:custGeom>
            <a:ln w="13550" cap="flat">
              <a:solidFill>
                <a:srgbClr val="EBEBEB">
                  <a:alpha val="100000"/>
                </a:srgbClr>
              </a:solidFill>
              <a:prstDash val="solid"/>
              <a:round/>
            </a:ln>
          </p:spPr>
          <p:txBody>
            <a:bodyPr/>
            <a:lstStyle/>
            <a:p/>
          </p:txBody>
        </p:sp>
        <p:sp>
          <p:nvSpPr>
            <p:cNvPr id="28" name="pl28"/>
            <p:cNvSpPr/>
            <p:nvPr/>
          </p:nvSpPr>
          <p:spPr>
            <a:xfrm>
              <a:off x="1782667" y="1429387"/>
              <a:ext cx="6475625" cy="0"/>
            </a:xfrm>
            <a:custGeom>
              <a:avLst/>
              <a:pathLst>
                <a:path w="6475625" h="0">
                  <a:moveTo>
                    <a:pt x="0" y="0"/>
                  </a:moveTo>
                  <a:lnTo>
                    <a:pt x="6475625" y="0"/>
                  </a:lnTo>
                  <a:lnTo>
                    <a:pt x="6475625" y="0"/>
                  </a:lnTo>
                </a:path>
              </a:pathLst>
            </a:custGeom>
            <a:ln w="13550" cap="flat">
              <a:solidFill>
                <a:srgbClr val="EBEBEB">
                  <a:alpha val="100000"/>
                </a:srgbClr>
              </a:solidFill>
              <a:prstDash val="solid"/>
              <a:round/>
            </a:ln>
          </p:spPr>
          <p:txBody>
            <a:bodyPr/>
            <a:lstStyle/>
            <a:p/>
          </p:txBody>
        </p:sp>
        <p:sp>
          <p:nvSpPr>
            <p:cNvPr id="29" name="pl29"/>
            <p:cNvSpPr/>
            <p:nvPr/>
          </p:nvSpPr>
          <p:spPr>
            <a:xfrm>
              <a:off x="1782667" y="1215699"/>
              <a:ext cx="6475625" cy="0"/>
            </a:xfrm>
            <a:custGeom>
              <a:avLst/>
              <a:pathLst>
                <a:path w="6475625" h="0">
                  <a:moveTo>
                    <a:pt x="0" y="0"/>
                  </a:moveTo>
                  <a:lnTo>
                    <a:pt x="6475625" y="0"/>
                  </a:lnTo>
                  <a:lnTo>
                    <a:pt x="6475625" y="0"/>
                  </a:lnTo>
                </a:path>
              </a:pathLst>
            </a:custGeom>
            <a:ln w="13550" cap="flat">
              <a:solidFill>
                <a:srgbClr val="EBEBEB">
                  <a:alpha val="100000"/>
                </a:srgbClr>
              </a:solidFill>
              <a:prstDash val="solid"/>
              <a:round/>
            </a:ln>
          </p:spPr>
          <p:txBody>
            <a:bodyPr/>
            <a:lstStyle/>
            <a:p/>
          </p:txBody>
        </p:sp>
        <p:sp>
          <p:nvSpPr>
            <p:cNvPr id="30" name="pl30"/>
            <p:cNvSpPr/>
            <p:nvPr/>
          </p:nvSpPr>
          <p:spPr>
            <a:xfrm>
              <a:off x="1782667" y="1002012"/>
              <a:ext cx="6475625" cy="0"/>
            </a:xfrm>
            <a:custGeom>
              <a:avLst/>
              <a:pathLst>
                <a:path w="6475625" h="0">
                  <a:moveTo>
                    <a:pt x="0" y="0"/>
                  </a:moveTo>
                  <a:lnTo>
                    <a:pt x="6475625" y="0"/>
                  </a:lnTo>
                  <a:lnTo>
                    <a:pt x="6475625" y="0"/>
                  </a:lnTo>
                </a:path>
              </a:pathLst>
            </a:custGeom>
            <a:ln w="13550" cap="flat">
              <a:solidFill>
                <a:srgbClr val="EBEBEB">
                  <a:alpha val="100000"/>
                </a:srgbClr>
              </a:solidFill>
              <a:prstDash val="solid"/>
              <a:round/>
            </a:ln>
          </p:spPr>
          <p:txBody>
            <a:bodyPr/>
            <a:lstStyle/>
            <a:p/>
          </p:txBody>
        </p:sp>
        <p:sp>
          <p:nvSpPr>
            <p:cNvPr id="31" name="pl31"/>
            <p:cNvSpPr/>
            <p:nvPr/>
          </p:nvSpPr>
          <p:spPr>
            <a:xfrm>
              <a:off x="1782667" y="788324"/>
              <a:ext cx="6475625" cy="0"/>
            </a:xfrm>
            <a:custGeom>
              <a:avLst/>
              <a:pathLst>
                <a:path w="6475625" h="0">
                  <a:moveTo>
                    <a:pt x="0" y="0"/>
                  </a:moveTo>
                  <a:lnTo>
                    <a:pt x="6475625" y="0"/>
                  </a:lnTo>
                  <a:lnTo>
                    <a:pt x="6475625" y="0"/>
                  </a:lnTo>
                </a:path>
              </a:pathLst>
            </a:custGeom>
            <a:ln w="13550" cap="flat">
              <a:solidFill>
                <a:srgbClr val="EBEBEB">
                  <a:alpha val="100000"/>
                </a:srgbClr>
              </a:solidFill>
              <a:prstDash val="solid"/>
              <a:round/>
            </a:ln>
          </p:spPr>
          <p:txBody>
            <a:bodyPr/>
            <a:lstStyle/>
            <a:p/>
          </p:txBody>
        </p:sp>
        <p:sp>
          <p:nvSpPr>
            <p:cNvPr id="32" name="pl32"/>
            <p:cNvSpPr/>
            <p:nvPr/>
          </p:nvSpPr>
          <p:spPr>
            <a:xfrm>
              <a:off x="2077013"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3548746"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5020480"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492213"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963946"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905076" y="788324"/>
              <a:ext cx="0" cy="0"/>
            </a:xfrm>
            <a:custGeom>
              <a:avLst/>
              <a:pathLst>
                <a:path w="0" h="0">
                  <a:moveTo>
                    <a:pt x="0" y="0"/>
                  </a:moveTo>
                  <a:lnTo>
                    <a:pt x="0" y="0"/>
                  </a:lnTo>
                  <a:lnTo>
                    <a:pt x="0" y="0"/>
                  </a:lnTo>
                  <a:lnTo>
                    <a:pt x="0" y="0"/>
                  </a:lnTo>
                  <a:lnTo>
                    <a:pt x="0" y="0"/>
                  </a:lnTo>
                  <a:lnTo>
                    <a:pt x="0" y="0"/>
                  </a:lnTo>
                  <a:lnTo>
                    <a:pt x="0" y="0"/>
                  </a:lnTo>
                </a:path>
              </a:pathLst>
            </a:custGeom>
            <a:ln w="108405" cap="flat">
              <a:solidFill>
                <a:srgbClr val="E8E8E8">
                  <a:alpha val="100000"/>
                </a:srgbClr>
              </a:solidFill>
              <a:prstDash val="solid"/>
              <a:round/>
            </a:ln>
          </p:spPr>
          <p:txBody>
            <a:bodyPr/>
            <a:lstStyle/>
            <a:p/>
          </p:txBody>
        </p:sp>
        <p:sp>
          <p:nvSpPr>
            <p:cNvPr id="38" name="pl38"/>
            <p:cNvSpPr/>
            <p:nvPr/>
          </p:nvSpPr>
          <p:spPr>
            <a:xfrm>
              <a:off x="7316383" y="1002012"/>
              <a:ext cx="588693" cy="0"/>
            </a:xfrm>
            <a:custGeom>
              <a:avLst/>
              <a:pathLst>
                <a:path w="588693" h="0">
                  <a:moveTo>
                    <a:pt x="0" y="0"/>
                  </a:moveTo>
                  <a:lnTo>
                    <a:pt x="470954" y="0"/>
                  </a:lnTo>
                  <a:lnTo>
                    <a:pt x="529823" y="0"/>
                  </a:lnTo>
                  <a:lnTo>
                    <a:pt x="529823" y="0"/>
                  </a:lnTo>
                  <a:lnTo>
                    <a:pt x="588693" y="0"/>
                  </a:lnTo>
                  <a:lnTo>
                    <a:pt x="588693" y="0"/>
                  </a:lnTo>
                  <a:lnTo>
                    <a:pt x="588693" y="0"/>
                  </a:lnTo>
                </a:path>
              </a:pathLst>
            </a:custGeom>
            <a:ln w="108405" cap="flat">
              <a:solidFill>
                <a:srgbClr val="E8E8E8">
                  <a:alpha val="100000"/>
                </a:srgbClr>
              </a:solidFill>
              <a:prstDash val="solid"/>
              <a:round/>
            </a:ln>
          </p:spPr>
          <p:txBody>
            <a:bodyPr/>
            <a:lstStyle/>
            <a:p/>
          </p:txBody>
        </p:sp>
        <p:sp>
          <p:nvSpPr>
            <p:cNvPr id="39" name="pl39"/>
            <p:cNvSpPr/>
            <p:nvPr/>
          </p:nvSpPr>
          <p:spPr>
            <a:xfrm>
              <a:off x="6433343" y="1215699"/>
              <a:ext cx="1295125" cy="0"/>
            </a:xfrm>
            <a:custGeom>
              <a:avLst/>
              <a:pathLst>
                <a:path w="1295125" h="0">
                  <a:moveTo>
                    <a:pt x="0" y="0"/>
                  </a:moveTo>
                  <a:lnTo>
                    <a:pt x="647562" y="0"/>
                  </a:lnTo>
                  <a:lnTo>
                    <a:pt x="883039" y="0"/>
                  </a:lnTo>
                  <a:lnTo>
                    <a:pt x="1000778" y="0"/>
                  </a:lnTo>
                  <a:lnTo>
                    <a:pt x="1059647" y="0"/>
                  </a:lnTo>
                  <a:lnTo>
                    <a:pt x="1118517" y="0"/>
                  </a:lnTo>
                  <a:lnTo>
                    <a:pt x="1295125" y="0"/>
                  </a:lnTo>
                </a:path>
              </a:pathLst>
            </a:custGeom>
            <a:ln w="108405" cap="flat">
              <a:solidFill>
                <a:srgbClr val="E8E8E8">
                  <a:alpha val="100000"/>
                </a:srgbClr>
              </a:solidFill>
              <a:prstDash val="solid"/>
              <a:round/>
            </a:ln>
          </p:spPr>
          <p:txBody>
            <a:bodyPr/>
            <a:lstStyle/>
            <a:p/>
          </p:txBody>
        </p:sp>
        <p:sp>
          <p:nvSpPr>
            <p:cNvPr id="40" name="pl40"/>
            <p:cNvSpPr/>
            <p:nvPr/>
          </p:nvSpPr>
          <p:spPr>
            <a:xfrm>
              <a:off x="7022037" y="1429387"/>
              <a:ext cx="765301" cy="0"/>
            </a:xfrm>
            <a:custGeom>
              <a:avLst/>
              <a:pathLst>
                <a:path w="765301" h="0">
                  <a:moveTo>
                    <a:pt x="0" y="0"/>
                  </a:moveTo>
                  <a:lnTo>
                    <a:pt x="117738" y="0"/>
                  </a:lnTo>
                  <a:lnTo>
                    <a:pt x="529823" y="0"/>
                  </a:lnTo>
                  <a:lnTo>
                    <a:pt x="647562" y="0"/>
                  </a:lnTo>
                  <a:lnTo>
                    <a:pt x="706431" y="0"/>
                  </a:lnTo>
                  <a:lnTo>
                    <a:pt x="706431" y="0"/>
                  </a:lnTo>
                  <a:lnTo>
                    <a:pt x="765301" y="0"/>
                  </a:lnTo>
                </a:path>
              </a:pathLst>
            </a:custGeom>
            <a:ln w="108405" cap="flat">
              <a:solidFill>
                <a:srgbClr val="E8E8E8">
                  <a:alpha val="100000"/>
                </a:srgbClr>
              </a:solidFill>
              <a:prstDash val="solid"/>
              <a:round/>
            </a:ln>
          </p:spPr>
          <p:txBody>
            <a:bodyPr/>
            <a:lstStyle/>
            <a:p/>
          </p:txBody>
        </p:sp>
        <p:sp>
          <p:nvSpPr>
            <p:cNvPr id="41" name="pl41"/>
            <p:cNvSpPr/>
            <p:nvPr/>
          </p:nvSpPr>
          <p:spPr>
            <a:xfrm>
              <a:off x="6374474" y="1643075"/>
              <a:ext cx="1177386" cy="0"/>
            </a:xfrm>
            <a:custGeom>
              <a:avLst/>
              <a:pathLst>
                <a:path w="1177386" h="0">
                  <a:moveTo>
                    <a:pt x="0" y="0"/>
                  </a:moveTo>
                  <a:lnTo>
                    <a:pt x="0" y="0"/>
                  </a:lnTo>
                  <a:lnTo>
                    <a:pt x="0" y="0"/>
                  </a:lnTo>
                  <a:lnTo>
                    <a:pt x="0" y="0"/>
                  </a:lnTo>
                  <a:lnTo>
                    <a:pt x="0" y="0"/>
                  </a:lnTo>
                  <a:lnTo>
                    <a:pt x="941909" y="0"/>
                  </a:lnTo>
                  <a:lnTo>
                    <a:pt x="1177386" y="0"/>
                  </a:lnTo>
                </a:path>
              </a:pathLst>
            </a:custGeom>
            <a:ln w="108405" cap="flat">
              <a:solidFill>
                <a:srgbClr val="E8E8E8">
                  <a:alpha val="100000"/>
                </a:srgbClr>
              </a:solidFill>
              <a:prstDash val="solid"/>
              <a:round/>
            </a:ln>
          </p:spPr>
          <p:txBody>
            <a:bodyPr/>
            <a:lstStyle/>
            <a:p/>
          </p:txBody>
        </p:sp>
        <p:sp>
          <p:nvSpPr>
            <p:cNvPr id="42" name="pl42"/>
            <p:cNvSpPr/>
            <p:nvPr/>
          </p:nvSpPr>
          <p:spPr>
            <a:xfrm>
              <a:off x="7257514" y="1856763"/>
              <a:ext cx="0" cy="0"/>
            </a:xfrm>
            <a:custGeom>
              <a:avLst/>
              <a:pathLst>
                <a:path w="0" h="0">
                  <a:moveTo>
                    <a:pt x="0" y="0"/>
                  </a:moveTo>
                  <a:lnTo>
                    <a:pt x="0" y="0"/>
                  </a:lnTo>
                  <a:lnTo>
                    <a:pt x="0" y="0"/>
                  </a:lnTo>
                  <a:lnTo>
                    <a:pt x="0" y="0"/>
                  </a:lnTo>
                  <a:lnTo>
                    <a:pt x="0" y="0"/>
                  </a:lnTo>
                  <a:lnTo>
                    <a:pt x="0" y="0"/>
                  </a:lnTo>
                  <a:lnTo>
                    <a:pt x="0" y="0"/>
                  </a:lnTo>
                </a:path>
              </a:pathLst>
            </a:custGeom>
            <a:ln w="108405" cap="flat">
              <a:solidFill>
                <a:srgbClr val="E8E8E8">
                  <a:alpha val="100000"/>
                </a:srgbClr>
              </a:solidFill>
              <a:prstDash val="solid"/>
              <a:round/>
            </a:ln>
          </p:spPr>
          <p:txBody>
            <a:bodyPr/>
            <a:lstStyle/>
            <a:p/>
          </p:txBody>
        </p:sp>
        <p:sp>
          <p:nvSpPr>
            <p:cNvPr id="43" name="pl43"/>
            <p:cNvSpPr/>
            <p:nvPr/>
          </p:nvSpPr>
          <p:spPr>
            <a:xfrm>
              <a:off x="5903519" y="2070451"/>
              <a:ext cx="1177386" cy="0"/>
            </a:xfrm>
            <a:custGeom>
              <a:avLst/>
              <a:pathLst>
                <a:path w="1177386" h="0">
                  <a:moveTo>
                    <a:pt x="0" y="0"/>
                  </a:moveTo>
                  <a:lnTo>
                    <a:pt x="0" y="0"/>
                  </a:lnTo>
                  <a:lnTo>
                    <a:pt x="176607" y="0"/>
                  </a:lnTo>
                  <a:lnTo>
                    <a:pt x="176607" y="0"/>
                  </a:lnTo>
                  <a:lnTo>
                    <a:pt x="470954" y="0"/>
                  </a:lnTo>
                  <a:lnTo>
                    <a:pt x="765301" y="0"/>
                  </a:lnTo>
                  <a:lnTo>
                    <a:pt x="1177386" y="0"/>
                  </a:lnTo>
                </a:path>
              </a:pathLst>
            </a:custGeom>
            <a:ln w="108405" cap="flat">
              <a:solidFill>
                <a:srgbClr val="E8E8E8">
                  <a:alpha val="100000"/>
                </a:srgbClr>
              </a:solidFill>
              <a:prstDash val="solid"/>
              <a:round/>
            </a:ln>
          </p:spPr>
          <p:txBody>
            <a:bodyPr/>
            <a:lstStyle/>
            <a:p/>
          </p:txBody>
        </p:sp>
        <p:sp>
          <p:nvSpPr>
            <p:cNvPr id="44" name="pl44"/>
            <p:cNvSpPr/>
            <p:nvPr/>
          </p:nvSpPr>
          <p:spPr>
            <a:xfrm>
              <a:off x="5903519" y="2284138"/>
              <a:ext cx="1000778" cy="0"/>
            </a:xfrm>
            <a:custGeom>
              <a:avLst/>
              <a:pathLst>
                <a:path w="1000778" h="0">
                  <a:moveTo>
                    <a:pt x="0" y="0"/>
                  </a:moveTo>
                  <a:lnTo>
                    <a:pt x="824170" y="0"/>
                  </a:lnTo>
                  <a:lnTo>
                    <a:pt x="824170" y="0"/>
                  </a:lnTo>
                  <a:lnTo>
                    <a:pt x="883039" y="0"/>
                  </a:lnTo>
                  <a:lnTo>
                    <a:pt x="883039" y="0"/>
                  </a:lnTo>
                  <a:lnTo>
                    <a:pt x="941909" y="0"/>
                  </a:lnTo>
                  <a:lnTo>
                    <a:pt x="1000778" y="0"/>
                  </a:lnTo>
                </a:path>
              </a:pathLst>
            </a:custGeom>
            <a:ln w="108405" cap="flat">
              <a:solidFill>
                <a:srgbClr val="E8E8E8">
                  <a:alpha val="100000"/>
                </a:srgbClr>
              </a:solidFill>
              <a:prstDash val="solid"/>
              <a:round/>
            </a:ln>
          </p:spPr>
          <p:txBody>
            <a:bodyPr/>
            <a:lstStyle/>
            <a:p/>
          </p:txBody>
        </p:sp>
        <p:sp>
          <p:nvSpPr>
            <p:cNvPr id="45" name="pl45"/>
            <p:cNvSpPr/>
            <p:nvPr/>
          </p:nvSpPr>
          <p:spPr>
            <a:xfrm>
              <a:off x="5903519" y="2497826"/>
              <a:ext cx="706431" cy="0"/>
            </a:xfrm>
            <a:custGeom>
              <a:avLst/>
              <a:pathLst>
                <a:path w="706431" h="0">
                  <a:moveTo>
                    <a:pt x="0" y="0"/>
                  </a:moveTo>
                  <a:lnTo>
                    <a:pt x="0" y="0"/>
                  </a:lnTo>
                  <a:lnTo>
                    <a:pt x="117738" y="0"/>
                  </a:lnTo>
                  <a:lnTo>
                    <a:pt x="117738" y="0"/>
                  </a:lnTo>
                  <a:lnTo>
                    <a:pt x="353215" y="0"/>
                  </a:lnTo>
                  <a:lnTo>
                    <a:pt x="412085" y="0"/>
                  </a:lnTo>
                  <a:lnTo>
                    <a:pt x="706431" y="0"/>
                  </a:lnTo>
                </a:path>
              </a:pathLst>
            </a:custGeom>
            <a:ln w="108405" cap="flat">
              <a:solidFill>
                <a:srgbClr val="E8E8E8">
                  <a:alpha val="100000"/>
                </a:srgbClr>
              </a:solidFill>
              <a:prstDash val="solid"/>
              <a:round/>
            </a:ln>
          </p:spPr>
          <p:txBody>
            <a:bodyPr/>
            <a:lstStyle/>
            <a:p/>
          </p:txBody>
        </p:sp>
        <p:sp>
          <p:nvSpPr>
            <p:cNvPr id="46" name="pl46"/>
            <p:cNvSpPr/>
            <p:nvPr/>
          </p:nvSpPr>
          <p:spPr>
            <a:xfrm>
              <a:off x="5668042" y="2711514"/>
              <a:ext cx="824170" cy="0"/>
            </a:xfrm>
            <a:custGeom>
              <a:avLst/>
              <a:pathLst>
                <a:path w="824170" h="0">
                  <a:moveTo>
                    <a:pt x="0" y="0"/>
                  </a:moveTo>
                  <a:lnTo>
                    <a:pt x="117738" y="0"/>
                  </a:lnTo>
                  <a:lnTo>
                    <a:pt x="235477" y="0"/>
                  </a:lnTo>
                  <a:lnTo>
                    <a:pt x="412085" y="0"/>
                  </a:lnTo>
                  <a:lnTo>
                    <a:pt x="588693" y="0"/>
                  </a:lnTo>
                  <a:lnTo>
                    <a:pt x="588693" y="0"/>
                  </a:lnTo>
                  <a:lnTo>
                    <a:pt x="824170" y="0"/>
                  </a:lnTo>
                </a:path>
              </a:pathLst>
            </a:custGeom>
            <a:ln w="108405" cap="flat">
              <a:solidFill>
                <a:srgbClr val="E8E8E8">
                  <a:alpha val="100000"/>
                </a:srgbClr>
              </a:solidFill>
              <a:prstDash val="solid"/>
              <a:round/>
            </a:ln>
          </p:spPr>
          <p:txBody>
            <a:bodyPr/>
            <a:lstStyle/>
            <a:p/>
          </p:txBody>
        </p:sp>
        <p:sp>
          <p:nvSpPr>
            <p:cNvPr id="47" name="pl47"/>
            <p:cNvSpPr/>
            <p:nvPr/>
          </p:nvSpPr>
          <p:spPr>
            <a:xfrm>
              <a:off x="5903519" y="2925202"/>
              <a:ext cx="529823" cy="0"/>
            </a:xfrm>
            <a:custGeom>
              <a:avLst/>
              <a:pathLst>
                <a:path w="529823" h="0">
                  <a:moveTo>
                    <a:pt x="0" y="0"/>
                  </a:moveTo>
                  <a:lnTo>
                    <a:pt x="235477" y="0"/>
                  </a:lnTo>
                  <a:lnTo>
                    <a:pt x="412085" y="0"/>
                  </a:lnTo>
                  <a:lnTo>
                    <a:pt x="412085" y="0"/>
                  </a:lnTo>
                  <a:lnTo>
                    <a:pt x="412085" y="0"/>
                  </a:lnTo>
                  <a:lnTo>
                    <a:pt x="412085" y="0"/>
                  </a:lnTo>
                  <a:lnTo>
                    <a:pt x="529823" y="0"/>
                  </a:lnTo>
                </a:path>
              </a:pathLst>
            </a:custGeom>
            <a:ln w="108405" cap="flat">
              <a:solidFill>
                <a:srgbClr val="E8E8E8">
                  <a:alpha val="100000"/>
                </a:srgbClr>
              </a:solidFill>
              <a:prstDash val="solid"/>
              <a:round/>
            </a:ln>
          </p:spPr>
          <p:txBody>
            <a:bodyPr/>
            <a:lstStyle/>
            <a:p/>
          </p:txBody>
        </p:sp>
        <p:sp>
          <p:nvSpPr>
            <p:cNvPr id="48" name="pl48"/>
            <p:cNvSpPr/>
            <p:nvPr/>
          </p:nvSpPr>
          <p:spPr>
            <a:xfrm>
              <a:off x="4667264" y="3138889"/>
              <a:ext cx="2766858" cy="0"/>
            </a:xfrm>
            <a:custGeom>
              <a:avLst/>
              <a:pathLst>
                <a:path w="2766858" h="0">
                  <a:moveTo>
                    <a:pt x="0" y="0"/>
                  </a:moveTo>
                  <a:lnTo>
                    <a:pt x="1589471" y="0"/>
                  </a:lnTo>
                  <a:lnTo>
                    <a:pt x="1589471" y="0"/>
                  </a:lnTo>
                  <a:lnTo>
                    <a:pt x="1707210" y="0"/>
                  </a:lnTo>
                  <a:lnTo>
                    <a:pt x="1824949" y="0"/>
                  </a:lnTo>
                  <a:lnTo>
                    <a:pt x="2354773" y="0"/>
                  </a:lnTo>
                  <a:lnTo>
                    <a:pt x="2766858" y="0"/>
                  </a:lnTo>
                </a:path>
              </a:pathLst>
            </a:custGeom>
            <a:ln w="108405" cap="flat">
              <a:solidFill>
                <a:srgbClr val="E8E8E8">
                  <a:alpha val="100000"/>
                </a:srgbClr>
              </a:solidFill>
              <a:prstDash val="solid"/>
              <a:round/>
            </a:ln>
          </p:spPr>
          <p:txBody>
            <a:bodyPr/>
            <a:lstStyle/>
            <a:p/>
          </p:txBody>
        </p:sp>
        <p:sp>
          <p:nvSpPr>
            <p:cNvPr id="49" name="pl49"/>
            <p:cNvSpPr/>
            <p:nvPr/>
          </p:nvSpPr>
          <p:spPr>
            <a:xfrm>
              <a:off x="5138218" y="3352577"/>
              <a:ext cx="1707210" cy="0"/>
            </a:xfrm>
            <a:custGeom>
              <a:avLst/>
              <a:pathLst>
                <a:path w="1707210" h="0">
                  <a:moveTo>
                    <a:pt x="0" y="0"/>
                  </a:moveTo>
                  <a:lnTo>
                    <a:pt x="1000778" y="0"/>
                  </a:lnTo>
                  <a:lnTo>
                    <a:pt x="1059647" y="0"/>
                  </a:lnTo>
                  <a:lnTo>
                    <a:pt x="1059647" y="0"/>
                  </a:lnTo>
                  <a:lnTo>
                    <a:pt x="1295125" y="0"/>
                  </a:lnTo>
                  <a:lnTo>
                    <a:pt x="1412863" y="0"/>
                  </a:lnTo>
                  <a:lnTo>
                    <a:pt x="1707210" y="0"/>
                  </a:lnTo>
                </a:path>
              </a:pathLst>
            </a:custGeom>
            <a:ln w="108405" cap="flat">
              <a:solidFill>
                <a:srgbClr val="E8E8E8">
                  <a:alpha val="100000"/>
                </a:srgbClr>
              </a:solidFill>
              <a:prstDash val="solid"/>
              <a:round/>
            </a:ln>
          </p:spPr>
          <p:txBody>
            <a:bodyPr/>
            <a:lstStyle/>
            <a:p/>
          </p:txBody>
        </p:sp>
        <p:sp>
          <p:nvSpPr>
            <p:cNvPr id="50" name="pl50"/>
            <p:cNvSpPr/>
            <p:nvPr/>
          </p:nvSpPr>
          <p:spPr>
            <a:xfrm>
              <a:off x="5726911" y="3566265"/>
              <a:ext cx="588693" cy="0"/>
            </a:xfrm>
            <a:custGeom>
              <a:avLst/>
              <a:pathLst>
                <a:path w="588693" h="0">
                  <a:moveTo>
                    <a:pt x="0" y="0"/>
                  </a:moveTo>
                  <a:lnTo>
                    <a:pt x="353215" y="0"/>
                  </a:lnTo>
                  <a:lnTo>
                    <a:pt x="353215" y="0"/>
                  </a:lnTo>
                  <a:lnTo>
                    <a:pt x="412085" y="0"/>
                  </a:lnTo>
                  <a:lnTo>
                    <a:pt x="529823" y="0"/>
                  </a:lnTo>
                  <a:lnTo>
                    <a:pt x="529823" y="0"/>
                  </a:lnTo>
                  <a:lnTo>
                    <a:pt x="588693" y="0"/>
                  </a:lnTo>
                </a:path>
              </a:pathLst>
            </a:custGeom>
            <a:ln w="108405" cap="flat">
              <a:solidFill>
                <a:srgbClr val="E8E8E8">
                  <a:alpha val="100000"/>
                </a:srgbClr>
              </a:solidFill>
              <a:prstDash val="solid"/>
              <a:round/>
            </a:ln>
          </p:spPr>
          <p:txBody>
            <a:bodyPr/>
            <a:lstStyle/>
            <a:p/>
          </p:txBody>
        </p:sp>
        <p:sp>
          <p:nvSpPr>
            <p:cNvPr id="51" name="pl51"/>
            <p:cNvSpPr/>
            <p:nvPr/>
          </p:nvSpPr>
          <p:spPr>
            <a:xfrm>
              <a:off x="4785002" y="3779953"/>
              <a:ext cx="2590250" cy="0"/>
            </a:xfrm>
            <a:custGeom>
              <a:avLst/>
              <a:pathLst>
                <a:path w="2590250" h="0">
                  <a:moveTo>
                    <a:pt x="0" y="0"/>
                  </a:moveTo>
                  <a:lnTo>
                    <a:pt x="294346" y="0"/>
                  </a:lnTo>
                  <a:lnTo>
                    <a:pt x="1295125" y="0"/>
                  </a:lnTo>
                  <a:lnTo>
                    <a:pt x="2001557" y="0"/>
                  </a:lnTo>
                  <a:lnTo>
                    <a:pt x="2060426" y="0"/>
                  </a:lnTo>
                  <a:lnTo>
                    <a:pt x="2354773" y="0"/>
                  </a:lnTo>
                  <a:lnTo>
                    <a:pt x="2590250" y="0"/>
                  </a:lnTo>
                </a:path>
              </a:pathLst>
            </a:custGeom>
            <a:ln w="108405" cap="flat">
              <a:solidFill>
                <a:srgbClr val="E8E8E8">
                  <a:alpha val="100000"/>
                </a:srgbClr>
              </a:solidFill>
              <a:prstDash val="solid"/>
              <a:round/>
            </a:ln>
          </p:spPr>
          <p:txBody>
            <a:bodyPr/>
            <a:lstStyle/>
            <a:p/>
          </p:txBody>
        </p:sp>
        <p:sp>
          <p:nvSpPr>
            <p:cNvPr id="52" name="pl52"/>
            <p:cNvSpPr/>
            <p:nvPr/>
          </p:nvSpPr>
          <p:spPr>
            <a:xfrm>
              <a:off x="6021258" y="3993640"/>
              <a:ext cx="883039" cy="0"/>
            </a:xfrm>
            <a:custGeom>
              <a:avLst/>
              <a:pathLst>
                <a:path w="883039" h="0">
                  <a:moveTo>
                    <a:pt x="0" y="0"/>
                  </a:moveTo>
                  <a:lnTo>
                    <a:pt x="0" y="0"/>
                  </a:lnTo>
                  <a:lnTo>
                    <a:pt x="0" y="0"/>
                  </a:lnTo>
                  <a:lnTo>
                    <a:pt x="0" y="0"/>
                  </a:lnTo>
                  <a:lnTo>
                    <a:pt x="0" y="0"/>
                  </a:lnTo>
                  <a:lnTo>
                    <a:pt x="412085" y="0"/>
                  </a:lnTo>
                  <a:lnTo>
                    <a:pt x="883039" y="0"/>
                  </a:lnTo>
                </a:path>
              </a:pathLst>
            </a:custGeom>
            <a:ln w="108405" cap="flat">
              <a:solidFill>
                <a:srgbClr val="E8E8E8">
                  <a:alpha val="100000"/>
                </a:srgbClr>
              </a:solidFill>
              <a:prstDash val="solid"/>
              <a:round/>
            </a:ln>
          </p:spPr>
          <p:txBody>
            <a:bodyPr/>
            <a:lstStyle/>
            <a:p/>
          </p:txBody>
        </p:sp>
        <p:sp>
          <p:nvSpPr>
            <p:cNvPr id="53" name="pl53"/>
            <p:cNvSpPr/>
            <p:nvPr/>
          </p:nvSpPr>
          <p:spPr>
            <a:xfrm>
              <a:off x="5726911" y="4207328"/>
              <a:ext cx="1236255" cy="0"/>
            </a:xfrm>
            <a:custGeom>
              <a:avLst/>
              <a:pathLst>
                <a:path w="1236255" h="0">
                  <a:moveTo>
                    <a:pt x="0" y="0"/>
                  </a:moveTo>
                  <a:lnTo>
                    <a:pt x="58869" y="0"/>
                  </a:lnTo>
                  <a:lnTo>
                    <a:pt x="176607" y="0"/>
                  </a:lnTo>
                  <a:lnTo>
                    <a:pt x="176607" y="0"/>
                  </a:lnTo>
                  <a:lnTo>
                    <a:pt x="176607" y="0"/>
                  </a:lnTo>
                  <a:lnTo>
                    <a:pt x="647562" y="0"/>
                  </a:lnTo>
                  <a:lnTo>
                    <a:pt x="1236255" y="0"/>
                  </a:lnTo>
                </a:path>
              </a:pathLst>
            </a:custGeom>
            <a:ln w="108405" cap="flat">
              <a:solidFill>
                <a:srgbClr val="E8E8E8">
                  <a:alpha val="100000"/>
                </a:srgbClr>
              </a:solidFill>
              <a:prstDash val="solid"/>
              <a:round/>
            </a:ln>
          </p:spPr>
          <p:txBody>
            <a:bodyPr/>
            <a:lstStyle/>
            <a:p/>
          </p:txBody>
        </p:sp>
        <p:sp>
          <p:nvSpPr>
            <p:cNvPr id="54" name="pl54"/>
            <p:cNvSpPr/>
            <p:nvPr/>
          </p:nvSpPr>
          <p:spPr>
            <a:xfrm>
              <a:off x="5726911" y="4421016"/>
              <a:ext cx="883039" cy="0"/>
            </a:xfrm>
            <a:custGeom>
              <a:avLst/>
              <a:pathLst>
                <a:path w="883039" h="0">
                  <a:moveTo>
                    <a:pt x="0" y="0"/>
                  </a:moveTo>
                  <a:lnTo>
                    <a:pt x="58869" y="0"/>
                  </a:lnTo>
                  <a:lnTo>
                    <a:pt x="235477" y="0"/>
                  </a:lnTo>
                  <a:lnTo>
                    <a:pt x="588693" y="0"/>
                  </a:lnTo>
                  <a:lnTo>
                    <a:pt x="706431" y="0"/>
                  </a:lnTo>
                  <a:lnTo>
                    <a:pt x="706431" y="0"/>
                  </a:lnTo>
                  <a:lnTo>
                    <a:pt x="883039" y="0"/>
                  </a:lnTo>
                </a:path>
              </a:pathLst>
            </a:custGeom>
            <a:ln w="108405" cap="flat">
              <a:solidFill>
                <a:srgbClr val="E8E8E8">
                  <a:alpha val="100000"/>
                </a:srgbClr>
              </a:solidFill>
              <a:prstDash val="solid"/>
              <a:round/>
            </a:ln>
          </p:spPr>
          <p:txBody>
            <a:bodyPr/>
            <a:lstStyle/>
            <a:p/>
          </p:txBody>
        </p:sp>
        <p:sp>
          <p:nvSpPr>
            <p:cNvPr id="55" name="pl55"/>
            <p:cNvSpPr/>
            <p:nvPr/>
          </p:nvSpPr>
          <p:spPr>
            <a:xfrm>
              <a:off x="5138218" y="4634704"/>
              <a:ext cx="1000778" cy="0"/>
            </a:xfrm>
            <a:custGeom>
              <a:avLst/>
              <a:pathLst>
                <a:path w="1000778" h="0">
                  <a:moveTo>
                    <a:pt x="0" y="0"/>
                  </a:moveTo>
                  <a:lnTo>
                    <a:pt x="0" y="0"/>
                  </a:lnTo>
                  <a:lnTo>
                    <a:pt x="353215" y="0"/>
                  </a:lnTo>
                  <a:lnTo>
                    <a:pt x="529823" y="0"/>
                  </a:lnTo>
                  <a:lnTo>
                    <a:pt x="647562" y="0"/>
                  </a:lnTo>
                  <a:lnTo>
                    <a:pt x="706431" y="0"/>
                  </a:lnTo>
                  <a:lnTo>
                    <a:pt x="1000778" y="0"/>
                  </a:lnTo>
                </a:path>
              </a:pathLst>
            </a:custGeom>
            <a:ln w="108405" cap="flat">
              <a:solidFill>
                <a:srgbClr val="E8E8E8">
                  <a:alpha val="100000"/>
                </a:srgbClr>
              </a:solidFill>
              <a:prstDash val="solid"/>
              <a:round/>
            </a:ln>
          </p:spPr>
          <p:txBody>
            <a:bodyPr/>
            <a:lstStyle/>
            <a:p/>
          </p:txBody>
        </p:sp>
        <p:sp>
          <p:nvSpPr>
            <p:cNvPr id="56" name="pl56"/>
            <p:cNvSpPr/>
            <p:nvPr/>
          </p:nvSpPr>
          <p:spPr>
            <a:xfrm>
              <a:off x="5079349" y="4848391"/>
              <a:ext cx="470954" cy="0"/>
            </a:xfrm>
            <a:custGeom>
              <a:avLst/>
              <a:pathLst>
                <a:path w="470954" h="0">
                  <a:moveTo>
                    <a:pt x="0" y="0"/>
                  </a:moveTo>
                  <a:lnTo>
                    <a:pt x="294346" y="0"/>
                  </a:lnTo>
                  <a:lnTo>
                    <a:pt x="353215" y="0"/>
                  </a:lnTo>
                  <a:lnTo>
                    <a:pt x="353215" y="0"/>
                  </a:lnTo>
                  <a:lnTo>
                    <a:pt x="353215" y="0"/>
                  </a:lnTo>
                  <a:lnTo>
                    <a:pt x="412085" y="0"/>
                  </a:lnTo>
                  <a:lnTo>
                    <a:pt x="470954" y="0"/>
                  </a:lnTo>
                </a:path>
              </a:pathLst>
            </a:custGeom>
            <a:ln w="108405" cap="flat">
              <a:solidFill>
                <a:srgbClr val="E8E8E8">
                  <a:alpha val="100000"/>
                </a:srgbClr>
              </a:solidFill>
              <a:prstDash val="solid"/>
              <a:round/>
            </a:ln>
          </p:spPr>
          <p:txBody>
            <a:bodyPr/>
            <a:lstStyle/>
            <a:p/>
          </p:txBody>
        </p:sp>
        <p:sp>
          <p:nvSpPr>
            <p:cNvPr id="57" name="pl57"/>
            <p:cNvSpPr/>
            <p:nvPr/>
          </p:nvSpPr>
          <p:spPr>
            <a:xfrm>
              <a:off x="4902741" y="5062079"/>
              <a:ext cx="706431" cy="0"/>
            </a:xfrm>
            <a:custGeom>
              <a:avLst/>
              <a:pathLst>
                <a:path w="706431" h="0">
                  <a:moveTo>
                    <a:pt x="0" y="0"/>
                  </a:moveTo>
                  <a:lnTo>
                    <a:pt x="176607" y="0"/>
                  </a:lnTo>
                  <a:lnTo>
                    <a:pt x="353215" y="0"/>
                  </a:lnTo>
                  <a:lnTo>
                    <a:pt x="470954" y="0"/>
                  </a:lnTo>
                  <a:lnTo>
                    <a:pt x="529823" y="0"/>
                  </a:lnTo>
                  <a:lnTo>
                    <a:pt x="588693" y="0"/>
                  </a:lnTo>
                  <a:lnTo>
                    <a:pt x="706431" y="0"/>
                  </a:lnTo>
                </a:path>
              </a:pathLst>
            </a:custGeom>
            <a:ln w="108405" cap="flat">
              <a:solidFill>
                <a:srgbClr val="E8E8E8">
                  <a:alpha val="100000"/>
                </a:srgbClr>
              </a:solidFill>
              <a:prstDash val="solid"/>
              <a:round/>
            </a:ln>
          </p:spPr>
          <p:txBody>
            <a:bodyPr/>
            <a:lstStyle/>
            <a:p/>
          </p:txBody>
        </p:sp>
        <p:sp>
          <p:nvSpPr>
            <p:cNvPr id="58" name="pl58"/>
            <p:cNvSpPr/>
            <p:nvPr/>
          </p:nvSpPr>
          <p:spPr>
            <a:xfrm>
              <a:off x="4137440" y="5275767"/>
              <a:ext cx="1000778" cy="0"/>
            </a:xfrm>
            <a:custGeom>
              <a:avLst/>
              <a:pathLst>
                <a:path w="1000778" h="0">
                  <a:moveTo>
                    <a:pt x="0" y="0"/>
                  </a:moveTo>
                  <a:lnTo>
                    <a:pt x="117738" y="0"/>
                  </a:lnTo>
                  <a:lnTo>
                    <a:pt x="353215" y="0"/>
                  </a:lnTo>
                  <a:lnTo>
                    <a:pt x="529823" y="0"/>
                  </a:lnTo>
                  <a:lnTo>
                    <a:pt x="529823" y="0"/>
                  </a:lnTo>
                  <a:lnTo>
                    <a:pt x="588693" y="0"/>
                  </a:lnTo>
                  <a:lnTo>
                    <a:pt x="1000778" y="0"/>
                  </a:lnTo>
                </a:path>
              </a:pathLst>
            </a:custGeom>
            <a:ln w="108405" cap="flat">
              <a:solidFill>
                <a:srgbClr val="E8E8E8">
                  <a:alpha val="100000"/>
                </a:srgbClr>
              </a:solidFill>
              <a:prstDash val="solid"/>
              <a:round/>
            </a:ln>
          </p:spPr>
          <p:txBody>
            <a:bodyPr/>
            <a:lstStyle/>
            <a:p/>
          </p:txBody>
        </p:sp>
        <p:sp>
          <p:nvSpPr>
            <p:cNvPr id="59" name="pl59"/>
            <p:cNvSpPr/>
            <p:nvPr/>
          </p:nvSpPr>
          <p:spPr>
            <a:xfrm>
              <a:off x="3960832" y="5489455"/>
              <a:ext cx="706431" cy="0"/>
            </a:xfrm>
            <a:custGeom>
              <a:avLst/>
              <a:pathLst>
                <a:path w="706431" h="0">
                  <a:moveTo>
                    <a:pt x="0" y="0"/>
                  </a:moveTo>
                  <a:lnTo>
                    <a:pt x="117738" y="0"/>
                  </a:lnTo>
                  <a:lnTo>
                    <a:pt x="235477" y="0"/>
                  </a:lnTo>
                  <a:lnTo>
                    <a:pt x="294346" y="0"/>
                  </a:lnTo>
                  <a:lnTo>
                    <a:pt x="412085" y="0"/>
                  </a:lnTo>
                  <a:lnTo>
                    <a:pt x="529823" y="0"/>
                  </a:lnTo>
                  <a:lnTo>
                    <a:pt x="706431" y="0"/>
                  </a:lnTo>
                </a:path>
              </a:pathLst>
            </a:custGeom>
            <a:ln w="108405" cap="flat">
              <a:solidFill>
                <a:srgbClr val="E8E8E8">
                  <a:alpha val="100000"/>
                </a:srgbClr>
              </a:solidFill>
              <a:prstDash val="solid"/>
              <a:round/>
            </a:ln>
          </p:spPr>
          <p:txBody>
            <a:bodyPr/>
            <a:lstStyle/>
            <a:p/>
          </p:txBody>
        </p:sp>
        <p:sp>
          <p:nvSpPr>
            <p:cNvPr id="60" name="pl60"/>
            <p:cNvSpPr/>
            <p:nvPr/>
          </p:nvSpPr>
          <p:spPr>
            <a:xfrm>
              <a:off x="4490656" y="5703143"/>
              <a:ext cx="765301" cy="0"/>
            </a:xfrm>
            <a:custGeom>
              <a:avLst/>
              <a:pathLst>
                <a:path w="765301" h="0">
                  <a:moveTo>
                    <a:pt x="0" y="0"/>
                  </a:moveTo>
                  <a:lnTo>
                    <a:pt x="0" y="0"/>
                  </a:lnTo>
                  <a:lnTo>
                    <a:pt x="235477" y="0"/>
                  </a:lnTo>
                  <a:lnTo>
                    <a:pt x="588693" y="0"/>
                  </a:lnTo>
                  <a:lnTo>
                    <a:pt x="706431" y="0"/>
                  </a:lnTo>
                  <a:lnTo>
                    <a:pt x="706431" y="0"/>
                  </a:lnTo>
                  <a:lnTo>
                    <a:pt x="765301" y="0"/>
                  </a:lnTo>
                </a:path>
              </a:pathLst>
            </a:custGeom>
            <a:ln w="108405" cap="flat">
              <a:solidFill>
                <a:srgbClr val="E8E8E8">
                  <a:alpha val="100000"/>
                </a:srgbClr>
              </a:solidFill>
              <a:prstDash val="solid"/>
              <a:round/>
            </a:ln>
          </p:spPr>
          <p:txBody>
            <a:bodyPr/>
            <a:lstStyle/>
            <a:p/>
          </p:txBody>
        </p:sp>
        <p:sp>
          <p:nvSpPr>
            <p:cNvPr id="61" name="pt61"/>
            <p:cNvSpPr/>
            <p:nvPr/>
          </p:nvSpPr>
          <p:spPr>
            <a:xfrm>
              <a:off x="5428065" y="484389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5428065" y="484389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5074849" y="484389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5486934" y="484389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5428065" y="484389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5545803" y="484389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5369195" y="484389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7253014" y="18522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7253014" y="18522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253014" y="18522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7253014" y="18522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253014" y="18522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7253014" y="18522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7253014" y="18522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5663542" y="27070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5781281" y="27070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5899019" y="27070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6075627" y="27070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6252235" y="27070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6252235" y="27070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6487713" y="27070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4250678" y="54849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4191809" y="54849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4074070" y="54849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3956332" y="54849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4368417" y="54849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4486156" y="54849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4662764" y="54849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6369974" y="20659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6075627" y="20659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6075627" y="20659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5899019" y="20659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5899019" y="20659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6664321" y="20659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076406" y="20659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5899019" y="24933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6016758" y="24933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5899019" y="24933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6016758" y="24933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6252235" y="24933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6311105" y="24933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6605451" y="24933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6428843" y="44165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6428843" y="44165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5781281" y="44165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5957889" y="44165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6311105" y="44165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6605451" y="44165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5722411" y="44165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7900576" y="78382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7900576" y="78382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7900576" y="78382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7900576" y="78382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7900576" y="78382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7900576" y="78382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7900576" y="78382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7135275" y="1424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7547361" y="1424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7017537" y="1424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7782838" y="1424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7723969" y="1424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7723969" y="1424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7665099" y="1424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6899798" y="39891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6428843" y="39891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6016758" y="39891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6016758" y="39891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6016758" y="39891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6016758" y="39891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6016758" y="39891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6369974" y="163857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6369974" y="163857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6369974" y="163857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6369974" y="163857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6369974" y="163857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7311883" y="163857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7547361" y="163857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6252235" y="35617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5722411" y="35617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6252235" y="35617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6134497" y="35617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6075627" y="35617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6311105" y="35617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6075627" y="35617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6958667" y="42028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6369974" y="42028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5722411" y="42028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5781281" y="42028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5899019" y="42028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5899019" y="42028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pt151"/>
            <p:cNvSpPr/>
            <p:nvPr/>
          </p:nvSpPr>
          <p:spPr>
            <a:xfrm>
              <a:off x="5899019" y="42028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2" name="pt152"/>
            <p:cNvSpPr/>
            <p:nvPr/>
          </p:nvSpPr>
          <p:spPr>
            <a:xfrm>
              <a:off x="7017537" y="313438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3" name="pt153"/>
            <p:cNvSpPr/>
            <p:nvPr/>
          </p:nvSpPr>
          <p:spPr>
            <a:xfrm>
              <a:off x="7429622" y="313438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4" name="pt154"/>
            <p:cNvSpPr/>
            <p:nvPr/>
          </p:nvSpPr>
          <p:spPr>
            <a:xfrm>
              <a:off x="4662764" y="313438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5" name="pt155"/>
            <p:cNvSpPr/>
            <p:nvPr/>
          </p:nvSpPr>
          <p:spPr>
            <a:xfrm>
              <a:off x="6487713" y="313438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6" name="pt156"/>
            <p:cNvSpPr/>
            <p:nvPr/>
          </p:nvSpPr>
          <p:spPr>
            <a:xfrm>
              <a:off x="6369974" y="313438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7" name="pt157"/>
            <p:cNvSpPr/>
            <p:nvPr/>
          </p:nvSpPr>
          <p:spPr>
            <a:xfrm>
              <a:off x="6252235" y="313438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8" name="pt158"/>
            <p:cNvSpPr/>
            <p:nvPr/>
          </p:nvSpPr>
          <p:spPr>
            <a:xfrm>
              <a:off x="6252235" y="313438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9" name="pt159"/>
            <p:cNvSpPr/>
            <p:nvPr/>
          </p:nvSpPr>
          <p:spPr>
            <a:xfrm>
              <a:off x="6723190" y="227963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0" name="pt160"/>
            <p:cNvSpPr/>
            <p:nvPr/>
          </p:nvSpPr>
          <p:spPr>
            <a:xfrm>
              <a:off x="6723190" y="227963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1" name="pt161"/>
            <p:cNvSpPr/>
            <p:nvPr/>
          </p:nvSpPr>
          <p:spPr>
            <a:xfrm>
              <a:off x="6782059" y="227963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2" name="pt162"/>
            <p:cNvSpPr/>
            <p:nvPr/>
          </p:nvSpPr>
          <p:spPr>
            <a:xfrm>
              <a:off x="5899019" y="227963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3" name="pt163"/>
            <p:cNvSpPr/>
            <p:nvPr/>
          </p:nvSpPr>
          <p:spPr>
            <a:xfrm>
              <a:off x="6782059" y="227963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4" name="pt164"/>
            <p:cNvSpPr/>
            <p:nvPr/>
          </p:nvSpPr>
          <p:spPr>
            <a:xfrm>
              <a:off x="6840929" y="227963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5" name="pt165"/>
            <p:cNvSpPr/>
            <p:nvPr/>
          </p:nvSpPr>
          <p:spPr>
            <a:xfrm>
              <a:off x="6899798" y="227963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6" name="pt166"/>
            <p:cNvSpPr/>
            <p:nvPr/>
          </p:nvSpPr>
          <p:spPr>
            <a:xfrm>
              <a:off x="5486934" y="505757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7" name="pt167"/>
            <p:cNvSpPr/>
            <p:nvPr/>
          </p:nvSpPr>
          <p:spPr>
            <a:xfrm>
              <a:off x="5604673" y="505757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8" name="pt168"/>
            <p:cNvSpPr/>
            <p:nvPr/>
          </p:nvSpPr>
          <p:spPr>
            <a:xfrm>
              <a:off x="4898241" y="505757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9" name="pt169"/>
            <p:cNvSpPr/>
            <p:nvPr/>
          </p:nvSpPr>
          <p:spPr>
            <a:xfrm>
              <a:off x="5074849" y="505757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0" name="pt170"/>
            <p:cNvSpPr/>
            <p:nvPr/>
          </p:nvSpPr>
          <p:spPr>
            <a:xfrm>
              <a:off x="5251457" y="505757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1" name="pt171"/>
            <p:cNvSpPr/>
            <p:nvPr/>
          </p:nvSpPr>
          <p:spPr>
            <a:xfrm>
              <a:off x="5428065" y="505757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2" name="pt172"/>
            <p:cNvSpPr/>
            <p:nvPr/>
          </p:nvSpPr>
          <p:spPr>
            <a:xfrm>
              <a:off x="5369195" y="505757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3" name="pt173"/>
            <p:cNvSpPr/>
            <p:nvPr/>
          </p:nvSpPr>
          <p:spPr>
            <a:xfrm>
              <a:off x="4250678" y="52712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4" name="pt174"/>
            <p:cNvSpPr/>
            <p:nvPr/>
          </p:nvSpPr>
          <p:spPr>
            <a:xfrm>
              <a:off x="4662764" y="52712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5" name="pt175"/>
            <p:cNvSpPr/>
            <p:nvPr/>
          </p:nvSpPr>
          <p:spPr>
            <a:xfrm>
              <a:off x="4132940" y="52712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6" name="pt176"/>
            <p:cNvSpPr/>
            <p:nvPr/>
          </p:nvSpPr>
          <p:spPr>
            <a:xfrm>
              <a:off x="4486156" y="52712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7" name="pt177"/>
            <p:cNvSpPr/>
            <p:nvPr/>
          </p:nvSpPr>
          <p:spPr>
            <a:xfrm>
              <a:off x="5133718" y="52712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8" name="pt178"/>
            <p:cNvSpPr/>
            <p:nvPr/>
          </p:nvSpPr>
          <p:spPr>
            <a:xfrm>
              <a:off x="4662764" y="52712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9" name="pt179"/>
            <p:cNvSpPr/>
            <p:nvPr/>
          </p:nvSpPr>
          <p:spPr>
            <a:xfrm>
              <a:off x="4721633" y="52712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0" name="pt180"/>
            <p:cNvSpPr/>
            <p:nvPr/>
          </p:nvSpPr>
          <p:spPr>
            <a:xfrm>
              <a:off x="5133718" y="46302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1" name="pt181"/>
            <p:cNvSpPr/>
            <p:nvPr/>
          </p:nvSpPr>
          <p:spPr>
            <a:xfrm>
              <a:off x="5133718" y="46302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2" name="pt182"/>
            <p:cNvSpPr/>
            <p:nvPr/>
          </p:nvSpPr>
          <p:spPr>
            <a:xfrm>
              <a:off x="5486934" y="46302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3" name="pt183"/>
            <p:cNvSpPr/>
            <p:nvPr/>
          </p:nvSpPr>
          <p:spPr>
            <a:xfrm>
              <a:off x="6134497" y="46302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4" name="pt184"/>
            <p:cNvSpPr/>
            <p:nvPr/>
          </p:nvSpPr>
          <p:spPr>
            <a:xfrm>
              <a:off x="5781281" y="46302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5" name="pt185"/>
            <p:cNvSpPr/>
            <p:nvPr/>
          </p:nvSpPr>
          <p:spPr>
            <a:xfrm>
              <a:off x="5840150" y="46302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6" name="pt186"/>
            <p:cNvSpPr/>
            <p:nvPr/>
          </p:nvSpPr>
          <p:spPr>
            <a:xfrm>
              <a:off x="5663542" y="46302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7" name="pt187"/>
            <p:cNvSpPr/>
            <p:nvPr/>
          </p:nvSpPr>
          <p:spPr>
            <a:xfrm>
              <a:off x="5899019" y="29207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8" name="pt188"/>
            <p:cNvSpPr/>
            <p:nvPr/>
          </p:nvSpPr>
          <p:spPr>
            <a:xfrm>
              <a:off x="6134497" y="29207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9" name="pt189"/>
            <p:cNvSpPr/>
            <p:nvPr/>
          </p:nvSpPr>
          <p:spPr>
            <a:xfrm>
              <a:off x="6428843" y="29207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0" name="pt190"/>
            <p:cNvSpPr/>
            <p:nvPr/>
          </p:nvSpPr>
          <p:spPr>
            <a:xfrm>
              <a:off x="6311105" y="29207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1" name="pt191"/>
            <p:cNvSpPr/>
            <p:nvPr/>
          </p:nvSpPr>
          <p:spPr>
            <a:xfrm>
              <a:off x="6311105" y="29207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2" name="pt192"/>
            <p:cNvSpPr/>
            <p:nvPr/>
          </p:nvSpPr>
          <p:spPr>
            <a:xfrm>
              <a:off x="6311105" y="29207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3" name="pt193"/>
            <p:cNvSpPr/>
            <p:nvPr/>
          </p:nvSpPr>
          <p:spPr>
            <a:xfrm>
              <a:off x="6311105" y="29207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4" name="pt194"/>
            <p:cNvSpPr/>
            <p:nvPr/>
          </p:nvSpPr>
          <p:spPr>
            <a:xfrm>
              <a:off x="7900576" y="9975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5" name="pt195"/>
            <p:cNvSpPr/>
            <p:nvPr/>
          </p:nvSpPr>
          <p:spPr>
            <a:xfrm>
              <a:off x="7900576" y="9975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6" name="pt196"/>
            <p:cNvSpPr/>
            <p:nvPr/>
          </p:nvSpPr>
          <p:spPr>
            <a:xfrm>
              <a:off x="7841707" y="9975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7" name="pt197"/>
            <p:cNvSpPr/>
            <p:nvPr/>
          </p:nvSpPr>
          <p:spPr>
            <a:xfrm>
              <a:off x="7782838" y="9975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8" name="pt198"/>
            <p:cNvSpPr/>
            <p:nvPr/>
          </p:nvSpPr>
          <p:spPr>
            <a:xfrm>
              <a:off x="7311883" y="9975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9" name="pt199"/>
            <p:cNvSpPr/>
            <p:nvPr/>
          </p:nvSpPr>
          <p:spPr>
            <a:xfrm>
              <a:off x="7900576" y="9975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0" name="pt200"/>
            <p:cNvSpPr/>
            <p:nvPr/>
          </p:nvSpPr>
          <p:spPr>
            <a:xfrm>
              <a:off x="7841707" y="9975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1" name="pt201"/>
            <p:cNvSpPr/>
            <p:nvPr/>
          </p:nvSpPr>
          <p:spPr>
            <a:xfrm>
              <a:off x="7370753" y="377545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2" name="pt202"/>
            <p:cNvSpPr/>
            <p:nvPr/>
          </p:nvSpPr>
          <p:spPr>
            <a:xfrm>
              <a:off x="7135275" y="377545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3" name="pt203"/>
            <p:cNvSpPr/>
            <p:nvPr/>
          </p:nvSpPr>
          <p:spPr>
            <a:xfrm>
              <a:off x="6840929" y="377545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4" name="pt204"/>
            <p:cNvSpPr/>
            <p:nvPr/>
          </p:nvSpPr>
          <p:spPr>
            <a:xfrm>
              <a:off x="6782059" y="377545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5" name="pt205"/>
            <p:cNvSpPr/>
            <p:nvPr/>
          </p:nvSpPr>
          <p:spPr>
            <a:xfrm>
              <a:off x="5074849" y="377545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6" name="pt206"/>
            <p:cNvSpPr/>
            <p:nvPr/>
          </p:nvSpPr>
          <p:spPr>
            <a:xfrm>
              <a:off x="4780502" y="377545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7" name="pt207"/>
            <p:cNvSpPr/>
            <p:nvPr/>
          </p:nvSpPr>
          <p:spPr>
            <a:xfrm>
              <a:off x="6075627" y="377545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8" name="pt208"/>
            <p:cNvSpPr/>
            <p:nvPr/>
          </p:nvSpPr>
          <p:spPr>
            <a:xfrm>
              <a:off x="6546582" y="334807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9" name="pt209"/>
            <p:cNvSpPr/>
            <p:nvPr/>
          </p:nvSpPr>
          <p:spPr>
            <a:xfrm>
              <a:off x="6193366" y="334807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0" name="pt210"/>
            <p:cNvSpPr/>
            <p:nvPr/>
          </p:nvSpPr>
          <p:spPr>
            <a:xfrm>
              <a:off x="6193366" y="334807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1" name="pt211"/>
            <p:cNvSpPr/>
            <p:nvPr/>
          </p:nvSpPr>
          <p:spPr>
            <a:xfrm>
              <a:off x="5133718" y="334807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2" name="pt212"/>
            <p:cNvSpPr/>
            <p:nvPr/>
          </p:nvSpPr>
          <p:spPr>
            <a:xfrm>
              <a:off x="6428843" y="334807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3" name="pt213"/>
            <p:cNvSpPr/>
            <p:nvPr/>
          </p:nvSpPr>
          <p:spPr>
            <a:xfrm>
              <a:off x="6840929" y="334807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4" name="pt214"/>
            <p:cNvSpPr/>
            <p:nvPr/>
          </p:nvSpPr>
          <p:spPr>
            <a:xfrm>
              <a:off x="6134497" y="334807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5" name="pt215"/>
            <p:cNvSpPr/>
            <p:nvPr/>
          </p:nvSpPr>
          <p:spPr>
            <a:xfrm>
              <a:off x="7547361" y="1211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6" name="pt216"/>
            <p:cNvSpPr/>
            <p:nvPr/>
          </p:nvSpPr>
          <p:spPr>
            <a:xfrm>
              <a:off x="7076406" y="1211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7" name="pt217"/>
            <p:cNvSpPr/>
            <p:nvPr/>
          </p:nvSpPr>
          <p:spPr>
            <a:xfrm>
              <a:off x="7311883" y="1211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8" name="pt218"/>
            <p:cNvSpPr/>
            <p:nvPr/>
          </p:nvSpPr>
          <p:spPr>
            <a:xfrm>
              <a:off x="6428843" y="1211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9" name="pt219"/>
            <p:cNvSpPr/>
            <p:nvPr/>
          </p:nvSpPr>
          <p:spPr>
            <a:xfrm>
              <a:off x="7488491" y="1211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0" name="pt220"/>
            <p:cNvSpPr/>
            <p:nvPr/>
          </p:nvSpPr>
          <p:spPr>
            <a:xfrm>
              <a:off x="7429622" y="1211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1" name="pt221"/>
            <p:cNvSpPr/>
            <p:nvPr/>
          </p:nvSpPr>
          <p:spPr>
            <a:xfrm>
              <a:off x="7723969" y="1211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2" name="pt222"/>
            <p:cNvSpPr/>
            <p:nvPr/>
          </p:nvSpPr>
          <p:spPr>
            <a:xfrm>
              <a:off x="5251457" y="56986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3" name="pt223"/>
            <p:cNvSpPr/>
            <p:nvPr/>
          </p:nvSpPr>
          <p:spPr>
            <a:xfrm>
              <a:off x="5192587" y="56986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4" name="pt224"/>
            <p:cNvSpPr/>
            <p:nvPr/>
          </p:nvSpPr>
          <p:spPr>
            <a:xfrm>
              <a:off x="5074849" y="56986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5" name="pt225"/>
            <p:cNvSpPr/>
            <p:nvPr/>
          </p:nvSpPr>
          <p:spPr>
            <a:xfrm>
              <a:off x="5192587" y="56986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6" name="pt226"/>
            <p:cNvSpPr/>
            <p:nvPr/>
          </p:nvSpPr>
          <p:spPr>
            <a:xfrm>
              <a:off x="4721633" y="56986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7" name="pt227"/>
            <p:cNvSpPr/>
            <p:nvPr/>
          </p:nvSpPr>
          <p:spPr>
            <a:xfrm>
              <a:off x="4486156" y="56986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8" name="pt228"/>
            <p:cNvSpPr/>
            <p:nvPr/>
          </p:nvSpPr>
          <p:spPr>
            <a:xfrm>
              <a:off x="4486156" y="56986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9" name="pt229"/>
            <p:cNvSpPr/>
            <p:nvPr/>
          </p:nvSpPr>
          <p:spPr>
            <a:xfrm>
              <a:off x="5373862" y="4789689"/>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30" name="pt230"/>
            <p:cNvSpPr/>
            <p:nvPr/>
          </p:nvSpPr>
          <p:spPr>
            <a:xfrm>
              <a:off x="5491601" y="4789689"/>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31" name="pt231"/>
            <p:cNvSpPr/>
            <p:nvPr/>
          </p:nvSpPr>
          <p:spPr>
            <a:xfrm>
              <a:off x="5314993" y="4789689"/>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32" name="pt232"/>
            <p:cNvSpPr/>
            <p:nvPr/>
          </p:nvSpPr>
          <p:spPr>
            <a:xfrm>
              <a:off x="7198811" y="1798060"/>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33" name="pt233"/>
            <p:cNvSpPr/>
            <p:nvPr/>
          </p:nvSpPr>
          <p:spPr>
            <a:xfrm>
              <a:off x="7198811" y="1798060"/>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34" name="pt234"/>
            <p:cNvSpPr/>
            <p:nvPr/>
          </p:nvSpPr>
          <p:spPr>
            <a:xfrm>
              <a:off x="7198811" y="1798060"/>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35" name="pt235"/>
            <p:cNvSpPr/>
            <p:nvPr/>
          </p:nvSpPr>
          <p:spPr>
            <a:xfrm>
              <a:off x="5609340" y="2652811"/>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36" name="pt236"/>
            <p:cNvSpPr/>
            <p:nvPr/>
          </p:nvSpPr>
          <p:spPr>
            <a:xfrm>
              <a:off x="6198033" y="2652811"/>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37" name="pt237"/>
            <p:cNvSpPr/>
            <p:nvPr/>
          </p:nvSpPr>
          <p:spPr>
            <a:xfrm>
              <a:off x="6433510" y="2652811"/>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38" name="pt238"/>
            <p:cNvSpPr/>
            <p:nvPr/>
          </p:nvSpPr>
          <p:spPr>
            <a:xfrm>
              <a:off x="4196476" y="5430752"/>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39" name="pt239"/>
            <p:cNvSpPr/>
            <p:nvPr/>
          </p:nvSpPr>
          <p:spPr>
            <a:xfrm>
              <a:off x="4431953" y="5430752"/>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40" name="pt240"/>
            <p:cNvSpPr/>
            <p:nvPr/>
          </p:nvSpPr>
          <p:spPr>
            <a:xfrm>
              <a:off x="4608561" y="5430752"/>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41" name="pt241"/>
            <p:cNvSpPr/>
            <p:nvPr/>
          </p:nvSpPr>
          <p:spPr>
            <a:xfrm>
              <a:off x="6315772" y="2011748"/>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42" name="pt242"/>
            <p:cNvSpPr/>
            <p:nvPr/>
          </p:nvSpPr>
          <p:spPr>
            <a:xfrm>
              <a:off x="6610118" y="2011748"/>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43" name="pt243"/>
            <p:cNvSpPr/>
            <p:nvPr/>
          </p:nvSpPr>
          <p:spPr>
            <a:xfrm>
              <a:off x="7022203" y="2011748"/>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44" name="pt244"/>
            <p:cNvSpPr/>
            <p:nvPr/>
          </p:nvSpPr>
          <p:spPr>
            <a:xfrm>
              <a:off x="5844817" y="243912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45" name="pt245"/>
            <p:cNvSpPr/>
            <p:nvPr/>
          </p:nvSpPr>
          <p:spPr>
            <a:xfrm>
              <a:off x="6256902" y="243912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46" name="pt246"/>
            <p:cNvSpPr/>
            <p:nvPr/>
          </p:nvSpPr>
          <p:spPr>
            <a:xfrm>
              <a:off x="6551249" y="243912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47" name="pt247"/>
            <p:cNvSpPr/>
            <p:nvPr/>
          </p:nvSpPr>
          <p:spPr>
            <a:xfrm>
              <a:off x="6374641" y="4362313"/>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48" name="pt248"/>
            <p:cNvSpPr/>
            <p:nvPr/>
          </p:nvSpPr>
          <p:spPr>
            <a:xfrm>
              <a:off x="6551249" y="4362313"/>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49" name="pt249"/>
            <p:cNvSpPr/>
            <p:nvPr/>
          </p:nvSpPr>
          <p:spPr>
            <a:xfrm>
              <a:off x="5668209" y="4362313"/>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50" name="pt250"/>
            <p:cNvSpPr/>
            <p:nvPr/>
          </p:nvSpPr>
          <p:spPr>
            <a:xfrm>
              <a:off x="7846374" y="729621"/>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51" name="pt251"/>
            <p:cNvSpPr/>
            <p:nvPr/>
          </p:nvSpPr>
          <p:spPr>
            <a:xfrm>
              <a:off x="7846374" y="729621"/>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52" name="pt252"/>
            <p:cNvSpPr/>
            <p:nvPr/>
          </p:nvSpPr>
          <p:spPr>
            <a:xfrm>
              <a:off x="7846374" y="729621"/>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53" name="pt253"/>
            <p:cNvSpPr/>
            <p:nvPr/>
          </p:nvSpPr>
          <p:spPr>
            <a:xfrm>
              <a:off x="7081073" y="1370685"/>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54" name="pt254"/>
            <p:cNvSpPr/>
            <p:nvPr/>
          </p:nvSpPr>
          <p:spPr>
            <a:xfrm>
              <a:off x="7669766" y="1370685"/>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55" name="pt255"/>
            <p:cNvSpPr/>
            <p:nvPr/>
          </p:nvSpPr>
          <p:spPr>
            <a:xfrm>
              <a:off x="7610897" y="1370685"/>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56" name="pt256"/>
            <p:cNvSpPr/>
            <p:nvPr/>
          </p:nvSpPr>
          <p:spPr>
            <a:xfrm>
              <a:off x="6845595" y="3934938"/>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57" name="pt257"/>
            <p:cNvSpPr/>
            <p:nvPr/>
          </p:nvSpPr>
          <p:spPr>
            <a:xfrm>
              <a:off x="5962556" y="3934938"/>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58" name="pt258"/>
            <p:cNvSpPr/>
            <p:nvPr/>
          </p:nvSpPr>
          <p:spPr>
            <a:xfrm>
              <a:off x="5962556" y="3934938"/>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59" name="pt259"/>
            <p:cNvSpPr/>
            <p:nvPr/>
          </p:nvSpPr>
          <p:spPr>
            <a:xfrm>
              <a:off x="6315772" y="1584372"/>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60" name="pt260"/>
            <p:cNvSpPr/>
            <p:nvPr/>
          </p:nvSpPr>
          <p:spPr>
            <a:xfrm>
              <a:off x="7257681" y="1584372"/>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61" name="pt261"/>
            <p:cNvSpPr/>
            <p:nvPr/>
          </p:nvSpPr>
          <p:spPr>
            <a:xfrm>
              <a:off x="7493158" y="1584372"/>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62" name="pt262"/>
            <p:cNvSpPr/>
            <p:nvPr/>
          </p:nvSpPr>
          <p:spPr>
            <a:xfrm>
              <a:off x="6198033" y="3507562"/>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63" name="pt263"/>
            <p:cNvSpPr/>
            <p:nvPr/>
          </p:nvSpPr>
          <p:spPr>
            <a:xfrm>
              <a:off x="6256902" y="3507562"/>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64" name="pt264"/>
            <p:cNvSpPr/>
            <p:nvPr/>
          </p:nvSpPr>
          <p:spPr>
            <a:xfrm>
              <a:off x="6021425" y="3507562"/>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65" name="pt265"/>
            <p:cNvSpPr/>
            <p:nvPr/>
          </p:nvSpPr>
          <p:spPr>
            <a:xfrm>
              <a:off x="6904465" y="4148626"/>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66" name="pt266"/>
            <p:cNvSpPr/>
            <p:nvPr/>
          </p:nvSpPr>
          <p:spPr>
            <a:xfrm>
              <a:off x="5844817" y="4148626"/>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67" name="pt267"/>
            <p:cNvSpPr/>
            <p:nvPr/>
          </p:nvSpPr>
          <p:spPr>
            <a:xfrm>
              <a:off x="5844817" y="4148626"/>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68" name="pt268"/>
            <p:cNvSpPr/>
            <p:nvPr/>
          </p:nvSpPr>
          <p:spPr>
            <a:xfrm>
              <a:off x="6963334" y="3080187"/>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69" name="pt269"/>
            <p:cNvSpPr/>
            <p:nvPr/>
          </p:nvSpPr>
          <p:spPr>
            <a:xfrm>
              <a:off x="6198033" y="3080187"/>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70" name="pt270"/>
            <p:cNvSpPr/>
            <p:nvPr/>
          </p:nvSpPr>
          <p:spPr>
            <a:xfrm>
              <a:off x="6198033" y="3080187"/>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71" name="pt271"/>
            <p:cNvSpPr/>
            <p:nvPr/>
          </p:nvSpPr>
          <p:spPr>
            <a:xfrm>
              <a:off x="6668987" y="2225436"/>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72" name="pt272"/>
            <p:cNvSpPr/>
            <p:nvPr/>
          </p:nvSpPr>
          <p:spPr>
            <a:xfrm>
              <a:off x="6786726" y="2225436"/>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73" name="pt273"/>
            <p:cNvSpPr/>
            <p:nvPr/>
          </p:nvSpPr>
          <p:spPr>
            <a:xfrm>
              <a:off x="6845595" y="2225436"/>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74" name="pt274"/>
            <p:cNvSpPr/>
            <p:nvPr/>
          </p:nvSpPr>
          <p:spPr>
            <a:xfrm>
              <a:off x="5432732" y="5003377"/>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75" name="pt275"/>
            <p:cNvSpPr/>
            <p:nvPr/>
          </p:nvSpPr>
          <p:spPr>
            <a:xfrm>
              <a:off x="5373862" y="5003377"/>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76" name="pt276"/>
            <p:cNvSpPr/>
            <p:nvPr/>
          </p:nvSpPr>
          <p:spPr>
            <a:xfrm>
              <a:off x="5314993" y="5003377"/>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77" name="pt277"/>
            <p:cNvSpPr/>
            <p:nvPr/>
          </p:nvSpPr>
          <p:spPr>
            <a:xfrm>
              <a:off x="4196476" y="521706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78" name="pt278"/>
            <p:cNvSpPr/>
            <p:nvPr/>
          </p:nvSpPr>
          <p:spPr>
            <a:xfrm>
              <a:off x="4608561" y="521706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79" name="pt279"/>
            <p:cNvSpPr/>
            <p:nvPr/>
          </p:nvSpPr>
          <p:spPr>
            <a:xfrm>
              <a:off x="4667430" y="521706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80" name="pt280"/>
            <p:cNvSpPr/>
            <p:nvPr/>
          </p:nvSpPr>
          <p:spPr>
            <a:xfrm>
              <a:off x="5079516" y="4576001"/>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81" name="pt281"/>
            <p:cNvSpPr/>
            <p:nvPr/>
          </p:nvSpPr>
          <p:spPr>
            <a:xfrm>
              <a:off x="5785948" y="4576001"/>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82" name="pt282"/>
            <p:cNvSpPr/>
            <p:nvPr/>
          </p:nvSpPr>
          <p:spPr>
            <a:xfrm>
              <a:off x="5609340" y="4576001"/>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83" name="pt283"/>
            <p:cNvSpPr/>
            <p:nvPr/>
          </p:nvSpPr>
          <p:spPr>
            <a:xfrm>
              <a:off x="5844817" y="2866499"/>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84" name="pt284"/>
            <p:cNvSpPr/>
            <p:nvPr/>
          </p:nvSpPr>
          <p:spPr>
            <a:xfrm>
              <a:off x="6256902" y="2866499"/>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85" name="pt285"/>
            <p:cNvSpPr/>
            <p:nvPr/>
          </p:nvSpPr>
          <p:spPr>
            <a:xfrm>
              <a:off x="6256902" y="2866499"/>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86" name="pt286"/>
            <p:cNvSpPr/>
            <p:nvPr/>
          </p:nvSpPr>
          <p:spPr>
            <a:xfrm>
              <a:off x="7846374" y="943309"/>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87" name="pt287"/>
            <p:cNvSpPr/>
            <p:nvPr/>
          </p:nvSpPr>
          <p:spPr>
            <a:xfrm>
              <a:off x="7846374" y="943309"/>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88" name="pt288"/>
            <p:cNvSpPr/>
            <p:nvPr/>
          </p:nvSpPr>
          <p:spPr>
            <a:xfrm>
              <a:off x="7787505" y="943309"/>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89" name="pt289"/>
            <p:cNvSpPr/>
            <p:nvPr/>
          </p:nvSpPr>
          <p:spPr>
            <a:xfrm>
              <a:off x="7316550" y="3721250"/>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90" name="pt290"/>
            <p:cNvSpPr/>
            <p:nvPr/>
          </p:nvSpPr>
          <p:spPr>
            <a:xfrm>
              <a:off x="4726300" y="3721250"/>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91" name="pt291"/>
            <p:cNvSpPr/>
            <p:nvPr/>
          </p:nvSpPr>
          <p:spPr>
            <a:xfrm>
              <a:off x="6021425" y="3721250"/>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92" name="pt292"/>
            <p:cNvSpPr/>
            <p:nvPr/>
          </p:nvSpPr>
          <p:spPr>
            <a:xfrm>
              <a:off x="6492379" y="3293875"/>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93" name="pt293"/>
            <p:cNvSpPr/>
            <p:nvPr/>
          </p:nvSpPr>
          <p:spPr>
            <a:xfrm>
              <a:off x="6786726" y="3293875"/>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94" name="pt294"/>
            <p:cNvSpPr/>
            <p:nvPr/>
          </p:nvSpPr>
          <p:spPr>
            <a:xfrm>
              <a:off x="6080294" y="3293875"/>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95" name="pt295"/>
            <p:cNvSpPr/>
            <p:nvPr/>
          </p:nvSpPr>
          <p:spPr>
            <a:xfrm>
              <a:off x="7493158" y="1156997"/>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96" name="pt296"/>
            <p:cNvSpPr/>
            <p:nvPr/>
          </p:nvSpPr>
          <p:spPr>
            <a:xfrm>
              <a:off x="7375419" y="1156997"/>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97" name="pt297"/>
            <p:cNvSpPr/>
            <p:nvPr/>
          </p:nvSpPr>
          <p:spPr>
            <a:xfrm>
              <a:off x="7669766" y="1156997"/>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98" name="pt298"/>
            <p:cNvSpPr/>
            <p:nvPr/>
          </p:nvSpPr>
          <p:spPr>
            <a:xfrm>
              <a:off x="5197254" y="5644440"/>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99" name="pt299"/>
            <p:cNvSpPr/>
            <p:nvPr/>
          </p:nvSpPr>
          <p:spPr>
            <a:xfrm>
              <a:off x="4431953" y="5644440"/>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00" name="pt300"/>
            <p:cNvSpPr/>
            <p:nvPr/>
          </p:nvSpPr>
          <p:spPr>
            <a:xfrm>
              <a:off x="4431953" y="5644440"/>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01" name="tx301"/>
            <p:cNvSpPr/>
            <p:nvPr/>
          </p:nvSpPr>
          <p:spPr>
            <a:xfrm>
              <a:off x="1235679" y="5638403"/>
              <a:ext cx="48435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Yemen*</a:t>
              </a:r>
            </a:p>
          </p:txBody>
        </p:sp>
        <p:sp>
          <p:nvSpPr>
            <p:cNvPr id="302" name="tx302"/>
            <p:cNvSpPr/>
            <p:nvPr/>
          </p:nvSpPr>
          <p:spPr>
            <a:xfrm>
              <a:off x="1370736" y="5424715"/>
              <a:ext cx="34930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CAR*</a:t>
              </a:r>
            </a:p>
          </p:txBody>
        </p:sp>
        <p:sp>
          <p:nvSpPr>
            <p:cNvPr id="303" name="tx303"/>
            <p:cNvSpPr/>
            <p:nvPr/>
          </p:nvSpPr>
          <p:spPr>
            <a:xfrm>
              <a:off x="508182" y="5211027"/>
              <a:ext cx="4040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Papua</a:t>
              </a:r>
            </a:p>
          </p:txBody>
        </p:sp>
        <p:sp>
          <p:nvSpPr>
            <p:cNvPr id="304" name="tx304"/>
            <p:cNvSpPr/>
            <p:nvPr/>
          </p:nvSpPr>
          <p:spPr>
            <a:xfrm>
              <a:off x="951117" y="5211027"/>
              <a:ext cx="27944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New</a:t>
              </a:r>
            </a:p>
          </p:txBody>
        </p:sp>
        <p:sp>
          <p:nvSpPr>
            <p:cNvPr id="305" name="tx305"/>
            <p:cNvSpPr/>
            <p:nvPr/>
          </p:nvSpPr>
          <p:spPr>
            <a:xfrm>
              <a:off x="1269420" y="5211027"/>
              <a:ext cx="45061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Guinea</a:t>
              </a:r>
            </a:p>
          </p:txBody>
        </p:sp>
        <p:sp>
          <p:nvSpPr>
            <p:cNvPr id="306" name="tx306"/>
            <p:cNvSpPr/>
            <p:nvPr/>
          </p:nvSpPr>
          <p:spPr>
            <a:xfrm>
              <a:off x="1223060" y="4997340"/>
              <a:ext cx="49697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Nigeria*</a:t>
              </a:r>
            </a:p>
          </p:txBody>
        </p:sp>
        <p:sp>
          <p:nvSpPr>
            <p:cNvPr id="307" name="tx307"/>
            <p:cNvSpPr/>
            <p:nvPr/>
          </p:nvSpPr>
          <p:spPr>
            <a:xfrm>
              <a:off x="927526" y="4783652"/>
              <a:ext cx="79251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Afghanistan*</a:t>
              </a:r>
            </a:p>
          </p:txBody>
        </p:sp>
        <p:sp>
          <p:nvSpPr>
            <p:cNvPr id="308" name="tx308"/>
            <p:cNvSpPr/>
            <p:nvPr/>
          </p:nvSpPr>
          <p:spPr>
            <a:xfrm>
              <a:off x="1160881" y="4569964"/>
              <a:ext cx="55915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Somalia*</a:t>
              </a:r>
            </a:p>
          </p:txBody>
        </p:sp>
        <p:sp>
          <p:nvSpPr>
            <p:cNvPr id="309" name="tx309"/>
            <p:cNvSpPr/>
            <p:nvPr/>
          </p:nvSpPr>
          <p:spPr>
            <a:xfrm>
              <a:off x="1440596" y="4356276"/>
              <a:ext cx="27944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Haiti</a:t>
              </a:r>
            </a:p>
          </p:txBody>
        </p:sp>
        <p:sp>
          <p:nvSpPr>
            <p:cNvPr id="310" name="tx310"/>
            <p:cNvSpPr/>
            <p:nvPr/>
          </p:nvSpPr>
          <p:spPr>
            <a:xfrm>
              <a:off x="865621" y="4142589"/>
              <a:ext cx="85441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Mozambique*</a:t>
              </a:r>
            </a:p>
          </p:txBody>
        </p:sp>
        <p:sp>
          <p:nvSpPr>
            <p:cNvPr id="311" name="tx311"/>
            <p:cNvSpPr/>
            <p:nvPr/>
          </p:nvSpPr>
          <p:spPr>
            <a:xfrm>
              <a:off x="1175968" y="3928901"/>
              <a:ext cx="54406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Lebanon</a:t>
              </a:r>
            </a:p>
          </p:txBody>
        </p:sp>
        <p:sp>
          <p:nvSpPr>
            <p:cNvPr id="312" name="tx312"/>
            <p:cNvSpPr/>
            <p:nvPr/>
          </p:nvSpPr>
          <p:spPr>
            <a:xfrm>
              <a:off x="1261556" y="3715213"/>
              <a:ext cx="45848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Sudan*</a:t>
              </a:r>
            </a:p>
          </p:txBody>
        </p:sp>
        <p:sp>
          <p:nvSpPr>
            <p:cNvPr id="313" name="tx313"/>
            <p:cNvSpPr/>
            <p:nvPr/>
          </p:nvSpPr>
          <p:spPr>
            <a:xfrm>
              <a:off x="1409506" y="3501525"/>
              <a:ext cx="31053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Mali*</a:t>
              </a:r>
            </a:p>
          </p:txBody>
        </p:sp>
        <p:sp>
          <p:nvSpPr>
            <p:cNvPr id="314" name="tx314"/>
            <p:cNvSpPr/>
            <p:nvPr/>
          </p:nvSpPr>
          <p:spPr>
            <a:xfrm>
              <a:off x="1347327" y="3287838"/>
              <a:ext cx="37270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Syria*</a:t>
              </a:r>
            </a:p>
          </p:txBody>
        </p:sp>
        <p:sp>
          <p:nvSpPr>
            <p:cNvPr id="315" name="tx315"/>
            <p:cNvSpPr/>
            <p:nvPr/>
          </p:nvSpPr>
          <p:spPr>
            <a:xfrm>
              <a:off x="1083248" y="3074150"/>
              <a:ext cx="63678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Myanmar*</a:t>
              </a:r>
            </a:p>
          </p:txBody>
        </p:sp>
        <p:sp>
          <p:nvSpPr>
            <p:cNvPr id="316" name="tx316"/>
            <p:cNvSpPr/>
            <p:nvPr/>
          </p:nvSpPr>
          <p:spPr>
            <a:xfrm>
              <a:off x="857483" y="2860462"/>
              <a:ext cx="36521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South</a:t>
              </a:r>
            </a:p>
          </p:txBody>
        </p:sp>
        <p:sp>
          <p:nvSpPr>
            <p:cNvPr id="317" name="tx317"/>
            <p:cNvSpPr/>
            <p:nvPr/>
          </p:nvSpPr>
          <p:spPr>
            <a:xfrm>
              <a:off x="1261556" y="2860462"/>
              <a:ext cx="45848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Sudan*</a:t>
              </a:r>
            </a:p>
          </p:txBody>
        </p:sp>
        <p:sp>
          <p:nvSpPr>
            <p:cNvPr id="318" name="tx318"/>
            <p:cNvSpPr/>
            <p:nvPr/>
          </p:nvSpPr>
          <p:spPr>
            <a:xfrm>
              <a:off x="1013205" y="2646774"/>
              <a:ext cx="70683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Cameroon*</a:t>
              </a:r>
            </a:p>
          </p:txBody>
        </p:sp>
        <p:sp>
          <p:nvSpPr>
            <p:cNvPr id="319" name="tx319"/>
            <p:cNvSpPr/>
            <p:nvPr/>
          </p:nvSpPr>
          <p:spPr>
            <a:xfrm>
              <a:off x="1160698" y="2433087"/>
              <a:ext cx="55933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Ethiopia*</a:t>
              </a:r>
            </a:p>
          </p:txBody>
        </p:sp>
        <p:sp>
          <p:nvSpPr>
            <p:cNvPr id="320" name="tx320"/>
            <p:cNvSpPr/>
            <p:nvPr/>
          </p:nvSpPr>
          <p:spPr>
            <a:xfrm>
              <a:off x="1331782" y="2219399"/>
              <a:ext cx="38825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Niger*</a:t>
              </a:r>
            </a:p>
          </p:txBody>
        </p:sp>
        <p:sp>
          <p:nvSpPr>
            <p:cNvPr id="321" name="tx321"/>
            <p:cNvSpPr/>
            <p:nvPr/>
          </p:nvSpPr>
          <p:spPr>
            <a:xfrm>
              <a:off x="1308282" y="2005711"/>
              <a:ext cx="41175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Congo</a:t>
              </a:r>
            </a:p>
          </p:txBody>
        </p:sp>
        <p:sp>
          <p:nvSpPr>
            <p:cNvPr id="322" name="tx322"/>
            <p:cNvSpPr/>
            <p:nvPr/>
          </p:nvSpPr>
          <p:spPr>
            <a:xfrm>
              <a:off x="842395" y="1792023"/>
              <a:ext cx="47375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1CABE2">
                      <a:alpha val="100000"/>
                    </a:srgbClr>
                  </a:solidFill>
                  <a:latin typeface="Arial"/>
                  <a:cs typeface="Arial"/>
                </a:rPr>
                <a:t>Burkina</a:t>
              </a:r>
            </a:p>
          </p:txBody>
        </p:sp>
        <p:sp>
          <p:nvSpPr>
            <p:cNvPr id="323" name="tx323"/>
            <p:cNvSpPr/>
            <p:nvPr/>
          </p:nvSpPr>
          <p:spPr>
            <a:xfrm>
              <a:off x="1355008" y="1792023"/>
              <a:ext cx="36502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1CABE2">
                      <a:alpha val="100000"/>
                    </a:srgbClr>
                  </a:solidFill>
                  <a:latin typeface="Arial"/>
                  <a:cs typeface="Arial"/>
                </a:rPr>
                <a:t>Faso*</a:t>
              </a:r>
            </a:p>
          </p:txBody>
        </p:sp>
        <p:sp>
          <p:nvSpPr>
            <p:cNvPr id="324" name="tx324"/>
            <p:cNvSpPr/>
            <p:nvPr/>
          </p:nvSpPr>
          <p:spPr>
            <a:xfrm>
              <a:off x="1386006" y="1578335"/>
              <a:ext cx="33403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Libya</a:t>
              </a:r>
            </a:p>
          </p:txBody>
        </p:sp>
        <p:sp>
          <p:nvSpPr>
            <p:cNvPr id="325" name="tx325"/>
            <p:cNvSpPr/>
            <p:nvPr/>
          </p:nvSpPr>
          <p:spPr>
            <a:xfrm>
              <a:off x="1479183" y="1364648"/>
              <a:ext cx="24085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Iraq</a:t>
              </a:r>
            </a:p>
          </p:txBody>
        </p:sp>
        <p:sp>
          <p:nvSpPr>
            <p:cNvPr id="326" name="tx326"/>
            <p:cNvSpPr/>
            <p:nvPr/>
          </p:nvSpPr>
          <p:spPr>
            <a:xfrm>
              <a:off x="1238605" y="1150960"/>
              <a:ext cx="48143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Ukraine</a:t>
              </a:r>
            </a:p>
          </p:txBody>
        </p:sp>
        <p:sp>
          <p:nvSpPr>
            <p:cNvPr id="327" name="tx327"/>
            <p:cNvSpPr/>
            <p:nvPr/>
          </p:nvSpPr>
          <p:spPr>
            <a:xfrm>
              <a:off x="624585" y="937272"/>
              <a:ext cx="32634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State</a:t>
              </a:r>
            </a:p>
          </p:txBody>
        </p:sp>
        <p:sp>
          <p:nvSpPr>
            <p:cNvPr id="328" name="tx328"/>
            <p:cNvSpPr/>
            <p:nvPr/>
          </p:nvSpPr>
          <p:spPr>
            <a:xfrm>
              <a:off x="989797" y="937272"/>
              <a:ext cx="11658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of</a:t>
              </a:r>
            </a:p>
          </p:txBody>
        </p:sp>
        <p:sp>
          <p:nvSpPr>
            <p:cNvPr id="329" name="tx329"/>
            <p:cNvSpPr/>
            <p:nvPr/>
          </p:nvSpPr>
          <p:spPr>
            <a:xfrm>
              <a:off x="1145245" y="937272"/>
              <a:ext cx="57479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Palestine</a:t>
              </a:r>
            </a:p>
          </p:txBody>
        </p:sp>
        <p:sp>
          <p:nvSpPr>
            <p:cNvPr id="330" name="tx330"/>
            <p:cNvSpPr/>
            <p:nvPr/>
          </p:nvSpPr>
          <p:spPr>
            <a:xfrm>
              <a:off x="1479183" y="723584"/>
              <a:ext cx="24085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1CABE2">
                      <a:alpha val="100000"/>
                    </a:srgbClr>
                  </a:solidFill>
                  <a:latin typeface="Arial"/>
                  <a:cs typeface="Arial"/>
                </a:rPr>
                <a:t>Iran</a:t>
              </a:r>
            </a:p>
          </p:txBody>
        </p:sp>
        <p:sp>
          <p:nvSpPr>
            <p:cNvPr id="331" name="tx331"/>
            <p:cNvSpPr/>
            <p:nvPr/>
          </p:nvSpPr>
          <p:spPr>
            <a:xfrm>
              <a:off x="2045924" y="5893985"/>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332" name="tx332"/>
            <p:cNvSpPr/>
            <p:nvPr/>
          </p:nvSpPr>
          <p:spPr>
            <a:xfrm>
              <a:off x="3486567" y="589398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333" name="tx333"/>
            <p:cNvSpPr/>
            <p:nvPr/>
          </p:nvSpPr>
          <p:spPr>
            <a:xfrm>
              <a:off x="4958300" y="589398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334" name="tx334"/>
            <p:cNvSpPr/>
            <p:nvPr/>
          </p:nvSpPr>
          <p:spPr>
            <a:xfrm>
              <a:off x="6430033" y="589398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335" name="tx335"/>
            <p:cNvSpPr/>
            <p:nvPr/>
          </p:nvSpPr>
          <p:spPr>
            <a:xfrm>
              <a:off x="7870677" y="5893985"/>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336" name="tx336"/>
            <p:cNvSpPr/>
            <p:nvPr/>
          </p:nvSpPr>
          <p:spPr>
            <a:xfrm>
              <a:off x="4589431" y="6032290"/>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337" name="pt337"/>
            <p:cNvSpPr/>
            <p:nvPr/>
          </p:nvSpPr>
          <p:spPr>
            <a:xfrm>
              <a:off x="8518085" y="2967575"/>
              <a:ext cx="117405" cy="11740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38" name="pt338"/>
            <p:cNvSpPr/>
            <p:nvPr/>
          </p:nvSpPr>
          <p:spPr>
            <a:xfrm>
              <a:off x="8518085" y="3187031"/>
              <a:ext cx="117405" cy="11740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39" name="pt339"/>
            <p:cNvSpPr/>
            <p:nvPr/>
          </p:nvSpPr>
          <p:spPr>
            <a:xfrm>
              <a:off x="8518085" y="340648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340" name="tx340"/>
            <p:cNvSpPr/>
            <p:nvPr/>
          </p:nvSpPr>
          <p:spPr>
            <a:xfrm>
              <a:off x="8756105" y="2986272"/>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2019</a:t>
              </a:r>
            </a:p>
          </p:txBody>
        </p:sp>
        <p:sp>
          <p:nvSpPr>
            <p:cNvPr id="341" name="tx341"/>
            <p:cNvSpPr/>
            <p:nvPr/>
          </p:nvSpPr>
          <p:spPr>
            <a:xfrm>
              <a:off x="8756105" y="3205728"/>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2024</a:t>
              </a:r>
            </a:p>
          </p:txBody>
        </p:sp>
        <p:sp>
          <p:nvSpPr>
            <p:cNvPr id="342" name="tx342"/>
            <p:cNvSpPr/>
            <p:nvPr/>
          </p:nvSpPr>
          <p:spPr>
            <a:xfrm>
              <a:off x="8756105" y="342518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2025</a:t>
              </a:r>
            </a:p>
          </p:txBody>
        </p:sp>
        <p:sp>
          <p:nvSpPr>
            <p:cNvPr id="343" name="tx343"/>
            <p:cNvSpPr/>
            <p:nvPr/>
          </p:nvSpPr>
          <p:spPr>
            <a:xfrm>
              <a:off x="1782667" y="435349"/>
              <a:ext cx="4419752"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MCV1 coverage, by country, WB FCV countries, 2019-2025</a:t>
              </a:r>
            </a:p>
          </p:txBody>
        </p:sp>
        <p:sp>
          <p:nvSpPr>
            <p:cNvPr id="344" name="tx344"/>
            <p:cNvSpPr/>
            <p:nvPr/>
          </p:nvSpPr>
          <p:spPr>
            <a:xfrm>
              <a:off x="4096309" y="62313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345" name="tx345"/>
            <p:cNvSpPr/>
            <p:nvPr/>
          </p:nvSpPr>
          <p:spPr>
            <a:xfrm>
              <a:off x="2226544" y="6352059"/>
              <a:ext cx="603174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The grey bar spans vaccine coverage across all years 2019-2025 and the dots represent coverage in specific years.</a:t>
              </a:r>
            </a:p>
          </p:txBody>
        </p:sp>
        <p:sp>
          <p:nvSpPr>
            <p:cNvPr id="346" name="tx346"/>
            <p:cNvSpPr/>
            <p:nvPr/>
          </p:nvSpPr>
          <p:spPr>
            <a:xfrm>
              <a:off x="552461" y="6472760"/>
              <a:ext cx="770583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Countries are arranged by high to low coverage in 2025 and coloured based on if coverage is lower (red), the same as (blue) or higher (green) than in 2019.</a:t>
              </a:r>
            </a:p>
          </p:txBody>
        </p:sp>
        <p:sp>
          <p:nvSpPr>
            <p:cNvPr id="347" name="tx347"/>
            <p:cNvSpPr/>
            <p:nvPr/>
          </p:nvSpPr>
          <p:spPr>
            <a:xfrm>
              <a:off x="468702" y="6593460"/>
              <a:ext cx="778959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An asterisk (*) indicates countries aiming to catch-up children missed since 2019 through a Big Catch-up Plan, supported by financing from The Gavi Alliance.</a:t>
              </a:r>
            </a:p>
          </p:txBody>
        </p:sp>
      </p:grpSp>
      <p:sp>
        <p:nvSpPr>
          <p:cNvPr id="34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the range of MCV1 coverage across years 2019 to 2025 (grey bars), and coverage in specific years (dots), by country. The chart can be used for assessing recovery to pre-pandemic levels and progress beyond 2019.
In 2024, 7 (out of 24) countries had lower coverage than in 2019.
In 2025, 8 countries had lower MCV1 coverage than in 2024.
In 2025, 11 countries had lower coverage than in 2019.</a:t>
            </a: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MCV1 coverage in countries in WB FCV countries from lowest to highest coverage, and the rank of the top 10 countries with the most unvaccinated children, based on absolute numbers.
In 2025, MCV1 coverage ranged from 41% in Yemen to 99% in Iran.
5 out of 24 (21%) countries had coverage of at least 90%.
Nigeria had MCV1 coverage of 56% and the highest absolute number of unvaccinated children in the region, followed by Ethiopia.
Large cohort countries may have high numbers of unvaccinated children despite high vaccine coverage. It is advantageous to look at both coverage and absolute numbers of unvaccinated children to ensure vulnerable countries with small birth cohorts are not missed.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Yemen and CAR had the lowest MCV1 coverage, while Nigeria and Ethiopia had the highest number of unvaccinated children, highlighting the need to consider both coverage and absolute numbers to identify all vulnerable populations.</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g4"/>
            <p:cNvSpPr/>
            <p:nvPr/>
          </p:nvSpPr>
          <p:spPr>
            <a:xfrm>
              <a:off x="2525321" y="2145978"/>
              <a:ext cx="1800699" cy="3009123"/>
            </a:xfrm>
            <a:custGeom>
              <a:avLst/>
              <a:pathLst>
                <a:path w="1800699" h="3009123">
                  <a:moveTo>
                    <a:pt x="346170" y="2114069"/>
                  </a:moveTo>
                  <a:lnTo>
                    <a:pt x="393268" y="2156691"/>
                  </a:lnTo>
                  <a:lnTo>
                    <a:pt x="440367" y="2199312"/>
                  </a:lnTo>
                  <a:lnTo>
                    <a:pt x="487465" y="2241934"/>
                  </a:lnTo>
                  <a:lnTo>
                    <a:pt x="534563" y="2284555"/>
                  </a:lnTo>
                  <a:lnTo>
                    <a:pt x="581661" y="2327177"/>
                  </a:lnTo>
                  <a:lnTo>
                    <a:pt x="628759" y="2369799"/>
                  </a:lnTo>
                  <a:lnTo>
                    <a:pt x="675857" y="2412420"/>
                  </a:lnTo>
                  <a:lnTo>
                    <a:pt x="722955" y="2455042"/>
                  </a:lnTo>
                  <a:lnTo>
                    <a:pt x="770053" y="2497663"/>
                  </a:lnTo>
                  <a:lnTo>
                    <a:pt x="817151" y="2540285"/>
                  </a:lnTo>
                  <a:lnTo>
                    <a:pt x="864249" y="2582907"/>
                  </a:lnTo>
                  <a:lnTo>
                    <a:pt x="911347" y="2625528"/>
                  </a:lnTo>
                  <a:lnTo>
                    <a:pt x="958445" y="2668150"/>
                  </a:lnTo>
                  <a:lnTo>
                    <a:pt x="1005544" y="2710771"/>
                  </a:lnTo>
                  <a:lnTo>
                    <a:pt x="1052642" y="2753393"/>
                  </a:lnTo>
                  <a:lnTo>
                    <a:pt x="1099740" y="2796015"/>
                  </a:lnTo>
                  <a:lnTo>
                    <a:pt x="1146838" y="2838636"/>
                  </a:lnTo>
                  <a:lnTo>
                    <a:pt x="1193936" y="2881258"/>
                  </a:lnTo>
                  <a:lnTo>
                    <a:pt x="1241034" y="2923879"/>
                  </a:lnTo>
                  <a:lnTo>
                    <a:pt x="1288132" y="2966501"/>
                  </a:lnTo>
                  <a:lnTo>
                    <a:pt x="1335230" y="3009123"/>
                  </a:lnTo>
                  <a:lnTo>
                    <a:pt x="1375437" y="2963150"/>
                  </a:lnTo>
                  <a:lnTo>
                    <a:pt x="1414061" y="2915840"/>
                  </a:lnTo>
                  <a:lnTo>
                    <a:pt x="1451059" y="2867247"/>
                  </a:lnTo>
                  <a:lnTo>
                    <a:pt x="1486388" y="2817428"/>
                  </a:lnTo>
                  <a:lnTo>
                    <a:pt x="1520008" y="2766439"/>
                  </a:lnTo>
                  <a:lnTo>
                    <a:pt x="1551879" y="2714340"/>
                  </a:lnTo>
                  <a:lnTo>
                    <a:pt x="1581964" y="2661190"/>
                  </a:lnTo>
                  <a:lnTo>
                    <a:pt x="1610231" y="2607050"/>
                  </a:lnTo>
                  <a:lnTo>
                    <a:pt x="1636645" y="2551983"/>
                  </a:lnTo>
                  <a:lnTo>
                    <a:pt x="1661176" y="2496052"/>
                  </a:lnTo>
                  <a:lnTo>
                    <a:pt x="1683797" y="2439321"/>
                  </a:lnTo>
                  <a:lnTo>
                    <a:pt x="1704481" y="2381856"/>
                  </a:lnTo>
                  <a:lnTo>
                    <a:pt x="1723205" y="2323722"/>
                  </a:lnTo>
                  <a:lnTo>
                    <a:pt x="1739946" y="2264987"/>
                  </a:lnTo>
                  <a:lnTo>
                    <a:pt x="1754686" y="2205718"/>
                  </a:lnTo>
                  <a:lnTo>
                    <a:pt x="1767408" y="2145983"/>
                  </a:lnTo>
                  <a:lnTo>
                    <a:pt x="1778097" y="2085852"/>
                  </a:lnTo>
                  <a:lnTo>
                    <a:pt x="1786740" y="2025392"/>
                  </a:lnTo>
                  <a:lnTo>
                    <a:pt x="1793329" y="1964674"/>
                  </a:lnTo>
                  <a:lnTo>
                    <a:pt x="1797854" y="1903767"/>
                  </a:lnTo>
                  <a:lnTo>
                    <a:pt x="1800312" y="1842742"/>
                  </a:lnTo>
                  <a:lnTo>
                    <a:pt x="1800699" y="1781669"/>
                  </a:lnTo>
                  <a:lnTo>
                    <a:pt x="1799014" y="1720618"/>
                  </a:lnTo>
                  <a:lnTo>
                    <a:pt x="1795261" y="1659659"/>
                  </a:lnTo>
                  <a:lnTo>
                    <a:pt x="1789442" y="1598862"/>
                  </a:lnTo>
                  <a:lnTo>
                    <a:pt x="1781565" y="1538298"/>
                  </a:lnTo>
                  <a:lnTo>
                    <a:pt x="1771639" y="1478035"/>
                  </a:lnTo>
                  <a:lnTo>
                    <a:pt x="1759675" y="1418144"/>
                  </a:lnTo>
                  <a:lnTo>
                    <a:pt x="1745687" y="1358693"/>
                  </a:lnTo>
                  <a:lnTo>
                    <a:pt x="1729691" y="1299751"/>
                  </a:lnTo>
                  <a:lnTo>
                    <a:pt x="1711706" y="1241384"/>
                  </a:lnTo>
                  <a:lnTo>
                    <a:pt x="1691751" y="1183662"/>
                  </a:lnTo>
                  <a:lnTo>
                    <a:pt x="1669851" y="1126649"/>
                  </a:lnTo>
                  <a:lnTo>
                    <a:pt x="1646030" y="1070411"/>
                  </a:lnTo>
                  <a:lnTo>
                    <a:pt x="1620315" y="1015014"/>
                  </a:lnTo>
                  <a:lnTo>
                    <a:pt x="1592737" y="960521"/>
                  </a:lnTo>
                  <a:lnTo>
                    <a:pt x="1563327" y="906994"/>
                  </a:lnTo>
                  <a:lnTo>
                    <a:pt x="1532119" y="854495"/>
                  </a:lnTo>
                  <a:lnTo>
                    <a:pt x="1499148" y="803085"/>
                  </a:lnTo>
                  <a:lnTo>
                    <a:pt x="1464453" y="752822"/>
                  </a:lnTo>
                  <a:lnTo>
                    <a:pt x="1428074" y="703764"/>
                  </a:lnTo>
                  <a:lnTo>
                    <a:pt x="1390052" y="655969"/>
                  </a:lnTo>
                  <a:lnTo>
                    <a:pt x="1350431" y="609490"/>
                  </a:lnTo>
                  <a:lnTo>
                    <a:pt x="1309256" y="564382"/>
                  </a:lnTo>
                  <a:lnTo>
                    <a:pt x="1266576" y="520696"/>
                  </a:lnTo>
                  <a:lnTo>
                    <a:pt x="1222439" y="478482"/>
                  </a:lnTo>
                  <a:lnTo>
                    <a:pt x="1176896" y="437789"/>
                  </a:lnTo>
                  <a:lnTo>
                    <a:pt x="1129999" y="398664"/>
                  </a:lnTo>
                  <a:lnTo>
                    <a:pt x="1081802" y="361152"/>
                  </a:lnTo>
                  <a:lnTo>
                    <a:pt x="1032361" y="325296"/>
                  </a:lnTo>
                  <a:lnTo>
                    <a:pt x="981732" y="291137"/>
                  </a:lnTo>
                  <a:lnTo>
                    <a:pt x="929975" y="258714"/>
                  </a:lnTo>
                  <a:lnTo>
                    <a:pt x="877147" y="228065"/>
                  </a:lnTo>
                  <a:lnTo>
                    <a:pt x="823311" y="199225"/>
                  </a:lnTo>
                  <a:lnTo>
                    <a:pt x="768527" y="172228"/>
                  </a:lnTo>
                  <a:lnTo>
                    <a:pt x="712860" y="147103"/>
                  </a:lnTo>
                  <a:lnTo>
                    <a:pt x="656373" y="123881"/>
                  </a:lnTo>
                  <a:lnTo>
                    <a:pt x="599130" y="102588"/>
                  </a:lnTo>
                  <a:lnTo>
                    <a:pt x="541199" y="83248"/>
                  </a:lnTo>
                  <a:lnTo>
                    <a:pt x="482645" y="65883"/>
                  </a:lnTo>
                  <a:lnTo>
                    <a:pt x="423536" y="50514"/>
                  </a:lnTo>
                  <a:lnTo>
                    <a:pt x="363940" y="37159"/>
                  </a:lnTo>
                  <a:lnTo>
                    <a:pt x="303925" y="25832"/>
                  </a:lnTo>
                  <a:lnTo>
                    <a:pt x="243560" y="16546"/>
                  </a:lnTo>
                  <a:lnTo>
                    <a:pt x="182916" y="9313"/>
                  </a:lnTo>
                  <a:lnTo>
                    <a:pt x="122061" y="4141"/>
                  </a:lnTo>
                  <a:lnTo>
                    <a:pt x="61065" y="1035"/>
                  </a:lnTo>
                  <a:lnTo>
                    <a:pt x="0" y="0"/>
                  </a:lnTo>
                  <a:lnTo>
                    <a:pt x="0" y="63520"/>
                  </a:lnTo>
                  <a:lnTo>
                    <a:pt x="0" y="127040"/>
                  </a:lnTo>
                  <a:lnTo>
                    <a:pt x="0" y="190560"/>
                  </a:lnTo>
                  <a:lnTo>
                    <a:pt x="0" y="254081"/>
                  </a:lnTo>
                  <a:lnTo>
                    <a:pt x="0" y="317601"/>
                  </a:lnTo>
                  <a:lnTo>
                    <a:pt x="0" y="381121"/>
                  </a:lnTo>
                  <a:lnTo>
                    <a:pt x="0" y="444642"/>
                  </a:lnTo>
                  <a:lnTo>
                    <a:pt x="0" y="508162"/>
                  </a:lnTo>
                  <a:lnTo>
                    <a:pt x="0" y="571682"/>
                  </a:lnTo>
                  <a:lnTo>
                    <a:pt x="0" y="635203"/>
                  </a:lnTo>
                  <a:lnTo>
                    <a:pt x="0" y="698723"/>
                  </a:lnTo>
                  <a:lnTo>
                    <a:pt x="0" y="762243"/>
                  </a:lnTo>
                  <a:lnTo>
                    <a:pt x="0" y="825764"/>
                  </a:lnTo>
                  <a:lnTo>
                    <a:pt x="0" y="889284"/>
                  </a:lnTo>
                  <a:lnTo>
                    <a:pt x="0" y="952804"/>
                  </a:lnTo>
                  <a:lnTo>
                    <a:pt x="0" y="1016324"/>
                  </a:lnTo>
                  <a:lnTo>
                    <a:pt x="0" y="1079845"/>
                  </a:lnTo>
                  <a:lnTo>
                    <a:pt x="0" y="1143365"/>
                  </a:lnTo>
                  <a:lnTo>
                    <a:pt x="0" y="1206885"/>
                  </a:lnTo>
                  <a:lnTo>
                    <a:pt x="0" y="1270406"/>
                  </a:lnTo>
                  <a:lnTo>
                    <a:pt x="0" y="1333926"/>
                  </a:lnTo>
                  <a:lnTo>
                    <a:pt x="63145" y="1338216"/>
                  </a:lnTo>
                  <a:lnTo>
                    <a:pt x="125130" y="1351007"/>
                  </a:lnTo>
                  <a:lnTo>
                    <a:pt x="184815" y="1372064"/>
                  </a:lnTo>
                  <a:lnTo>
                    <a:pt x="241104" y="1401000"/>
                  </a:lnTo>
                  <a:lnTo>
                    <a:pt x="292962" y="1437284"/>
                  </a:lnTo>
                  <a:lnTo>
                    <a:pt x="339436" y="1480247"/>
                  </a:lnTo>
                  <a:lnTo>
                    <a:pt x="379673" y="1529102"/>
                  </a:lnTo>
                  <a:lnTo>
                    <a:pt x="412932" y="1582950"/>
                  </a:lnTo>
                  <a:lnTo>
                    <a:pt x="438602" y="1640801"/>
                  </a:lnTo>
                  <a:lnTo>
                    <a:pt x="456212" y="1701593"/>
                  </a:lnTo>
                  <a:lnTo>
                    <a:pt x="465438" y="1764208"/>
                  </a:lnTo>
                  <a:lnTo>
                    <a:pt x="466110" y="1827495"/>
                  </a:lnTo>
                  <a:lnTo>
                    <a:pt x="458216" y="1890292"/>
                  </a:lnTo>
                  <a:lnTo>
                    <a:pt x="441902" y="1951444"/>
                  </a:lnTo>
                  <a:lnTo>
                    <a:pt x="417467" y="2009828"/>
                  </a:lnTo>
                  <a:lnTo>
                    <a:pt x="385360" y="2064370"/>
                  </a:lnTo>
                  <a:close/>
                </a:path>
              </a:pathLst>
            </a:custGeom>
            <a:solidFill>
              <a:srgbClr val="F7E1A0">
                <a:alpha val="100000"/>
              </a:srgbClr>
            </a:solidFill>
            <a:ln w="13550" cap="flat">
              <a:solidFill>
                <a:srgbClr val="000000">
                  <a:alpha val="100000"/>
                </a:srgbClr>
              </a:solidFill>
              <a:prstDash val="solid"/>
              <a:miter/>
            </a:ln>
          </p:spPr>
          <p:txBody>
            <a:bodyPr/>
            <a:lstStyle/>
            <a:p/>
          </p:txBody>
        </p:sp>
        <p:sp>
          <p:nvSpPr>
            <p:cNvPr id="5" name="pg5"/>
            <p:cNvSpPr/>
            <p:nvPr/>
          </p:nvSpPr>
          <p:spPr>
            <a:xfrm>
              <a:off x="2599230" y="4260047"/>
              <a:ext cx="1261321" cy="1464824"/>
            </a:xfrm>
            <a:custGeom>
              <a:avLst/>
              <a:pathLst>
                <a:path w="1261321" h="1464824">
                  <a:moveTo>
                    <a:pt x="0" y="147718"/>
                  </a:moveTo>
                  <a:lnTo>
                    <a:pt x="10055" y="210437"/>
                  </a:lnTo>
                  <a:lnTo>
                    <a:pt x="20111" y="273156"/>
                  </a:lnTo>
                  <a:lnTo>
                    <a:pt x="30166" y="335876"/>
                  </a:lnTo>
                  <a:lnTo>
                    <a:pt x="40222" y="398595"/>
                  </a:lnTo>
                  <a:lnTo>
                    <a:pt x="50278" y="461314"/>
                  </a:lnTo>
                  <a:lnTo>
                    <a:pt x="60333" y="524034"/>
                  </a:lnTo>
                  <a:lnTo>
                    <a:pt x="70389" y="586753"/>
                  </a:lnTo>
                  <a:lnTo>
                    <a:pt x="80445" y="649472"/>
                  </a:lnTo>
                  <a:lnTo>
                    <a:pt x="90500" y="712192"/>
                  </a:lnTo>
                  <a:lnTo>
                    <a:pt x="100556" y="774911"/>
                  </a:lnTo>
                  <a:lnTo>
                    <a:pt x="110612" y="837630"/>
                  </a:lnTo>
                  <a:lnTo>
                    <a:pt x="120667" y="900350"/>
                  </a:lnTo>
                  <a:lnTo>
                    <a:pt x="130723" y="963069"/>
                  </a:lnTo>
                  <a:lnTo>
                    <a:pt x="140779" y="1025788"/>
                  </a:lnTo>
                  <a:lnTo>
                    <a:pt x="150834" y="1088508"/>
                  </a:lnTo>
                  <a:lnTo>
                    <a:pt x="160890" y="1151227"/>
                  </a:lnTo>
                  <a:lnTo>
                    <a:pt x="170946" y="1213946"/>
                  </a:lnTo>
                  <a:lnTo>
                    <a:pt x="181001" y="1276666"/>
                  </a:lnTo>
                  <a:lnTo>
                    <a:pt x="191057" y="1339385"/>
                  </a:lnTo>
                  <a:lnTo>
                    <a:pt x="201113" y="1402104"/>
                  </a:lnTo>
                  <a:lnTo>
                    <a:pt x="211168" y="1464824"/>
                  </a:lnTo>
                  <a:lnTo>
                    <a:pt x="274263" y="1453553"/>
                  </a:lnTo>
                  <a:lnTo>
                    <a:pt x="336916" y="1440044"/>
                  </a:lnTo>
                  <a:lnTo>
                    <a:pt x="399050" y="1424313"/>
                  </a:lnTo>
                  <a:lnTo>
                    <a:pt x="460583" y="1406382"/>
                  </a:lnTo>
                  <a:lnTo>
                    <a:pt x="521440" y="1386272"/>
                  </a:lnTo>
                  <a:lnTo>
                    <a:pt x="581543" y="1364010"/>
                  </a:lnTo>
                  <a:lnTo>
                    <a:pt x="640816" y="1339623"/>
                  </a:lnTo>
                  <a:lnTo>
                    <a:pt x="699183" y="1313142"/>
                  </a:lnTo>
                  <a:lnTo>
                    <a:pt x="756570" y="1284600"/>
                  </a:lnTo>
                  <a:lnTo>
                    <a:pt x="812906" y="1254035"/>
                  </a:lnTo>
                  <a:lnTo>
                    <a:pt x="868118" y="1221484"/>
                  </a:lnTo>
                  <a:lnTo>
                    <a:pt x="922137" y="1186989"/>
                  </a:lnTo>
                  <a:lnTo>
                    <a:pt x="974895" y="1150593"/>
                  </a:lnTo>
                  <a:lnTo>
                    <a:pt x="1026323" y="1112343"/>
                  </a:lnTo>
                  <a:lnTo>
                    <a:pt x="1076358" y="1072288"/>
                  </a:lnTo>
                  <a:lnTo>
                    <a:pt x="1124936" y="1030477"/>
                  </a:lnTo>
                  <a:lnTo>
                    <a:pt x="1171995" y="986963"/>
                  </a:lnTo>
                  <a:lnTo>
                    <a:pt x="1217476" y="941803"/>
                  </a:lnTo>
                  <a:lnTo>
                    <a:pt x="1261321" y="895053"/>
                  </a:lnTo>
                  <a:lnTo>
                    <a:pt x="1214223" y="852431"/>
                  </a:lnTo>
                  <a:lnTo>
                    <a:pt x="1167125" y="809810"/>
                  </a:lnTo>
                  <a:lnTo>
                    <a:pt x="1120027" y="767188"/>
                  </a:lnTo>
                  <a:lnTo>
                    <a:pt x="1072929" y="724567"/>
                  </a:lnTo>
                  <a:lnTo>
                    <a:pt x="1025831" y="681945"/>
                  </a:lnTo>
                  <a:lnTo>
                    <a:pt x="978733" y="639323"/>
                  </a:lnTo>
                  <a:lnTo>
                    <a:pt x="931634" y="596702"/>
                  </a:lnTo>
                  <a:lnTo>
                    <a:pt x="884536" y="554080"/>
                  </a:lnTo>
                  <a:lnTo>
                    <a:pt x="837438" y="511459"/>
                  </a:lnTo>
                  <a:lnTo>
                    <a:pt x="790340" y="468837"/>
                  </a:lnTo>
                  <a:lnTo>
                    <a:pt x="743242" y="426215"/>
                  </a:lnTo>
                  <a:lnTo>
                    <a:pt x="696144" y="383594"/>
                  </a:lnTo>
                  <a:lnTo>
                    <a:pt x="649046" y="340972"/>
                  </a:lnTo>
                  <a:lnTo>
                    <a:pt x="601948" y="298351"/>
                  </a:lnTo>
                  <a:lnTo>
                    <a:pt x="554850" y="255729"/>
                  </a:lnTo>
                  <a:lnTo>
                    <a:pt x="507752" y="213107"/>
                  </a:lnTo>
                  <a:lnTo>
                    <a:pt x="460654" y="170486"/>
                  </a:lnTo>
                  <a:lnTo>
                    <a:pt x="413556" y="127864"/>
                  </a:lnTo>
                  <a:lnTo>
                    <a:pt x="366457" y="85243"/>
                  </a:lnTo>
                  <a:lnTo>
                    <a:pt x="319359" y="42621"/>
                  </a:lnTo>
                  <a:lnTo>
                    <a:pt x="272261" y="0"/>
                  </a:lnTo>
                  <a:lnTo>
                    <a:pt x="226858" y="43817"/>
                  </a:lnTo>
                  <a:lnTo>
                    <a:pt x="175960" y="81112"/>
                  </a:lnTo>
                  <a:lnTo>
                    <a:pt x="120498" y="111204"/>
                  </a:lnTo>
                  <a:lnTo>
                    <a:pt x="61485" y="133541"/>
                  </a:lnTo>
                  <a:close/>
                </a:path>
              </a:pathLst>
            </a:custGeom>
            <a:solidFill>
              <a:srgbClr val="FC1CBF">
                <a:alpha val="100000"/>
              </a:srgbClr>
            </a:solidFill>
            <a:ln w="13550" cap="flat">
              <a:solidFill>
                <a:srgbClr val="000000">
                  <a:alpha val="100000"/>
                </a:srgbClr>
              </a:solidFill>
              <a:prstDash val="solid"/>
              <a:miter/>
            </a:ln>
          </p:spPr>
          <p:txBody>
            <a:bodyPr/>
            <a:lstStyle/>
            <a:p/>
          </p:txBody>
        </p:sp>
        <p:sp>
          <p:nvSpPr>
            <p:cNvPr id="6" name="pg6"/>
            <p:cNvSpPr/>
            <p:nvPr/>
          </p:nvSpPr>
          <p:spPr>
            <a:xfrm>
              <a:off x="1785783" y="4372467"/>
              <a:ext cx="1024615" cy="1374977"/>
            </a:xfrm>
            <a:custGeom>
              <a:avLst/>
              <a:pathLst>
                <a:path w="1024615" h="1374977">
                  <a:moveTo>
                    <a:pt x="547805" y="0"/>
                  </a:moveTo>
                  <a:lnTo>
                    <a:pt x="521719" y="57916"/>
                  </a:lnTo>
                  <a:lnTo>
                    <a:pt x="495633" y="115833"/>
                  </a:lnTo>
                  <a:lnTo>
                    <a:pt x="469547" y="173750"/>
                  </a:lnTo>
                  <a:lnTo>
                    <a:pt x="443461" y="231667"/>
                  </a:lnTo>
                  <a:lnTo>
                    <a:pt x="417375" y="289583"/>
                  </a:lnTo>
                  <a:lnTo>
                    <a:pt x="391289" y="347500"/>
                  </a:lnTo>
                  <a:lnTo>
                    <a:pt x="365203" y="405417"/>
                  </a:lnTo>
                  <a:lnTo>
                    <a:pt x="339117" y="463334"/>
                  </a:lnTo>
                  <a:lnTo>
                    <a:pt x="313031" y="521250"/>
                  </a:lnTo>
                  <a:lnTo>
                    <a:pt x="286945" y="579167"/>
                  </a:lnTo>
                  <a:lnTo>
                    <a:pt x="260859" y="637084"/>
                  </a:lnTo>
                  <a:lnTo>
                    <a:pt x="234773" y="695001"/>
                  </a:lnTo>
                  <a:lnTo>
                    <a:pt x="208687" y="752917"/>
                  </a:lnTo>
                  <a:lnTo>
                    <a:pt x="182601" y="810834"/>
                  </a:lnTo>
                  <a:lnTo>
                    <a:pt x="156515" y="868751"/>
                  </a:lnTo>
                  <a:lnTo>
                    <a:pt x="130429" y="926668"/>
                  </a:lnTo>
                  <a:lnTo>
                    <a:pt x="104343" y="984585"/>
                  </a:lnTo>
                  <a:lnTo>
                    <a:pt x="78257" y="1042501"/>
                  </a:lnTo>
                  <a:lnTo>
                    <a:pt x="52171" y="1100418"/>
                  </a:lnTo>
                  <a:lnTo>
                    <a:pt x="26085" y="1158335"/>
                  </a:lnTo>
                  <a:lnTo>
                    <a:pt x="0" y="1216252"/>
                  </a:lnTo>
                  <a:lnTo>
                    <a:pt x="56650" y="1240609"/>
                  </a:lnTo>
                  <a:lnTo>
                    <a:pt x="114102" y="1263013"/>
                  </a:lnTo>
                  <a:lnTo>
                    <a:pt x="172287" y="1283437"/>
                  </a:lnTo>
                  <a:lnTo>
                    <a:pt x="231137" y="1301857"/>
                  </a:lnTo>
                  <a:lnTo>
                    <a:pt x="290584" y="1318251"/>
                  </a:lnTo>
                  <a:lnTo>
                    <a:pt x="350556" y="1332600"/>
                  </a:lnTo>
                  <a:lnTo>
                    <a:pt x="410985" y="1344887"/>
                  </a:lnTo>
                  <a:lnTo>
                    <a:pt x="471799" y="1355098"/>
                  </a:lnTo>
                  <a:lnTo>
                    <a:pt x="532927" y="1363220"/>
                  </a:lnTo>
                  <a:lnTo>
                    <a:pt x="594298" y="1369246"/>
                  </a:lnTo>
                  <a:lnTo>
                    <a:pt x="655839" y="1373166"/>
                  </a:lnTo>
                  <a:lnTo>
                    <a:pt x="717477" y="1374977"/>
                  </a:lnTo>
                  <a:lnTo>
                    <a:pt x="779142" y="1374677"/>
                  </a:lnTo>
                  <a:lnTo>
                    <a:pt x="840760" y="1372265"/>
                  </a:lnTo>
                  <a:lnTo>
                    <a:pt x="902260" y="1367745"/>
                  </a:lnTo>
                  <a:lnTo>
                    <a:pt x="963569" y="1361122"/>
                  </a:lnTo>
                  <a:lnTo>
                    <a:pt x="1024615" y="1352404"/>
                  </a:lnTo>
                  <a:lnTo>
                    <a:pt x="1014559" y="1289685"/>
                  </a:lnTo>
                  <a:lnTo>
                    <a:pt x="1004503" y="1226965"/>
                  </a:lnTo>
                  <a:lnTo>
                    <a:pt x="994448" y="1164246"/>
                  </a:lnTo>
                  <a:lnTo>
                    <a:pt x="984392" y="1101527"/>
                  </a:lnTo>
                  <a:lnTo>
                    <a:pt x="974336" y="1038807"/>
                  </a:lnTo>
                  <a:lnTo>
                    <a:pt x="964281" y="976088"/>
                  </a:lnTo>
                  <a:lnTo>
                    <a:pt x="954225" y="913369"/>
                  </a:lnTo>
                  <a:lnTo>
                    <a:pt x="944169" y="850650"/>
                  </a:lnTo>
                  <a:lnTo>
                    <a:pt x="934114" y="787930"/>
                  </a:lnTo>
                  <a:lnTo>
                    <a:pt x="924058" y="725211"/>
                  </a:lnTo>
                  <a:lnTo>
                    <a:pt x="914003" y="662492"/>
                  </a:lnTo>
                  <a:lnTo>
                    <a:pt x="903947" y="599772"/>
                  </a:lnTo>
                  <a:lnTo>
                    <a:pt x="893891" y="537053"/>
                  </a:lnTo>
                  <a:lnTo>
                    <a:pt x="883836" y="474334"/>
                  </a:lnTo>
                  <a:lnTo>
                    <a:pt x="873780" y="411614"/>
                  </a:lnTo>
                  <a:lnTo>
                    <a:pt x="863724" y="348895"/>
                  </a:lnTo>
                  <a:lnTo>
                    <a:pt x="853669" y="286176"/>
                  </a:lnTo>
                  <a:lnTo>
                    <a:pt x="843613" y="223456"/>
                  </a:lnTo>
                  <a:lnTo>
                    <a:pt x="833557" y="160737"/>
                  </a:lnTo>
                  <a:lnTo>
                    <a:pt x="823502" y="98018"/>
                  </a:lnTo>
                  <a:lnTo>
                    <a:pt x="813446" y="35298"/>
                  </a:lnTo>
                  <a:lnTo>
                    <a:pt x="745809" y="41143"/>
                  </a:lnTo>
                  <a:lnTo>
                    <a:pt x="678038" y="37117"/>
                  </a:lnTo>
                  <a:lnTo>
                    <a:pt x="611569" y="23305"/>
                  </a:lnTo>
                  <a:close/>
                </a:path>
              </a:pathLst>
            </a:custGeom>
            <a:solidFill>
              <a:srgbClr val="FA0087">
                <a:alpha val="100000"/>
              </a:srgbClr>
            </a:solidFill>
            <a:ln w="13550" cap="flat">
              <a:solidFill>
                <a:srgbClr val="000000">
                  <a:alpha val="100000"/>
                </a:srgbClr>
              </a:solidFill>
              <a:prstDash val="solid"/>
              <a:miter/>
            </a:ln>
          </p:spPr>
          <p:txBody>
            <a:bodyPr/>
            <a:lstStyle/>
            <a:p/>
          </p:txBody>
        </p:sp>
        <p:sp>
          <p:nvSpPr>
            <p:cNvPr id="7" name="pg7"/>
            <p:cNvSpPr/>
            <p:nvPr/>
          </p:nvSpPr>
          <p:spPr>
            <a:xfrm>
              <a:off x="1129968" y="4241910"/>
              <a:ext cx="1203620" cy="1346808"/>
            </a:xfrm>
            <a:custGeom>
              <a:avLst/>
              <a:pathLst>
                <a:path w="1203620" h="1346808">
                  <a:moveTo>
                    <a:pt x="1033594" y="0"/>
                  </a:moveTo>
                  <a:lnTo>
                    <a:pt x="984375" y="40153"/>
                  </a:lnTo>
                  <a:lnTo>
                    <a:pt x="935157" y="80307"/>
                  </a:lnTo>
                  <a:lnTo>
                    <a:pt x="885938" y="120461"/>
                  </a:lnTo>
                  <a:lnTo>
                    <a:pt x="836719" y="160615"/>
                  </a:lnTo>
                  <a:lnTo>
                    <a:pt x="787500" y="200769"/>
                  </a:lnTo>
                  <a:lnTo>
                    <a:pt x="738281" y="240923"/>
                  </a:lnTo>
                  <a:lnTo>
                    <a:pt x="689063" y="281077"/>
                  </a:lnTo>
                  <a:lnTo>
                    <a:pt x="639844" y="321231"/>
                  </a:lnTo>
                  <a:lnTo>
                    <a:pt x="590625" y="361385"/>
                  </a:lnTo>
                  <a:lnTo>
                    <a:pt x="541406" y="401539"/>
                  </a:lnTo>
                  <a:lnTo>
                    <a:pt x="492187" y="441693"/>
                  </a:lnTo>
                  <a:lnTo>
                    <a:pt x="442969" y="481847"/>
                  </a:lnTo>
                  <a:lnTo>
                    <a:pt x="393750" y="522001"/>
                  </a:lnTo>
                  <a:lnTo>
                    <a:pt x="344531" y="562155"/>
                  </a:lnTo>
                  <a:lnTo>
                    <a:pt x="295312" y="602309"/>
                  </a:lnTo>
                  <a:lnTo>
                    <a:pt x="246093" y="642463"/>
                  </a:lnTo>
                  <a:lnTo>
                    <a:pt x="196875" y="682617"/>
                  </a:lnTo>
                  <a:lnTo>
                    <a:pt x="147656" y="722771"/>
                  </a:lnTo>
                  <a:lnTo>
                    <a:pt x="98437" y="762925"/>
                  </a:lnTo>
                  <a:lnTo>
                    <a:pt x="49218" y="803079"/>
                  </a:lnTo>
                  <a:lnTo>
                    <a:pt x="0" y="843233"/>
                  </a:lnTo>
                  <a:lnTo>
                    <a:pt x="41446" y="892226"/>
                  </a:lnTo>
                  <a:lnTo>
                    <a:pt x="84611" y="939712"/>
                  </a:lnTo>
                  <a:lnTo>
                    <a:pt x="129441" y="985630"/>
                  </a:lnTo>
                  <a:lnTo>
                    <a:pt x="175878" y="1029921"/>
                  </a:lnTo>
                  <a:lnTo>
                    <a:pt x="223864" y="1072530"/>
                  </a:lnTo>
                  <a:lnTo>
                    <a:pt x="273338" y="1113402"/>
                  </a:lnTo>
                  <a:lnTo>
                    <a:pt x="324237" y="1152485"/>
                  </a:lnTo>
                  <a:lnTo>
                    <a:pt x="376496" y="1189730"/>
                  </a:lnTo>
                  <a:lnTo>
                    <a:pt x="430048" y="1225089"/>
                  </a:lnTo>
                  <a:lnTo>
                    <a:pt x="484827" y="1258518"/>
                  </a:lnTo>
                  <a:lnTo>
                    <a:pt x="540762" y="1289973"/>
                  </a:lnTo>
                  <a:lnTo>
                    <a:pt x="597782" y="1319416"/>
                  </a:lnTo>
                  <a:lnTo>
                    <a:pt x="655815" y="1346808"/>
                  </a:lnTo>
                  <a:lnTo>
                    <a:pt x="681901" y="1288891"/>
                  </a:lnTo>
                  <a:lnTo>
                    <a:pt x="707987" y="1230975"/>
                  </a:lnTo>
                  <a:lnTo>
                    <a:pt x="734073" y="1173058"/>
                  </a:lnTo>
                  <a:lnTo>
                    <a:pt x="760159" y="1115141"/>
                  </a:lnTo>
                  <a:lnTo>
                    <a:pt x="786245" y="1057224"/>
                  </a:lnTo>
                  <a:lnTo>
                    <a:pt x="812331" y="999308"/>
                  </a:lnTo>
                  <a:lnTo>
                    <a:pt x="838417" y="941391"/>
                  </a:lnTo>
                  <a:lnTo>
                    <a:pt x="864503" y="883474"/>
                  </a:lnTo>
                  <a:lnTo>
                    <a:pt x="890589" y="825557"/>
                  </a:lnTo>
                  <a:lnTo>
                    <a:pt x="916675" y="767641"/>
                  </a:lnTo>
                  <a:lnTo>
                    <a:pt x="942761" y="709724"/>
                  </a:lnTo>
                  <a:lnTo>
                    <a:pt x="968847" y="651807"/>
                  </a:lnTo>
                  <a:lnTo>
                    <a:pt x="994932" y="593890"/>
                  </a:lnTo>
                  <a:lnTo>
                    <a:pt x="1021018" y="535973"/>
                  </a:lnTo>
                  <a:lnTo>
                    <a:pt x="1047104" y="478057"/>
                  </a:lnTo>
                  <a:lnTo>
                    <a:pt x="1073190" y="420140"/>
                  </a:lnTo>
                  <a:lnTo>
                    <a:pt x="1099276" y="362223"/>
                  </a:lnTo>
                  <a:lnTo>
                    <a:pt x="1125362" y="304306"/>
                  </a:lnTo>
                  <a:lnTo>
                    <a:pt x="1151448" y="246390"/>
                  </a:lnTo>
                  <a:lnTo>
                    <a:pt x="1177534" y="188473"/>
                  </a:lnTo>
                  <a:lnTo>
                    <a:pt x="1203620" y="130556"/>
                  </a:lnTo>
                  <a:lnTo>
                    <a:pt x="1140424" y="95999"/>
                  </a:lnTo>
                  <a:lnTo>
                    <a:pt x="1083295" y="52132"/>
                  </a:lnTo>
                  <a:close/>
                </a:path>
              </a:pathLst>
            </a:custGeom>
            <a:solidFill>
              <a:srgbClr val="1CBE4F">
                <a:alpha val="100000"/>
              </a:srgbClr>
            </a:solidFill>
            <a:ln w="13550" cap="flat">
              <a:solidFill>
                <a:srgbClr val="000000">
                  <a:alpha val="100000"/>
                </a:srgbClr>
              </a:solidFill>
              <a:prstDash val="solid"/>
              <a:miter/>
            </a:ln>
          </p:spPr>
          <p:txBody>
            <a:bodyPr/>
            <a:lstStyle/>
            <a:p/>
          </p:txBody>
        </p:sp>
        <p:sp>
          <p:nvSpPr>
            <p:cNvPr id="8" name="pg8"/>
            <p:cNvSpPr/>
            <p:nvPr/>
          </p:nvSpPr>
          <p:spPr>
            <a:xfrm>
              <a:off x="811928" y="4090468"/>
              <a:ext cx="1351634" cy="994675"/>
            </a:xfrm>
            <a:custGeom>
              <a:avLst/>
              <a:pathLst>
                <a:path w="1351634" h="994675">
                  <a:moveTo>
                    <a:pt x="1269179" y="0"/>
                  </a:moveTo>
                  <a:lnTo>
                    <a:pt x="1208742" y="19549"/>
                  </a:lnTo>
                  <a:lnTo>
                    <a:pt x="1148305" y="39099"/>
                  </a:lnTo>
                  <a:lnTo>
                    <a:pt x="1087868" y="58648"/>
                  </a:lnTo>
                  <a:lnTo>
                    <a:pt x="1027430" y="78198"/>
                  </a:lnTo>
                  <a:lnTo>
                    <a:pt x="966993" y="97747"/>
                  </a:lnTo>
                  <a:lnTo>
                    <a:pt x="906556" y="117297"/>
                  </a:lnTo>
                  <a:lnTo>
                    <a:pt x="846119" y="136846"/>
                  </a:lnTo>
                  <a:lnTo>
                    <a:pt x="785682" y="156396"/>
                  </a:lnTo>
                  <a:lnTo>
                    <a:pt x="725245" y="175946"/>
                  </a:lnTo>
                  <a:lnTo>
                    <a:pt x="664808" y="195495"/>
                  </a:lnTo>
                  <a:lnTo>
                    <a:pt x="604371" y="215045"/>
                  </a:lnTo>
                  <a:lnTo>
                    <a:pt x="543934" y="234594"/>
                  </a:lnTo>
                  <a:lnTo>
                    <a:pt x="483496" y="254144"/>
                  </a:lnTo>
                  <a:lnTo>
                    <a:pt x="423059" y="273693"/>
                  </a:lnTo>
                  <a:lnTo>
                    <a:pt x="362622" y="293243"/>
                  </a:lnTo>
                  <a:lnTo>
                    <a:pt x="302185" y="312793"/>
                  </a:lnTo>
                  <a:lnTo>
                    <a:pt x="241748" y="332342"/>
                  </a:lnTo>
                  <a:lnTo>
                    <a:pt x="181311" y="351892"/>
                  </a:lnTo>
                  <a:lnTo>
                    <a:pt x="120874" y="371441"/>
                  </a:lnTo>
                  <a:lnTo>
                    <a:pt x="60437" y="390991"/>
                  </a:lnTo>
                  <a:lnTo>
                    <a:pt x="0" y="410540"/>
                  </a:lnTo>
                  <a:lnTo>
                    <a:pt x="21765" y="473791"/>
                  </a:lnTo>
                  <a:lnTo>
                    <a:pt x="45864" y="536189"/>
                  </a:lnTo>
                  <a:lnTo>
                    <a:pt x="72264" y="597649"/>
                  </a:lnTo>
                  <a:lnTo>
                    <a:pt x="100928" y="658087"/>
                  </a:lnTo>
                  <a:lnTo>
                    <a:pt x="131817" y="717418"/>
                  </a:lnTo>
                  <a:lnTo>
                    <a:pt x="164889" y="775561"/>
                  </a:lnTo>
                  <a:lnTo>
                    <a:pt x="200097" y="832436"/>
                  </a:lnTo>
                  <a:lnTo>
                    <a:pt x="237392" y="887964"/>
                  </a:lnTo>
                  <a:lnTo>
                    <a:pt x="276724" y="942069"/>
                  </a:lnTo>
                  <a:lnTo>
                    <a:pt x="318039" y="994675"/>
                  </a:lnTo>
                  <a:lnTo>
                    <a:pt x="367258" y="954521"/>
                  </a:lnTo>
                  <a:lnTo>
                    <a:pt x="416477" y="914367"/>
                  </a:lnTo>
                  <a:lnTo>
                    <a:pt x="465695" y="874213"/>
                  </a:lnTo>
                  <a:lnTo>
                    <a:pt x="514914" y="834059"/>
                  </a:lnTo>
                  <a:lnTo>
                    <a:pt x="564133" y="793905"/>
                  </a:lnTo>
                  <a:lnTo>
                    <a:pt x="613352" y="753751"/>
                  </a:lnTo>
                  <a:lnTo>
                    <a:pt x="662570" y="713597"/>
                  </a:lnTo>
                  <a:lnTo>
                    <a:pt x="711789" y="673443"/>
                  </a:lnTo>
                  <a:lnTo>
                    <a:pt x="761008" y="633289"/>
                  </a:lnTo>
                  <a:lnTo>
                    <a:pt x="810227" y="593135"/>
                  </a:lnTo>
                  <a:lnTo>
                    <a:pt x="859446" y="552981"/>
                  </a:lnTo>
                  <a:lnTo>
                    <a:pt x="908664" y="512828"/>
                  </a:lnTo>
                  <a:lnTo>
                    <a:pt x="957883" y="472674"/>
                  </a:lnTo>
                  <a:lnTo>
                    <a:pt x="1007102" y="432520"/>
                  </a:lnTo>
                  <a:lnTo>
                    <a:pt x="1056321" y="392366"/>
                  </a:lnTo>
                  <a:lnTo>
                    <a:pt x="1105540" y="352212"/>
                  </a:lnTo>
                  <a:lnTo>
                    <a:pt x="1154758" y="312058"/>
                  </a:lnTo>
                  <a:lnTo>
                    <a:pt x="1203977" y="271904"/>
                  </a:lnTo>
                  <a:lnTo>
                    <a:pt x="1253196" y="231750"/>
                  </a:lnTo>
                  <a:lnTo>
                    <a:pt x="1302415" y="191596"/>
                  </a:lnTo>
                  <a:lnTo>
                    <a:pt x="1351634" y="151442"/>
                  </a:lnTo>
                  <a:lnTo>
                    <a:pt x="1303354" y="79560"/>
                  </a:lnTo>
                  <a:close/>
                </a:path>
              </a:pathLst>
            </a:custGeom>
            <a:solidFill>
              <a:srgbClr val="FBE426">
                <a:alpha val="100000"/>
              </a:srgbClr>
            </a:solidFill>
            <a:ln w="13550" cap="flat">
              <a:solidFill>
                <a:srgbClr val="000000">
                  <a:alpha val="100000"/>
                </a:srgbClr>
              </a:solidFill>
              <a:prstDash val="solid"/>
              <a:miter/>
            </a:ln>
          </p:spPr>
          <p:txBody>
            <a:bodyPr/>
            <a:lstStyle/>
            <a:p/>
          </p:txBody>
        </p:sp>
        <p:sp>
          <p:nvSpPr>
            <p:cNvPr id="9" name="pg9"/>
            <p:cNvSpPr/>
            <p:nvPr/>
          </p:nvSpPr>
          <p:spPr>
            <a:xfrm>
              <a:off x="724539" y="3938437"/>
              <a:ext cx="1356568" cy="562571"/>
            </a:xfrm>
            <a:custGeom>
              <a:avLst/>
              <a:pathLst>
                <a:path w="1356568" h="562571">
                  <a:moveTo>
                    <a:pt x="1333912" y="6178"/>
                  </a:moveTo>
                  <a:lnTo>
                    <a:pt x="1270392" y="5884"/>
                  </a:lnTo>
                  <a:lnTo>
                    <a:pt x="1206872" y="5590"/>
                  </a:lnTo>
                  <a:lnTo>
                    <a:pt x="1143353" y="5296"/>
                  </a:lnTo>
                  <a:lnTo>
                    <a:pt x="1079833" y="5001"/>
                  </a:lnTo>
                  <a:lnTo>
                    <a:pt x="1016314" y="4707"/>
                  </a:lnTo>
                  <a:lnTo>
                    <a:pt x="952794" y="4413"/>
                  </a:lnTo>
                  <a:lnTo>
                    <a:pt x="889274" y="4119"/>
                  </a:lnTo>
                  <a:lnTo>
                    <a:pt x="825755" y="3824"/>
                  </a:lnTo>
                  <a:lnTo>
                    <a:pt x="762235" y="3530"/>
                  </a:lnTo>
                  <a:lnTo>
                    <a:pt x="698715" y="3236"/>
                  </a:lnTo>
                  <a:lnTo>
                    <a:pt x="635196" y="2942"/>
                  </a:lnTo>
                  <a:lnTo>
                    <a:pt x="571676" y="2648"/>
                  </a:lnTo>
                  <a:lnTo>
                    <a:pt x="508157" y="2353"/>
                  </a:lnTo>
                  <a:lnTo>
                    <a:pt x="444637" y="2059"/>
                  </a:lnTo>
                  <a:lnTo>
                    <a:pt x="381117" y="1765"/>
                  </a:lnTo>
                  <a:lnTo>
                    <a:pt x="317598" y="1471"/>
                  </a:lnTo>
                  <a:lnTo>
                    <a:pt x="254078" y="1176"/>
                  </a:lnTo>
                  <a:lnTo>
                    <a:pt x="190558" y="882"/>
                  </a:lnTo>
                  <a:lnTo>
                    <a:pt x="127039" y="588"/>
                  </a:lnTo>
                  <a:lnTo>
                    <a:pt x="63519" y="294"/>
                  </a:lnTo>
                  <a:lnTo>
                    <a:pt x="0" y="0"/>
                  </a:lnTo>
                  <a:lnTo>
                    <a:pt x="826" y="63515"/>
                  </a:lnTo>
                  <a:lnTo>
                    <a:pt x="3891" y="126962"/>
                  </a:lnTo>
                  <a:lnTo>
                    <a:pt x="9193" y="190261"/>
                  </a:lnTo>
                  <a:lnTo>
                    <a:pt x="16723" y="253334"/>
                  </a:lnTo>
                  <a:lnTo>
                    <a:pt x="26474" y="316101"/>
                  </a:lnTo>
                  <a:lnTo>
                    <a:pt x="38432" y="378487"/>
                  </a:lnTo>
                  <a:lnTo>
                    <a:pt x="52582" y="440411"/>
                  </a:lnTo>
                  <a:lnTo>
                    <a:pt x="68908" y="501798"/>
                  </a:lnTo>
                  <a:lnTo>
                    <a:pt x="87389" y="562571"/>
                  </a:lnTo>
                  <a:lnTo>
                    <a:pt x="147826" y="543021"/>
                  </a:lnTo>
                  <a:lnTo>
                    <a:pt x="208263" y="523472"/>
                  </a:lnTo>
                  <a:lnTo>
                    <a:pt x="268700" y="503922"/>
                  </a:lnTo>
                  <a:lnTo>
                    <a:pt x="329137" y="484373"/>
                  </a:lnTo>
                  <a:lnTo>
                    <a:pt x="389574" y="464823"/>
                  </a:lnTo>
                  <a:lnTo>
                    <a:pt x="450012" y="445273"/>
                  </a:lnTo>
                  <a:lnTo>
                    <a:pt x="510449" y="425724"/>
                  </a:lnTo>
                  <a:lnTo>
                    <a:pt x="570886" y="406174"/>
                  </a:lnTo>
                  <a:lnTo>
                    <a:pt x="631323" y="386625"/>
                  </a:lnTo>
                  <a:lnTo>
                    <a:pt x="691760" y="367075"/>
                  </a:lnTo>
                  <a:lnTo>
                    <a:pt x="752197" y="347526"/>
                  </a:lnTo>
                  <a:lnTo>
                    <a:pt x="812634" y="327976"/>
                  </a:lnTo>
                  <a:lnTo>
                    <a:pt x="873071" y="308427"/>
                  </a:lnTo>
                  <a:lnTo>
                    <a:pt x="933508" y="288877"/>
                  </a:lnTo>
                  <a:lnTo>
                    <a:pt x="993946" y="269327"/>
                  </a:lnTo>
                  <a:lnTo>
                    <a:pt x="1054383" y="249778"/>
                  </a:lnTo>
                  <a:lnTo>
                    <a:pt x="1114820" y="230228"/>
                  </a:lnTo>
                  <a:lnTo>
                    <a:pt x="1175257" y="210679"/>
                  </a:lnTo>
                  <a:lnTo>
                    <a:pt x="1235694" y="191129"/>
                  </a:lnTo>
                  <a:lnTo>
                    <a:pt x="1296131" y="171580"/>
                  </a:lnTo>
                  <a:lnTo>
                    <a:pt x="1356568" y="152030"/>
                  </a:lnTo>
                  <a:lnTo>
                    <a:pt x="1339440" y="80005"/>
                  </a:lnTo>
                  <a:close/>
                </a:path>
              </a:pathLst>
            </a:custGeom>
            <a:solidFill>
              <a:srgbClr val="B10DA1">
                <a:alpha val="100000"/>
              </a:srgbClr>
            </a:solidFill>
            <a:ln w="13550" cap="flat">
              <a:solidFill>
                <a:srgbClr val="000000">
                  <a:alpha val="100000"/>
                </a:srgbClr>
              </a:solidFill>
              <a:prstDash val="solid"/>
              <a:miter/>
            </a:ln>
          </p:spPr>
          <p:txBody>
            <a:bodyPr/>
            <a:lstStyle/>
            <a:p/>
          </p:txBody>
        </p:sp>
        <p:sp>
          <p:nvSpPr>
            <p:cNvPr id="10" name="pg10"/>
            <p:cNvSpPr/>
            <p:nvPr/>
          </p:nvSpPr>
          <p:spPr>
            <a:xfrm>
              <a:off x="724539" y="3545036"/>
              <a:ext cx="1345673" cy="399580"/>
            </a:xfrm>
            <a:custGeom>
              <a:avLst/>
              <a:pathLst>
                <a:path w="1345673" h="399580">
                  <a:moveTo>
                    <a:pt x="1345673" y="297587"/>
                  </a:moveTo>
                  <a:lnTo>
                    <a:pt x="1283754" y="283416"/>
                  </a:lnTo>
                  <a:lnTo>
                    <a:pt x="1221834" y="269245"/>
                  </a:lnTo>
                  <a:lnTo>
                    <a:pt x="1159915" y="255074"/>
                  </a:lnTo>
                  <a:lnTo>
                    <a:pt x="1097995" y="240903"/>
                  </a:lnTo>
                  <a:lnTo>
                    <a:pt x="1036076" y="226733"/>
                  </a:lnTo>
                  <a:lnTo>
                    <a:pt x="974156" y="212562"/>
                  </a:lnTo>
                  <a:lnTo>
                    <a:pt x="912237" y="198391"/>
                  </a:lnTo>
                  <a:lnTo>
                    <a:pt x="850317" y="184220"/>
                  </a:lnTo>
                  <a:lnTo>
                    <a:pt x="788398" y="170049"/>
                  </a:lnTo>
                  <a:lnTo>
                    <a:pt x="726479" y="155878"/>
                  </a:lnTo>
                  <a:lnTo>
                    <a:pt x="664559" y="141708"/>
                  </a:lnTo>
                  <a:lnTo>
                    <a:pt x="602640" y="127537"/>
                  </a:lnTo>
                  <a:lnTo>
                    <a:pt x="540720" y="113366"/>
                  </a:lnTo>
                  <a:lnTo>
                    <a:pt x="478801" y="99195"/>
                  </a:lnTo>
                  <a:lnTo>
                    <a:pt x="416881" y="85024"/>
                  </a:lnTo>
                  <a:lnTo>
                    <a:pt x="354962" y="70854"/>
                  </a:lnTo>
                  <a:lnTo>
                    <a:pt x="293042" y="56683"/>
                  </a:lnTo>
                  <a:lnTo>
                    <a:pt x="231123" y="42512"/>
                  </a:lnTo>
                  <a:lnTo>
                    <a:pt x="169204" y="28341"/>
                  </a:lnTo>
                  <a:lnTo>
                    <a:pt x="107284" y="14170"/>
                  </a:lnTo>
                  <a:lnTo>
                    <a:pt x="45365" y="0"/>
                  </a:lnTo>
                  <a:lnTo>
                    <a:pt x="31798" y="64724"/>
                  </a:lnTo>
                  <a:lnTo>
                    <a:pt x="20616" y="129904"/>
                  </a:lnTo>
                  <a:lnTo>
                    <a:pt x="11835" y="195449"/>
                  </a:lnTo>
                  <a:lnTo>
                    <a:pt x="5467" y="261273"/>
                  </a:lnTo>
                  <a:lnTo>
                    <a:pt x="1520" y="327287"/>
                  </a:lnTo>
                  <a:lnTo>
                    <a:pt x="0" y="393401"/>
                  </a:lnTo>
                  <a:lnTo>
                    <a:pt x="63519" y="393695"/>
                  </a:lnTo>
                  <a:lnTo>
                    <a:pt x="127039" y="393989"/>
                  </a:lnTo>
                  <a:lnTo>
                    <a:pt x="190558" y="394284"/>
                  </a:lnTo>
                  <a:lnTo>
                    <a:pt x="254078" y="394578"/>
                  </a:lnTo>
                  <a:lnTo>
                    <a:pt x="317598" y="394872"/>
                  </a:lnTo>
                  <a:lnTo>
                    <a:pt x="381117" y="395166"/>
                  </a:lnTo>
                  <a:lnTo>
                    <a:pt x="444637" y="395460"/>
                  </a:lnTo>
                  <a:lnTo>
                    <a:pt x="508157" y="395755"/>
                  </a:lnTo>
                  <a:lnTo>
                    <a:pt x="571676" y="396049"/>
                  </a:lnTo>
                  <a:lnTo>
                    <a:pt x="635196" y="396343"/>
                  </a:lnTo>
                  <a:lnTo>
                    <a:pt x="698715" y="396637"/>
                  </a:lnTo>
                  <a:lnTo>
                    <a:pt x="762235" y="396932"/>
                  </a:lnTo>
                  <a:lnTo>
                    <a:pt x="825755" y="397226"/>
                  </a:lnTo>
                  <a:lnTo>
                    <a:pt x="889274" y="397520"/>
                  </a:lnTo>
                  <a:lnTo>
                    <a:pt x="952794" y="397814"/>
                  </a:lnTo>
                  <a:lnTo>
                    <a:pt x="1016314" y="398108"/>
                  </a:lnTo>
                  <a:lnTo>
                    <a:pt x="1079833" y="398403"/>
                  </a:lnTo>
                  <a:lnTo>
                    <a:pt x="1143353" y="398697"/>
                  </a:lnTo>
                  <a:lnTo>
                    <a:pt x="1206872" y="398991"/>
                  </a:lnTo>
                  <a:lnTo>
                    <a:pt x="1270392" y="399285"/>
                  </a:lnTo>
                  <a:lnTo>
                    <a:pt x="1333912" y="399580"/>
                  </a:lnTo>
                  <a:close/>
                </a:path>
              </a:pathLst>
            </a:custGeom>
            <a:solidFill>
              <a:srgbClr val="85660D">
                <a:alpha val="100000"/>
              </a:srgbClr>
            </a:solidFill>
            <a:ln w="13550" cap="flat">
              <a:solidFill>
                <a:srgbClr val="000000">
                  <a:alpha val="100000"/>
                </a:srgbClr>
              </a:solidFill>
              <a:prstDash val="solid"/>
              <a:miter/>
            </a:ln>
          </p:spPr>
          <p:txBody>
            <a:bodyPr/>
            <a:lstStyle/>
            <a:p/>
          </p:txBody>
        </p:sp>
        <p:sp>
          <p:nvSpPr>
            <p:cNvPr id="11" name="pg11"/>
            <p:cNvSpPr/>
            <p:nvPr/>
          </p:nvSpPr>
          <p:spPr>
            <a:xfrm>
              <a:off x="769904" y="3175077"/>
              <a:ext cx="1333583" cy="667545"/>
            </a:xfrm>
            <a:custGeom>
              <a:avLst/>
              <a:pathLst>
                <a:path w="1333583" h="667545">
                  <a:moveTo>
                    <a:pt x="1333583" y="571630"/>
                  </a:moveTo>
                  <a:lnTo>
                    <a:pt x="1276190" y="544409"/>
                  </a:lnTo>
                  <a:lnTo>
                    <a:pt x="1218798" y="517189"/>
                  </a:lnTo>
                  <a:lnTo>
                    <a:pt x="1161406" y="489968"/>
                  </a:lnTo>
                  <a:lnTo>
                    <a:pt x="1104013" y="462748"/>
                  </a:lnTo>
                  <a:lnTo>
                    <a:pt x="1046621" y="435527"/>
                  </a:lnTo>
                  <a:lnTo>
                    <a:pt x="989229" y="408307"/>
                  </a:lnTo>
                  <a:lnTo>
                    <a:pt x="931837" y="381086"/>
                  </a:lnTo>
                  <a:lnTo>
                    <a:pt x="874444" y="353866"/>
                  </a:lnTo>
                  <a:lnTo>
                    <a:pt x="817052" y="326645"/>
                  </a:lnTo>
                  <a:lnTo>
                    <a:pt x="759660" y="299425"/>
                  </a:lnTo>
                  <a:lnTo>
                    <a:pt x="702267" y="272204"/>
                  </a:lnTo>
                  <a:lnTo>
                    <a:pt x="644875" y="244984"/>
                  </a:lnTo>
                  <a:lnTo>
                    <a:pt x="587483" y="217763"/>
                  </a:lnTo>
                  <a:lnTo>
                    <a:pt x="530091" y="190543"/>
                  </a:lnTo>
                  <a:lnTo>
                    <a:pt x="472698" y="163322"/>
                  </a:lnTo>
                  <a:lnTo>
                    <a:pt x="415306" y="136102"/>
                  </a:lnTo>
                  <a:lnTo>
                    <a:pt x="357914" y="108881"/>
                  </a:lnTo>
                  <a:lnTo>
                    <a:pt x="300521" y="81661"/>
                  </a:lnTo>
                  <a:lnTo>
                    <a:pt x="243129" y="54440"/>
                  </a:lnTo>
                  <a:lnTo>
                    <a:pt x="185737" y="27220"/>
                  </a:lnTo>
                  <a:lnTo>
                    <a:pt x="128345" y="0"/>
                  </a:lnTo>
                  <a:lnTo>
                    <a:pt x="101400" y="59581"/>
                  </a:lnTo>
                  <a:lnTo>
                    <a:pt x="76636" y="120101"/>
                  </a:lnTo>
                  <a:lnTo>
                    <a:pt x="54086" y="181480"/>
                  </a:lnTo>
                  <a:lnTo>
                    <a:pt x="33779" y="243637"/>
                  </a:lnTo>
                  <a:lnTo>
                    <a:pt x="15742" y="306491"/>
                  </a:lnTo>
                  <a:lnTo>
                    <a:pt x="0" y="369958"/>
                  </a:lnTo>
                  <a:lnTo>
                    <a:pt x="61919" y="384129"/>
                  </a:lnTo>
                  <a:lnTo>
                    <a:pt x="123838" y="398300"/>
                  </a:lnTo>
                  <a:lnTo>
                    <a:pt x="185758" y="412471"/>
                  </a:lnTo>
                  <a:lnTo>
                    <a:pt x="247677" y="426641"/>
                  </a:lnTo>
                  <a:lnTo>
                    <a:pt x="309597" y="440812"/>
                  </a:lnTo>
                  <a:lnTo>
                    <a:pt x="371516" y="454983"/>
                  </a:lnTo>
                  <a:lnTo>
                    <a:pt x="433436" y="469154"/>
                  </a:lnTo>
                  <a:lnTo>
                    <a:pt x="495355" y="483325"/>
                  </a:lnTo>
                  <a:lnTo>
                    <a:pt x="557275" y="497495"/>
                  </a:lnTo>
                  <a:lnTo>
                    <a:pt x="619194" y="511666"/>
                  </a:lnTo>
                  <a:lnTo>
                    <a:pt x="681113" y="525837"/>
                  </a:lnTo>
                  <a:lnTo>
                    <a:pt x="743033" y="540008"/>
                  </a:lnTo>
                  <a:lnTo>
                    <a:pt x="804952" y="554179"/>
                  </a:lnTo>
                  <a:lnTo>
                    <a:pt x="866872" y="568349"/>
                  </a:lnTo>
                  <a:lnTo>
                    <a:pt x="928791" y="582520"/>
                  </a:lnTo>
                  <a:lnTo>
                    <a:pt x="990711" y="596691"/>
                  </a:lnTo>
                  <a:lnTo>
                    <a:pt x="1052630" y="610862"/>
                  </a:lnTo>
                  <a:lnTo>
                    <a:pt x="1114550" y="625033"/>
                  </a:lnTo>
                  <a:lnTo>
                    <a:pt x="1176469" y="639204"/>
                  </a:lnTo>
                  <a:lnTo>
                    <a:pt x="1238388" y="653374"/>
                  </a:lnTo>
                  <a:lnTo>
                    <a:pt x="1300308" y="667545"/>
                  </a:lnTo>
                  <a:close/>
                </a:path>
              </a:pathLst>
            </a:custGeom>
            <a:solidFill>
              <a:srgbClr val="1C8356">
                <a:alpha val="100000"/>
              </a:srgbClr>
            </a:solidFill>
            <a:ln w="13550" cap="flat">
              <a:solidFill>
                <a:srgbClr val="000000">
                  <a:alpha val="100000"/>
                </a:srgbClr>
              </a:solidFill>
              <a:prstDash val="solid"/>
              <a:miter/>
            </a:ln>
          </p:spPr>
          <p:txBody>
            <a:bodyPr/>
            <a:lstStyle/>
            <a:p/>
          </p:txBody>
        </p:sp>
        <p:sp>
          <p:nvSpPr>
            <p:cNvPr id="12" name="pg12"/>
            <p:cNvSpPr/>
            <p:nvPr/>
          </p:nvSpPr>
          <p:spPr>
            <a:xfrm>
              <a:off x="898249" y="2894597"/>
              <a:ext cx="1248180" cy="852110"/>
            </a:xfrm>
            <a:custGeom>
              <a:avLst/>
              <a:pathLst>
                <a:path w="1248180" h="852110">
                  <a:moveTo>
                    <a:pt x="1248180" y="779393"/>
                  </a:moveTo>
                  <a:lnTo>
                    <a:pt x="1196630" y="742279"/>
                  </a:lnTo>
                  <a:lnTo>
                    <a:pt x="1145080" y="705165"/>
                  </a:lnTo>
                  <a:lnTo>
                    <a:pt x="1093530" y="668051"/>
                  </a:lnTo>
                  <a:lnTo>
                    <a:pt x="1041981" y="630937"/>
                  </a:lnTo>
                  <a:lnTo>
                    <a:pt x="990431" y="593823"/>
                  </a:lnTo>
                  <a:lnTo>
                    <a:pt x="938881" y="556709"/>
                  </a:lnTo>
                  <a:lnTo>
                    <a:pt x="887331" y="519595"/>
                  </a:lnTo>
                  <a:lnTo>
                    <a:pt x="835781" y="482481"/>
                  </a:lnTo>
                  <a:lnTo>
                    <a:pt x="784231" y="445367"/>
                  </a:lnTo>
                  <a:lnTo>
                    <a:pt x="732682" y="408253"/>
                  </a:lnTo>
                  <a:lnTo>
                    <a:pt x="681132" y="371139"/>
                  </a:lnTo>
                  <a:lnTo>
                    <a:pt x="629582" y="334025"/>
                  </a:lnTo>
                  <a:lnTo>
                    <a:pt x="578032" y="296911"/>
                  </a:lnTo>
                  <a:lnTo>
                    <a:pt x="526482" y="259797"/>
                  </a:lnTo>
                  <a:lnTo>
                    <a:pt x="474933" y="222683"/>
                  </a:lnTo>
                  <a:lnTo>
                    <a:pt x="423383" y="185569"/>
                  </a:lnTo>
                  <a:lnTo>
                    <a:pt x="371833" y="148455"/>
                  </a:lnTo>
                  <a:lnTo>
                    <a:pt x="320283" y="111341"/>
                  </a:lnTo>
                  <a:lnTo>
                    <a:pt x="268733" y="74227"/>
                  </a:lnTo>
                  <a:lnTo>
                    <a:pt x="217184" y="37113"/>
                  </a:lnTo>
                  <a:lnTo>
                    <a:pt x="165634" y="0"/>
                  </a:lnTo>
                  <a:lnTo>
                    <a:pt x="128484" y="53621"/>
                  </a:lnTo>
                  <a:lnTo>
                    <a:pt x="93301" y="108552"/>
                  </a:lnTo>
                  <a:lnTo>
                    <a:pt x="60131" y="164722"/>
                  </a:lnTo>
                  <a:lnTo>
                    <a:pt x="29017" y="222056"/>
                  </a:lnTo>
                  <a:lnTo>
                    <a:pt x="0" y="280480"/>
                  </a:lnTo>
                  <a:lnTo>
                    <a:pt x="57392" y="307700"/>
                  </a:lnTo>
                  <a:lnTo>
                    <a:pt x="114784" y="334921"/>
                  </a:lnTo>
                  <a:lnTo>
                    <a:pt x="172176" y="362141"/>
                  </a:lnTo>
                  <a:lnTo>
                    <a:pt x="229569" y="389362"/>
                  </a:lnTo>
                  <a:lnTo>
                    <a:pt x="286961" y="416582"/>
                  </a:lnTo>
                  <a:lnTo>
                    <a:pt x="344353" y="443803"/>
                  </a:lnTo>
                  <a:lnTo>
                    <a:pt x="401745" y="471023"/>
                  </a:lnTo>
                  <a:lnTo>
                    <a:pt x="459138" y="498244"/>
                  </a:lnTo>
                  <a:lnTo>
                    <a:pt x="516530" y="525464"/>
                  </a:lnTo>
                  <a:lnTo>
                    <a:pt x="573922" y="552685"/>
                  </a:lnTo>
                  <a:lnTo>
                    <a:pt x="631315" y="579905"/>
                  </a:lnTo>
                  <a:lnTo>
                    <a:pt x="688707" y="607126"/>
                  </a:lnTo>
                  <a:lnTo>
                    <a:pt x="746099" y="634346"/>
                  </a:lnTo>
                  <a:lnTo>
                    <a:pt x="803491" y="661567"/>
                  </a:lnTo>
                  <a:lnTo>
                    <a:pt x="860884" y="688787"/>
                  </a:lnTo>
                  <a:lnTo>
                    <a:pt x="918276" y="716008"/>
                  </a:lnTo>
                  <a:lnTo>
                    <a:pt x="975668" y="743228"/>
                  </a:lnTo>
                  <a:lnTo>
                    <a:pt x="1033061" y="770449"/>
                  </a:lnTo>
                  <a:lnTo>
                    <a:pt x="1090453" y="797669"/>
                  </a:lnTo>
                  <a:lnTo>
                    <a:pt x="1147845" y="824890"/>
                  </a:lnTo>
                  <a:lnTo>
                    <a:pt x="1205237" y="852110"/>
                  </a:lnTo>
                  <a:close/>
                </a:path>
              </a:pathLst>
            </a:custGeom>
            <a:solidFill>
              <a:srgbClr val="C4451C">
                <a:alpha val="100000"/>
              </a:srgbClr>
            </a:solidFill>
            <a:ln w="13550" cap="flat">
              <a:solidFill>
                <a:srgbClr val="000000">
                  <a:alpha val="100000"/>
                </a:srgbClr>
              </a:solidFill>
              <a:prstDash val="solid"/>
              <a:miter/>
            </a:ln>
          </p:spPr>
          <p:txBody>
            <a:bodyPr/>
            <a:lstStyle/>
            <a:p/>
          </p:txBody>
        </p:sp>
        <p:sp>
          <p:nvSpPr>
            <p:cNvPr id="13" name="pg13"/>
            <p:cNvSpPr/>
            <p:nvPr/>
          </p:nvSpPr>
          <p:spPr>
            <a:xfrm>
              <a:off x="1063884" y="2661462"/>
              <a:ext cx="1134436" cy="1012528"/>
            </a:xfrm>
            <a:custGeom>
              <a:avLst/>
              <a:pathLst>
                <a:path w="1134436" h="1012528">
                  <a:moveTo>
                    <a:pt x="1134436" y="952086"/>
                  </a:moveTo>
                  <a:lnTo>
                    <a:pt x="1089946" y="906748"/>
                  </a:lnTo>
                  <a:lnTo>
                    <a:pt x="1045456" y="861411"/>
                  </a:lnTo>
                  <a:lnTo>
                    <a:pt x="1000966" y="816073"/>
                  </a:lnTo>
                  <a:lnTo>
                    <a:pt x="956477" y="770736"/>
                  </a:lnTo>
                  <a:lnTo>
                    <a:pt x="911987" y="725398"/>
                  </a:lnTo>
                  <a:lnTo>
                    <a:pt x="867497" y="680061"/>
                  </a:lnTo>
                  <a:lnTo>
                    <a:pt x="823007" y="634724"/>
                  </a:lnTo>
                  <a:lnTo>
                    <a:pt x="778517" y="589386"/>
                  </a:lnTo>
                  <a:lnTo>
                    <a:pt x="734027" y="544049"/>
                  </a:lnTo>
                  <a:lnTo>
                    <a:pt x="689537" y="498711"/>
                  </a:lnTo>
                  <a:lnTo>
                    <a:pt x="645048" y="453374"/>
                  </a:lnTo>
                  <a:lnTo>
                    <a:pt x="600558" y="408036"/>
                  </a:lnTo>
                  <a:lnTo>
                    <a:pt x="556068" y="362699"/>
                  </a:lnTo>
                  <a:lnTo>
                    <a:pt x="511578" y="317362"/>
                  </a:lnTo>
                  <a:lnTo>
                    <a:pt x="467088" y="272024"/>
                  </a:lnTo>
                  <a:lnTo>
                    <a:pt x="422598" y="226687"/>
                  </a:lnTo>
                  <a:lnTo>
                    <a:pt x="378109" y="181349"/>
                  </a:lnTo>
                  <a:lnTo>
                    <a:pt x="333619" y="136012"/>
                  </a:lnTo>
                  <a:lnTo>
                    <a:pt x="289129" y="90674"/>
                  </a:lnTo>
                  <a:lnTo>
                    <a:pt x="244639" y="45337"/>
                  </a:lnTo>
                  <a:lnTo>
                    <a:pt x="200149" y="0"/>
                  </a:lnTo>
                  <a:lnTo>
                    <a:pt x="156979" y="43836"/>
                  </a:lnTo>
                  <a:lnTo>
                    <a:pt x="115331" y="89121"/>
                  </a:lnTo>
                  <a:lnTo>
                    <a:pt x="75254" y="135802"/>
                  </a:lnTo>
                  <a:lnTo>
                    <a:pt x="36795" y="183825"/>
                  </a:lnTo>
                  <a:lnTo>
                    <a:pt x="0" y="233134"/>
                  </a:lnTo>
                  <a:lnTo>
                    <a:pt x="51549" y="270248"/>
                  </a:lnTo>
                  <a:lnTo>
                    <a:pt x="103099" y="307362"/>
                  </a:lnTo>
                  <a:lnTo>
                    <a:pt x="154649" y="344476"/>
                  </a:lnTo>
                  <a:lnTo>
                    <a:pt x="206199" y="381590"/>
                  </a:lnTo>
                  <a:lnTo>
                    <a:pt x="257749" y="418704"/>
                  </a:lnTo>
                  <a:lnTo>
                    <a:pt x="309298" y="455818"/>
                  </a:lnTo>
                  <a:lnTo>
                    <a:pt x="360848" y="492932"/>
                  </a:lnTo>
                  <a:lnTo>
                    <a:pt x="412398" y="530046"/>
                  </a:lnTo>
                  <a:lnTo>
                    <a:pt x="463948" y="567160"/>
                  </a:lnTo>
                  <a:lnTo>
                    <a:pt x="515498" y="604274"/>
                  </a:lnTo>
                  <a:lnTo>
                    <a:pt x="567047" y="641388"/>
                  </a:lnTo>
                  <a:lnTo>
                    <a:pt x="618597" y="678502"/>
                  </a:lnTo>
                  <a:lnTo>
                    <a:pt x="670147" y="715616"/>
                  </a:lnTo>
                  <a:lnTo>
                    <a:pt x="721697" y="752730"/>
                  </a:lnTo>
                  <a:lnTo>
                    <a:pt x="773247" y="789844"/>
                  </a:lnTo>
                  <a:lnTo>
                    <a:pt x="824796" y="826958"/>
                  </a:lnTo>
                  <a:lnTo>
                    <a:pt x="876346" y="864072"/>
                  </a:lnTo>
                  <a:lnTo>
                    <a:pt x="927896" y="901186"/>
                  </a:lnTo>
                  <a:lnTo>
                    <a:pt x="979446" y="938300"/>
                  </a:lnTo>
                  <a:lnTo>
                    <a:pt x="1030996" y="975414"/>
                  </a:lnTo>
                  <a:lnTo>
                    <a:pt x="1082545" y="1012528"/>
                  </a:lnTo>
                  <a:close/>
                </a:path>
              </a:pathLst>
            </a:custGeom>
            <a:solidFill>
              <a:srgbClr val="325A9B">
                <a:alpha val="100000"/>
              </a:srgbClr>
            </a:solidFill>
            <a:ln w="13550" cap="flat">
              <a:solidFill>
                <a:srgbClr val="000000">
                  <a:alpha val="100000"/>
                </a:srgbClr>
              </a:solidFill>
              <a:prstDash val="solid"/>
              <a:miter/>
            </a:ln>
          </p:spPr>
          <p:txBody>
            <a:bodyPr/>
            <a:lstStyle/>
            <a:p/>
          </p:txBody>
        </p:sp>
        <p:sp>
          <p:nvSpPr>
            <p:cNvPr id="14" name="pg14"/>
            <p:cNvSpPr/>
            <p:nvPr/>
          </p:nvSpPr>
          <p:spPr>
            <a:xfrm>
              <a:off x="1264033" y="2496929"/>
              <a:ext cx="984374" cy="1116619"/>
            </a:xfrm>
            <a:custGeom>
              <a:avLst/>
              <a:pathLst>
                <a:path w="984374" h="1116619">
                  <a:moveTo>
                    <a:pt x="984374" y="1073962"/>
                  </a:moveTo>
                  <a:lnTo>
                    <a:pt x="946699" y="1022821"/>
                  </a:lnTo>
                  <a:lnTo>
                    <a:pt x="909024" y="971680"/>
                  </a:lnTo>
                  <a:lnTo>
                    <a:pt x="871349" y="920539"/>
                  </a:lnTo>
                  <a:lnTo>
                    <a:pt x="833673" y="869398"/>
                  </a:lnTo>
                  <a:lnTo>
                    <a:pt x="795998" y="818257"/>
                  </a:lnTo>
                  <a:lnTo>
                    <a:pt x="758323" y="767116"/>
                  </a:lnTo>
                  <a:lnTo>
                    <a:pt x="720648" y="715975"/>
                  </a:lnTo>
                  <a:lnTo>
                    <a:pt x="682973" y="664834"/>
                  </a:lnTo>
                  <a:lnTo>
                    <a:pt x="645297" y="613692"/>
                  </a:lnTo>
                  <a:lnTo>
                    <a:pt x="607622" y="562551"/>
                  </a:lnTo>
                  <a:lnTo>
                    <a:pt x="569947" y="511410"/>
                  </a:lnTo>
                  <a:lnTo>
                    <a:pt x="532272" y="460269"/>
                  </a:lnTo>
                  <a:lnTo>
                    <a:pt x="494597" y="409128"/>
                  </a:lnTo>
                  <a:lnTo>
                    <a:pt x="456922" y="357987"/>
                  </a:lnTo>
                  <a:lnTo>
                    <a:pt x="419246" y="306846"/>
                  </a:lnTo>
                  <a:lnTo>
                    <a:pt x="381571" y="255705"/>
                  </a:lnTo>
                  <a:lnTo>
                    <a:pt x="343896" y="204564"/>
                  </a:lnTo>
                  <a:lnTo>
                    <a:pt x="306221" y="153423"/>
                  </a:lnTo>
                  <a:lnTo>
                    <a:pt x="268546" y="102282"/>
                  </a:lnTo>
                  <a:lnTo>
                    <a:pt x="230870" y="51141"/>
                  </a:lnTo>
                  <a:lnTo>
                    <a:pt x="193195" y="0"/>
                  </a:lnTo>
                  <a:lnTo>
                    <a:pt x="142750" y="38552"/>
                  </a:lnTo>
                  <a:lnTo>
                    <a:pt x="93696" y="78859"/>
                  </a:lnTo>
                  <a:lnTo>
                    <a:pt x="46092" y="120870"/>
                  </a:lnTo>
                  <a:lnTo>
                    <a:pt x="0" y="164533"/>
                  </a:lnTo>
                  <a:lnTo>
                    <a:pt x="44489" y="209870"/>
                  </a:lnTo>
                  <a:lnTo>
                    <a:pt x="88979" y="255208"/>
                  </a:lnTo>
                  <a:lnTo>
                    <a:pt x="133469" y="300545"/>
                  </a:lnTo>
                  <a:lnTo>
                    <a:pt x="177959" y="345883"/>
                  </a:lnTo>
                  <a:lnTo>
                    <a:pt x="222449" y="391220"/>
                  </a:lnTo>
                  <a:lnTo>
                    <a:pt x="266939" y="436557"/>
                  </a:lnTo>
                  <a:lnTo>
                    <a:pt x="311428" y="481895"/>
                  </a:lnTo>
                  <a:lnTo>
                    <a:pt x="355918" y="527232"/>
                  </a:lnTo>
                  <a:lnTo>
                    <a:pt x="400408" y="572570"/>
                  </a:lnTo>
                  <a:lnTo>
                    <a:pt x="444898" y="617907"/>
                  </a:lnTo>
                  <a:lnTo>
                    <a:pt x="489388" y="663245"/>
                  </a:lnTo>
                  <a:lnTo>
                    <a:pt x="533878" y="708582"/>
                  </a:lnTo>
                  <a:lnTo>
                    <a:pt x="578368" y="753919"/>
                  </a:lnTo>
                  <a:lnTo>
                    <a:pt x="622857" y="799257"/>
                  </a:lnTo>
                  <a:lnTo>
                    <a:pt x="667347" y="844594"/>
                  </a:lnTo>
                  <a:lnTo>
                    <a:pt x="711837" y="889932"/>
                  </a:lnTo>
                  <a:lnTo>
                    <a:pt x="756327" y="935269"/>
                  </a:lnTo>
                  <a:lnTo>
                    <a:pt x="800817" y="980607"/>
                  </a:lnTo>
                  <a:lnTo>
                    <a:pt x="845307" y="1025944"/>
                  </a:lnTo>
                  <a:lnTo>
                    <a:pt x="889797" y="1071282"/>
                  </a:lnTo>
                  <a:lnTo>
                    <a:pt x="934286" y="1116619"/>
                  </a:lnTo>
                  <a:close/>
                </a:path>
              </a:pathLst>
            </a:custGeom>
            <a:solidFill>
              <a:srgbClr val="F8A19F">
                <a:alpha val="100000"/>
              </a:srgbClr>
            </a:solidFill>
            <a:ln w="13550" cap="flat">
              <a:solidFill>
                <a:srgbClr val="000000">
                  <a:alpha val="100000"/>
                </a:srgbClr>
              </a:solidFill>
              <a:prstDash val="solid"/>
              <a:miter/>
            </a:ln>
          </p:spPr>
          <p:txBody>
            <a:bodyPr/>
            <a:lstStyle/>
            <a:p/>
          </p:txBody>
        </p:sp>
        <p:sp>
          <p:nvSpPr>
            <p:cNvPr id="15" name="pg15"/>
            <p:cNvSpPr/>
            <p:nvPr/>
          </p:nvSpPr>
          <p:spPr>
            <a:xfrm>
              <a:off x="1457229" y="2368006"/>
              <a:ext cx="843512" cy="1202885"/>
            </a:xfrm>
            <a:custGeom>
              <a:avLst/>
              <a:pathLst>
                <a:path w="843512" h="1202885">
                  <a:moveTo>
                    <a:pt x="843512" y="1169460"/>
                  </a:moveTo>
                  <a:lnTo>
                    <a:pt x="812957" y="1113772"/>
                  </a:lnTo>
                  <a:lnTo>
                    <a:pt x="782402" y="1058083"/>
                  </a:lnTo>
                  <a:lnTo>
                    <a:pt x="751847" y="1002395"/>
                  </a:lnTo>
                  <a:lnTo>
                    <a:pt x="721292" y="946706"/>
                  </a:lnTo>
                  <a:lnTo>
                    <a:pt x="690737" y="891017"/>
                  </a:lnTo>
                  <a:lnTo>
                    <a:pt x="660182" y="835329"/>
                  </a:lnTo>
                  <a:lnTo>
                    <a:pt x="629627" y="779640"/>
                  </a:lnTo>
                  <a:lnTo>
                    <a:pt x="599072" y="723952"/>
                  </a:lnTo>
                  <a:lnTo>
                    <a:pt x="568517" y="668263"/>
                  </a:lnTo>
                  <a:lnTo>
                    <a:pt x="537962" y="612574"/>
                  </a:lnTo>
                  <a:lnTo>
                    <a:pt x="507407" y="556886"/>
                  </a:lnTo>
                  <a:lnTo>
                    <a:pt x="476852" y="501197"/>
                  </a:lnTo>
                  <a:lnTo>
                    <a:pt x="446297" y="445508"/>
                  </a:lnTo>
                  <a:lnTo>
                    <a:pt x="415742" y="389820"/>
                  </a:lnTo>
                  <a:lnTo>
                    <a:pt x="385187" y="334131"/>
                  </a:lnTo>
                  <a:lnTo>
                    <a:pt x="354632" y="278443"/>
                  </a:lnTo>
                  <a:lnTo>
                    <a:pt x="324077" y="222754"/>
                  </a:lnTo>
                  <a:lnTo>
                    <a:pt x="293522" y="167065"/>
                  </a:lnTo>
                  <a:lnTo>
                    <a:pt x="262967" y="111377"/>
                  </a:lnTo>
                  <a:lnTo>
                    <a:pt x="232412" y="55688"/>
                  </a:lnTo>
                  <a:lnTo>
                    <a:pt x="201857" y="0"/>
                  </a:lnTo>
                  <a:lnTo>
                    <a:pt x="132686" y="39973"/>
                  </a:lnTo>
                  <a:lnTo>
                    <a:pt x="65356" y="82976"/>
                  </a:lnTo>
                  <a:lnTo>
                    <a:pt x="0" y="128922"/>
                  </a:lnTo>
                  <a:lnTo>
                    <a:pt x="37675" y="180063"/>
                  </a:lnTo>
                  <a:lnTo>
                    <a:pt x="75350" y="231204"/>
                  </a:lnTo>
                  <a:lnTo>
                    <a:pt x="113025" y="282345"/>
                  </a:lnTo>
                  <a:lnTo>
                    <a:pt x="150700" y="333487"/>
                  </a:lnTo>
                  <a:lnTo>
                    <a:pt x="188375" y="384628"/>
                  </a:lnTo>
                  <a:lnTo>
                    <a:pt x="226051" y="435769"/>
                  </a:lnTo>
                  <a:lnTo>
                    <a:pt x="263726" y="486910"/>
                  </a:lnTo>
                  <a:lnTo>
                    <a:pt x="301401" y="538051"/>
                  </a:lnTo>
                  <a:lnTo>
                    <a:pt x="339076" y="589192"/>
                  </a:lnTo>
                  <a:lnTo>
                    <a:pt x="376751" y="640333"/>
                  </a:lnTo>
                  <a:lnTo>
                    <a:pt x="414427" y="691474"/>
                  </a:lnTo>
                  <a:lnTo>
                    <a:pt x="452102" y="742615"/>
                  </a:lnTo>
                  <a:lnTo>
                    <a:pt x="489777" y="793756"/>
                  </a:lnTo>
                  <a:lnTo>
                    <a:pt x="527452" y="844897"/>
                  </a:lnTo>
                  <a:lnTo>
                    <a:pt x="565127" y="896038"/>
                  </a:lnTo>
                  <a:lnTo>
                    <a:pt x="602803" y="947180"/>
                  </a:lnTo>
                  <a:lnTo>
                    <a:pt x="640478" y="998321"/>
                  </a:lnTo>
                  <a:lnTo>
                    <a:pt x="678153" y="1049462"/>
                  </a:lnTo>
                  <a:lnTo>
                    <a:pt x="715828" y="1100603"/>
                  </a:lnTo>
                  <a:lnTo>
                    <a:pt x="753503" y="1151744"/>
                  </a:lnTo>
                  <a:lnTo>
                    <a:pt x="791178" y="1202885"/>
                  </a:lnTo>
                  <a:close/>
                </a:path>
              </a:pathLst>
            </a:custGeom>
            <a:solidFill>
              <a:srgbClr val="AA0DFE">
                <a:alpha val="100000"/>
              </a:srgbClr>
            </a:solidFill>
            <a:ln w="13550" cap="flat">
              <a:solidFill>
                <a:srgbClr val="000000">
                  <a:alpha val="100000"/>
                </a:srgbClr>
              </a:solidFill>
              <a:prstDash val="solid"/>
              <a:miter/>
            </a:ln>
          </p:spPr>
          <p:txBody>
            <a:bodyPr/>
            <a:lstStyle/>
            <a:p/>
          </p:txBody>
        </p:sp>
        <p:sp>
          <p:nvSpPr>
            <p:cNvPr id="16" name="pg16"/>
            <p:cNvSpPr/>
            <p:nvPr/>
          </p:nvSpPr>
          <p:spPr>
            <a:xfrm>
              <a:off x="1659086" y="2289783"/>
              <a:ext cx="683415" cy="1247684"/>
            </a:xfrm>
            <a:custGeom>
              <a:avLst/>
              <a:pathLst>
                <a:path w="683415" h="1247684">
                  <a:moveTo>
                    <a:pt x="683415" y="1227404"/>
                  </a:moveTo>
                  <a:lnTo>
                    <a:pt x="658541" y="1168956"/>
                  </a:lnTo>
                  <a:lnTo>
                    <a:pt x="633668" y="1110508"/>
                  </a:lnTo>
                  <a:lnTo>
                    <a:pt x="608795" y="1052060"/>
                  </a:lnTo>
                  <a:lnTo>
                    <a:pt x="583921" y="993612"/>
                  </a:lnTo>
                  <a:lnTo>
                    <a:pt x="559048" y="935165"/>
                  </a:lnTo>
                  <a:lnTo>
                    <a:pt x="534175" y="876717"/>
                  </a:lnTo>
                  <a:lnTo>
                    <a:pt x="509301" y="818269"/>
                  </a:lnTo>
                  <a:lnTo>
                    <a:pt x="484428" y="759821"/>
                  </a:lnTo>
                  <a:lnTo>
                    <a:pt x="459555" y="701373"/>
                  </a:lnTo>
                  <a:lnTo>
                    <a:pt x="434681" y="642925"/>
                  </a:lnTo>
                  <a:lnTo>
                    <a:pt x="409808" y="584478"/>
                  </a:lnTo>
                  <a:lnTo>
                    <a:pt x="384935" y="526030"/>
                  </a:lnTo>
                  <a:lnTo>
                    <a:pt x="360061" y="467582"/>
                  </a:lnTo>
                  <a:lnTo>
                    <a:pt x="335188" y="409134"/>
                  </a:lnTo>
                  <a:lnTo>
                    <a:pt x="310315" y="350686"/>
                  </a:lnTo>
                  <a:lnTo>
                    <a:pt x="285441" y="292239"/>
                  </a:lnTo>
                  <a:lnTo>
                    <a:pt x="260568" y="233791"/>
                  </a:lnTo>
                  <a:lnTo>
                    <a:pt x="235695" y="175343"/>
                  </a:lnTo>
                  <a:lnTo>
                    <a:pt x="210821" y="116895"/>
                  </a:lnTo>
                  <a:lnTo>
                    <a:pt x="185948" y="58447"/>
                  </a:lnTo>
                  <a:lnTo>
                    <a:pt x="161075" y="0"/>
                  </a:lnTo>
                  <a:lnTo>
                    <a:pt x="79564" y="37108"/>
                  </a:lnTo>
                  <a:lnTo>
                    <a:pt x="0" y="78223"/>
                  </a:lnTo>
                  <a:lnTo>
                    <a:pt x="30554" y="133911"/>
                  </a:lnTo>
                  <a:lnTo>
                    <a:pt x="61109" y="189600"/>
                  </a:lnTo>
                  <a:lnTo>
                    <a:pt x="91664" y="245289"/>
                  </a:lnTo>
                  <a:lnTo>
                    <a:pt x="122219" y="300977"/>
                  </a:lnTo>
                  <a:lnTo>
                    <a:pt x="152774" y="356666"/>
                  </a:lnTo>
                  <a:lnTo>
                    <a:pt x="183329" y="412354"/>
                  </a:lnTo>
                  <a:lnTo>
                    <a:pt x="213884" y="468043"/>
                  </a:lnTo>
                  <a:lnTo>
                    <a:pt x="244439" y="523732"/>
                  </a:lnTo>
                  <a:lnTo>
                    <a:pt x="274994" y="579420"/>
                  </a:lnTo>
                  <a:lnTo>
                    <a:pt x="305549" y="635109"/>
                  </a:lnTo>
                  <a:lnTo>
                    <a:pt x="336104" y="690798"/>
                  </a:lnTo>
                  <a:lnTo>
                    <a:pt x="366659" y="746486"/>
                  </a:lnTo>
                  <a:lnTo>
                    <a:pt x="397214" y="802175"/>
                  </a:lnTo>
                  <a:lnTo>
                    <a:pt x="427769" y="857863"/>
                  </a:lnTo>
                  <a:lnTo>
                    <a:pt x="458324" y="913552"/>
                  </a:lnTo>
                  <a:lnTo>
                    <a:pt x="488879" y="969241"/>
                  </a:lnTo>
                  <a:lnTo>
                    <a:pt x="519434" y="1024929"/>
                  </a:lnTo>
                  <a:lnTo>
                    <a:pt x="549989" y="1080618"/>
                  </a:lnTo>
                  <a:lnTo>
                    <a:pt x="580544" y="1136307"/>
                  </a:lnTo>
                  <a:lnTo>
                    <a:pt x="611099" y="1191995"/>
                  </a:lnTo>
                  <a:lnTo>
                    <a:pt x="641654" y="1247684"/>
                  </a:lnTo>
                  <a:close/>
                </a:path>
              </a:pathLst>
            </a:custGeom>
            <a:solidFill>
              <a:srgbClr val="F6222E">
                <a:alpha val="100000"/>
              </a:srgbClr>
            </a:solidFill>
            <a:ln w="13550" cap="flat">
              <a:solidFill>
                <a:srgbClr val="000000">
                  <a:alpha val="100000"/>
                </a:srgbClr>
              </a:solidFill>
              <a:prstDash val="solid"/>
              <a:miter/>
            </a:ln>
          </p:spPr>
          <p:txBody>
            <a:bodyPr/>
            <a:lstStyle/>
            <a:p/>
          </p:txBody>
        </p:sp>
        <p:sp>
          <p:nvSpPr>
            <p:cNvPr id="17" name="pg17"/>
            <p:cNvSpPr/>
            <p:nvPr/>
          </p:nvSpPr>
          <p:spPr>
            <a:xfrm>
              <a:off x="1820162" y="2229641"/>
              <a:ext cx="564506" cy="1287545"/>
            </a:xfrm>
            <a:custGeom>
              <a:avLst/>
              <a:pathLst>
                <a:path w="564506" h="1287545">
                  <a:moveTo>
                    <a:pt x="564506" y="1271953"/>
                  </a:moveTo>
                  <a:lnTo>
                    <a:pt x="545370" y="1211384"/>
                  </a:lnTo>
                  <a:lnTo>
                    <a:pt x="526234" y="1150815"/>
                  </a:lnTo>
                  <a:lnTo>
                    <a:pt x="507097" y="1090245"/>
                  </a:lnTo>
                  <a:lnTo>
                    <a:pt x="487961" y="1029676"/>
                  </a:lnTo>
                  <a:lnTo>
                    <a:pt x="468825" y="969107"/>
                  </a:lnTo>
                  <a:lnTo>
                    <a:pt x="449688" y="908538"/>
                  </a:lnTo>
                  <a:lnTo>
                    <a:pt x="430552" y="847969"/>
                  </a:lnTo>
                  <a:lnTo>
                    <a:pt x="411416" y="787399"/>
                  </a:lnTo>
                  <a:lnTo>
                    <a:pt x="392279" y="726830"/>
                  </a:lnTo>
                  <a:lnTo>
                    <a:pt x="373143" y="666261"/>
                  </a:lnTo>
                  <a:lnTo>
                    <a:pt x="354007" y="605692"/>
                  </a:lnTo>
                  <a:lnTo>
                    <a:pt x="334870" y="545122"/>
                  </a:lnTo>
                  <a:lnTo>
                    <a:pt x="315734" y="484553"/>
                  </a:lnTo>
                  <a:lnTo>
                    <a:pt x="296598" y="423984"/>
                  </a:lnTo>
                  <a:lnTo>
                    <a:pt x="277461" y="363415"/>
                  </a:lnTo>
                  <a:lnTo>
                    <a:pt x="258325" y="302846"/>
                  </a:lnTo>
                  <a:lnTo>
                    <a:pt x="239189" y="242276"/>
                  </a:lnTo>
                  <a:lnTo>
                    <a:pt x="220052" y="181707"/>
                  </a:lnTo>
                  <a:lnTo>
                    <a:pt x="200916" y="121138"/>
                  </a:lnTo>
                  <a:lnTo>
                    <a:pt x="181779" y="60569"/>
                  </a:lnTo>
                  <a:lnTo>
                    <a:pt x="162643" y="0"/>
                  </a:lnTo>
                  <a:lnTo>
                    <a:pt x="80597" y="28112"/>
                  </a:lnTo>
                  <a:lnTo>
                    <a:pt x="0" y="60141"/>
                  </a:lnTo>
                  <a:lnTo>
                    <a:pt x="24873" y="118589"/>
                  </a:lnTo>
                  <a:lnTo>
                    <a:pt x="49746" y="177037"/>
                  </a:lnTo>
                  <a:lnTo>
                    <a:pt x="74620" y="235485"/>
                  </a:lnTo>
                  <a:lnTo>
                    <a:pt x="99493" y="293933"/>
                  </a:lnTo>
                  <a:lnTo>
                    <a:pt x="124366" y="352380"/>
                  </a:lnTo>
                  <a:lnTo>
                    <a:pt x="149240" y="410828"/>
                  </a:lnTo>
                  <a:lnTo>
                    <a:pt x="174113" y="469276"/>
                  </a:lnTo>
                  <a:lnTo>
                    <a:pt x="198986" y="527724"/>
                  </a:lnTo>
                  <a:lnTo>
                    <a:pt x="223860" y="586172"/>
                  </a:lnTo>
                  <a:lnTo>
                    <a:pt x="248733" y="644619"/>
                  </a:lnTo>
                  <a:lnTo>
                    <a:pt x="273606" y="703067"/>
                  </a:lnTo>
                  <a:lnTo>
                    <a:pt x="298480" y="761515"/>
                  </a:lnTo>
                  <a:lnTo>
                    <a:pt x="323353" y="819963"/>
                  </a:lnTo>
                  <a:lnTo>
                    <a:pt x="348226" y="878411"/>
                  </a:lnTo>
                  <a:lnTo>
                    <a:pt x="373100" y="936859"/>
                  </a:lnTo>
                  <a:lnTo>
                    <a:pt x="397973" y="995306"/>
                  </a:lnTo>
                  <a:lnTo>
                    <a:pt x="422846" y="1053754"/>
                  </a:lnTo>
                  <a:lnTo>
                    <a:pt x="447720" y="1112202"/>
                  </a:lnTo>
                  <a:lnTo>
                    <a:pt x="472593" y="1170650"/>
                  </a:lnTo>
                  <a:lnTo>
                    <a:pt x="497466" y="1229098"/>
                  </a:lnTo>
                  <a:lnTo>
                    <a:pt x="522340" y="1287545"/>
                  </a:lnTo>
                  <a:close/>
                </a:path>
              </a:pathLst>
            </a:custGeom>
            <a:solidFill>
              <a:srgbClr val="2ED9FF">
                <a:alpha val="100000"/>
              </a:srgbClr>
            </a:solidFill>
            <a:ln w="13550" cap="flat">
              <a:solidFill>
                <a:srgbClr val="000000">
                  <a:alpha val="100000"/>
                </a:srgbClr>
              </a:solidFill>
              <a:prstDash val="solid"/>
              <a:miter/>
            </a:ln>
          </p:spPr>
          <p:txBody>
            <a:bodyPr/>
            <a:lstStyle/>
            <a:p/>
          </p:txBody>
        </p:sp>
        <p:sp>
          <p:nvSpPr>
            <p:cNvPr id="18" name="pg18"/>
            <p:cNvSpPr/>
            <p:nvPr/>
          </p:nvSpPr>
          <p:spPr>
            <a:xfrm>
              <a:off x="1982805" y="2196355"/>
              <a:ext cx="432857" cy="1305240"/>
            </a:xfrm>
            <a:custGeom>
              <a:avLst/>
              <a:pathLst>
                <a:path w="432857" h="1305240">
                  <a:moveTo>
                    <a:pt x="432857" y="1296610"/>
                  </a:moveTo>
                  <a:lnTo>
                    <a:pt x="417938" y="1234866"/>
                  </a:lnTo>
                  <a:lnTo>
                    <a:pt x="403018" y="1173123"/>
                  </a:lnTo>
                  <a:lnTo>
                    <a:pt x="388099" y="1111380"/>
                  </a:lnTo>
                  <a:lnTo>
                    <a:pt x="373180" y="1049636"/>
                  </a:lnTo>
                  <a:lnTo>
                    <a:pt x="358260" y="987893"/>
                  </a:lnTo>
                  <a:lnTo>
                    <a:pt x="343341" y="926150"/>
                  </a:lnTo>
                  <a:lnTo>
                    <a:pt x="328421" y="864406"/>
                  </a:lnTo>
                  <a:lnTo>
                    <a:pt x="313502" y="802663"/>
                  </a:lnTo>
                  <a:lnTo>
                    <a:pt x="298583" y="740920"/>
                  </a:lnTo>
                  <a:lnTo>
                    <a:pt x="283663" y="679176"/>
                  </a:lnTo>
                  <a:lnTo>
                    <a:pt x="268744" y="617433"/>
                  </a:lnTo>
                  <a:lnTo>
                    <a:pt x="253824" y="555690"/>
                  </a:lnTo>
                  <a:lnTo>
                    <a:pt x="238905" y="493946"/>
                  </a:lnTo>
                  <a:lnTo>
                    <a:pt x="223985" y="432203"/>
                  </a:lnTo>
                  <a:lnTo>
                    <a:pt x="209066" y="370460"/>
                  </a:lnTo>
                  <a:lnTo>
                    <a:pt x="194147" y="308716"/>
                  </a:lnTo>
                  <a:lnTo>
                    <a:pt x="179227" y="246973"/>
                  </a:lnTo>
                  <a:lnTo>
                    <a:pt x="164308" y="185230"/>
                  </a:lnTo>
                  <a:lnTo>
                    <a:pt x="149388" y="123486"/>
                  </a:lnTo>
                  <a:lnTo>
                    <a:pt x="134469" y="61743"/>
                  </a:lnTo>
                  <a:lnTo>
                    <a:pt x="119550" y="0"/>
                  </a:lnTo>
                  <a:lnTo>
                    <a:pt x="59488" y="15613"/>
                  </a:lnTo>
                  <a:lnTo>
                    <a:pt x="0" y="33286"/>
                  </a:lnTo>
                  <a:lnTo>
                    <a:pt x="19136" y="93855"/>
                  </a:lnTo>
                  <a:lnTo>
                    <a:pt x="38272" y="154425"/>
                  </a:lnTo>
                  <a:lnTo>
                    <a:pt x="57409" y="214994"/>
                  </a:lnTo>
                  <a:lnTo>
                    <a:pt x="76545" y="275563"/>
                  </a:lnTo>
                  <a:lnTo>
                    <a:pt x="95681" y="336132"/>
                  </a:lnTo>
                  <a:lnTo>
                    <a:pt x="114818" y="396701"/>
                  </a:lnTo>
                  <a:lnTo>
                    <a:pt x="133954" y="457271"/>
                  </a:lnTo>
                  <a:lnTo>
                    <a:pt x="153090" y="517840"/>
                  </a:lnTo>
                  <a:lnTo>
                    <a:pt x="172227" y="578409"/>
                  </a:lnTo>
                  <a:lnTo>
                    <a:pt x="191363" y="638978"/>
                  </a:lnTo>
                  <a:lnTo>
                    <a:pt x="210499" y="699548"/>
                  </a:lnTo>
                  <a:lnTo>
                    <a:pt x="229636" y="760117"/>
                  </a:lnTo>
                  <a:lnTo>
                    <a:pt x="248772" y="820686"/>
                  </a:lnTo>
                  <a:lnTo>
                    <a:pt x="267908" y="881255"/>
                  </a:lnTo>
                  <a:lnTo>
                    <a:pt x="287045" y="941824"/>
                  </a:lnTo>
                  <a:lnTo>
                    <a:pt x="306181" y="1002394"/>
                  </a:lnTo>
                  <a:lnTo>
                    <a:pt x="325317" y="1062963"/>
                  </a:lnTo>
                  <a:lnTo>
                    <a:pt x="344454" y="1123532"/>
                  </a:lnTo>
                  <a:lnTo>
                    <a:pt x="363590" y="1184101"/>
                  </a:lnTo>
                  <a:lnTo>
                    <a:pt x="382726" y="1244670"/>
                  </a:lnTo>
                  <a:lnTo>
                    <a:pt x="401863" y="1305240"/>
                  </a:lnTo>
                  <a:close/>
                </a:path>
              </a:pathLst>
            </a:custGeom>
            <a:solidFill>
              <a:srgbClr val="782AB6">
                <a:alpha val="100000"/>
              </a:srgbClr>
            </a:solidFill>
            <a:ln w="13550" cap="flat">
              <a:solidFill>
                <a:srgbClr val="000000">
                  <a:alpha val="100000"/>
                </a:srgbClr>
              </a:solidFill>
              <a:prstDash val="solid"/>
              <a:miter/>
            </a:ln>
          </p:spPr>
          <p:txBody>
            <a:bodyPr/>
            <a:lstStyle/>
            <a:p/>
          </p:txBody>
        </p:sp>
        <p:sp>
          <p:nvSpPr>
            <p:cNvPr id="19" name="pg19"/>
            <p:cNvSpPr/>
            <p:nvPr/>
          </p:nvSpPr>
          <p:spPr>
            <a:xfrm>
              <a:off x="2102355" y="2171597"/>
              <a:ext cx="344493" cy="1321368"/>
            </a:xfrm>
            <a:custGeom>
              <a:avLst/>
              <a:pathLst>
                <a:path w="344493" h="1321368">
                  <a:moveTo>
                    <a:pt x="344493" y="1314949"/>
                  </a:moveTo>
                  <a:lnTo>
                    <a:pt x="333817" y="1252332"/>
                  </a:lnTo>
                  <a:lnTo>
                    <a:pt x="323140" y="1189716"/>
                  </a:lnTo>
                  <a:lnTo>
                    <a:pt x="312464" y="1127099"/>
                  </a:lnTo>
                  <a:lnTo>
                    <a:pt x="301787" y="1064482"/>
                  </a:lnTo>
                  <a:lnTo>
                    <a:pt x="291111" y="1001866"/>
                  </a:lnTo>
                  <a:lnTo>
                    <a:pt x="280434" y="939249"/>
                  </a:lnTo>
                  <a:lnTo>
                    <a:pt x="269758" y="876632"/>
                  </a:lnTo>
                  <a:lnTo>
                    <a:pt x="259082" y="814016"/>
                  </a:lnTo>
                  <a:lnTo>
                    <a:pt x="248405" y="751399"/>
                  </a:lnTo>
                  <a:lnTo>
                    <a:pt x="237729" y="688783"/>
                  </a:lnTo>
                  <a:lnTo>
                    <a:pt x="227052" y="626166"/>
                  </a:lnTo>
                  <a:lnTo>
                    <a:pt x="216376" y="563549"/>
                  </a:lnTo>
                  <a:lnTo>
                    <a:pt x="205700" y="500933"/>
                  </a:lnTo>
                  <a:lnTo>
                    <a:pt x="195023" y="438316"/>
                  </a:lnTo>
                  <a:lnTo>
                    <a:pt x="184347" y="375699"/>
                  </a:lnTo>
                  <a:lnTo>
                    <a:pt x="173670" y="313083"/>
                  </a:lnTo>
                  <a:lnTo>
                    <a:pt x="162994" y="250466"/>
                  </a:lnTo>
                  <a:lnTo>
                    <a:pt x="152317" y="187849"/>
                  </a:lnTo>
                  <a:lnTo>
                    <a:pt x="141641" y="125233"/>
                  </a:lnTo>
                  <a:lnTo>
                    <a:pt x="130965" y="62616"/>
                  </a:lnTo>
                  <a:lnTo>
                    <a:pt x="120288" y="0"/>
                  </a:lnTo>
                  <a:lnTo>
                    <a:pt x="59933" y="11353"/>
                  </a:lnTo>
                  <a:lnTo>
                    <a:pt x="0" y="24757"/>
                  </a:lnTo>
                  <a:lnTo>
                    <a:pt x="14919" y="86501"/>
                  </a:lnTo>
                  <a:lnTo>
                    <a:pt x="29838" y="148244"/>
                  </a:lnTo>
                  <a:lnTo>
                    <a:pt x="44758" y="209987"/>
                  </a:lnTo>
                  <a:lnTo>
                    <a:pt x="59677" y="271731"/>
                  </a:lnTo>
                  <a:lnTo>
                    <a:pt x="74597" y="333474"/>
                  </a:lnTo>
                  <a:lnTo>
                    <a:pt x="89516" y="395217"/>
                  </a:lnTo>
                  <a:lnTo>
                    <a:pt x="104435" y="456961"/>
                  </a:lnTo>
                  <a:lnTo>
                    <a:pt x="119355" y="518704"/>
                  </a:lnTo>
                  <a:lnTo>
                    <a:pt x="134274" y="580448"/>
                  </a:lnTo>
                  <a:lnTo>
                    <a:pt x="149194" y="642191"/>
                  </a:lnTo>
                  <a:lnTo>
                    <a:pt x="164113" y="703934"/>
                  </a:lnTo>
                  <a:lnTo>
                    <a:pt x="179032" y="765678"/>
                  </a:lnTo>
                  <a:lnTo>
                    <a:pt x="193952" y="827421"/>
                  </a:lnTo>
                  <a:lnTo>
                    <a:pt x="208871" y="889164"/>
                  </a:lnTo>
                  <a:lnTo>
                    <a:pt x="223791" y="950908"/>
                  </a:lnTo>
                  <a:lnTo>
                    <a:pt x="238710" y="1012651"/>
                  </a:lnTo>
                  <a:lnTo>
                    <a:pt x="253629" y="1074394"/>
                  </a:lnTo>
                  <a:lnTo>
                    <a:pt x="268549" y="1136138"/>
                  </a:lnTo>
                  <a:lnTo>
                    <a:pt x="283468" y="1197881"/>
                  </a:lnTo>
                  <a:lnTo>
                    <a:pt x="298388" y="1259624"/>
                  </a:lnTo>
                  <a:lnTo>
                    <a:pt x="313307" y="1321368"/>
                  </a:lnTo>
                  <a:close/>
                </a:path>
              </a:pathLst>
            </a:custGeom>
            <a:solidFill>
              <a:srgbClr val="90AD1C">
                <a:alpha val="100000"/>
              </a:srgbClr>
            </a:solidFill>
            <a:ln w="13550" cap="flat">
              <a:solidFill>
                <a:srgbClr val="000000">
                  <a:alpha val="100000"/>
                </a:srgbClr>
              </a:solidFill>
              <a:prstDash val="solid"/>
              <a:miter/>
            </a:ln>
          </p:spPr>
          <p:txBody>
            <a:bodyPr/>
            <a:lstStyle/>
            <a:p/>
          </p:txBody>
        </p:sp>
        <p:sp>
          <p:nvSpPr>
            <p:cNvPr id="20" name="pg20"/>
            <p:cNvSpPr/>
            <p:nvPr/>
          </p:nvSpPr>
          <p:spPr>
            <a:xfrm>
              <a:off x="2222644" y="2156326"/>
              <a:ext cx="252695" cy="1330219"/>
            </a:xfrm>
            <a:custGeom>
              <a:avLst/>
              <a:pathLst>
                <a:path w="252695" h="1330219">
                  <a:moveTo>
                    <a:pt x="252695" y="1326260"/>
                  </a:moveTo>
                  <a:lnTo>
                    <a:pt x="245895" y="1263105"/>
                  </a:lnTo>
                  <a:lnTo>
                    <a:pt x="239095" y="1199950"/>
                  </a:lnTo>
                  <a:lnTo>
                    <a:pt x="232295" y="1136794"/>
                  </a:lnTo>
                  <a:lnTo>
                    <a:pt x="225495" y="1073639"/>
                  </a:lnTo>
                  <a:lnTo>
                    <a:pt x="218695" y="1010484"/>
                  </a:lnTo>
                  <a:lnTo>
                    <a:pt x="211895" y="947329"/>
                  </a:lnTo>
                  <a:lnTo>
                    <a:pt x="205095" y="884173"/>
                  </a:lnTo>
                  <a:lnTo>
                    <a:pt x="198295" y="821018"/>
                  </a:lnTo>
                  <a:lnTo>
                    <a:pt x="191495" y="757863"/>
                  </a:lnTo>
                  <a:lnTo>
                    <a:pt x="184695" y="694708"/>
                  </a:lnTo>
                  <a:lnTo>
                    <a:pt x="177894" y="631552"/>
                  </a:lnTo>
                  <a:lnTo>
                    <a:pt x="171094" y="568397"/>
                  </a:lnTo>
                  <a:lnTo>
                    <a:pt x="164294" y="505242"/>
                  </a:lnTo>
                  <a:lnTo>
                    <a:pt x="157494" y="442086"/>
                  </a:lnTo>
                  <a:lnTo>
                    <a:pt x="150694" y="378931"/>
                  </a:lnTo>
                  <a:lnTo>
                    <a:pt x="143894" y="315776"/>
                  </a:lnTo>
                  <a:lnTo>
                    <a:pt x="137094" y="252621"/>
                  </a:lnTo>
                  <a:lnTo>
                    <a:pt x="130294" y="189465"/>
                  </a:lnTo>
                  <a:lnTo>
                    <a:pt x="123494" y="126310"/>
                  </a:lnTo>
                  <a:lnTo>
                    <a:pt x="116694" y="63155"/>
                  </a:lnTo>
                  <a:lnTo>
                    <a:pt x="109894" y="0"/>
                  </a:lnTo>
                  <a:lnTo>
                    <a:pt x="0" y="15270"/>
                  </a:lnTo>
                  <a:lnTo>
                    <a:pt x="10676" y="77886"/>
                  </a:lnTo>
                  <a:lnTo>
                    <a:pt x="21352" y="140503"/>
                  </a:lnTo>
                  <a:lnTo>
                    <a:pt x="32029" y="203120"/>
                  </a:lnTo>
                  <a:lnTo>
                    <a:pt x="42705" y="265736"/>
                  </a:lnTo>
                  <a:lnTo>
                    <a:pt x="53382" y="328353"/>
                  </a:lnTo>
                  <a:lnTo>
                    <a:pt x="64058" y="390970"/>
                  </a:lnTo>
                  <a:lnTo>
                    <a:pt x="74734" y="453586"/>
                  </a:lnTo>
                  <a:lnTo>
                    <a:pt x="85411" y="516203"/>
                  </a:lnTo>
                  <a:lnTo>
                    <a:pt x="96087" y="578820"/>
                  </a:lnTo>
                  <a:lnTo>
                    <a:pt x="106764" y="641436"/>
                  </a:lnTo>
                  <a:lnTo>
                    <a:pt x="117440" y="704053"/>
                  </a:lnTo>
                  <a:lnTo>
                    <a:pt x="128117" y="766669"/>
                  </a:lnTo>
                  <a:lnTo>
                    <a:pt x="138793" y="829286"/>
                  </a:lnTo>
                  <a:lnTo>
                    <a:pt x="149469" y="891903"/>
                  </a:lnTo>
                  <a:lnTo>
                    <a:pt x="160146" y="954519"/>
                  </a:lnTo>
                  <a:lnTo>
                    <a:pt x="170822" y="1017136"/>
                  </a:lnTo>
                  <a:lnTo>
                    <a:pt x="181499" y="1079753"/>
                  </a:lnTo>
                  <a:lnTo>
                    <a:pt x="192175" y="1142369"/>
                  </a:lnTo>
                  <a:lnTo>
                    <a:pt x="202852" y="1204986"/>
                  </a:lnTo>
                  <a:lnTo>
                    <a:pt x="213528" y="1267603"/>
                  </a:lnTo>
                  <a:lnTo>
                    <a:pt x="224204" y="1330219"/>
                  </a:lnTo>
                  <a:close/>
                </a:path>
              </a:pathLst>
            </a:custGeom>
            <a:solidFill>
              <a:srgbClr val="B00068">
                <a:alpha val="100000"/>
              </a:srgbClr>
            </a:solidFill>
            <a:ln w="13550" cap="flat">
              <a:solidFill>
                <a:srgbClr val="000000">
                  <a:alpha val="100000"/>
                </a:srgbClr>
              </a:solidFill>
              <a:prstDash val="solid"/>
              <a:miter/>
            </a:ln>
          </p:spPr>
          <p:txBody>
            <a:bodyPr/>
            <a:lstStyle/>
            <a:p/>
          </p:txBody>
        </p:sp>
        <p:sp>
          <p:nvSpPr>
            <p:cNvPr id="21" name="pg21"/>
            <p:cNvSpPr/>
            <p:nvPr/>
          </p:nvSpPr>
          <p:spPr>
            <a:xfrm>
              <a:off x="2332538" y="2149782"/>
              <a:ext cx="162449" cy="1332804"/>
            </a:xfrm>
            <a:custGeom>
              <a:avLst/>
              <a:pathLst>
                <a:path w="162449" h="1332804">
                  <a:moveTo>
                    <a:pt x="162449" y="1331108"/>
                  </a:moveTo>
                  <a:lnTo>
                    <a:pt x="158322" y="1267722"/>
                  </a:lnTo>
                  <a:lnTo>
                    <a:pt x="154195" y="1204336"/>
                  </a:lnTo>
                  <a:lnTo>
                    <a:pt x="150068" y="1140949"/>
                  </a:lnTo>
                  <a:lnTo>
                    <a:pt x="145941" y="1077563"/>
                  </a:lnTo>
                  <a:lnTo>
                    <a:pt x="141815" y="1014177"/>
                  </a:lnTo>
                  <a:lnTo>
                    <a:pt x="137688" y="950791"/>
                  </a:lnTo>
                  <a:lnTo>
                    <a:pt x="133561" y="887405"/>
                  </a:lnTo>
                  <a:lnTo>
                    <a:pt x="129434" y="824019"/>
                  </a:lnTo>
                  <a:lnTo>
                    <a:pt x="125307" y="760633"/>
                  </a:lnTo>
                  <a:lnTo>
                    <a:pt x="121180" y="697247"/>
                  </a:lnTo>
                  <a:lnTo>
                    <a:pt x="117053" y="633861"/>
                  </a:lnTo>
                  <a:lnTo>
                    <a:pt x="112926" y="570474"/>
                  </a:lnTo>
                  <a:lnTo>
                    <a:pt x="108799" y="507088"/>
                  </a:lnTo>
                  <a:lnTo>
                    <a:pt x="104672" y="443702"/>
                  </a:lnTo>
                  <a:lnTo>
                    <a:pt x="100545" y="380316"/>
                  </a:lnTo>
                  <a:lnTo>
                    <a:pt x="96418" y="316930"/>
                  </a:lnTo>
                  <a:lnTo>
                    <a:pt x="92291" y="253544"/>
                  </a:lnTo>
                  <a:lnTo>
                    <a:pt x="88164" y="190158"/>
                  </a:lnTo>
                  <a:lnTo>
                    <a:pt x="84037" y="126772"/>
                  </a:lnTo>
                  <a:lnTo>
                    <a:pt x="79911" y="63386"/>
                  </a:lnTo>
                  <a:lnTo>
                    <a:pt x="75784" y="0"/>
                  </a:lnTo>
                  <a:lnTo>
                    <a:pt x="0" y="6544"/>
                  </a:lnTo>
                  <a:lnTo>
                    <a:pt x="6800" y="69699"/>
                  </a:lnTo>
                  <a:lnTo>
                    <a:pt x="13600" y="132854"/>
                  </a:lnTo>
                  <a:lnTo>
                    <a:pt x="20400" y="196009"/>
                  </a:lnTo>
                  <a:lnTo>
                    <a:pt x="27200" y="259165"/>
                  </a:lnTo>
                  <a:lnTo>
                    <a:pt x="34000" y="322320"/>
                  </a:lnTo>
                  <a:lnTo>
                    <a:pt x="40800" y="385475"/>
                  </a:lnTo>
                  <a:lnTo>
                    <a:pt x="47600" y="448630"/>
                  </a:lnTo>
                  <a:lnTo>
                    <a:pt x="54400" y="511786"/>
                  </a:lnTo>
                  <a:lnTo>
                    <a:pt x="61200" y="574941"/>
                  </a:lnTo>
                  <a:lnTo>
                    <a:pt x="68000" y="638096"/>
                  </a:lnTo>
                  <a:lnTo>
                    <a:pt x="74801" y="701252"/>
                  </a:lnTo>
                  <a:lnTo>
                    <a:pt x="81601" y="764407"/>
                  </a:lnTo>
                  <a:lnTo>
                    <a:pt x="88401" y="827562"/>
                  </a:lnTo>
                  <a:lnTo>
                    <a:pt x="95201" y="890717"/>
                  </a:lnTo>
                  <a:lnTo>
                    <a:pt x="102001" y="953873"/>
                  </a:lnTo>
                  <a:lnTo>
                    <a:pt x="108801" y="1017028"/>
                  </a:lnTo>
                  <a:lnTo>
                    <a:pt x="115601" y="1080183"/>
                  </a:lnTo>
                  <a:lnTo>
                    <a:pt x="122401" y="1143339"/>
                  </a:lnTo>
                  <a:lnTo>
                    <a:pt x="129201" y="1206494"/>
                  </a:lnTo>
                  <a:lnTo>
                    <a:pt x="136001" y="1269649"/>
                  </a:lnTo>
                  <a:lnTo>
                    <a:pt x="142801" y="1332804"/>
                  </a:lnTo>
                  <a:close/>
                </a:path>
              </a:pathLst>
            </a:custGeom>
            <a:solidFill>
              <a:srgbClr val="FEAF16">
                <a:alpha val="100000"/>
              </a:srgbClr>
            </a:solidFill>
            <a:ln w="13550" cap="flat">
              <a:solidFill>
                <a:srgbClr val="000000">
                  <a:alpha val="100000"/>
                </a:srgbClr>
              </a:solidFill>
              <a:prstDash val="solid"/>
              <a:miter/>
            </a:ln>
          </p:spPr>
          <p:txBody>
            <a:bodyPr/>
            <a:lstStyle/>
            <a:p/>
          </p:txBody>
        </p:sp>
        <p:sp>
          <p:nvSpPr>
            <p:cNvPr id="22" name="pg22"/>
            <p:cNvSpPr/>
            <p:nvPr/>
          </p:nvSpPr>
          <p:spPr>
            <a:xfrm>
              <a:off x="2408322" y="2147660"/>
              <a:ext cx="96823" cy="1333230"/>
            </a:xfrm>
            <a:custGeom>
              <a:avLst/>
              <a:pathLst>
                <a:path w="96823" h="1333230">
                  <a:moveTo>
                    <a:pt x="96823" y="1332680"/>
                  </a:moveTo>
                  <a:lnTo>
                    <a:pt x="94078" y="1269219"/>
                  </a:lnTo>
                  <a:lnTo>
                    <a:pt x="91333" y="1205758"/>
                  </a:lnTo>
                  <a:lnTo>
                    <a:pt x="88588" y="1142297"/>
                  </a:lnTo>
                  <a:lnTo>
                    <a:pt x="85843" y="1078836"/>
                  </a:lnTo>
                  <a:lnTo>
                    <a:pt x="83099" y="1015375"/>
                  </a:lnTo>
                  <a:lnTo>
                    <a:pt x="80354" y="951914"/>
                  </a:lnTo>
                  <a:lnTo>
                    <a:pt x="77609" y="888453"/>
                  </a:lnTo>
                  <a:lnTo>
                    <a:pt x="74864" y="824992"/>
                  </a:lnTo>
                  <a:lnTo>
                    <a:pt x="72119" y="761531"/>
                  </a:lnTo>
                  <a:lnTo>
                    <a:pt x="69374" y="698070"/>
                  </a:lnTo>
                  <a:lnTo>
                    <a:pt x="66629" y="634609"/>
                  </a:lnTo>
                  <a:lnTo>
                    <a:pt x="63884" y="571148"/>
                  </a:lnTo>
                  <a:lnTo>
                    <a:pt x="61139" y="507687"/>
                  </a:lnTo>
                  <a:lnTo>
                    <a:pt x="58394" y="444226"/>
                  </a:lnTo>
                  <a:lnTo>
                    <a:pt x="55650" y="380765"/>
                  </a:lnTo>
                  <a:lnTo>
                    <a:pt x="52905" y="317304"/>
                  </a:lnTo>
                  <a:lnTo>
                    <a:pt x="50160" y="253843"/>
                  </a:lnTo>
                  <a:lnTo>
                    <a:pt x="47415" y="190382"/>
                  </a:lnTo>
                  <a:lnTo>
                    <a:pt x="44670" y="126921"/>
                  </a:lnTo>
                  <a:lnTo>
                    <a:pt x="41925" y="63460"/>
                  </a:lnTo>
                  <a:lnTo>
                    <a:pt x="39180" y="0"/>
                  </a:lnTo>
                  <a:lnTo>
                    <a:pt x="0" y="2122"/>
                  </a:lnTo>
                  <a:lnTo>
                    <a:pt x="4126" y="65508"/>
                  </a:lnTo>
                  <a:lnTo>
                    <a:pt x="8253" y="128894"/>
                  </a:lnTo>
                  <a:lnTo>
                    <a:pt x="12380" y="192280"/>
                  </a:lnTo>
                  <a:lnTo>
                    <a:pt x="16507" y="255667"/>
                  </a:lnTo>
                  <a:lnTo>
                    <a:pt x="20634" y="319053"/>
                  </a:lnTo>
                  <a:lnTo>
                    <a:pt x="24761" y="382439"/>
                  </a:lnTo>
                  <a:lnTo>
                    <a:pt x="28888" y="445825"/>
                  </a:lnTo>
                  <a:lnTo>
                    <a:pt x="33015" y="509211"/>
                  </a:lnTo>
                  <a:lnTo>
                    <a:pt x="37142" y="572597"/>
                  </a:lnTo>
                  <a:lnTo>
                    <a:pt x="41269" y="635983"/>
                  </a:lnTo>
                  <a:lnTo>
                    <a:pt x="45396" y="699369"/>
                  </a:lnTo>
                  <a:lnTo>
                    <a:pt x="49523" y="762755"/>
                  </a:lnTo>
                  <a:lnTo>
                    <a:pt x="53650" y="826141"/>
                  </a:lnTo>
                  <a:lnTo>
                    <a:pt x="57777" y="889528"/>
                  </a:lnTo>
                  <a:lnTo>
                    <a:pt x="61904" y="952914"/>
                  </a:lnTo>
                  <a:lnTo>
                    <a:pt x="66030" y="1016300"/>
                  </a:lnTo>
                  <a:lnTo>
                    <a:pt x="70157" y="1079686"/>
                  </a:lnTo>
                  <a:lnTo>
                    <a:pt x="74284" y="1143072"/>
                  </a:lnTo>
                  <a:lnTo>
                    <a:pt x="78411" y="1206458"/>
                  </a:lnTo>
                  <a:lnTo>
                    <a:pt x="82538" y="1269844"/>
                  </a:lnTo>
                  <a:lnTo>
                    <a:pt x="86665" y="1333230"/>
                  </a:lnTo>
                  <a:close/>
                </a:path>
              </a:pathLst>
            </a:custGeom>
            <a:solidFill>
              <a:srgbClr val="3283FE">
                <a:alpha val="100000"/>
              </a:srgbClr>
            </a:solidFill>
            <a:ln w="13550" cap="flat">
              <a:solidFill>
                <a:srgbClr val="000000">
                  <a:alpha val="100000"/>
                </a:srgbClr>
              </a:solidFill>
              <a:prstDash val="solid"/>
              <a:miter/>
            </a:ln>
          </p:spPr>
          <p:txBody>
            <a:bodyPr/>
            <a:lstStyle/>
            <a:p/>
          </p:txBody>
        </p:sp>
        <p:sp>
          <p:nvSpPr>
            <p:cNvPr id="23" name="pg23"/>
            <p:cNvSpPr/>
            <p:nvPr/>
          </p:nvSpPr>
          <p:spPr>
            <a:xfrm>
              <a:off x="2447503" y="2146434"/>
              <a:ext cx="67304" cy="1333906"/>
            </a:xfrm>
            <a:custGeom>
              <a:avLst/>
              <a:pathLst>
                <a:path w="67304" h="1333906">
                  <a:moveTo>
                    <a:pt x="67304" y="1333588"/>
                  </a:moveTo>
                  <a:lnTo>
                    <a:pt x="65874" y="1270084"/>
                  </a:lnTo>
                  <a:lnTo>
                    <a:pt x="64444" y="1206579"/>
                  </a:lnTo>
                  <a:lnTo>
                    <a:pt x="63013" y="1143075"/>
                  </a:lnTo>
                  <a:lnTo>
                    <a:pt x="61583" y="1079571"/>
                  </a:lnTo>
                  <a:lnTo>
                    <a:pt x="60153" y="1016067"/>
                  </a:lnTo>
                  <a:lnTo>
                    <a:pt x="58722" y="952563"/>
                  </a:lnTo>
                  <a:lnTo>
                    <a:pt x="57292" y="889058"/>
                  </a:lnTo>
                  <a:lnTo>
                    <a:pt x="55862" y="825554"/>
                  </a:lnTo>
                  <a:lnTo>
                    <a:pt x="54431" y="762050"/>
                  </a:lnTo>
                  <a:lnTo>
                    <a:pt x="53001" y="698546"/>
                  </a:lnTo>
                  <a:lnTo>
                    <a:pt x="51571" y="635042"/>
                  </a:lnTo>
                  <a:lnTo>
                    <a:pt x="50140" y="571537"/>
                  </a:lnTo>
                  <a:lnTo>
                    <a:pt x="48710" y="508033"/>
                  </a:lnTo>
                  <a:lnTo>
                    <a:pt x="47280" y="444529"/>
                  </a:lnTo>
                  <a:lnTo>
                    <a:pt x="45849" y="381025"/>
                  </a:lnTo>
                  <a:lnTo>
                    <a:pt x="44419" y="317521"/>
                  </a:lnTo>
                  <a:lnTo>
                    <a:pt x="42989" y="254016"/>
                  </a:lnTo>
                  <a:lnTo>
                    <a:pt x="41558" y="190512"/>
                  </a:lnTo>
                  <a:lnTo>
                    <a:pt x="40128" y="127008"/>
                  </a:lnTo>
                  <a:lnTo>
                    <a:pt x="38698" y="63504"/>
                  </a:lnTo>
                  <a:lnTo>
                    <a:pt x="37267" y="0"/>
                  </a:lnTo>
                  <a:lnTo>
                    <a:pt x="0" y="1225"/>
                  </a:lnTo>
                  <a:lnTo>
                    <a:pt x="2744" y="64686"/>
                  </a:lnTo>
                  <a:lnTo>
                    <a:pt x="5489" y="128147"/>
                  </a:lnTo>
                  <a:lnTo>
                    <a:pt x="8234" y="191608"/>
                  </a:lnTo>
                  <a:lnTo>
                    <a:pt x="10979" y="255069"/>
                  </a:lnTo>
                  <a:lnTo>
                    <a:pt x="13724" y="318530"/>
                  </a:lnTo>
                  <a:lnTo>
                    <a:pt x="16469" y="381991"/>
                  </a:lnTo>
                  <a:lnTo>
                    <a:pt x="19214" y="445452"/>
                  </a:lnTo>
                  <a:lnTo>
                    <a:pt x="21959" y="508913"/>
                  </a:lnTo>
                  <a:lnTo>
                    <a:pt x="24704" y="572374"/>
                  </a:lnTo>
                  <a:lnTo>
                    <a:pt x="27448" y="635835"/>
                  </a:lnTo>
                  <a:lnTo>
                    <a:pt x="30193" y="699296"/>
                  </a:lnTo>
                  <a:lnTo>
                    <a:pt x="32938" y="762757"/>
                  </a:lnTo>
                  <a:lnTo>
                    <a:pt x="35683" y="826218"/>
                  </a:lnTo>
                  <a:lnTo>
                    <a:pt x="38428" y="889679"/>
                  </a:lnTo>
                  <a:lnTo>
                    <a:pt x="41173" y="953140"/>
                  </a:lnTo>
                  <a:lnTo>
                    <a:pt x="43918" y="1016601"/>
                  </a:lnTo>
                  <a:lnTo>
                    <a:pt x="46663" y="1080062"/>
                  </a:lnTo>
                  <a:lnTo>
                    <a:pt x="49408" y="1143523"/>
                  </a:lnTo>
                  <a:lnTo>
                    <a:pt x="52153" y="1206984"/>
                  </a:lnTo>
                  <a:lnTo>
                    <a:pt x="54897" y="1270445"/>
                  </a:lnTo>
                  <a:lnTo>
                    <a:pt x="57642" y="1333906"/>
                  </a:lnTo>
                  <a:close/>
                </a:path>
              </a:pathLst>
            </a:custGeom>
            <a:solidFill>
              <a:srgbClr val="00CC99">
                <a:alpha val="100000"/>
              </a:srgbClr>
            </a:solidFill>
            <a:ln w="13550" cap="flat">
              <a:solidFill>
                <a:srgbClr val="000000">
                  <a:alpha val="100000"/>
                </a:srgbClr>
              </a:solidFill>
              <a:prstDash val="solid"/>
              <a:miter/>
            </a:ln>
          </p:spPr>
          <p:txBody>
            <a:bodyPr/>
            <a:lstStyle/>
            <a:p/>
          </p:txBody>
        </p:sp>
        <p:sp>
          <p:nvSpPr>
            <p:cNvPr id="24" name="pg24"/>
            <p:cNvSpPr/>
            <p:nvPr/>
          </p:nvSpPr>
          <p:spPr>
            <a:xfrm>
              <a:off x="2484771" y="2146165"/>
              <a:ext cx="33807" cy="1333857"/>
            </a:xfrm>
            <a:custGeom>
              <a:avLst/>
              <a:pathLst>
                <a:path w="33807" h="1333857">
                  <a:moveTo>
                    <a:pt x="33807" y="1333787"/>
                  </a:moveTo>
                  <a:lnTo>
                    <a:pt x="32890" y="1270273"/>
                  </a:lnTo>
                  <a:lnTo>
                    <a:pt x="31972" y="1206760"/>
                  </a:lnTo>
                  <a:lnTo>
                    <a:pt x="31055" y="1143246"/>
                  </a:lnTo>
                  <a:lnTo>
                    <a:pt x="30138" y="1079732"/>
                  </a:lnTo>
                  <a:lnTo>
                    <a:pt x="29220" y="1016218"/>
                  </a:lnTo>
                  <a:lnTo>
                    <a:pt x="28303" y="952705"/>
                  </a:lnTo>
                  <a:lnTo>
                    <a:pt x="27386" y="889191"/>
                  </a:lnTo>
                  <a:lnTo>
                    <a:pt x="26468" y="825677"/>
                  </a:lnTo>
                  <a:lnTo>
                    <a:pt x="25551" y="762164"/>
                  </a:lnTo>
                  <a:lnTo>
                    <a:pt x="24634" y="698650"/>
                  </a:lnTo>
                  <a:lnTo>
                    <a:pt x="23716" y="635136"/>
                  </a:lnTo>
                  <a:lnTo>
                    <a:pt x="22799" y="571623"/>
                  </a:lnTo>
                  <a:lnTo>
                    <a:pt x="21882" y="508109"/>
                  </a:lnTo>
                  <a:lnTo>
                    <a:pt x="20964" y="444595"/>
                  </a:lnTo>
                  <a:lnTo>
                    <a:pt x="20047" y="381082"/>
                  </a:lnTo>
                  <a:lnTo>
                    <a:pt x="19130" y="317568"/>
                  </a:lnTo>
                  <a:lnTo>
                    <a:pt x="18212" y="254054"/>
                  </a:lnTo>
                  <a:lnTo>
                    <a:pt x="17295" y="190541"/>
                  </a:lnTo>
                  <a:lnTo>
                    <a:pt x="16378" y="127027"/>
                  </a:lnTo>
                  <a:lnTo>
                    <a:pt x="15460" y="63513"/>
                  </a:lnTo>
                  <a:lnTo>
                    <a:pt x="14543" y="0"/>
                  </a:lnTo>
                  <a:lnTo>
                    <a:pt x="0" y="268"/>
                  </a:lnTo>
                  <a:lnTo>
                    <a:pt x="1430" y="63773"/>
                  </a:lnTo>
                  <a:lnTo>
                    <a:pt x="2860" y="127277"/>
                  </a:lnTo>
                  <a:lnTo>
                    <a:pt x="4290" y="190781"/>
                  </a:lnTo>
                  <a:lnTo>
                    <a:pt x="5721" y="254285"/>
                  </a:lnTo>
                  <a:lnTo>
                    <a:pt x="7151" y="317789"/>
                  </a:lnTo>
                  <a:lnTo>
                    <a:pt x="8581" y="381294"/>
                  </a:lnTo>
                  <a:lnTo>
                    <a:pt x="10012" y="444798"/>
                  </a:lnTo>
                  <a:lnTo>
                    <a:pt x="11442" y="508302"/>
                  </a:lnTo>
                  <a:lnTo>
                    <a:pt x="12872" y="571806"/>
                  </a:lnTo>
                  <a:lnTo>
                    <a:pt x="14303" y="635310"/>
                  </a:lnTo>
                  <a:lnTo>
                    <a:pt x="15733" y="698815"/>
                  </a:lnTo>
                  <a:lnTo>
                    <a:pt x="17163" y="762319"/>
                  </a:lnTo>
                  <a:lnTo>
                    <a:pt x="18594" y="825823"/>
                  </a:lnTo>
                  <a:lnTo>
                    <a:pt x="20024" y="889327"/>
                  </a:lnTo>
                  <a:lnTo>
                    <a:pt x="21454" y="952831"/>
                  </a:lnTo>
                  <a:lnTo>
                    <a:pt x="22885" y="1016336"/>
                  </a:lnTo>
                  <a:lnTo>
                    <a:pt x="24315" y="1079840"/>
                  </a:lnTo>
                  <a:lnTo>
                    <a:pt x="25745" y="1143344"/>
                  </a:lnTo>
                  <a:lnTo>
                    <a:pt x="27176" y="1206848"/>
                  </a:lnTo>
                  <a:lnTo>
                    <a:pt x="28606" y="1270352"/>
                  </a:lnTo>
                  <a:lnTo>
                    <a:pt x="30036" y="1333857"/>
                  </a:lnTo>
                  <a:close/>
                </a:path>
              </a:pathLst>
            </a:custGeom>
            <a:solidFill>
              <a:srgbClr val="FE00FA">
                <a:alpha val="100000"/>
              </a:srgbClr>
            </a:solidFill>
            <a:ln w="13550" cap="flat">
              <a:solidFill>
                <a:srgbClr val="000000">
                  <a:alpha val="100000"/>
                </a:srgbClr>
              </a:solidFill>
              <a:prstDash val="solid"/>
              <a:miter/>
            </a:ln>
          </p:spPr>
          <p:txBody>
            <a:bodyPr/>
            <a:lstStyle/>
            <a:p/>
          </p:txBody>
        </p:sp>
        <p:sp>
          <p:nvSpPr>
            <p:cNvPr id="25" name="pg25"/>
            <p:cNvSpPr/>
            <p:nvPr/>
          </p:nvSpPr>
          <p:spPr>
            <a:xfrm>
              <a:off x="2499314" y="2146037"/>
              <a:ext cx="22226" cy="1333916"/>
            </a:xfrm>
            <a:custGeom>
              <a:avLst/>
              <a:pathLst>
                <a:path w="22226" h="1333916">
                  <a:moveTo>
                    <a:pt x="22226" y="1333882"/>
                  </a:moveTo>
                  <a:lnTo>
                    <a:pt x="21711" y="1270364"/>
                  </a:lnTo>
                  <a:lnTo>
                    <a:pt x="21197" y="1206846"/>
                  </a:lnTo>
                  <a:lnTo>
                    <a:pt x="20683" y="1143328"/>
                  </a:lnTo>
                  <a:lnTo>
                    <a:pt x="20168" y="1079809"/>
                  </a:lnTo>
                  <a:lnTo>
                    <a:pt x="19654" y="1016291"/>
                  </a:lnTo>
                  <a:lnTo>
                    <a:pt x="19140" y="952773"/>
                  </a:lnTo>
                  <a:lnTo>
                    <a:pt x="18625" y="889255"/>
                  </a:lnTo>
                  <a:lnTo>
                    <a:pt x="18111" y="825736"/>
                  </a:lnTo>
                  <a:lnTo>
                    <a:pt x="17597" y="762218"/>
                  </a:lnTo>
                  <a:lnTo>
                    <a:pt x="17082" y="698700"/>
                  </a:lnTo>
                  <a:lnTo>
                    <a:pt x="16568" y="635182"/>
                  </a:lnTo>
                  <a:lnTo>
                    <a:pt x="16054" y="571664"/>
                  </a:lnTo>
                  <a:lnTo>
                    <a:pt x="15539" y="508145"/>
                  </a:lnTo>
                  <a:lnTo>
                    <a:pt x="15025" y="444627"/>
                  </a:lnTo>
                  <a:lnTo>
                    <a:pt x="14511" y="381109"/>
                  </a:lnTo>
                  <a:lnTo>
                    <a:pt x="13996" y="317591"/>
                  </a:lnTo>
                  <a:lnTo>
                    <a:pt x="13482" y="254072"/>
                  </a:lnTo>
                  <a:lnTo>
                    <a:pt x="12968" y="190554"/>
                  </a:lnTo>
                  <a:lnTo>
                    <a:pt x="12453" y="127036"/>
                  </a:lnTo>
                  <a:lnTo>
                    <a:pt x="11939" y="63518"/>
                  </a:lnTo>
                  <a:lnTo>
                    <a:pt x="11425" y="0"/>
                  </a:lnTo>
                  <a:lnTo>
                    <a:pt x="0" y="128"/>
                  </a:lnTo>
                  <a:lnTo>
                    <a:pt x="917" y="63642"/>
                  </a:lnTo>
                  <a:lnTo>
                    <a:pt x="1834" y="127156"/>
                  </a:lnTo>
                  <a:lnTo>
                    <a:pt x="2751" y="190669"/>
                  </a:lnTo>
                  <a:lnTo>
                    <a:pt x="3669" y="254183"/>
                  </a:lnTo>
                  <a:lnTo>
                    <a:pt x="4586" y="317697"/>
                  </a:lnTo>
                  <a:lnTo>
                    <a:pt x="5503" y="381210"/>
                  </a:lnTo>
                  <a:lnTo>
                    <a:pt x="6421" y="444724"/>
                  </a:lnTo>
                  <a:lnTo>
                    <a:pt x="7338" y="508238"/>
                  </a:lnTo>
                  <a:lnTo>
                    <a:pt x="8255" y="571751"/>
                  </a:lnTo>
                  <a:lnTo>
                    <a:pt x="9173" y="635265"/>
                  </a:lnTo>
                  <a:lnTo>
                    <a:pt x="10090" y="698779"/>
                  </a:lnTo>
                  <a:lnTo>
                    <a:pt x="11007" y="762293"/>
                  </a:lnTo>
                  <a:lnTo>
                    <a:pt x="11925" y="825806"/>
                  </a:lnTo>
                  <a:lnTo>
                    <a:pt x="12842" y="889320"/>
                  </a:lnTo>
                  <a:lnTo>
                    <a:pt x="13759" y="952834"/>
                  </a:lnTo>
                  <a:lnTo>
                    <a:pt x="14677" y="1016347"/>
                  </a:lnTo>
                  <a:lnTo>
                    <a:pt x="15594" y="1079861"/>
                  </a:lnTo>
                  <a:lnTo>
                    <a:pt x="16511" y="1143375"/>
                  </a:lnTo>
                  <a:lnTo>
                    <a:pt x="17429" y="1206888"/>
                  </a:lnTo>
                  <a:lnTo>
                    <a:pt x="18346" y="1270402"/>
                  </a:lnTo>
                  <a:lnTo>
                    <a:pt x="19263" y="1333916"/>
                  </a:lnTo>
                  <a:close/>
                </a:path>
              </a:pathLst>
            </a:custGeom>
            <a:solidFill>
              <a:srgbClr val="3B00FB">
                <a:alpha val="100000"/>
              </a:srgbClr>
            </a:solidFill>
            <a:ln w="13550" cap="flat">
              <a:solidFill>
                <a:srgbClr val="000000">
                  <a:alpha val="100000"/>
                </a:srgbClr>
              </a:solidFill>
              <a:prstDash val="solid"/>
              <a:miter/>
            </a:ln>
          </p:spPr>
          <p:txBody>
            <a:bodyPr/>
            <a:lstStyle/>
            <a:p/>
          </p:txBody>
        </p:sp>
        <p:sp>
          <p:nvSpPr>
            <p:cNvPr id="26" name="pg26"/>
            <p:cNvSpPr/>
            <p:nvPr/>
          </p:nvSpPr>
          <p:spPr>
            <a:xfrm>
              <a:off x="2510739" y="2145982"/>
              <a:ext cx="13617" cy="1333938"/>
            </a:xfrm>
            <a:custGeom>
              <a:avLst/>
              <a:pathLst>
                <a:path w="13617" h="1333938">
                  <a:moveTo>
                    <a:pt x="13617" y="1333923"/>
                  </a:moveTo>
                  <a:lnTo>
                    <a:pt x="13486" y="1270403"/>
                  </a:lnTo>
                  <a:lnTo>
                    <a:pt x="13355" y="1206883"/>
                  </a:lnTo>
                  <a:lnTo>
                    <a:pt x="13224" y="1143363"/>
                  </a:lnTo>
                  <a:lnTo>
                    <a:pt x="13093" y="1079842"/>
                  </a:lnTo>
                  <a:lnTo>
                    <a:pt x="12962" y="1016322"/>
                  </a:lnTo>
                  <a:lnTo>
                    <a:pt x="12830" y="952802"/>
                  </a:lnTo>
                  <a:lnTo>
                    <a:pt x="12699" y="889282"/>
                  </a:lnTo>
                  <a:lnTo>
                    <a:pt x="12568" y="825762"/>
                  </a:lnTo>
                  <a:lnTo>
                    <a:pt x="12437" y="762242"/>
                  </a:lnTo>
                  <a:lnTo>
                    <a:pt x="12306" y="698721"/>
                  </a:lnTo>
                  <a:lnTo>
                    <a:pt x="12175" y="635201"/>
                  </a:lnTo>
                  <a:lnTo>
                    <a:pt x="12044" y="571681"/>
                  </a:lnTo>
                  <a:lnTo>
                    <a:pt x="11913" y="508161"/>
                  </a:lnTo>
                  <a:lnTo>
                    <a:pt x="11782" y="444641"/>
                  </a:lnTo>
                  <a:lnTo>
                    <a:pt x="11651" y="381121"/>
                  </a:lnTo>
                  <a:lnTo>
                    <a:pt x="11519" y="317600"/>
                  </a:lnTo>
                  <a:lnTo>
                    <a:pt x="11388" y="254080"/>
                  </a:lnTo>
                  <a:lnTo>
                    <a:pt x="11257" y="190560"/>
                  </a:lnTo>
                  <a:lnTo>
                    <a:pt x="11126" y="127040"/>
                  </a:lnTo>
                  <a:lnTo>
                    <a:pt x="10995" y="63520"/>
                  </a:lnTo>
                  <a:lnTo>
                    <a:pt x="10864" y="0"/>
                  </a:lnTo>
                  <a:lnTo>
                    <a:pt x="0" y="55"/>
                  </a:lnTo>
                  <a:lnTo>
                    <a:pt x="514" y="63573"/>
                  </a:lnTo>
                  <a:lnTo>
                    <a:pt x="1028" y="127091"/>
                  </a:lnTo>
                  <a:lnTo>
                    <a:pt x="1542" y="190609"/>
                  </a:lnTo>
                  <a:lnTo>
                    <a:pt x="2057" y="254128"/>
                  </a:lnTo>
                  <a:lnTo>
                    <a:pt x="2571" y="317646"/>
                  </a:lnTo>
                  <a:lnTo>
                    <a:pt x="3085" y="381164"/>
                  </a:lnTo>
                  <a:lnTo>
                    <a:pt x="3600" y="444682"/>
                  </a:lnTo>
                  <a:lnTo>
                    <a:pt x="4114" y="508201"/>
                  </a:lnTo>
                  <a:lnTo>
                    <a:pt x="4628" y="571719"/>
                  </a:lnTo>
                  <a:lnTo>
                    <a:pt x="5143" y="635237"/>
                  </a:lnTo>
                  <a:lnTo>
                    <a:pt x="5657" y="698755"/>
                  </a:lnTo>
                  <a:lnTo>
                    <a:pt x="6171" y="762273"/>
                  </a:lnTo>
                  <a:lnTo>
                    <a:pt x="6686" y="825792"/>
                  </a:lnTo>
                  <a:lnTo>
                    <a:pt x="7200" y="889310"/>
                  </a:lnTo>
                  <a:lnTo>
                    <a:pt x="7714" y="952828"/>
                  </a:lnTo>
                  <a:lnTo>
                    <a:pt x="8229" y="1016346"/>
                  </a:lnTo>
                  <a:lnTo>
                    <a:pt x="8743" y="1079865"/>
                  </a:lnTo>
                  <a:lnTo>
                    <a:pt x="9257" y="1143383"/>
                  </a:lnTo>
                  <a:lnTo>
                    <a:pt x="9772" y="1206901"/>
                  </a:lnTo>
                  <a:lnTo>
                    <a:pt x="10286" y="1270419"/>
                  </a:lnTo>
                  <a:lnTo>
                    <a:pt x="10800" y="1333938"/>
                  </a:lnTo>
                  <a:close/>
                </a:path>
              </a:pathLst>
            </a:custGeom>
            <a:solidFill>
              <a:srgbClr val="F26A21">
                <a:alpha val="100000"/>
              </a:srgbClr>
            </a:solidFill>
            <a:ln w="13550" cap="flat">
              <a:solidFill>
                <a:srgbClr val="000000">
                  <a:alpha val="100000"/>
                </a:srgbClr>
              </a:solidFill>
              <a:prstDash val="solid"/>
              <a:miter/>
            </a:ln>
          </p:spPr>
          <p:txBody>
            <a:bodyPr/>
            <a:lstStyle/>
            <a:p/>
          </p:txBody>
        </p:sp>
        <p:sp>
          <p:nvSpPr>
            <p:cNvPr id="27" name="pg27"/>
            <p:cNvSpPr/>
            <p:nvPr/>
          </p:nvSpPr>
          <p:spPr>
            <a:xfrm>
              <a:off x="2521604" y="2145978"/>
              <a:ext cx="3716" cy="1333927"/>
            </a:xfrm>
            <a:custGeom>
              <a:avLst/>
              <a:pathLst>
                <a:path w="3716" h="1333927">
                  <a:moveTo>
                    <a:pt x="3716" y="1333926"/>
                  </a:moveTo>
                  <a:lnTo>
                    <a:pt x="3716" y="1270406"/>
                  </a:lnTo>
                  <a:lnTo>
                    <a:pt x="3716" y="1206885"/>
                  </a:lnTo>
                  <a:lnTo>
                    <a:pt x="3716" y="1143365"/>
                  </a:lnTo>
                  <a:lnTo>
                    <a:pt x="3716" y="1079845"/>
                  </a:lnTo>
                  <a:lnTo>
                    <a:pt x="3716" y="1016324"/>
                  </a:lnTo>
                  <a:lnTo>
                    <a:pt x="3716" y="952804"/>
                  </a:lnTo>
                  <a:lnTo>
                    <a:pt x="3716" y="889284"/>
                  </a:lnTo>
                  <a:lnTo>
                    <a:pt x="3716" y="825764"/>
                  </a:lnTo>
                  <a:lnTo>
                    <a:pt x="3716" y="762243"/>
                  </a:lnTo>
                  <a:lnTo>
                    <a:pt x="3716" y="698723"/>
                  </a:lnTo>
                  <a:lnTo>
                    <a:pt x="3716" y="635203"/>
                  </a:lnTo>
                  <a:lnTo>
                    <a:pt x="3716" y="571682"/>
                  </a:lnTo>
                  <a:lnTo>
                    <a:pt x="3716" y="508162"/>
                  </a:lnTo>
                  <a:lnTo>
                    <a:pt x="3716" y="444642"/>
                  </a:lnTo>
                  <a:lnTo>
                    <a:pt x="3716" y="381121"/>
                  </a:lnTo>
                  <a:lnTo>
                    <a:pt x="3716" y="317601"/>
                  </a:lnTo>
                  <a:lnTo>
                    <a:pt x="3716" y="254081"/>
                  </a:lnTo>
                  <a:lnTo>
                    <a:pt x="3716" y="190560"/>
                  </a:lnTo>
                  <a:lnTo>
                    <a:pt x="3716" y="127040"/>
                  </a:lnTo>
                  <a:lnTo>
                    <a:pt x="3716" y="63520"/>
                  </a:lnTo>
                  <a:lnTo>
                    <a:pt x="3716" y="0"/>
                  </a:lnTo>
                  <a:lnTo>
                    <a:pt x="0" y="3"/>
                  </a:lnTo>
                  <a:lnTo>
                    <a:pt x="131" y="63524"/>
                  </a:lnTo>
                  <a:lnTo>
                    <a:pt x="262" y="127044"/>
                  </a:lnTo>
                  <a:lnTo>
                    <a:pt x="393" y="190564"/>
                  </a:lnTo>
                  <a:lnTo>
                    <a:pt x="524" y="254084"/>
                  </a:lnTo>
                  <a:lnTo>
                    <a:pt x="655" y="317604"/>
                  </a:lnTo>
                  <a:lnTo>
                    <a:pt x="786" y="381124"/>
                  </a:lnTo>
                  <a:lnTo>
                    <a:pt x="917" y="444645"/>
                  </a:lnTo>
                  <a:lnTo>
                    <a:pt x="1048" y="508165"/>
                  </a:lnTo>
                  <a:lnTo>
                    <a:pt x="1179" y="571685"/>
                  </a:lnTo>
                  <a:lnTo>
                    <a:pt x="1310" y="635205"/>
                  </a:lnTo>
                  <a:lnTo>
                    <a:pt x="1442" y="698725"/>
                  </a:lnTo>
                  <a:lnTo>
                    <a:pt x="1573" y="762245"/>
                  </a:lnTo>
                  <a:lnTo>
                    <a:pt x="1704" y="825766"/>
                  </a:lnTo>
                  <a:lnTo>
                    <a:pt x="1835" y="889286"/>
                  </a:lnTo>
                  <a:lnTo>
                    <a:pt x="1966" y="952806"/>
                  </a:lnTo>
                  <a:lnTo>
                    <a:pt x="2097" y="1016326"/>
                  </a:lnTo>
                  <a:lnTo>
                    <a:pt x="2228" y="1079846"/>
                  </a:lnTo>
                  <a:lnTo>
                    <a:pt x="2359" y="1143367"/>
                  </a:lnTo>
                  <a:lnTo>
                    <a:pt x="2490" y="1206887"/>
                  </a:lnTo>
                  <a:lnTo>
                    <a:pt x="2621" y="1270407"/>
                  </a:lnTo>
                  <a:lnTo>
                    <a:pt x="2753" y="1333927"/>
                  </a:lnTo>
                  <a:close/>
                </a:path>
              </a:pathLst>
            </a:custGeom>
            <a:solidFill>
              <a:srgbClr val="E8E8E8">
                <a:alpha val="100000"/>
              </a:srgbClr>
            </a:solidFill>
            <a:ln w="13550" cap="flat">
              <a:solidFill>
                <a:srgbClr val="000000">
                  <a:alpha val="100000"/>
                </a:srgbClr>
              </a:solidFill>
              <a:prstDash val="solid"/>
              <a:miter/>
            </a:ln>
          </p:spPr>
          <p:txBody>
            <a:bodyPr/>
            <a:lstStyle/>
            <a:p/>
          </p:txBody>
        </p:sp>
        <p:sp>
          <p:nvSpPr>
            <p:cNvPr id="28" name="tx28"/>
            <p:cNvSpPr/>
            <p:nvPr/>
          </p:nvSpPr>
          <p:spPr>
            <a:xfrm>
              <a:off x="2278387" y="3869192"/>
              <a:ext cx="493867" cy="155173"/>
            </a:xfrm>
            <a:prstGeom prst="rect">
              <a:avLst/>
            </a:prstGeom>
            <a:noFill/>
          </p:spPr>
          <p:txBody>
            <a:bodyPr lIns="0" rIns="0" tIns="0" bIns="0" anchorCtr="1" anchor="ctr" wrap="none"/>
            <a:lstStyle/>
            <a:p>
              <a:pPr algn="l" marL="0" marR="0" indent="0">
                <a:spcBef>
                  <a:spcPts val="0"/>
                </a:spcBef>
                <a:spcAft>
                  <a:spcPts val="0"/>
                </a:spcAft>
              </a:pPr>
              <a:r>
                <a:rPr sz="1707" i="0" b="1">
                  <a:solidFill>
                    <a:srgbClr val="000000">
                      <a:alpha val="100000"/>
                    </a:srgbClr>
                  </a:solidFill>
                  <a:latin typeface="Arial"/>
                  <a:cs typeface="Arial"/>
                </a:rPr>
                <a:t>8.7m</a:t>
              </a:r>
            </a:p>
          </p:txBody>
        </p:sp>
        <p:sp>
          <p:nvSpPr>
            <p:cNvPr id="29" name="tx29"/>
            <p:cNvSpPr/>
            <p:nvPr/>
          </p:nvSpPr>
          <p:spPr>
            <a:xfrm>
              <a:off x="4848322" y="2545230"/>
              <a:ext cx="294418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 MCV1 unvaccinated (% of total unvaccinated)</a:t>
              </a:r>
            </a:p>
          </p:txBody>
        </p:sp>
        <p:sp>
          <p:nvSpPr>
            <p:cNvPr id="30" name="rc30"/>
            <p:cNvSpPr/>
            <p:nvPr/>
          </p:nvSpPr>
          <p:spPr>
            <a:xfrm>
              <a:off x="4857322" y="2738577"/>
              <a:ext cx="201456" cy="201456"/>
            </a:xfrm>
            <a:prstGeom prst="rect">
              <a:avLst/>
            </a:prstGeom>
            <a:solidFill>
              <a:srgbClr val="F7E1A0">
                <a:alpha val="100000"/>
              </a:srgbClr>
            </a:solidFill>
            <a:ln w="13550" cap="flat">
              <a:solidFill>
                <a:srgbClr val="000000">
                  <a:alpha val="100000"/>
                </a:srgbClr>
              </a:solidFill>
              <a:prstDash val="solid"/>
              <a:miter/>
            </a:ln>
          </p:spPr>
          <p:txBody>
            <a:bodyPr/>
            <a:lstStyle/>
            <a:p/>
          </p:txBody>
        </p:sp>
        <p:sp>
          <p:nvSpPr>
            <p:cNvPr id="31" name="rc31"/>
            <p:cNvSpPr/>
            <p:nvPr/>
          </p:nvSpPr>
          <p:spPr>
            <a:xfrm>
              <a:off x="4857322" y="2958033"/>
              <a:ext cx="201456" cy="201456"/>
            </a:xfrm>
            <a:prstGeom prst="rect">
              <a:avLst/>
            </a:prstGeom>
            <a:solidFill>
              <a:srgbClr val="FC1CBF">
                <a:alpha val="100000"/>
              </a:srgbClr>
            </a:solidFill>
            <a:ln w="13550" cap="flat">
              <a:solidFill>
                <a:srgbClr val="000000">
                  <a:alpha val="100000"/>
                </a:srgbClr>
              </a:solidFill>
              <a:prstDash val="solid"/>
              <a:miter/>
            </a:ln>
          </p:spPr>
          <p:txBody>
            <a:bodyPr/>
            <a:lstStyle/>
            <a:p/>
          </p:txBody>
        </p:sp>
        <p:sp>
          <p:nvSpPr>
            <p:cNvPr id="32" name="rc32"/>
            <p:cNvSpPr/>
            <p:nvPr/>
          </p:nvSpPr>
          <p:spPr>
            <a:xfrm>
              <a:off x="4857322" y="3177489"/>
              <a:ext cx="201456" cy="201456"/>
            </a:xfrm>
            <a:prstGeom prst="rect">
              <a:avLst/>
            </a:prstGeom>
            <a:solidFill>
              <a:srgbClr val="FA0087">
                <a:alpha val="100000"/>
              </a:srgbClr>
            </a:solidFill>
            <a:ln w="13550" cap="flat">
              <a:solidFill>
                <a:srgbClr val="000000">
                  <a:alpha val="100000"/>
                </a:srgbClr>
              </a:solidFill>
              <a:prstDash val="solid"/>
              <a:miter/>
            </a:ln>
          </p:spPr>
          <p:txBody>
            <a:bodyPr/>
            <a:lstStyle/>
            <a:p/>
          </p:txBody>
        </p:sp>
        <p:sp>
          <p:nvSpPr>
            <p:cNvPr id="33" name="rc33"/>
            <p:cNvSpPr/>
            <p:nvPr/>
          </p:nvSpPr>
          <p:spPr>
            <a:xfrm>
              <a:off x="4857322" y="3396945"/>
              <a:ext cx="201456" cy="201456"/>
            </a:xfrm>
            <a:prstGeom prst="rect">
              <a:avLst/>
            </a:prstGeom>
            <a:solidFill>
              <a:srgbClr val="1CBE4F">
                <a:alpha val="100000"/>
              </a:srgbClr>
            </a:solidFill>
            <a:ln w="13550" cap="flat">
              <a:solidFill>
                <a:srgbClr val="000000">
                  <a:alpha val="100000"/>
                </a:srgbClr>
              </a:solidFill>
              <a:prstDash val="solid"/>
              <a:miter/>
            </a:ln>
          </p:spPr>
          <p:txBody>
            <a:bodyPr/>
            <a:lstStyle/>
            <a:p/>
          </p:txBody>
        </p:sp>
        <p:sp>
          <p:nvSpPr>
            <p:cNvPr id="34" name="rc34"/>
            <p:cNvSpPr/>
            <p:nvPr/>
          </p:nvSpPr>
          <p:spPr>
            <a:xfrm>
              <a:off x="4857322" y="3616401"/>
              <a:ext cx="201456" cy="201456"/>
            </a:xfrm>
            <a:prstGeom prst="rect">
              <a:avLst/>
            </a:prstGeom>
            <a:solidFill>
              <a:srgbClr val="FBE426">
                <a:alpha val="100000"/>
              </a:srgbClr>
            </a:solidFill>
            <a:ln w="13550" cap="flat">
              <a:solidFill>
                <a:srgbClr val="000000">
                  <a:alpha val="100000"/>
                </a:srgbClr>
              </a:solidFill>
              <a:prstDash val="solid"/>
              <a:miter/>
            </a:ln>
          </p:spPr>
          <p:txBody>
            <a:bodyPr/>
            <a:lstStyle/>
            <a:p/>
          </p:txBody>
        </p:sp>
        <p:sp>
          <p:nvSpPr>
            <p:cNvPr id="35" name="rc35"/>
            <p:cNvSpPr/>
            <p:nvPr/>
          </p:nvSpPr>
          <p:spPr>
            <a:xfrm>
              <a:off x="4857322" y="3835857"/>
              <a:ext cx="201456" cy="201456"/>
            </a:xfrm>
            <a:prstGeom prst="rect">
              <a:avLst/>
            </a:prstGeom>
            <a:solidFill>
              <a:srgbClr val="B10DA1">
                <a:alpha val="100000"/>
              </a:srgbClr>
            </a:solidFill>
            <a:ln w="13550" cap="flat">
              <a:solidFill>
                <a:srgbClr val="000000">
                  <a:alpha val="100000"/>
                </a:srgbClr>
              </a:solidFill>
              <a:prstDash val="solid"/>
              <a:miter/>
            </a:ln>
          </p:spPr>
          <p:txBody>
            <a:bodyPr/>
            <a:lstStyle/>
            <a:p/>
          </p:txBody>
        </p:sp>
        <p:sp>
          <p:nvSpPr>
            <p:cNvPr id="36" name="rc36"/>
            <p:cNvSpPr/>
            <p:nvPr/>
          </p:nvSpPr>
          <p:spPr>
            <a:xfrm>
              <a:off x="4857322" y="4055313"/>
              <a:ext cx="201456" cy="201456"/>
            </a:xfrm>
            <a:prstGeom prst="rect">
              <a:avLst/>
            </a:prstGeom>
            <a:solidFill>
              <a:srgbClr val="85660D">
                <a:alpha val="100000"/>
              </a:srgbClr>
            </a:solidFill>
            <a:ln w="13550" cap="flat">
              <a:solidFill>
                <a:srgbClr val="000000">
                  <a:alpha val="100000"/>
                </a:srgbClr>
              </a:solidFill>
              <a:prstDash val="solid"/>
              <a:miter/>
            </a:ln>
          </p:spPr>
          <p:txBody>
            <a:bodyPr/>
            <a:lstStyle/>
            <a:p/>
          </p:txBody>
        </p:sp>
        <p:sp>
          <p:nvSpPr>
            <p:cNvPr id="37" name="rc37"/>
            <p:cNvSpPr/>
            <p:nvPr/>
          </p:nvSpPr>
          <p:spPr>
            <a:xfrm>
              <a:off x="4857322" y="4274769"/>
              <a:ext cx="201456" cy="201456"/>
            </a:xfrm>
            <a:prstGeom prst="rect">
              <a:avLst/>
            </a:prstGeom>
            <a:solidFill>
              <a:srgbClr val="1C8356">
                <a:alpha val="100000"/>
              </a:srgbClr>
            </a:solidFill>
            <a:ln w="13550" cap="flat">
              <a:solidFill>
                <a:srgbClr val="000000">
                  <a:alpha val="100000"/>
                </a:srgbClr>
              </a:solidFill>
              <a:prstDash val="solid"/>
              <a:miter/>
            </a:ln>
          </p:spPr>
          <p:txBody>
            <a:bodyPr/>
            <a:lstStyle/>
            <a:p/>
          </p:txBody>
        </p:sp>
        <p:sp>
          <p:nvSpPr>
            <p:cNvPr id="38" name="rc38"/>
            <p:cNvSpPr/>
            <p:nvPr/>
          </p:nvSpPr>
          <p:spPr>
            <a:xfrm>
              <a:off x="4857322" y="4494225"/>
              <a:ext cx="201456" cy="201456"/>
            </a:xfrm>
            <a:prstGeom prst="rect">
              <a:avLst/>
            </a:prstGeom>
            <a:solidFill>
              <a:srgbClr val="C4451C">
                <a:alpha val="100000"/>
              </a:srgbClr>
            </a:solidFill>
            <a:ln w="13550" cap="flat">
              <a:solidFill>
                <a:srgbClr val="000000">
                  <a:alpha val="100000"/>
                </a:srgbClr>
              </a:solidFill>
              <a:prstDash val="solid"/>
              <a:miter/>
            </a:ln>
          </p:spPr>
          <p:txBody>
            <a:bodyPr/>
            <a:lstStyle/>
            <a:p/>
          </p:txBody>
        </p:sp>
        <p:sp>
          <p:nvSpPr>
            <p:cNvPr id="39" name="rc39"/>
            <p:cNvSpPr/>
            <p:nvPr/>
          </p:nvSpPr>
          <p:spPr>
            <a:xfrm>
              <a:off x="4857322" y="4713681"/>
              <a:ext cx="201456" cy="201456"/>
            </a:xfrm>
            <a:prstGeom prst="rect">
              <a:avLst/>
            </a:prstGeom>
            <a:solidFill>
              <a:srgbClr val="325A9B">
                <a:alpha val="100000"/>
              </a:srgbClr>
            </a:solidFill>
            <a:ln w="13550" cap="flat">
              <a:solidFill>
                <a:srgbClr val="000000">
                  <a:alpha val="100000"/>
                </a:srgbClr>
              </a:solidFill>
              <a:prstDash val="solid"/>
              <a:miter/>
            </a:ln>
          </p:spPr>
          <p:txBody>
            <a:bodyPr/>
            <a:lstStyle/>
            <a:p/>
          </p:txBody>
        </p:sp>
        <p:sp>
          <p:nvSpPr>
            <p:cNvPr id="40" name="rc40"/>
            <p:cNvSpPr/>
            <p:nvPr/>
          </p:nvSpPr>
          <p:spPr>
            <a:xfrm>
              <a:off x="4857322" y="4933137"/>
              <a:ext cx="201456" cy="201456"/>
            </a:xfrm>
            <a:prstGeom prst="rect">
              <a:avLst/>
            </a:prstGeom>
            <a:solidFill>
              <a:srgbClr val="F8A19F">
                <a:alpha val="100000"/>
              </a:srgbClr>
            </a:solidFill>
            <a:ln w="13550" cap="flat">
              <a:solidFill>
                <a:srgbClr val="000000">
                  <a:alpha val="100000"/>
                </a:srgbClr>
              </a:solidFill>
              <a:prstDash val="solid"/>
              <a:miter/>
            </a:ln>
          </p:spPr>
          <p:txBody>
            <a:bodyPr/>
            <a:lstStyle/>
            <a:p/>
          </p:txBody>
        </p:sp>
        <p:sp>
          <p:nvSpPr>
            <p:cNvPr id="41" name="rc41"/>
            <p:cNvSpPr/>
            <p:nvPr/>
          </p:nvSpPr>
          <p:spPr>
            <a:xfrm>
              <a:off x="4857322" y="5152593"/>
              <a:ext cx="201456" cy="201456"/>
            </a:xfrm>
            <a:prstGeom prst="rect">
              <a:avLst/>
            </a:prstGeom>
            <a:solidFill>
              <a:srgbClr val="AA0DFE">
                <a:alpha val="100000"/>
              </a:srgbClr>
            </a:solidFill>
            <a:ln w="13550" cap="flat">
              <a:solidFill>
                <a:srgbClr val="000000">
                  <a:alpha val="100000"/>
                </a:srgbClr>
              </a:solidFill>
              <a:prstDash val="solid"/>
              <a:miter/>
            </a:ln>
          </p:spPr>
          <p:txBody>
            <a:bodyPr/>
            <a:lstStyle/>
            <a:p/>
          </p:txBody>
        </p:sp>
        <p:sp>
          <p:nvSpPr>
            <p:cNvPr id="42" name="rc42"/>
            <p:cNvSpPr/>
            <p:nvPr/>
          </p:nvSpPr>
          <p:spPr>
            <a:xfrm>
              <a:off x="6844136" y="2738577"/>
              <a:ext cx="201455" cy="201456"/>
            </a:xfrm>
            <a:prstGeom prst="rect">
              <a:avLst/>
            </a:prstGeom>
            <a:solidFill>
              <a:srgbClr val="F6222E">
                <a:alpha val="100000"/>
              </a:srgbClr>
            </a:solidFill>
            <a:ln w="13550" cap="flat">
              <a:solidFill>
                <a:srgbClr val="000000">
                  <a:alpha val="100000"/>
                </a:srgbClr>
              </a:solidFill>
              <a:prstDash val="solid"/>
              <a:miter/>
            </a:ln>
          </p:spPr>
          <p:txBody>
            <a:bodyPr/>
            <a:lstStyle/>
            <a:p/>
          </p:txBody>
        </p:sp>
        <p:sp>
          <p:nvSpPr>
            <p:cNvPr id="43" name="rc43"/>
            <p:cNvSpPr/>
            <p:nvPr/>
          </p:nvSpPr>
          <p:spPr>
            <a:xfrm>
              <a:off x="6844136" y="2958033"/>
              <a:ext cx="201455" cy="201456"/>
            </a:xfrm>
            <a:prstGeom prst="rect">
              <a:avLst/>
            </a:prstGeom>
            <a:solidFill>
              <a:srgbClr val="2ED9FF">
                <a:alpha val="100000"/>
              </a:srgbClr>
            </a:solidFill>
            <a:ln w="13550" cap="flat">
              <a:solidFill>
                <a:srgbClr val="000000">
                  <a:alpha val="100000"/>
                </a:srgbClr>
              </a:solidFill>
              <a:prstDash val="solid"/>
              <a:miter/>
            </a:ln>
          </p:spPr>
          <p:txBody>
            <a:bodyPr/>
            <a:lstStyle/>
            <a:p/>
          </p:txBody>
        </p:sp>
        <p:sp>
          <p:nvSpPr>
            <p:cNvPr id="44" name="rc44"/>
            <p:cNvSpPr/>
            <p:nvPr/>
          </p:nvSpPr>
          <p:spPr>
            <a:xfrm>
              <a:off x="6844136" y="3177489"/>
              <a:ext cx="201455" cy="201456"/>
            </a:xfrm>
            <a:prstGeom prst="rect">
              <a:avLst/>
            </a:prstGeom>
            <a:solidFill>
              <a:srgbClr val="782AB6">
                <a:alpha val="100000"/>
              </a:srgbClr>
            </a:solidFill>
            <a:ln w="13550" cap="flat">
              <a:solidFill>
                <a:srgbClr val="000000">
                  <a:alpha val="100000"/>
                </a:srgbClr>
              </a:solidFill>
              <a:prstDash val="solid"/>
              <a:miter/>
            </a:ln>
          </p:spPr>
          <p:txBody>
            <a:bodyPr/>
            <a:lstStyle/>
            <a:p/>
          </p:txBody>
        </p:sp>
        <p:sp>
          <p:nvSpPr>
            <p:cNvPr id="45" name="rc45"/>
            <p:cNvSpPr/>
            <p:nvPr/>
          </p:nvSpPr>
          <p:spPr>
            <a:xfrm>
              <a:off x="6844136" y="3396945"/>
              <a:ext cx="201455" cy="201456"/>
            </a:xfrm>
            <a:prstGeom prst="rect">
              <a:avLst/>
            </a:prstGeom>
            <a:solidFill>
              <a:srgbClr val="90AD1C">
                <a:alpha val="100000"/>
              </a:srgbClr>
            </a:solidFill>
            <a:ln w="13550" cap="flat">
              <a:solidFill>
                <a:srgbClr val="000000">
                  <a:alpha val="100000"/>
                </a:srgbClr>
              </a:solidFill>
              <a:prstDash val="solid"/>
              <a:miter/>
            </a:ln>
          </p:spPr>
          <p:txBody>
            <a:bodyPr/>
            <a:lstStyle/>
            <a:p/>
          </p:txBody>
        </p:sp>
        <p:sp>
          <p:nvSpPr>
            <p:cNvPr id="46" name="rc46"/>
            <p:cNvSpPr/>
            <p:nvPr/>
          </p:nvSpPr>
          <p:spPr>
            <a:xfrm>
              <a:off x="6844136" y="3616401"/>
              <a:ext cx="201455" cy="201456"/>
            </a:xfrm>
            <a:prstGeom prst="rect">
              <a:avLst/>
            </a:prstGeom>
            <a:solidFill>
              <a:srgbClr val="B00068">
                <a:alpha val="100000"/>
              </a:srgbClr>
            </a:solidFill>
            <a:ln w="13550" cap="flat">
              <a:solidFill>
                <a:srgbClr val="000000">
                  <a:alpha val="100000"/>
                </a:srgbClr>
              </a:solidFill>
              <a:prstDash val="solid"/>
              <a:miter/>
            </a:ln>
          </p:spPr>
          <p:txBody>
            <a:bodyPr/>
            <a:lstStyle/>
            <a:p/>
          </p:txBody>
        </p:sp>
        <p:sp>
          <p:nvSpPr>
            <p:cNvPr id="47" name="rc47"/>
            <p:cNvSpPr/>
            <p:nvPr/>
          </p:nvSpPr>
          <p:spPr>
            <a:xfrm>
              <a:off x="6844136" y="3835857"/>
              <a:ext cx="201455" cy="201456"/>
            </a:xfrm>
            <a:prstGeom prst="rect">
              <a:avLst/>
            </a:prstGeom>
            <a:solidFill>
              <a:srgbClr val="FEAF16">
                <a:alpha val="100000"/>
              </a:srgbClr>
            </a:solidFill>
            <a:ln w="13550" cap="flat">
              <a:solidFill>
                <a:srgbClr val="000000">
                  <a:alpha val="100000"/>
                </a:srgbClr>
              </a:solidFill>
              <a:prstDash val="solid"/>
              <a:miter/>
            </a:ln>
          </p:spPr>
          <p:txBody>
            <a:bodyPr/>
            <a:lstStyle/>
            <a:p/>
          </p:txBody>
        </p:sp>
        <p:sp>
          <p:nvSpPr>
            <p:cNvPr id="48" name="rc48"/>
            <p:cNvSpPr/>
            <p:nvPr/>
          </p:nvSpPr>
          <p:spPr>
            <a:xfrm>
              <a:off x="6844136" y="4055313"/>
              <a:ext cx="201455" cy="201456"/>
            </a:xfrm>
            <a:prstGeom prst="rect">
              <a:avLst/>
            </a:prstGeom>
            <a:solidFill>
              <a:srgbClr val="3283FE">
                <a:alpha val="100000"/>
              </a:srgbClr>
            </a:solidFill>
            <a:ln w="13550" cap="flat">
              <a:solidFill>
                <a:srgbClr val="000000">
                  <a:alpha val="100000"/>
                </a:srgbClr>
              </a:solidFill>
              <a:prstDash val="solid"/>
              <a:miter/>
            </a:ln>
          </p:spPr>
          <p:txBody>
            <a:bodyPr/>
            <a:lstStyle/>
            <a:p/>
          </p:txBody>
        </p:sp>
        <p:sp>
          <p:nvSpPr>
            <p:cNvPr id="49" name="rc49"/>
            <p:cNvSpPr/>
            <p:nvPr/>
          </p:nvSpPr>
          <p:spPr>
            <a:xfrm>
              <a:off x="6844136" y="4274769"/>
              <a:ext cx="201455" cy="201456"/>
            </a:xfrm>
            <a:prstGeom prst="rect">
              <a:avLst/>
            </a:prstGeom>
            <a:solidFill>
              <a:srgbClr val="00CC99">
                <a:alpha val="100000"/>
              </a:srgbClr>
            </a:solidFill>
            <a:ln w="13550" cap="flat">
              <a:solidFill>
                <a:srgbClr val="000000">
                  <a:alpha val="100000"/>
                </a:srgbClr>
              </a:solidFill>
              <a:prstDash val="solid"/>
              <a:miter/>
            </a:ln>
          </p:spPr>
          <p:txBody>
            <a:bodyPr/>
            <a:lstStyle/>
            <a:p/>
          </p:txBody>
        </p:sp>
        <p:sp>
          <p:nvSpPr>
            <p:cNvPr id="50" name="rc50"/>
            <p:cNvSpPr/>
            <p:nvPr/>
          </p:nvSpPr>
          <p:spPr>
            <a:xfrm>
              <a:off x="6844136" y="4494225"/>
              <a:ext cx="201455" cy="201456"/>
            </a:xfrm>
            <a:prstGeom prst="rect">
              <a:avLst/>
            </a:prstGeom>
            <a:solidFill>
              <a:srgbClr val="FE00FA">
                <a:alpha val="100000"/>
              </a:srgbClr>
            </a:solidFill>
            <a:ln w="13550" cap="flat">
              <a:solidFill>
                <a:srgbClr val="000000">
                  <a:alpha val="100000"/>
                </a:srgbClr>
              </a:solidFill>
              <a:prstDash val="solid"/>
              <a:miter/>
            </a:ln>
          </p:spPr>
          <p:txBody>
            <a:bodyPr/>
            <a:lstStyle/>
            <a:p/>
          </p:txBody>
        </p:sp>
        <p:sp>
          <p:nvSpPr>
            <p:cNvPr id="51" name="rc51"/>
            <p:cNvSpPr/>
            <p:nvPr/>
          </p:nvSpPr>
          <p:spPr>
            <a:xfrm>
              <a:off x="6844136" y="4713681"/>
              <a:ext cx="201455" cy="201456"/>
            </a:xfrm>
            <a:prstGeom prst="rect">
              <a:avLst/>
            </a:prstGeom>
            <a:solidFill>
              <a:srgbClr val="3B00FB">
                <a:alpha val="100000"/>
              </a:srgbClr>
            </a:solidFill>
            <a:ln w="13550" cap="flat">
              <a:solidFill>
                <a:srgbClr val="000000">
                  <a:alpha val="100000"/>
                </a:srgbClr>
              </a:solidFill>
              <a:prstDash val="solid"/>
              <a:miter/>
            </a:ln>
          </p:spPr>
          <p:txBody>
            <a:bodyPr/>
            <a:lstStyle/>
            <a:p/>
          </p:txBody>
        </p:sp>
        <p:sp>
          <p:nvSpPr>
            <p:cNvPr id="52" name="rc52"/>
            <p:cNvSpPr/>
            <p:nvPr/>
          </p:nvSpPr>
          <p:spPr>
            <a:xfrm>
              <a:off x="6844136" y="4933137"/>
              <a:ext cx="201455" cy="201456"/>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53" name="rc53"/>
            <p:cNvSpPr/>
            <p:nvPr/>
          </p:nvSpPr>
          <p:spPr>
            <a:xfrm>
              <a:off x="6844136" y="5152593"/>
              <a:ext cx="201455" cy="201456"/>
            </a:xfrm>
            <a:prstGeom prst="rect">
              <a:avLst/>
            </a:prstGeom>
            <a:solidFill>
              <a:srgbClr val="E8E8E8">
                <a:alpha val="100000"/>
              </a:srgbClr>
            </a:solidFill>
            <a:ln w="13550" cap="flat">
              <a:solidFill>
                <a:srgbClr val="000000">
                  <a:alpha val="100000"/>
                </a:srgbClr>
              </a:solidFill>
              <a:prstDash val="solid"/>
              <a:miter/>
            </a:ln>
          </p:spPr>
          <p:txBody>
            <a:bodyPr/>
            <a:lstStyle/>
            <a:p/>
          </p:txBody>
        </p:sp>
        <p:sp>
          <p:nvSpPr>
            <p:cNvPr id="54" name="tx54"/>
            <p:cNvSpPr/>
            <p:nvPr/>
          </p:nvSpPr>
          <p:spPr>
            <a:xfrm>
              <a:off x="5137367" y="2799300"/>
              <a:ext cx="150336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 Nigeria: 3.2 million (36.7%) </a:t>
              </a:r>
            </a:p>
          </p:txBody>
        </p:sp>
        <p:sp>
          <p:nvSpPr>
            <p:cNvPr id="55" name="tx55"/>
            <p:cNvSpPr/>
            <p:nvPr/>
          </p:nvSpPr>
          <p:spPr>
            <a:xfrm>
              <a:off x="5137367" y="3018756"/>
              <a:ext cx="145435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 Ethiopia: 935,000 (10.8%) </a:t>
              </a:r>
            </a:p>
          </p:txBody>
        </p:sp>
        <p:sp>
          <p:nvSpPr>
            <p:cNvPr id="56" name="tx56"/>
            <p:cNvSpPr/>
            <p:nvPr/>
          </p:nvSpPr>
          <p:spPr>
            <a:xfrm>
              <a:off x="5137367" y="3238212"/>
              <a:ext cx="133017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3) Yemen: 805,000 (9.3%) </a:t>
              </a:r>
            </a:p>
          </p:txBody>
        </p:sp>
        <p:sp>
          <p:nvSpPr>
            <p:cNvPr id="57" name="tx57"/>
            <p:cNvSpPr/>
            <p:nvPr/>
          </p:nvSpPr>
          <p:spPr>
            <a:xfrm>
              <a:off x="5137367" y="3457668"/>
              <a:ext cx="157258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4) Afghanistan: 640,000 (7.4%) </a:t>
              </a:r>
            </a:p>
          </p:txBody>
        </p:sp>
        <p:sp>
          <p:nvSpPr>
            <p:cNvPr id="58" name="tx58"/>
            <p:cNvSpPr/>
            <p:nvPr/>
          </p:nvSpPr>
          <p:spPr>
            <a:xfrm>
              <a:off x="5137367" y="3677124"/>
              <a:ext cx="131152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5) Sudan: 514,000 (5.9%) </a:t>
              </a:r>
            </a:p>
          </p:txBody>
        </p:sp>
        <p:sp>
          <p:nvSpPr>
            <p:cNvPr id="59" name="tx59"/>
            <p:cNvSpPr/>
            <p:nvPr/>
          </p:nvSpPr>
          <p:spPr>
            <a:xfrm>
              <a:off x="5137367" y="3896580"/>
              <a:ext cx="162818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 Mozambique: 439,000 (5.1%) </a:t>
              </a:r>
            </a:p>
          </p:txBody>
        </p:sp>
        <p:sp>
          <p:nvSpPr>
            <p:cNvPr id="60" name="tx60"/>
            <p:cNvSpPr/>
            <p:nvPr/>
          </p:nvSpPr>
          <p:spPr>
            <a:xfrm>
              <a:off x="5137367" y="4116036"/>
              <a:ext cx="139199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 Somalia: 305,000 (3.5%) </a:t>
              </a:r>
            </a:p>
          </p:txBody>
        </p:sp>
        <p:sp>
          <p:nvSpPr>
            <p:cNvPr id="61" name="tx61"/>
            <p:cNvSpPr/>
            <p:nvPr/>
          </p:nvSpPr>
          <p:spPr>
            <a:xfrm>
              <a:off x="5137367" y="4335492"/>
              <a:ext cx="119310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 Mali: 301,000 (3.5%) </a:t>
              </a:r>
            </a:p>
          </p:txBody>
        </p:sp>
        <p:sp>
          <p:nvSpPr>
            <p:cNvPr id="62" name="tx62"/>
            <p:cNvSpPr/>
            <p:nvPr/>
          </p:nvSpPr>
          <p:spPr>
            <a:xfrm>
              <a:off x="5137367" y="4554948"/>
              <a:ext cx="145407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 Myanmar: 250,000 (2.9%) </a:t>
              </a:r>
            </a:p>
          </p:txBody>
        </p:sp>
        <p:sp>
          <p:nvSpPr>
            <p:cNvPr id="63" name="tx63"/>
            <p:cNvSpPr/>
            <p:nvPr/>
          </p:nvSpPr>
          <p:spPr>
            <a:xfrm>
              <a:off x="5137367" y="4774404"/>
              <a:ext cx="157231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10) Cameroon: 236,000 (2.7%) </a:t>
              </a:r>
            </a:p>
          </p:txBody>
        </p:sp>
        <p:sp>
          <p:nvSpPr>
            <p:cNvPr id="64" name="tx64"/>
            <p:cNvSpPr/>
            <p:nvPr/>
          </p:nvSpPr>
          <p:spPr>
            <a:xfrm>
              <a:off x="5137367" y="4993860"/>
              <a:ext cx="13091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11) Niger: 195,000 (2.2%) </a:t>
              </a:r>
            </a:p>
          </p:txBody>
        </p:sp>
        <p:sp>
          <p:nvSpPr>
            <p:cNvPr id="65" name="tx65"/>
            <p:cNvSpPr/>
            <p:nvPr/>
          </p:nvSpPr>
          <p:spPr>
            <a:xfrm>
              <a:off x="5137367" y="5213316"/>
              <a:ext cx="130503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12) Syria: 184,000 (2.1%) </a:t>
              </a:r>
            </a:p>
          </p:txBody>
        </p:sp>
        <p:sp>
          <p:nvSpPr>
            <p:cNvPr id="66" name="tx66"/>
            <p:cNvSpPr/>
            <p:nvPr/>
          </p:nvSpPr>
          <p:spPr>
            <a:xfrm>
              <a:off x="7124181" y="2799300"/>
              <a:ext cx="201981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13) Papua New Guinea: 138,000 (1.6%) </a:t>
              </a:r>
            </a:p>
          </p:txBody>
        </p:sp>
        <p:sp>
          <p:nvSpPr>
            <p:cNvPr id="67" name="tx67"/>
            <p:cNvSpPr/>
            <p:nvPr/>
          </p:nvSpPr>
          <p:spPr>
            <a:xfrm>
              <a:off x="7124181" y="3018756"/>
              <a:ext cx="128628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14) CAR: 133,000 (1.5%) </a:t>
              </a:r>
            </a:p>
          </p:txBody>
        </p:sp>
        <p:sp>
          <p:nvSpPr>
            <p:cNvPr id="68" name="tx68"/>
            <p:cNvSpPr/>
            <p:nvPr/>
          </p:nvSpPr>
          <p:spPr>
            <a:xfrm>
              <a:off x="7124181" y="3238212"/>
              <a:ext cx="163476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15) South Sudan: 95,000 (1.1%) </a:t>
              </a:r>
            </a:p>
          </p:txBody>
        </p:sp>
        <p:sp>
          <p:nvSpPr>
            <p:cNvPr id="69" name="tx69"/>
            <p:cNvSpPr/>
            <p:nvPr/>
          </p:nvSpPr>
          <p:spPr>
            <a:xfrm>
              <a:off x="7124181" y="3457668"/>
              <a:ext cx="121176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16) Haiti: 94,000 (1.1%) </a:t>
              </a:r>
            </a:p>
          </p:txBody>
        </p:sp>
        <p:sp>
          <p:nvSpPr>
            <p:cNvPr id="70" name="tx70"/>
            <p:cNvSpPr/>
            <p:nvPr/>
          </p:nvSpPr>
          <p:spPr>
            <a:xfrm>
              <a:off x="7124181" y="3677124"/>
              <a:ext cx="15534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17) Burkina Faso: 85,000 (1%) </a:t>
              </a:r>
            </a:p>
          </p:txBody>
        </p:sp>
        <p:sp>
          <p:nvSpPr>
            <p:cNvPr id="71" name="tx71"/>
            <p:cNvSpPr/>
            <p:nvPr/>
          </p:nvSpPr>
          <p:spPr>
            <a:xfrm>
              <a:off x="7124181" y="3896580"/>
              <a:ext cx="115296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18) Iraq: 58,000 (&lt;1%) </a:t>
              </a:r>
            </a:p>
          </p:txBody>
        </p:sp>
        <p:sp>
          <p:nvSpPr>
            <p:cNvPr id="72" name="tx72"/>
            <p:cNvSpPr/>
            <p:nvPr/>
          </p:nvSpPr>
          <p:spPr>
            <a:xfrm>
              <a:off x="7124181" y="4116036"/>
              <a:ext cx="139555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19) Lebanon: 30,000 (&lt;1%) </a:t>
              </a:r>
            </a:p>
          </p:txBody>
        </p:sp>
        <p:sp>
          <p:nvSpPr>
            <p:cNvPr id="73" name="tx73"/>
            <p:cNvSpPr/>
            <p:nvPr/>
          </p:nvSpPr>
          <p:spPr>
            <a:xfrm>
              <a:off x="7124181" y="4335492"/>
              <a:ext cx="128966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 Congo: 29,000 (&lt;1%) </a:t>
              </a:r>
            </a:p>
          </p:txBody>
        </p:sp>
        <p:sp>
          <p:nvSpPr>
            <p:cNvPr id="74" name="tx74"/>
            <p:cNvSpPr/>
            <p:nvPr/>
          </p:nvSpPr>
          <p:spPr>
            <a:xfrm>
              <a:off x="7124181" y="4554948"/>
              <a:ext cx="114464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21) Iran: 11,000 (&lt;1%) </a:t>
              </a:r>
            </a:p>
          </p:txBody>
        </p:sp>
        <p:sp>
          <p:nvSpPr>
            <p:cNvPr id="75" name="tx75"/>
            <p:cNvSpPr/>
            <p:nvPr/>
          </p:nvSpPr>
          <p:spPr>
            <a:xfrm>
              <a:off x="7124181" y="4774404"/>
              <a:ext cx="128317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22) Ukraine: 9,000 (&lt;1%) </a:t>
              </a:r>
            </a:p>
          </p:txBody>
        </p:sp>
        <p:sp>
          <p:nvSpPr>
            <p:cNvPr id="76" name="tx76"/>
            <p:cNvSpPr/>
            <p:nvPr/>
          </p:nvSpPr>
          <p:spPr>
            <a:xfrm>
              <a:off x="7124181" y="4993860"/>
              <a:ext cx="116531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23) Libya: 8,000 (&lt;1%) </a:t>
              </a:r>
            </a:p>
          </p:txBody>
        </p:sp>
        <p:sp>
          <p:nvSpPr>
            <p:cNvPr id="77" name="tx77"/>
            <p:cNvSpPr/>
            <p:nvPr/>
          </p:nvSpPr>
          <p:spPr>
            <a:xfrm>
              <a:off x="7124181" y="5213316"/>
              <a:ext cx="177439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24) State of Palestine: 3,000 (&lt;1%) </a:t>
              </a:r>
            </a:p>
          </p:txBody>
        </p:sp>
        <p:sp>
          <p:nvSpPr>
            <p:cNvPr id="78" name="tx78"/>
            <p:cNvSpPr/>
            <p:nvPr/>
          </p:nvSpPr>
          <p:spPr>
            <a:xfrm>
              <a:off x="274320" y="1540604"/>
              <a:ext cx="3529309"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 MCV1 unvaccinated (% of total unvaccinated)</a:t>
              </a:r>
            </a:p>
          </p:txBody>
        </p:sp>
        <p:sp>
          <p:nvSpPr>
            <p:cNvPr id="79" name="tx79"/>
            <p:cNvSpPr/>
            <p:nvPr/>
          </p:nvSpPr>
          <p:spPr>
            <a:xfrm>
              <a:off x="614339" y="626736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80" name="tx80"/>
            <p:cNvSpPr/>
            <p:nvPr/>
          </p:nvSpPr>
          <p:spPr>
            <a:xfrm>
              <a:off x="730833" y="6388069"/>
              <a:ext cx="404548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Number in legend corresponds to region ranking based on highest to lowest</a:t>
              </a:r>
            </a:p>
          </p:txBody>
        </p:sp>
        <p:sp>
          <p:nvSpPr>
            <p:cNvPr id="81" name="tx81"/>
            <p:cNvSpPr/>
            <p:nvPr/>
          </p:nvSpPr>
          <p:spPr>
            <a:xfrm>
              <a:off x="1159778" y="6508770"/>
              <a:ext cx="361654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absolute number of unvaccinated children and reflects order of pie slices.</a:t>
              </a:r>
            </a:p>
          </p:txBody>
        </p:sp>
      </p:grpSp>
      <p:sp>
        <p:nvSpPr>
          <p:cNvPr id="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3 countries accounted for over half (56.8%) of all children unprotected against measles in WB FCV countries.
Nigeria had the highest number of children who did not receive MCV1 (n=3.2 million), which is approximately 36.7% of all children unprotected against measles in WB FCV countries (n=8.7 million).
The number of unvaccinated children is influenced by both the birth cohort size and programme performance. As a result, countries with large birth cohorts may still have a high number of unvaccinated children, even if coverage rates are high. At the same time, countries with high coverage will also have a greater absolute number of children who are vaccinated. Please refer to the heatmaps for country-specific coverage.</a:t>
            </a:r>
          </a:p>
        </p:txBody>
      </p:sp>
      <p:sp>
        <p:nvSpPr>
          <p:cNvPr id="8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3 countries accounted for over half of all children unprotected against measles in WB FCV countries, with Nigeria contributing the highest share.</a:t>
            </a:r>
          </a:p>
        </p:txBody>
      </p:sp>
      <p:grpSp xmlns:pic="http://schemas.openxmlformats.org/drawingml/2006/picture">
        <p:nvGrpSpPr>
          <p:cNvPr id="84" name=""/>
          <p:cNvGrpSpPr/>
          <p:nvPr/>
        </p:nvGrpSpPr>
        <p:grpSpPr>
          <a:xfrm>
            <a:off x="292608" y="914400"/>
            <a:ext cx="8595360" cy="28575"/>
            <a:chOff x="292608" y="914400"/>
            <a:chExt cx="8595360" cy="28575"/>
          </a:xfrm>
        </p:grpSpPr>
        <p:sp>
          <p:nvSpPr>
            <p:cNvPr id="85"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86"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95849" y="4880987"/>
              <a:ext cx="3843721" cy="0"/>
            </a:xfrm>
            <a:custGeom>
              <a:avLst/>
              <a:pathLst>
                <a:path w="3843721" h="0">
                  <a:moveTo>
                    <a:pt x="0" y="0"/>
                  </a:moveTo>
                  <a:lnTo>
                    <a:pt x="3843721" y="0"/>
                  </a:lnTo>
                  <a:lnTo>
                    <a:pt x="3843721" y="0"/>
                  </a:lnTo>
                </a:path>
              </a:pathLst>
            </a:custGeom>
            <a:ln w="6775" cap="flat">
              <a:solidFill>
                <a:srgbClr val="EBEBEB">
                  <a:alpha val="100000"/>
                </a:srgbClr>
              </a:solidFill>
              <a:prstDash val="solid"/>
              <a:round/>
            </a:ln>
          </p:spPr>
          <p:txBody>
            <a:bodyPr/>
            <a:lstStyle/>
            <a:p/>
          </p:txBody>
        </p:sp>
        <p:sp>
          <p:nvSpPr>
            <p:cNvPr id="6" name="pl6"/>
            <p:cNvSpPr/>
            <p:nvPr/>
          </p:nvSpPr>
          <p:spPr>
            <a:xfrm>
              <a:off x="795849" y="4254724"/>
              <a:ext cx="3843721" cy="0"/>
            </a:xfrm>
            <a:custGeom>
              <a:avLst/>
              <a:pathLst>
                <a:path w="3843721" h="0">
                  <a:moveTo>
                    <a:pt x="0" y="0"/>
                  </a:moveTo>
                  <a:lnTo>
                    <a:pt x="3843721" y="0"/>
                  </a:lnTo>
                  <a:lnTo>
                    <a:pt x="3843721" y="0"/>
                  </a:lnTo>
                </a:path>
              </a:pathLst>
            </a:custGeom>
            <a:ln w="6775" cap="flat">
              <a:solidFill>
                <a:srgbClr val="EBEBEB">
                  <a:alpha val="100000"/>
                </a:srgbClr>
              </a:solidFill>
              <a:prstDash val="solid"/>
              <a:round/>
            </a:ln>
          </p:spPr>
          <p:txBody>
            <a:bodyPr/>
            <a:lstStyle/>
            <a:p/>
          </p:txBody>
        </p:sp>
        <p:sp>
          <p:nvSpPr>
            <p:cNvPr id="7" name="pl7"/>
            <p:cNvSpPr/>
            <p:nvPr/>
          </p:nvSpPr>
          <p:spPr>
            <a:xfrm>
              <a:off x="795849" y="3628461"/>
              <a:ext cx="3843721" cy="0"/>
            </a:xfrm>
            <a:custGeom>
              <a:avLst/>
              <a:pathLst>
                <a:path w="3843721" h="0">
                  <a:moveTo>
                    <a:pt x="0" y="0"/>
                  </a:moveTo>
                  <a:lnTo>
                    <a:pt x="3843721" y="0"/>
                  </a:lnTo>
                  <a:lnTo>
                    <a:pt x="3843721" y="0"/>
                  </a:lnTo>
                </a:path>
              </a:pathLst>
            </a:custGeom>
            <a:ln w="6775" cap="flat">
              <a:solidFill>
                <a:srgbClr val="EBEBEB">
                  <a:alpha val="100000"/>
                </a:srgbClr>
              </a:solidFill>
              <a:prstDash val="solid"/>
              <a:round/>
            </a:ln>
          </p:spPr>
          <p:txBody>
            <a:bodyPr/>
            <a:lstStyle/>
            <a:p/>
          </p:txBody>
        </p:sp>
        <p:sp>
          <p:nvSpPr>
            <p:cNvPr id="8" name="pl8"/>
            <p:cNvSpPr/>
            <p:nvPr/>
          </p:nvSpPr>
          <p:spPr>
            <a:xfrm>
              <a:off x="795849" y="3002198"/>
              <a:ext cx="3843721" cy="0"/>
            </a:xfrm>
            <a:custGeom>
              <a:avLst/>
              <a:pathLst>
                <a:path w="3843721" h="0">
                  <a:moveTo>
                    <a:pt x="0" y="0"/>
                  </a:moveTo>
                  <a:lnTo>
                    <a:pt x="3843721" y="0"/>
                  </a:lnTo>
                  <a:lnTo>
                    <a:pt x="3843721" y="0"/>
                  </a:lnTo>
                </a:path>
              </a:pathLst>
            </a:custGeom>
            <a:ln w="6775" cap="flat">
              <a:solidFill>
                <a:srgbClr val="EBEBEB">
                  <a:alpha val="100000"/>
                </a:srgbClr>
              </a:solidFill>
              <a:prstDash val="solid"/>
              <a:round/>
            </a:ln>
          </p:spPr>
          <p:txBody>
            <a:bodyPr/>
            <a:lstStyle/>
            <a:p/>
          </p:txBody>
        </p:sp>
        <p:sp>
          <p:nvSpPr>
            <p:cNvPr id="9" name="pl9"/>
            <p:cNvSpPr/>
            <p:nvPr/>
          </p:nvSpPr>
          <p:spPr>
            <a:xfrm>
              <a:off x="795849" y="2375935"/>
              <a:ext cx="3843721" cy="0"/>
            </a:xfrm>
            <a:custGeom>
              <a:avLst/>
              <a:pathLst>
                <a:path w="3843721" h="0">
                  <a:moveTo>
                    <a:pt x="0" y="0"/>
                  </a:moveTo>
                  <a:lnTo>
                    <a:pt x="3843721" y="0"/>
                  </a:lnTo>
                  <a:lnTo>
                    <a:pt x="3843721" y="0"/>
                  </a:lnTo>
                </a:path>
              </a:pathLst>
            </a:custGeom>
            <a:ln w="6775" cap="flat">
              <a:solidFill>
                <a:srgbClr val="EBEBEB">
                  <a:alpha val="100000"/>
                </a:srgbClr>
              </a:solidFill>
              <a:prstDash val="solid"/>
              <a:round/>
            </a:ln>
          </p:spPr>
          <p:txBody>
            <a:bodyPr/>
            <a:lstStyle/>
            <a:p/>
          </p:txBody>
        </p:sp>
        <p:sp>
          <p:nvSpPr>
            <p:cNvPr id="10" name="pl10"/>
            <p:cNvSpPr/>
            <p:nvPr/>
          </p:nvSpPr>
          <p:spPr>
            <a:xfrm>
              <a:off x="795849" y="5194118"/>
              <a:ext cx="3843721" cy="0"/>
            </a:xfrm>
            <a:custGeom>
              <a:avLst/>
              <a:pathLst>
                <a:path w="3843721" h="0">
                  <a:moveTo>
                    <a:pt x="0" y="0"/>
                  </a:moveTo>
                  <a:lnTo>
                    <a:pt x="3843721" y="0"/>
                  </a:lnTo>
                  <a:lnTo>
                    <a:pt x="3843721" y="0"/>
                  </a:lnTo>
                </a:path>
              </a:pathLst>
            </a:custGeom>
            <a:ln w="13550" cap="flat">
              <a:solidFill>
                <a:srgbClr val="EBEBEB">
                  <a:alpha val="100000"/>
                </a:srgbClr>
              </a:solidFill>
              <a:prstDash val="solid"/>
              <a:round/>
            </a:ln>
          </p:spPr>
          <p:txBody>
            <a:bodyPr/>
            <a:lstStyle/>
            <a:p/>
          </p:txBody>
        </p:sp>
        <p:sp>
          <p:nvSpPr>
            <p:cNvPr id="11" name="pl11"/>
            <p:cNvSpPr/>
            <p:nvPr/>
          </p:nvSpPr>
          <p:spPr>
            <a:xfrm>
              <a:off x="795849" y="4567855"/>
              <a:ext cx="3843721" cy="0"/>
            </a:xfrm>
            <a:custGeom>
              <a:avLst/>
              <a:pathLst>
                <a:path w="3843721" h="0">
                  <a:moveTo>
                    <a:pt x="0" y="0"/>
                  </a:moveTo>
                  <a:lnTo>
                    <a:pt x="3843721" y="0"/>
                  </a:lnTo>
                  <a:lnTo>
                    <a:pt x="3843721" y="0"/>
                  </a:lnTo>
                </a:path>
              </a:pathLst>
            </a:custGeom>
            <a:ln w="13550" cap="flat">
              <a:solidFill>
                <a:srgbClr val="EBEBEB">
                  <a:alpha val="100000"/>
                </a:srgbClr>
              </a:solidFill>
              <a:prstDash val="solid"/>
              <a:round/>
            </a:ln>
          </p:spPr>
          <p:txBody>
            <a:bodyPr/>
            <a:lstStyle/>
            <a:p/>
          </p:txBody>
        </p:sp>
        <p:sp>
          <p:nvSpPr>
            <p:cNvPr id="12" name="pl12"/>
            <p:cNvSpPr/>
            <p:nvPr/>
          </p:nvSpPr>
          <p:spPr>
            <a:xfrm>
              <a:off x="795849" y="3941592"/>
              <a:ext cx="3843721" cy="0"/>
            </a:xfrm>
            <a:custGeom>
              <a:avLst/>
              <a:pathLst>
                <a:path w="3843721" h="0">
                  <a:moveTo>
                    <a:pt x="0" y="0"/>
                  </a:moveTo>
                  <a:lnTo>
                    <a:pt x="3843721" y="0"/>
                  </a:lnTo>
                  <a:lnTo>
                    <a:pt x="3843721" y="0"/>
                  </a:lnTo>
                </a:path>
              </a:pathLst>
            </a:custGeom>
            <a:ln w="13550" cap="flat">
              <a:solidFill>
                <a:srgbClr val="EBEBEB">
                  <a:alpha val="100000"/>
                </a:srgbClr>
              </a:solidFill>
              <a:prstDash val="solid"/>
              <a:round/>
            </a:ln>
          </p:spPr>
          <p:txBody>
            <a:bodyPr/>
            <a:lstStyle/>
            <a:p/>
          </p:txBody>
        </p:sp>
        <p:sp>
          <p:nvSpPr>
            <p:cNvPr id="13" name="pl13"/>
            <p:cNvSpPr/>
            <p:nvPr/>
          </p:nvSpPr>
          <p:spPr>
            <a:xfrm>
              <a:off x="795849" y="3315329"/>
              <a:ext cx="3843721" cy="0"/>
            </a:xfrm>
            <a:custGeom>
              <a:avLst/>
              <a:pathLst>
                <a:path w="3843721" h="0">
                  <a:moveTo>
                    <a:pt x="0" y="0"/>
                  </a:moveTo>
                  <a:lnTo>
                    <a:pt x="3843721" y="0"/>
                  </a:lnTo>
                  <a:lnTo>
                    <a:pt x="3843721" y="0"/>
                  </a:lnTo>
                </a:path>
              </a:pathLst>
            </a:custGeom>
            <a:ln w="13550" cap="flat">
              <a:solidFill>
                <a:srgbClr val="EBEBEB">
                  <a:alpha val="100000"/>
                </a:srgbClr>
              </a:solidFill>
              <a:prstDash val="solid"/>
              <a:round/>
            </a:ln>
          </p:spPr>
          <p:txBody>
            <a:bodyPr/>
            <a:lstStyle/>
            <a:p/>
          </p:txBody>
        </p:sp>
        <p:sp>
          <p:nvSpPr>
            <p:cNvPr id="14" name="pl14"/>
            <p:cNvSpPr/>
            <p:nvPr/>
          </p:nvSpPr>
          <p:spPr>
            <a:xfrm>
              <a:off x="795849" y="2689066"/>
              <a:ext cx="3843721" cy="0"/>
            </a:xfrm>
            <a:custGeom>
              <a:avLst/>
              <a:pathLst>
                <a:path w="3843721" h="0">
                  <a:moveTo>
                    <a:pt x="0" y="0"/>
                  </a:moveTo>
                  <a:lnTo>
                    <a:pt x="3843721" y="0"/>
                  </a:lnTo>
                  <a:lnTo>
                    <a:pt x="3843721" y="0"/>
                  </a:lnTo>
                </a:path>
              </a:pathLst>
            </a:custGeom>
            <a:ln w="13550" cap="flat">
              <a:solidFill>
                <a:srgbClr val="EBEBEB">
                  <a:alpha val="100000"/>
                </a:srgbClr>
              </a:solidFill>
              <a:prstDash val="solid"/>
              <a:round/>
            </a:ln>
          </p:spPr>
          <p:txBody>
            <a:bodyPr/>
            <a:lstStyle/>
            <a:p/>
          </p:txBody>
        </p:sp>
        <p:sp>
          <p:nvSpPr>
            <p:cNvPr id="15" name="pl15"/>
            <p:cNvSpPr/>
            <p:nvPr/>
          </p:nvSpPr>
          <p:spPr>
            <a:xfrm>
              <a:off x="795849" y="2062803"/>
              <a:ext cx="3843721" cy="0"/>
            </a:xfrm>
            <a:custGeom>
              <a:avLst/>
              <a:pathLst>
                <a:path w="3843721" h="0">
                  <a:moveTo>
                    <a:pt x="0" y="0"/>
                  </a:moveTo>
                  <a:lnTo>
                    <a:pt x="3843721" y="0"/>
                  </a:lnTo>
                  <a:lnTo>
                    <a:pt x="3843721" y="0"/>
                  </a:lnTo>
                </a:path>
              </a:pathLst>
            </a:custGeom>
            <a:ln w="13550" cap="flat">
              <a:solidFill>
                <a:srgbClr val="EBEBEB">
                  <a:alpha val="100000"/>
                </a:srgbClr>
              </a:solidFill>
              <a:prstDash val="solid"/>
              <a:round/>
            </a:ln>
          </p:spPr>
          <p:txBody>
            <a:bodyPr/>
            <a:lstStyle/>
            <a:p/>
          </p:txBody>
        </p:sp>
        <p:sp>
          <p:nvSpPr>
            <p:cNvPr id="16" name="pl16"/>
            <p:cNvSpPr/>
            <p:nvPr/>
          </p:nvSpPr>
          <p:spPr>
            <a:xfrm>
              <a:off x="970564"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669422"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368281"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067139"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626226"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325084"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464856"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970564" y="3565834"/>
              <a:ext cx="3494291" cy="1127273"/>
            </a:xfrm>
            <a:custGeom>
              <a:avLst/>
              <a:pathLst>
                <a:path w="3494291" h="1127273">
                  <a:moveTo>
                    <a:pt x="0" y="0"/>
                  </a:moveTo>
                  <a:lnTo>
                    <a:pt x="139771" y="125252"/>
                  </a:lnTo>
                  <a:lnTo>
                    <a:pt x="279543" y="0"/>
                  </a:lnTo>
                  <a:lnTo>
                    <a:pt x="419315" y="250505"/>
                  </a:lnTo>
                  <a:lnTo>
                    <a:pt x="559086" y="375757"/>
                  </a:lnTo>
                  <a:lnTo>
                    <a:pt x="698858" y="250505"/>
                  </a:lnTo>
                  <a:lnTo>
                    <a:pt x="838630" y="375757"/>
                  </a:lnTo>
                  <a:lnTo>
                    <a:pt x="978401" y="375757"/>
                  </a:lnTo>
                  <a:lnTo>
                    <a:pt x="1118173" y="626262"/>
                  </a:lnTo>
                  <a:lnTo>
                    <a:pt x="1257945" y="751515"/>
                  </a:lnTo>
                  <a:lnTo>
                    <a:pt x="1397716" y="876768"/>
                  </a:lnTo>
                  <a:lnTo>
                    <a:pt x="1537488" y="876768"/>
                  </a:lnTo>
                  <a:lnTo>
                    <a:pt x="1677260" y="876768"/>
                  </a:lnTo>
                  <a:lnTo>
                    <a:pt x="1817031" y="876768"/>
                  </a:lnTo>
                  <a:lnTo>
                    <a:pt x="1956803" y="1002020"/>
                  </a:lnTo>
                  <a:lnTo>
                    <a:pt x="2096575" y="1002020"/>
                  </a:lnTo>
                  <a:lnTo>
                    <a:pt x="2236346" y="1002020"/>
                  </a:lnTo>
                  <a:lnTo>
                    <a:pt x="2376118" y="1002020"/>
                  </a:lnTo>
                  <a:lnTo>
                    <a:pt x="2515890" y="1127273"/>
                  </a:lnTo>
                  <a:lnTo>
                    <a:pt x="2655661" y="1127273"/>
                  </a:lnTo>
                  <a:lnTo>
                    <a:pt x="2795433" y="1002020"/>
                  </a:lnTo>
                  <a:lnTo>
                    <a:pt x="2935205" y="876768"/>
                  </a:lnTo>
                  <a:lnTo>
                    <a:pt x="3074976" y="876768"/>
                  </a:lnTo>
                  <a:lnTo>
                    <a:pt x="3214748" y="876768"/>
                  </a:lnTo>
                  <a:lnTo>
                    <a:pt x="3354520" y="1002020"/>
                  </a:lnTo>
                  <a:lnTo>
                    <a:pt x="3494291" y="1002020"/>
                  </a:lnTo>
                </a:path>
              </a:pathLst>
            </a:custGeom>
            <a:ln w="27101" cap="flat">
              <a:solidFill>
                <a:srgbClr val="00377D">
                  <a:alpha val="50196"/>
                </a:srgbClr>
              </a:solidFill>
              <a:prstDash val="solid"/>
              <a:round/>
            </a:ln>
          </p:spPr>
          <p:txBody>
            <a:bodyPr/>
            <a:lstStyle/>
            <a:p/>
          </p:txBody>
        </p:sp>
        <p:sp>
          <p:nvSpPr>
            <p:cNvPr id="24" name="pl24"/>
            <p:cNvSpPr/>
            <p:nvPr/>
          </p:nvSpPr>
          <p:spPr>
            <a:xfrm>
              <a:off x="970564" y="2313308"/>
              <a:ext cx="3494291" cy="2004041"/>
            </a:xfrm>
            <a:custGeom>
              <a:avLst/>
              <a:pathLst>
                <a:path w="3494291" h="2004041">
                  <a:moveTo>
                    <a:pt x="0" y="125252"/>
                  </a:moveTo>
                  <a:lnTo>
                    <a:pt x="139771" y="0"/>
                  </a:lnTo>
                  <a:lnTo>
                    <a:pt x="279543" y="125252"/>
                  </a:lnTo>
                  <a:lnTo>
                    <a:pt x="419315" y="250505"/>
                  </a:lnTo>
                  <a:lnTo>
                    <a:pt x="559086" y="626262"/>
                  </a:lnTo>
                  <a:lnTo>
                    <a:pt x="698858" y="751515"/>
                  </a:lnTo>
                  <a:lnTo>
                    <a:pt x="838630" y="1002020"/>
                  </a:lnTo>
                  <a:lnTo>
                    <a:pt x="978401" y="1127273"/>
                  </a:lnTo>
                  <a:lnTo>
                    <a:pt x="1118173" y="1252525"/>
                  </a:lnTo>
                  <a:lnTo>
                    <a:pt x="1257945" y="1377778"/>
                  </a:lnTo>
                  <a:lnTo>
                    <a:pt x="1397716" y="1628283"/>
                  </a:lnTo>
                  <a:lnTo>
                    <a:pt x="1537488" y="1377778"/>
                  </a:lnTo>
                  <a:lnTo>
                    <a:pt x="1677260" y="1252525"/>
                  </a:lnTo>
                  <a:lnTo>
                    <a:pt x="1817031" y="1628283"/>
                  </a:lnTo>
                  <a:lnTo>
                    <a:pt x="1956803" y="1503031"/>
                  </a:lnTo>
                  <a:lnTo>
                    <a:pt x="2096575" y="1503031"/>
                  </a:lnTo>
                  <a:lnTo>
                    <a:pt x="2236346" y="1628283"/>
                  </a:lnTo>
                  <a:lnTo>
                    <a:pt x="2376118" y="1628283"/>
                  </a:lnTo>
                  <a:lnTo>
                    <a:pt x="2515890" y="1753536"/>
                  </a:lnTo>
                  <a:lnTo>
                    <a:pt x="2655661" y="2004041"/>
                  </a:lnTo>
                  <a:lnTo>
                    <a:pt x="2795433" y="1753536"/>
                  </a:lnTo>
                  <a:lnTo>
                    <a:pt x="2935205" y="1503031"/>
                  </a:lnTo>
                  <a:lnTo>
                    <a:pt x="3074976" y="1503031"/>
                  </a:lnTo>
                  <a:lnTo>
                    <a:pt x="3214748" y="1628283"/>
                  </a:lnTo>
                  <a:lnTo>
                    <a:pt x="3354520" y="1628283"/>
                  </a:lnTo>
                  <a:lnTo>
                    <a:pt x="3494291" y="1628283"/>
                  </a:lnTo>
                </a:path>
              </a:pathLst>
            </a:custGeom>
            <a:ln w="27101" cap="flat">
              <a:solidFill>
                <a:srgbClr val="F26829">
                  <a:alpha val="50196"/>
                </a:srgbClr>
              </a:solidFill>
              <a:prstDash val="solid"/>
              <a:round/>
            </a:ln>
          </p:spPr>
          <p:txBody>
            <a:bodyPr/>
            <a:lstStyle/>
            <a:p/>
          </p:txBody>
        </p:sp>
        <p:sp>
          <p:nvSpPr>
            <p:cNvPr id="25" name="pl25"/>
            <p:cNvSpPr/>
            <p:nvPr/>
          </p:nvSpPr>
          <p:spPr>
            <a:xfrm>
              <a:off x="970564" y="2313308"/>
              <a:ext cx="3494291" cy="2004041"/>
            </a:xfrm>
            <a:custGeom>
              <a:avLst/>
              <a:pathLst>
                <a:path w="3494291" h="2004041">
                  <a:moveTo>
                    <a:pt x="0" y="125252"/>
                  </a:moveTo>
                  <a:lnTo>
                    <a:pt x="139771" y="0"/>
                  </a:lnTo>
                  <a:lnTo>
                    <a:pt x="279543" y="125252"/>
                  </a:lnTo>
                  <a:lnTo>
                    <a:pt x="419315" y="250505"/>
                  </a:lnTo>
                  <a:lnTo>
                    <a:pt x="559086" y="626262"/>
                  </a:lnTo>
                  <a:lnTo>
                    <a:pt x="698858" y="751515"/>
                  </a:lnTo>
                  <a:lnTo>
                    <a:pt x="838630" y="1002020"/>
                  </a:lnTo>
                  <a:lnTo>
                    <a:pt x="978401" y="1127273"/>
                  </a:lnTo>
                  <a:lnTo>
                    <a:pt x="1118173" y="1252525"/>
                  </a:lnTo>
                  <a:lnTo>
                    <a:pt x="1257945" y="1377778"/>
                  </a:lnTo>
                  <a:lnTo>
                    <a:pt x="1397716" y="1628283"/>
                  </a:lnTo>
                  <a:lnTo>
                    <a:pt x="1537488" y="1377778"/>
                  </a:lnTo>
                  <a:lnTo>
                    <a:pt x="1677260" y="1252525"/>
                  </a:lnTo>
                  <a:lnTo>
                    <a:pt x="1817031" y="1628283"/>
                  </a:lnTo>
                  <a:lnTo>
                    <a:pt x="1956803" y="1503031"/>
                  </a:lnTo>
                  <a:lnTo>
                    <a:pt x="2096575" y="1503031"/>
                  </a:lnTo>
                  <a:lnTo>
                    <a:pt x="2236346" y="1628283"/>
                  </a:lnTo>
                  <a:lnTo>
                    <a:pt x="2376118" y="1628283"/>
                  </a:lnTo>
                  <a:lnTo>
                    <a:pt x="2515890" y="1753536"/>
                  </a:lnTo>
                  <a:lnTo>
                    <a:pt x="2655661" y="2004041"/>
                  </a:lnTo>
                  <a:lnTo>
                    <a:pt x="2795433" y="1753536"/>
                  </a:lnTo>
                  <a:lnTo>
                    <a:pt x="2935205" y="1503031"/>
                  </a:lnTo>
                  <a:lnTo>
                    <a:pt x="3074976" y="1503031"/>
                  </a:lnTo>
                  <a:lnTo>
                    <a:pt x="3214748" y="1628283"/>
                  </a:lnTo>
                  <a:lnTo>
                    <a:pt x="3354520" y="1628283"/>
                  </a:lnTo>
                  <a:lnTo>
                    <a:pt x="3494291" y="1628283"/>
                  </a:lnTo>
                </a:path>
              </a:pathLst>
            </a:custGeom>
            <a:ln w="65043" cap="flat">
              <a:solidFill>
                <a:srgbClr val="000000">
                  <a:alpha val="100000"/>
                </a:srgbClr>
              </a:solidFill>
              <a:prstDash val="solid"/>
              <a:round/>
            </a:ln>
          </p:spPr>
          <p:txBody>
            <a:bodyPr/>
            <a:lstStyle/>
            <a:p/>
          </p:txBody>
        </p:sp>
        <p:sp>
          <p:nvSpPr>
            <p:cNvPr id="26" name="pl26"/>
            <p:cNvSpPr/>
            <p:nvPr/>
          </p:nvSpPr>
          <p:spPr>
            <a:xfrm>
              <a:off x="970564" y="2313308"/>
              <a:ext cx="3494291" cy="2004041"/>
            </a:xfrm>
            <a:custGeom>
              <a:avLst/>
              <a:pathLst>
                <a:path w="3494291" h="2004041">
                  <a:moveTo>
                    <a:pt x="0" y="125252"/>
                  </a:moveTo>
                  <a:lnTo>
                    <a:pt x="139771" y="0"/>
                  </a:lnTo>
                  <a:lnTo>
                    <a:pt x="279543" y="125252"/>
                  </a:lnTo>
                  <a:lnTo>
                    <a:pt x="419315" y="250505"/>
                  </a:lnTo>
                  <a:lnTo>
                    <a:pt x="559086" y="626262"/>
                  </a:lnTo>
                  <a:lnTo>
                    <a:pt x="698858" y="751515"/>
                  </a:lnTo>
                  <a:lnTo>
                    <a:pt x="838630" y="1002020"/>
                  </a:lnTo>
                  <a:lnTo>
                    <a:pt x="978401" y="1127273"/>
                  </a:lnTo>
                  <a:lnTo>
                    <a:pt x="1118173" y="1252525"/>
                  </a:lnTo>
                  <a:lnTo>
                    <a:pt x="1257945" y="1377778"/>
                  </a:lnTo>
                  <a:lnTo>
                    <a:pt x="1397716" y="1628283"/>
                  </a:lnTo>
                  <a:lnTo>
                    <a:pt x="1537488" y="1377778"/>
                  </a:lnTo>
                  <a:lnTo>
                    <a:pt x="1677260" y="1252525"/>
                  </a:lnTo>
                  <a:lnTo>
                    <a:pt x="1817031" y="1628283"/>
                  </a:lnTo>
                  <a:lnTo>
                    <a:pt x="1956803" y="1503031"/>
                  </a:lnTo>
                  <a:lnTo>
                    <a:pt x="2096575" y="1503031"/>
                  </a:lnTo>
                  <a:lnTo>
                    <a:pt x="2236346" y="1628283"/>
                  </a:lnTo>
                  <a:lnTo>
                    <a:pt x="2376118" y="1628283"/>
                  </a:lnTo>
                  <a:lnTo>
                    <a:pt x="2515890" y="1753536"/>
                  </a:lnTo>
                  <a:lnTo>
                    <a:pt x="2655661" y="2004041"/>
                  </a:lnTo>
                  <a:lnTo>
                    <a:pt x="2795433" y="1753536"/>
                  </a:lnTo>
                  <a:lnTo>
                    <a:pt x="2935205" y="1503031"/>
                  </a:lnTo>
                  <a:lnTo>
                    <a:pt x="3074976" y="1503031"/>
                  </a:lnTo>
                  <a:lnTo>
                    <a:pt x="3214748" y="1628283"/>
                  </a:lnTo>
                  <a:lnTo>
                    <a:pt x="3354520" y="1628283"/>
                  </a:lnTo>
                  <a:lnTo>
                    <a:pt x="3494291" y="1628283"/>
                  </a:lnTo>
                </a:path>
              </a:pathLst>
            </a:custGeom>
            <a:ln w="40651" cap="flat">
              <a:solidFill>
                <a:srgbClr val="F26829">
                  <a:alpha val="100000"/>
                </a:srgbClr>
              </a:solidFill>
              <a:prstDash val="solid"/>
              <a:round/>
            </a:ln>
          </p:spPr>
          <p:txBody>
            <a:bodyPr/>
            <a:lstStyle/>
            <a:p/>
          </p:txBody>
        </p:sp>
        <p:sp>
          <p:nvSpPr>
            <p:cNvPr id="27" name="pl27"/>
            <p:cNvSpPr/>
            <p:nvPr/>
          </p:nvSpPr>
          <p:spPr>
            <a:xfrm>
              <a:off x="795849" y="5194118"/>
              <a:ext cx="3843721" cy="0"/>
            </a:xfrm>
            <a:custGeom>
              <a:avLst/>
              <a:pathLst>
                <a:path w="3843721" h="0">
                  <a:moveTo>
                    <a:pt x="0" y="0"/>
                  </a:moveTo>
                  <a:lnTo>
                    <a:pt x="3843721" y="0"/>
                  </a:lnTo>
                  <a:lnTo>
                    <a:pt x="3843721" y="0"/>
                  </a:lnTo>
                </a:path>
              </a:pathLst>
            </a:custGeom>
            <a:ln w="13550" cap="flat">
              <a:solidFill>
                <a:srgbClr val="BEBEBE">
                  <a:alpha val="100000"/>
                </a:srgbClr>
              </a:solidFill>
              <a:prstDash val="solid"/>
              <a:round/>
            </a:ln>
          </p:spPr>
          <p:txBody>
            <a:bodyPr/>
            <a:lstStyle/>
            <a:p/>
          </p:txBody>
        </p:sp>
        <p:sp>
          <p:nvSpPr>
            <p:cNvPr id="28" name="pl28"/>
            <p:cNvSpPr/>
            <p:nvPr/>
          </p:nvSpPr>
          <p:spPr>
            <a:xfrm>
              <a:off x="1669422" y="2638965"/>
              <a:ext cx="0" cy="425858"/>
            </a:xfrm>
            <a:custGeom>
              <a:avLst/>
              <a:pathLst>
                <a:path w="0" h="425858">
                  <a:moveTo>
                    <a:pt x="0" y="0"/>
                  </a:moveTo>
                  <a:lnTo>
                    <a:pt x="0" y="425858"/>
                  </a:lnTo>
                </a:path>
              </a:pathLst>
            </a:custGeom>
            <a:ln w="13550" cap="flat">
              <a:solidFill>
                <a:srgbClr val="000000">
                  <a:alpha val="100000"/>
                </a:srgbClr>
              </a:solidFill>
              <a:prstDash val="dot"/>
              <a:round/>
            </a:ln>
          </p:spPr>
          <p:txBody>
            <a:bodyPr/>
            <a:lstStyle/>
            <a:p/>
          </p:txBody>
        </p:sp>
        <p:sp>
          <p:nvSpPr>
            <p:cNvPr id="29" name="pl29"/>
            <p:cNvSpPr/>
            <p:nvPr/>
          </p:nvSpPr>
          <p:spPr>
            <a:xfrm>
              <a:off x="2368281" y="3691087"/>
              <a:ext cx="0" cy="250505"/>
            </a:xfrm>
            <a:custGeom>
              <a:avLst/>
              <a:pathLst>
                <a:path w="0" h="250505">
                  <a:moveTo>
                    <a:pt x="0" y="0"/>
                  </a:moveTo>
                  <a:lnTo>
                    <a:pt x="0" y="250505"/>
                  </a:lnTo>
                </a:path>
              </a:pathLst>
            </a:custGeom>
            <a:ln w="13550" cap="flat">
              <a:solidFill>
                <a:srgbClr val="000000">
                  <a:alpha val="100000"/>
                </a:srgbClr>
              </a:solidFill>
              <a:prstDash val="dot"/>
              <a:round/>
            </a:ln>
          </p:spPr>
          <p:txBody>
            <a:bodyPr/>
            <a:lstStyle/>
            <a:p/>
          </p:txBody>
        </p:sp>
        <p:sp>
          <p:nvSpPr>
            <p:cNvPr id="30" name="pl30"/>
            <p:cNvSpPr/>
            <p:nvPr/>
          </p:nvSpPr>
          <p:spPr>
            <a:xfrm>
              <a:off x="3067139" y="3540784"/>
              <a:ext cx="0" cy="275555"/>
            </a:xfrm>
            <a:custGeom>
              <a:avLst/>
              <a:pathLst>
                <a:path w="0" h="275555">
                  <a:moveTo>
                    <a:pt x="0" y="0"/>
                  </a:moveTo>
                  <a:lnTo>
                    <a:pt x="0" y="275555"/>
                  </a:lnTo>
                </a:path>
              </a:pathLst>
            </a:custGeom>
            <a:ln w="13550" cap="flat">
              <a:solidFill>
                <a:srgbClr val="000000">
                  <a:alpha val="100000"/>
                </a:srgbClr>
              </a:solidFill>
              <a:prstDash val="dot"/>
              <a:round/>
            </a:ln>
          </p:spPr>
          <p:txBody>
            <a:bodyPr/>
            <a:lstStyle/>
            <a:p/>
          </p:txBody>
        </p:sp>
        <p:sp>
          <p:nvSpPr>
            <p:cNvPr id="31" name="pl31"/>
            <p:cNvSpPr/>
            <p:nvPr/>
          </p:nvSpPr>
          <p:spPr>
            <a:xfrm>
              <a:off x="3626226" y="4141996"/>
              <a:ext cx="0" cy="175353"/>
            </a:xfrm>
            <a:custGeom>
              <a:avLst/>
              <a:pathLst>
                <a:path w="0" h="175353">
                  <a:moveTo>
                    <a:pt x="0" y="0"/>
                  </a:moveTo>
                  <a:lnTo>
                    <a:pt x="0" y="175353"/>
                  </a:lnTo>
                </a:path>
              </a:pathLst>
            </a:custGeom>
            <a:ln w="13550" cap="flat">
              <a:solidFill>
                <a:srgbClr val="000000">
                  <a:alpha val="100000"/>
                </a:srgbClr>
              </a:solidFill>
              <a:prstDash val="dot"/>
              <a:round/>
            </a:ln>
          </p:spPr>
          <p:txBody>
            <a:bodyPr/>
            <a:lstStyle/>
            <a:p/>
          </p:txBody>
        </p:sp>
        <p:sp>
          <p:nvSpPr>
            <p:cNvPr id="32" name="pl32"/>
            <p:cNvSpPr/>
            <p:nvPr/>
          </p:nvSpPr>
          <p:spPr>
            <a:xfrm>
              <a:off x="4325084" y="3691087"/>
              <a:ext cx="0" cy="250505"/>
            </a:xfrm>
            <a:custGeom>
              <a:avLst/>
              <a:pathLst>
                <a:path w="0" h="250505">
                  <a:moveTo>
                    <a:pt x="0" y="0"/>
                  </a:moveTo>
                  <a:lnTo>
                    <a:pt x="0" y="250505"/>
                  </a:lnTo>
                </a:path>
              </a:pathLst>
            </a:custGeom>
            <a:ln w="13550" cap="flat">
              <a:solidFill>
                <a:srgbClr val="000000">
                  <a:alpha val="100000"/>
                </a:srgbClr>
              </a:solidFill>
              <a:prstDash val="dot"/>
              <a:round/>
            </a:ln>
          </p:spPr>
          <p:txBody>
            <a:bodyPr/>
            <a:lstStyle/>
            <a:p/>
          </p:txBody>
        </p:sp>
        <p:sp>
          <p:nvSpPr>
            <p:cNvPr id="33" name="pl33"/>
            <p:cNvSpPr/>
            <p:nvPr/>
          </p:nvSpPr>
          <p:spPr>
            <a:xfrm>
              <a:off x="4464856" y="3691087"/>
              <a:ext cx="0" cy="250505"/>
            </a:xfrm>
            <a:custGeom>
              <a:avLst/>
              <a:pathLst>
                <a:path w="0" h="250505">
                  <a:moveTo>
                    <a:pt x="0" y="0"/>
                  </a:moveTo>
                  <a:lnTo>
                    <a:pt x="0" y="250505"/>
                  </a:lnTo>
                </a:path>
              </a:pathLst>
            </a:custGeom>
            <a:ln w="13550" cap="flat">
              <a:solidFill>
                <a:srgbClr val="000000">
                  <a:alpha val="100000"/>
                </a:srgbClr>
              </a:solidFill>
              <a:prstDash val="dot"/>
              <a:round/>
            </a:ln>
          </p:spPr>
          <p:txBody>
            <a:bodyPr/>
            <a:lstStyle/>
            <a:p/>
          </p:txBody>
        </p:sp>
        <p:sp>
          <p:nvSpPr>
            <p:cNvPr id="34" name="pg34"/>
            <p:cNvSpPr/>
            <p:nvPr/>
          </p:nvSpPr>
          <p:spPr>
            <a:xfrm>
              <a:off x="883975" y="2145882"/>
              <a:ext cx="173178" cy="133035"/>
            </a:xfrm>
            <a:custGeom>
              <a:avLst/>
              <a:pathLst>
                <a:path w="173178" h="133035">
                  <a:moveTo>
                    <a:pt x="18212" y="133035"/>
                  </a:moveTo>
                  <a:lnTo>
                    <a:pt x="154965" y="133035"/>
                  </a:lnTo>
                  <a:lnTo>
                    <a:pt x="154232" y="133021"/>
                  </a:lnTo>
                  <a:lnTo>
                    <a:pt x="157161" y="132903"/>
                  </a:lnTo>
                  <a:lnTo>
                    <a:pt x="160032" y="132316"/>
                  </a:lnTo>
                  <a:lnTo>
                    <a:pt x="162773" y="131277"/>
                  </a:lnTo>
                  <a:lnTo>
                    <a:pt x="165311" y="129812"/>
                  </a:lnTo>
                  <a:lnTo>
                    <a:pt x="167581" y="127958"/>
                  </a:lnTo>
                  <a:lnTo>
                    <a:pt x="169525" y="125764"/>
                  </a:lnTo>
                  <a:lnTo>
                    <a:pt x="171091" y="123287"/>
                  </a:lnTo>
                  <a:lnTo>
                    <a:pt x="172240" y="120590"/>
                  </a:lnTo>
                  <a:lnTo>
                    <a:pt x="172942" y="117745"/>
                  </a:lnTo>
                  <a:lnTo>
                    <a:pt x="173178" y="114823"/>
                  </a:lnTo>
                  <a:lnTo>
                    <a:pt x="173178" y="18212"/>
                  </a:lnTo>
                  <a:lnTo>
                    <a:pt x="172942" y="15290"/>
                  </a:lnTo>
                  <a:lnTo>
                    <a:pt x="172240" y="12444"/>
                  </a:lnTo>
                  <a:lnTo>
                    <a:pt x="171091" y="9748"/>
                  </a:lnTo>
                  <a:lnTo>
                    <a:pt x="169525" y="7271"/>
                  </a:lnTo>
                  <a:lnTo>
                    <a:pt x="167581" y="5077"/>
                  </a:lnTo>
                  <a:lnTo>
                    <a:pt x="165311" y="3223"/>
                  </a:lnTo>
                  <a:lnTo>
                    <a:pt x="162773" y="1758"/>
                  </a:lnTo>
                  <a:lnTo>
                    <a:pt x="160032" y="719"/>
                  </a:lnTo>
                  <a:lnTo>
                    <a:pt x="157161" y="132"/>
                  </a:lnTo>
                  <a:lnTo>
                    <a:pt x="1549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 name="tx35"/>
            <p:cNvSpPr/>
            <p:nvPr/>
          </p:nvSpPr>
          <p:spPr>
            <a:xfrm>
              <a:off x="914328" y="2176236"/>
              <a:ext cx="112471"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22</a:t>
              </a:r>
            </a:p>
          </p:txBody>
        </p:sp>
        <p:sp>
          <p:nvSpPr>
            <p:cNvPr id="36" name="pg36"/>
            <p:cNvSpPr/>
            <p:nvPr/>
          </p:nvSpPr>
          <p:spPr>
            <a:xfrm>
              <a:off x="1582833" y="2772145"/>
              <a:ext cx="173178" cy="133035"/>
            </a:xfrm>
            <a:custGeom>
              <a:avLst/>
              <a:pathLst>
                <a:path w="173178" h="133035">
                  <a:moveTo>
                    <a:pt x="18212" y="133035"/>
                  </a:moveTo>
                  <a:lnTo>
                    <a:pt x="154965" y="133035"/>
                  </a:lnTo>
                  <a:lnTo>
                    <a:pt x="154232" y="133021"/>
                  </a:lnTo>
                  <a:lnTo>
                    <a:pt x="157161" y="132903"/>
                  </a:lnTo>
                  <a:lnTo>
                    <a:pt x="160032" y="132316"/>
                  </a:lnTo>
                  <a:lnTo>
                    <a:pt x="162773" y="131277"/>
                  </a:lnTo>
                  <a:lnTo>
                    <a:pt x="165311" y="129812"/>
                  </a:lnTo>
                  <a:lnTo>
                    <a:pt x="167581" y="127958"/>
                  </a:lnTo>
                  <a:lnTo>
                    <a:pt x="169525" y="125764"/>
                  </a:lnTo>
                  <a:lnTo>
                    <a:pt x="171091" y="123287"/>
                  </a:lnTo>
                  <a:lnTo>
                    <a:pt x="172240" y="120590"/>
                  </a:lnTo>
                  <a:lnTo>
                    <a:pt x="172942" y="117745"/>
                  </a:lnTo>
                  <a:lnTo>
                    <a:pt x="173178" y="114823"/>
                  </a:lnTo>
                  <a:lnTo>
                    <a:pt x="173178" y="18212"/>
                  </a:lnTo>
                  <a:lnTo>
                    <a:pt x="172942" y="15290"/>
                  </a:lnTo>
                  <a:lnTo>
                    <a:pt x="172240" y="12444"/>
                  </a:lnTo>
                  <a:lnTo>
                    <a:pt x="171091" y="9748"/>
                  </a:lnTo>
                  <a:lnTo>
                    <a:pt x="169525" y="7271"/>
                  </a:lnTo>
                  <a:lnTo>
                    <a:pt x="167581" y="5077"/>
                  </a:lnTo>
                  <a:lnTo>
                    <a:pt x="165311" y="3223"/>
                  </a:lnTo>
                  <a:lnTo>
                    <a:pt x="162773" y="1758"/>
                  </a:lnTo>
                  <a:lnTo>
                    <a:pt x="160032" y="719"/>
                  </a:lnTo>
                  <a:lnTo>
                    <a:pt x="157161" y="132"/>
                  </a:lnTo>
                  <a:lnTo>
                    <a:pt x="1549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 name="tx37"/>
            <p:cNvSpPr/>
            <p:nvPr/>
          </p:nvSpPr>
          <p:spPr>
            <a:xfrm>
              <a:off x="1613187" y="2802499"/>
              <a:ext cx="112471"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17</a:t>
              </a:r>
            </a:p>
          </p:txBody>
        </p:sp>
        <p:sp>
          <p:nvSpPr>
            <p:cNvPr id="38" name="pg38"/>
            <p:cNvSpPr/>
            <p:nvPr/>
          </p:nvSpPr>
          <p:spPr>
            <a:xfrm>
              <a:off x="2281692" y="3648913"/>
              <a:ext cx="173177" cy="133035"/>
            </a:xfrm>
            <a:custGeom>
              <a:avLst/>
              <a:pathLst>
                <a:path w="173177" h="133035">
                  <a:moveTo>
                    <a:pt x="18212" y="133035"/>
                  </a:moveTo>
                  <a:lnTo>
                    <a:pt x="154965" y="133035"/>
                  </a:lnTo>
                  <a:lnTo>
                    <a:pt x="154232" y="133021"/>
                  </a:lnTo>
                  <a:lnTo>
                    <a:pt x="157161" y="132903"/>
                  </a:lnTo>
                  <a:lnTo>
                    <a:pt x="160032" y="132316"/>
                  </a:lnTo>
                  <a:lnTo>
                    <a:pt x="162773" y="131277"/>
                  </a:lnTo>
                  <a:lnTo>
                    <a:pt x="165311" y="129812"/>
                  </a:lnTo>
                  <a:lnTo>
                    <a:pt x="167581" y="127958"/>
                  </a:lnTo>
                  <a:lnTo>
                    <a:pt x="169525" y="125764"/>
                  </a:lnTo>
                  <a:lnTo>
                    <a:pt x="171091" y="123287"/>
                  </a:lnTo>
                  <a:lnTo>
                    <a:pt x="172240" y="120590"/>
                  </a:lnTo>
                  <a:lnTo>
                    <a:pt x="172942" y="117745"/>
                  </a:lnTo>
                  <a:lnTo>
                    <a:pt x="173177" y="114823"/>
                  </a:lnTo>
                  <a:lnTo>
                    <a:pt x="173177" y="18212"/>
                  </a:lnTo>
                  <a:lnTo>
                    <a:pt x="172942" y="15290"/>
                  </a:lnTo>
                  <a:lnTo>
                    <a:pt x="172240" y="12444"/>
                  </a:lnTo>
                  <a:lnTo>
                    <a:pt x="171091" y="9748"/>
                  </a:lnTo>
                  <a:lnTo>
                    <a:pt x="169525" y="7271"/>
                  </a:lnTo>
                  <a:lnTo>
                    <a:pt x="167581" y="5077"/>
                  </a:lnTo>
                  <a:lnTo>
                    <a:pt x="165311" y="3223"/>
                  </a:lnTo>
                  <a:lnTo>
                    <a:pt x="162773" y="1758"/>
                  </a:lnTo>
                  <a:lnTo>
                    <a:pt x="160032" y="719"/>
                  </a:lnTo>
                  <a:lnTo>
                    <a:pt x="157161" y="132"/>
                  </a:lnTo>
                  <a:lnTo>
                    <a:pt x="1549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 name="tx39"/>
            <p:cNvSpPr/>
            <p:nvPr/>
          </p:nvSpPr>
          <p:spPr>
            <a:xfrm>
              <a:off x="2312045" y="3679267"/>
              <a:ext cx="112471"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10</a:t>
              </a:r>
            </a:p>
          </p:txBody>
        </p:sp>
        <p:sp>
          <p:nvSpPr>
            <p:cNvPr id="40" name="pg40"/>
            <p:cNvSpPr/>
            <p:nvPr/>
          </p:nvSpPr>
          <p:spPr>
            <a:xfrm>
              <a:off x="2984299" y="3523661"/>
              <a:ext cx="165679" cy="133035"/>
            </a:xfrm>
            <a:custGeom>
              <a:avLst/>
              <a:pathLst>
                <a:path w="165679" h="133035">
                  <a:moveTo>
                    <a:pt x="18212" y="133035"/>
                  </a:moveTo>
                  <a:lnTo>
                    <a:pt x="147467" y="133035"/>
                  </a:lnTo>
                  <a:lnTo>
                    <a:pt x="146734" y="133021"/>
                  </a:lnTo>
                  <a:lnTo>
                    <a:pt x="149663" y="132903"/>
                  </a:lnTo>
                  <a:lnTo>
                    <a:pt x="152534" y="132316"/>
                  </a:lnTo>
                  <a:lnTo>
                    <a:pt x="155275" y="131277"/>
                  </a:lnTo>
                  <a:lnTo>
                    <a:pt x="157813" y="129812"/>
                  </a:lnTo>
                  <a:lnTo>
                    <a:pt x="160083" y="127958"/>
                  </a:lnTo>
                  <a:lnTo>
                    <a:pt x="162027" y="125764"/>
                  </a:lnTo>
                  <a:lnTo>
                    <a:pt x="163593" y="123287"/>
                  </a:lnTo>
                  <a:lnTo>
                    <a:pt x="164742" y="120590"/>
                  </a:lnTo>
                  <a:lnTo>
                    <a:pt x="165444" y="117745"/>
                  </a:lnTo>
                  <a:lnTo>
                    <a:pt x="165679" y="114823"/>
                  </a:lnTo>
                  <a:lnTo>
                    <a:pt x="165679" y="18212"/>
                  </a:lnTo>
                  <a:lnTo>
                    <a:pt x="165444" y="15290"/>
                  </a:lnTo>
                  <a:lnTo>
                    <a:pt x="164742" y="12444"/>
                  </a:lnTo>
                  <a:lnTo>
                    <a:pt x="163593" y="9748"/>
                  </a:lnTo>
                  <a:lnTo>
                    <a:pt x="162027" y="7271"/>
                  </a:lnTo>
                  <a:lnTo>
                    <a:pt x="160083" y="5077"/>
                  </a:lnTo>
                  <a:lnTo>
                    <a:pt x="157813" y="3223"/>
                  </a:lnTo>
                  <a:lnTo>
                    <a:pt x="155275" y="1758"/>
                  </a:lnTo>
                  <a:lnTo>
                    <a:pt x="152534" y="719"/>
                  </a:lnTo>
                  <a:lnTo>
                    <a:pt x="149663" y="132"/>
                  </a:lnTo>
                  <a:lnTo>
                    <a:pt x="147467"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1" name="tx41"/>
            <p:cNvSpPr/>
            <p:nvPr/>
          </p:nvSpPr>
          <p:spPr>
            <a:xfrm>
              <a:off x="3014653" y="3554014"/>
              <a:ext cx="104973"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11</a:t>
              </a:r>
            </a:p>
          </p:txBody>
        </p:sp>
        <p:sp>
          <p:nvSpPr>
            <p:cNvPr id="42" name="pg42"/>
            <p:cNvSpPr/>
            <p:nvPr/>
          </p:nvSpPr>
          <p:spPr>
            <a:xfrm>
              <a:off x="3567755" y="4024671"/>
              <a:ext cx="116942" cy="133035"/>
            </a:xfrm>
            <a:custGeom>
              <a:avLst/>
              <a:pathLst>
                <a:path w="116942" h="133035">
                  <a:moveTo>
                    <a:pt x="18212" y="133035"/>
                  </a:moveTo>
                  <a:lnTo>
                    <a:pt x="98730" y="133035"/>
                  </a:lnTo>
                  <a:lnTo>
                    <a:pt x="97997" y="133021"/>
                  </a:lnTo>
                  <a:lnTo>
                    <a:pt x="100925" y="132903"/>
                  </a:lnTo>
                  <a:lnTo>
                    <a:pt x="103797" y="132316"/>
                  </a:lnTo>
                  <a:lnTo>
                    <a:pt x="106537" y="131277"/>
                  </a:lnTo>
                  <a:lnTo>
                    <a:pt x="109075" y="129812"/>
                  </a:lnTo>
                  <a:lnTo>
                    <a:pt x="111346" y="127958"/>
                  </a:lnTo>
                  <a:lnTo>
                    <a:pt x="113289" y="125764"/>
                  </a:lnTo>
                  <a:lnTo>
                    <a:pt x="114856" y="123287"/>
                  </a:lnTo>
                  <a:lnTo>
                    <a:pt x="116005" y="120590"/>
                  </a:lnTo>
                  <a:lnTo>
                    <a:pt x="116706" y="117745"/>
                  </a:lnTo>
                  <a:lnTo>
                    <a:pt x="116942" y="114823"/>
                  </a:lnTo>
                  <a:lnTo>
                    <a:pt x="116942" y="18212"/>
                  </a:lnTo>
                  <a:lnTo>
                    <a:pt x="116706" y="15290"/>
                  </a:lnTo>
                  <a:lnTo>
                    <a:pt x="116005" y="12444"/>
                  </a:lnTo>
                  <a:lnTo>
                    <a:pt x="114856" y="9748"/>
                  </a:lnTo>
                  <a:lnTo>
                    <a:pt x="113289" y="7271"/>
                  </a:lnTo>
                  <a:lnTo>
                    <a:pt x="111346" y="5077"/>
                  </a:lnTo>
                  <a:lnTo>
                    <a:pt x="109075" y="3223"/>
                  </a:lnTo>
                  <a:lnTo>
                    <a:pt x="106537" y="1758"/>
                  </a:lnTo>
                  <a:lnTo>
                    <a:pt x="103797" y="719"/>
                  </a:lnTo>
                  <a:lnTo>
                    <a:pt x="100925" y="132"/>
                  </a:lnTo>
                  <a:lnTo>
                    <a:pt x="98730"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 name="tx43"/>
            <p:cNvSpPr/>
            <p:nvPr/>
          </p:nvSpPr>
          <p:spPr>
            <a:xfrm>
              <a:off x="3598108" y="4055024"/>
              <a:ext cx="56235"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7</a:t>
              </a:r>
            </a:p>
          </p:txBody>
        </p:sp>
        <p:sp>
          <p:nvSpPr>
            <p:cNvPr id="44" name="pg44"/>
            <p:cNvSpPr/>
            <p:nvPr/>
          </p:nvSpPr>
          <p:spPr>
            <a:xfrm>
              <a:off x="4238495" y="3648913"/>
              <a:ext cx="173178" cy="133035"/>
            </a:xfrm>
            <a:custGeom>
              <a:avLst/>
              <a:pathLst>
                <a:path w="173178" h="133035">
                  <a:moveTo>
                    <a:pt x="18212" y="133035"/>
                  </a:moveTo>
                  <a:lnTo>
                    <a:pt x="154965" y="133035"/>
                  </a:lnTo>
                  <a:lnTo>
                    <a:pt x="154232" y="133021"/>
                  </a:lnTo>
                  <a:lnTo>
                    <a:pt x="157161" y="132903"/>
                  </a:lnTo>
                  <a:lnTo>
                    <a:pt x="160032" y="132316"/>
                  </a:lnTo>
                  <a:lnTo>
                    <a:pt x="162773" y="131277"/>
                  </a:lnTo>
                  <a:lnTo>
                    <a:pt x="165311" y="129812"/>
                  </a:lnTo>
                  <a:lnTo>
                    <a:pt x="167581" y="127958"/>
                  </a:lnTo>
                  <a:lnTo>
                    <a:pt x="169525" y="125764"/>
                  </a:lnTo>
                  <a:lnTo>
                    <a:pt x="171091" y="123287"/>
                  </a:lnTo>
                  <a:lnTo>
                    <a:pt x="172240" y="120590"/>
                  </a:lnTo>
                  <a:lnTo>
                    <a:pt x="172942" y="117745"/>
                  </a:lnTo>
                  <a:lnTo>
                    <a:pt x="173178" y="114823"/>
                  </a:lnTo>
                  <a:lnTo>
                    <a:pt x="173178" y="18212"/>
                  </a:lnTo>
                  <a:lnTo>
                    <a:pt x="172942" y="15290"/>
                  </a:lnTo>
                  <a:lnTo>
                    <a:pt x="172240" y="12444"/>
                  </a:lnTo>
                  <a:lnTo>
                    <a:pt x="171091" y="9748"/>
                  </a:lnTo>
                  <a:lnTo>
                    <a:pt x="169525" y="7271"/>
                  </a:lnTo>
                  <a:lnTo>
                    <a:pt x="167581" y="5077"/>
                  </a:lnTo>
                  <a:lnTo>
                    <a:pt x="165311" y="3223"/>
                  </a:lnTo>
                  <a:lnTo>
                    <a:pt x="162773" y="1758"/>
                  </a:lnTo>
                  <a:lnTo>
                    <a:pt x="160032" y="719"/>
                  </a:lnTo>
                  <a:lnTo>
                    <a:pt x="157161" y="132"/>
                  </a:lnTo>
                  <a:lnTo>
                    <a:pt x="1549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5" name="tx45"/>
            <p:cNvSpPr/>
            <p:nvPr/>
          </p:nvSpPr>
          <p:spPr>
            <a:xfrm>
              <a:off x="4268849" y="3679267"/>
              <a:ext cx="112471"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10</a:t>
              </a:r>
            </a:p>
          </p:txBody>
        </p:sp>
        <p:sp>
          <p:nvSpPr>
            <p:cNvPr id="46" name="pg46"/>
            <p:cNvSpPr/>
            <p:nvPr/>
          </p:nvSpPr>
          <p:spPr>
            <a:xfrm>
              <a:off x="4378267" y="3648913"/>
              <a:ext cx="173177" cy="133035"/>
            </a:xfrm>
            <a:custGeom>
              <a:avLst/>
              <a:pathLst>
                <a:path w="173177" h="133035">
                  <a:moveTo>
                    <a:pt x="18212" y="133035"/>
                  </a:moveTo>
                  <a:lnTo>
                    <a:pt x="154965" y="133035"/>
                  </a:lnTo>
                  <a:lnTo>
                    <a:pt x="154232" y="133021"/>
                  </a:lnTo>
                  <a:lnTo>
                    <a:pt x="157161" y="132903"/>
                  </a:lnTo>
                  <a:lnTo>
                    <a:pt x="160032" y="132316"/>
                  </a:lnTo>
                  <a:lnTo>
                    <a:pt x="162773" y="131277"/>
                  </a:lnTo>
                  <a:lnTo>
                    <a:pt x="165311" y="129812"/>
                  </a:lnTo>
                  <a:lnTo>
                    <a:pt x="167581" y="127958"/>
                  </a:lnTo>
                  <a:lnTo>
                    <a:pt x="169525" y="125764"/>
                  </a:lnTo>
                  <a:lnTo>
                    <a:pt x="171091" y="123287"/>
                  </a:lnTo>
                  <a:lnTo>
                    <a:pt x="172240" y="120590"/>
                  </a:lnTo>
                  <a:lnTo>
                    <a:pt x="172942" y="117745"/>
                  </a:lnTo>
                  <a:lnTo>
                    <a:pt x="173177" y="114823"/>
                  </a:lnTo>
                  <a:lnTo>
                    <a:pt x="173177" y="18212"/>
                  </a:lnTo>
                  <a:lnTo>
                    <a:pt x="172942" y="15290"/>
                  </a:lnTo>
                  <a:lnTo>
                    <a:pt x="172240" y="12444"/>
                  </a:lnTo>
                  <a:lnTo>
                    <a:pt x="171091" y="9748"/>
                  </a:lnTo>
                  <a:lnTo>
                    <a:pt x="169525" y="7271"/>
                  </a:lnTo>
                  <a:lnTo>
                    <a:pt x="167581" y="5077"/>
                  </a:lnTo>
                  <a:lnTo>
                    <a:pt x="165311" y="3223"/>
                  </a:lnTo>
                  <a:lnTo>
                    <a:pt x="162773" y="1758"/>
                  </a:lnTo>
                  <a:lnTo>
                    <a:pt x="160032" y="719"/>
                  </a:lnTo>
                  <a:lnTo>
                    <a:pt x="157161" y="132"/>
                  </a:lnTo>
                  <a:lnTo>
                    <a:pt x="1549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7" name="tx47"/>
            <p:cNvSpPr/>
            <p:nvPr/>
          </p:nvSpPr>
          <p:spPr>
            <a:xfrm>
              <a:off x="4408620" y="3679267"/>
              <a:ext cx="112471"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10</a:t>
              </a:r>
            </a:p>
          </p:txBody>
        </p:sp>
        <p:sp>
          <p:nvSpPr>
            <p:cNvPr id="48" name="tx48"/>
            <p:cNvSpPr/>
            <p:nvPr/>
          </p:nvSpPr>
          <p:spPr>
            <a:xfrm>
              <a:off x="4584395" y="4522592"/>
              <a:ext cx="7031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377D">
                      <a:alpha val="100000"/>
                    </a:srgbClr>
                  </a:solidFill>
                  <a:latin typeface="Arial"/>
                  <a:cs typeface="Arial"/>
                </a:rPr>
                <a:t>5</a:t>
              </a:r>
            </a:p>
          </p:txBody>
        </p:sp>
        <p:sp>
          <p:nvSpPr>
            <p:cNvPr id="49" name="tx49"/>
            <p:cNvSpPr/>
            <p:nvPr/>
          </p:nvSpPr>
          <p:spPr>
            <a:xfrm>
              <a:off x="655495" y="5144100"/>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50" name="tx50"/>
            <p:cNvSpPr/>
            <p:nvPr/>
          </p:nvSpPr>
          <p:spPr>
            <a:xfrm>
              <a:off x="655495" y="4517837"/>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a:t>
              </a:r>
            </a:p>
          </p:txBody>
        </p:sp>
        <p:sp>
          <p:nvSpPr>
            <p:cNvPr id="51" name="tx51"/>
            <p:cNvSpPr/>
            <p:nvPr/>
          </p:nvSpPr>
          <p:spPr>
            <a:xfrm>
              <a:off x="577771" y="3891574"/>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a:t>
              </a:r>
            </a:p>
          </p:txBody>
        </p:sp>
        <p:sp>
          <p:nvSpPr>
            <p:cNvPr id="52" name="tx52"/>
            <p:cNvSpPr/>
            <p:nvPr/>
          </p:nvSpPr>
          <p:spPr>
            <a:xfrm>
              <a:off x="577771" y="3265311"/>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15</a:t>
              </a:r>
            </a:p>
          </p:txBody>
        </p:sp>
        <p:sp>
          <p:nvSpPr>
            <p:cNvPr id="53" name="tx53"/>
            <p:cNvSpPr/>
            <p:nvPr/>
          </p:nvSpPr>
          <p:spPr>
            <a:xfrm>
              <a:off x="577771" y="2639049"/>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a:t>
              </a:r>
            </a:p>
          </p:txBody>
        </p:sp>
        <p:sp>
          <p:nvSpPr>
            <p:cNvPr id="54" name="tx54"/>
            <p:cNvSpPr/>
            <p:nvPr/>
          </p:nvSpPr>
          <p:spPr>
            <a:xfrm>
              <a:off x="577771" y="2012786"/>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25</a:t>
              </a:r>
            </a:p>
          </p:txBody>
        </p:sp>
        <p:sp>
          <p:nvSpPr>
            <p:cNvPr id="55" name="tx55"/>
            <p:cNvSpPr/>
            <p:nvPr/>
          </p:nvSpPr>
          <p:spPr>
            <a:xfrm rot="-5400000">
              <a:off x="829198"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2000</a:t>
              </a:r>
            </a:p>
          </p:txBody>
        </p:sp>
        <p:sp>
          <p:nvSpPr>
            <p:cNvPr id="56" name="tx56"/>
            <p:cNvSpPr/>
            <p:nvPr/>
          </p:nvSpPr>
          <p:spPr>
            <a:xfrm rot="-5400000">
              <a:off x="1528056"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2005</a:t>
              </a:r>
            </a:p>
          </p:txBody>
        </p:sp>
        <p:sp>
          <p:nvSpPr>
            <p:cNvPr id="57" name="tx57"/>
            <p:cNvSpPr/>
            <p:nvPr/>
          </p:nvSpPr>
          <p:spPr>
            <a:xfrm rot="-5400000">
              <a:off x="2226914"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2010</a:t>
              </a:r>
            </a:p>
          </p:txBody>
        </p:sp>
        <p:sp>
          <p:nvSpPr>
            <p:cNvPr id="58" name="tx58"/>
            <p:cNvSpPr/>
            <p:nvPr/>
          </p:nvSpPr>
          <p:spPr>
            <a:xfrm rot="-5400000">
              <a:off x="2925773"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2015</a:t>
              </a:r>
            </a:p>
          </p:txBody>
        </p:sp>
        <p:sp>
          <p:nvSpPr>
            <p:cNvPr id="59" name="tx59"/>
            <p:cNvSpPr/>
            <p:nvPr/>
          </p:nvSpPr>
          <p:spPr>
            <a:xfrm rot="-5400000">
              <a:off x="3484860"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60" name="tx60"/>
            <p:cNvSpPr/>
            <p:nvPr/>
          </p:nvSpPr>
          <p:spPr>
            <a:xfrm rot="-5400000">
              <a:off x="4183718"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61" name="tx61"/>
            <p:cNvSpPr/>
            <p:nvPr/>
          </p:nvSpPr>
          <p:spPr>
            <a:xfrm rot="-5400000">
              <a:off x="4323490"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62" name="tx62"/>
            <p:cNvSpPr/>
            <p:nvPr/>
          </p:nvSpPr>
          <p:spPr>
            <a:xfrm rot="-5400000">
              <a:off x="-76300" y="3641069"/>
              <a:ext cx="107963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Drop-out rate (%)</a:t>
              </a:r>
            </a:p>
          </p:txBody>
        </p:sp>
        <p:sp>
          <p:nvSpPr>
            <p:cNvPr id="63" name="pl63"/>
            <p:cNvSpPr/>
            <p:nvPr/>
          </p:nvSpPr>
          <p:spPr>
            <a:xfrm>
              <a:off x="1639307" y="6172552"/>
              <a:ext cx="175564" cy="0"/>
            </a:xfrm>
            <a:custGeom>
              <a:avLst/>
              <a:pathLst>
                <a:path w="175564" h="0">
                  <a:moveTo>
                    <a:pt x="0" y="0"/>
                  </a:moveTo>
                  <a:lnTo>
                    <a:pt x="175564" y="0"/>
                  </a:lnTo>
                </a:path>
              </a:pathLst>
            </a:custGeom>
            <a:ln w="27101" cap="flat">
              <a:solidFill>
                <a:srgbClr val="00377D">
                  <a:alpha val="50196"/>
                </a:srgbClr>
              </a:solidFill>
              <a:prstDash val="solid"/>
              <a:round/>
            </a:ln>
          </p:spPr>
          <p:txBody>
            <a:bodyPr/>
            <a:lstStyle/>
            <a:p/>
          </p:txBody>
        </p:sp>
        <p:sp>
          <p:nvSpPr>
            <p:cNvPr id="64" name="pl64"/>
            <p:cNvSpPr/>
            <p:nvPr/>
          </p:nvSpPr>
          <p:spPr>
            <a:xfrm>
              <a:off x="2401832" y="6172552"/>
              <a:ext cx="175564" cy="0"/>
            </a:xfrm>
            <a:custGeom>
              <a:avLst/>
              <a:pathLst>
                <a:path w="175564" h="0">
                  <a:moveTo>
                    <a:pt x="0" y="0"/>
                  </a:moveTo>
                  <a:lnTo>
                    <a:pt x="175564" y="0"/>
                  </a:lnTo>
                </a:path>
              </a:pathLst>
            </a:custGeom>
            <a:ln w="27101" cap="flat">
              <a:solidFill>
                <a:srgbClr val="F26829">
                  <a:alpha val="50196"/>
                </a:srgbClr>
              </a:solidFill>
              <a:prstDash val="solid"/>
              <a:round/>
            </a:ln>
          </p:spPr>
          <p:txBody>
            <a:bodyPr/>
            <a:lstStyle/>
            <a:p/>
          </p:txBody>
        </p:sp>
        <p:sp>
          <p:nvSpPr>
            <p:cNvPr id="65" name="pl65"/>
            <p:cNvSpPr/>
            <p:nvPr/>
          </p:nvSpPr>
          <p:spPr>
            <a:xfrm>
              <a:off x="2401832" y="6172552"/>
              <a:ext cx="175564" cy="0"/>
            </a:xfrm>
            <a:custGeom>
              <a:avLst/>
              <a:pathLst>
                <a:path w="175564" h="0">
                  <a:moveTo>
                    <a:pt x="0" y="0"/>
                  </a:moveTo>
                  <a:lnTo>
                    <a:pt x="175564" y="0"/>
                  </a:lnTo>
                </a:path>
              </a:pathLst>
            </a:custGeom>
            <a:ln w="40651" cap="flat">
              <a:solidFill>
                <a:srgbClr val="F26829">
                  <a:alpha val="100000"/>
                </a:srgbClr>
              </a:solidFill>
              <a:prstDash val="solid"/>
              <a:round/>
            </a:ln>
          </p:spPr>
          <p:txBody>
            <a:bodyPr/>
            <a:lstStyle/>
            <a:p/>
          </p:txBody>
        </p:sp>
        <p:sp>
          <p:nvSpPr>
            <p:cNvPr id="66" name="tx66"/>
            <p:cNvSpPr/>
            <p:nvPr/>
          </p:nvSpPr>
          <p:spPr>
            <a:xfrm>
              <a:off x="1906407" y="6122535"/>
              <a:ext cx="40389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Global</a:t>
              </a:r>
            </a:p>
          </p:txBody>
        </p:sp>
        <p:sp>
          <p:nvSpPr>
            <p:cNvPr id="67" name="tx67"/>
            <p:cNvSpPr/>
            <p:nvPr/>
          </p:nvSpPr>
          <p:spPr>
            <a:xfrm>
              <a:off x="2668931" y="6122535"/>
              <a:ext cx="114912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WB FCV countries</a:t>
              </a:r>
            </a:p>
          </p:txBody>
        </p:sp>
        <p:sp>
          <p:nvSpPr>
            <p:cNvPr id="68" name="tx68"/>
            <p:cNvSpPr/>
            <p:nvPr/>
          </p:nvSpPr>
          <p:spPr>
            <a:xfrm>
              <a:off x="1938275" y="1662388"/>
              <a:ext cx="155886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Drop-out rate between </a:t>
              </a:r>
            </a:p>
          </p:txBody>
        </p:sp>
        <p:sp>
          <p:nvSpPr>
            <p:cNvPr id="69" name="tx69"/>
            <p:cNvSpPr/>
            <p:nvPr/>
          </p:nvSpPr>
          <p:spPr>
            <a:xfrm>
              <a:off x="2018925" y="1826980"/>
              <a:ext cx="1397568"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DTP1 and DTP3 (%)</a:t>
              </a:r>
            </a:p>
          </p:txBody>
        </p:sp>
        <p:sp>
          <p:nvSpPr>
            <p:cNvPr id="70" name="pl70"/>
            <p:cNvSpPr/>
            <p:nvPr/>
          </p:nvSpPr>
          <p:spPr>
            <a:xfrm>
              <a:off x="5161100" y="4880987"/>
              <a:ext cx="3843721" cy="0"/>
            </a:xfrm>
            <a:custGeom>
              <a:avLst/>
              <a:pathLst>
                <a:path w="3843721" h="0">
                  <a:moveTo>
                    <a:pt x="0" y="0"/>
                  </a:moveTo>
                  <a:lnTo>
                    <a:pt x="3843721" y="0"/>
                  </a:lnTo>
                  <a:lnTo>
                    <a:pt x="3843721" y="0"/>
                  </a:lnTo>
                </a:path>
              </a:pathLst>
            </a:custGeom>
            <a:ln w="6775" cap="flat">
              <a:solidFill>
                <a:srgbClr val="EBEBEB">
                  <a:alpha val="100000"/>
                </a:srgbClr>
              </a:solidFill>
              <a:prstDash val="solid"/>
              <a:round/>
            </a:ln>
          </p:spPr>
          <p:txBody>
            <a:bodyPr/>
            <a:lstStyle/>
            <a:p/>
          </p:txBody>
        </p:sp>
        <p:sp>
          <p:nvSpPr>
            <p:cNvPr id="71" name="pl71"/>
            <p:cNvSpPr/>
            <p:nvPr/>
          </p:nvSpPr>
          <p:spPr>
            <a:xfrm>
              <a:off x="5161100" y="4254724"/>
              <a:ext cx="3843721" cy="0"/>
            </a:xfrm>
            <a:custGeom>
              <a:avLst/>
              <a:pathLst>
                <a:path w="3843721" h="0">
                  <a:moveTo>
                    <a:pt x="0" y="0"/>
                  </a:moveTo>
                  <a:lnTo>
                    <a:pt x="3843721" y="0"/>
                  </a:lnTo>
                  <a:lnTo>
                    <a:pt x="3843721" y="0"/>
                  </a:lnTo>
                </a:path>
              </a:pathLst>
            </a:custGeom>
            <a:ln w="6775" cap="flat">
              <a:solidFill>
                <a:srgbClr val="EBEBEB">
                  <a:alpha val="100000"/>
                </a:srgbClr>
              </a:solidFill>
              <a:prstDash val="solid"/>
              <a:round/>
            </a:ln>
          </p:spPr>
          <p:txBody>
            <a:bodyPr/>
            <a:lstStyle/>
            <a:p/>
          </p:txBody>
        </p:sp>
        <p:sp>
          <p:nvSpPr>
            <p:cNvPr id="72" name="pl72"/>
            <p:cNvSpPr/>
            <p:nvPr/>
          </p:nvSpPr>
          <p:spPr>
            <a:xfrm>
              <a:off x="5161100" y="3628461"/>
              <a:ext cx="3843721" cy="0"/>
            </a:xfrm>
            <a:custGeom>
              <a:avLst/>
              <a:pathLst>
                <a:path w="3843721" h="0">
                  <a:moveTo>
                    <a:pt x="0" y="0"/>
                  </a:moveTo>
                  <a:lnTo>
                    <a:pt x="3843721" y="0"/>
                  </a:lnTo>
                  <a:lnTo>
                    <a:pt x="3843721" y="0"/>
                  </a:lnTo>
                </a:path>
              </a:pathLst>
            </a:custGeom>
            <a:ln w="6775" cap="flat">
              <a:solidFill>
                <a:srgbClr val="EBEBEB">
                  <a:alpha val="100000"/>
                </a:srgbClr>
              </a:solidFill>
              <a:prstDash val="solid"/>
              <a:round/>
            </a:ln>
          </p:spPr>
          <p:txBody>
            <a:bodyPr/>
            <a:lstStyle/>
            <a:p/>
          </p:txBody>
        </p:sp>
        <p:sp>
          <p:nvSpPr>
            <p:cNvPr id="73" name="pl73"/>
            <p:cNvSpPr/>
            <p:nvPr/>
          </p:nvSpPr>
          <p:spPr>
            <a:xfrm>
              <a:off x="5161100" y="3002198"/>
              <a:ext cx="3843721" cy="0"/>
            </a:xfrm>
            <a:custGeom>
              <a:avLst/>
              <a:pathLst>
                <a:path w="3843721" h="0">
                  <a:moveTo>
                    <a:pt x="0" y="0"/>
                  </a:moveTo>
                  <a:lnTo>
                    <a:pt x="3843721" y="0"/>
                  </a:lnTo>
                  <a:lnTo>
                    <a:pt x="3843721" y="0"/>
                  </a:lnTo>
                </a:path>
              </a:pathLst>
            </a:custGeom>
            <a:ln w="6775" cap="flat">
              <a:solidFill>
                <a:srgbClr val="EBEBEB">
                  <a:alpha val="100000"/>
                </a:srgbClr>
              </a:solidFill>
              <a:prstDash val="solid"/>
              <a:round/>
            </a:ln>
          </p:spPr>
          <p:txBody>
            <a:bodyPr/>
            <a:lstStyle/>
            <a:p/>
          </p:txBody>
        </p:sp>
        <p:sp>
          <p:nvSpPr>
            <p:cNvPr id="74" name="pl74"/>
            <p:cNvSpPr/>
            <p:nvPr/>
          </p:nvSpPr>
          <p:spPr>
            <a:xfrm>
              <a:off x="5161100" y="2375935"/>
              <a:ext cx="3843721" cy="0"/>
            </a:xfrm>
            <a:custGeom>
              <a:avLst/>
              <a:pathLst>
                <a:path w="3843721" h="0">
                  <a:moveTo>
                    <a:pt x="0" y="0"/>
                  </a:moveTo>
                  <a:lnTo>
                    <a:pt x="3843721" y="0"/>
                  </a:lnTo>
                  <a:lnTo>
                    <a:pt x="3843721" y="0"/>
                  </a:lnTo>
                </a:path>
              </a:pathLst>
            </a:custGeom>
            <a:ln w="6775" cap="flat">
              <a:solidFill>
                <a:srgbClr val="EBEBEB">
                  <a:alpha val="100000"/>
                </a:srgbClr>
              </a:solidFill>
              <a:prstDash val="solid"/>
              <a:round/>
            </a:ln>
          </p:spPr>
          <p:txBody>
            <a:bodyPr/>
            <a:lstStyle/>
            <a:p/>
          </p:txBody>
        </p:sp>
        <p:sp>
          <p:nvSpPr>
            <p:cNvPr id="75" name="pl75"/>
            <p:cNvSpPr/>
            <p:nvPr/>
          </p:nvSpPr>
          <p:spPr>
            <a:xfrm>
              <a:off x="5161100" y="5194118"/>
              <a:ext cx="3843721" cy="0"/>
            </a:xfrm>
            <a:custGeom>
              <a:avLst/>
              <a:pathLst>
                <a:path w="3843721" h="0">
                  <a:moveTo>
                    <a:pt x="0" y="0"/>
                  </a:moveTo>
                  <a:lnTo>
                    <a:pt x="3843721" y="0"/>
                  </a:lnTo>
                  <a:lnTo>
                    <a:pt x="3843721" y="0"/>
                  </a:lnTo>
                </a:path>
              </a:pathLst>
            </a:custGeom>
            <a:ln w="13550" cap="flat">
              <a:solidFill>
                <a:srgbClr val="EBEBEB">
                  <a:alpha val="100000"/>
                </a:srgbClr>
              </a:solidFill>
              <a:prstDash val="solid"/>
              <a:round/>
            </a:ln>
          </p:spPr>
          <p:txBody>
            <a:bodyPr/>
            <a:lstStyle/>
            <a:p/>
          </p:txBody>
        </p:sp>
        <p:sp>
          <p:nvSpPr>
            <p:cNvPr id="76" name="pl76"/>
            <p:cNvSpPr/>
            <p:nvPr/>
          </p:nvSpPr>
          <p:spPr>
            <a:xfrm>
              <a:off x="5161100" y="4567855"/>
              <a:ext cx="3843721" cy="0"/>
            </a:xfrm>
            <a:custGeom>
              <a:avLst/>
              <a:pathLst>
                <a:path w="3843721" h="0">
                  <a:moveTo>
                    <a:pt x="0" y="0"/>
                  </a:moveTo>
                  <a:lnTo>
                    <a:pt x="3843721" y="0"/>
                  </a:lnTo>
                  <a:lnTo>
                    <a:pt x="3843721" y="0"/>
                  </a:lnTo>
                </a:path>
              </a:pathLst>
            </a:custGeom>
            <a:ln w="13550" cap="flat">
              <a:solidFill>
                <a:srgbClr val="EBEBEB">
                  <a:alpha val="100000"/>
                </a:srgbClr>
              </a:solidFill>
              <a:prstDash val="solid"/>
              <a:round/>
            </a:ln>
          </p:spPr>
          <p:txBody>
            <a:bodyPr/>
            <a:lstStyle/>
            <a:p/>
          </p:txBody>
        </p:sp>
        <p:sp>
          <p:nvSpPr>
            <p:cNvPr id="77" name="pl77"/>
            <p:cNvSpPr/>
            <p:nvPr/>
          </p:nvSpPr>
          <p:spPr>
            <a:xfrm>
              <a:off x="5161100" y="3941592"/>
              <a:ext cx="3843721" cy="0"/>
            </a:xfrm>
            <a:custGeom>
              <a:avLst/>
              <a:pathLst>
                <a:path w="3843721" h="0">
                  <a:moveTo>
                    <a:pt x="0" y="0"/>
                  </a:moveTo>
                  <a:lnTo>
                    <a:pt x="3843721" y="0"/>
                  </a:lnTo>
                  <a:lnTo>
                    <a:pt x="3843721" y="0"/>
                  </a:lnTo>
                </a:path>
              </a:pathLst>
            </a:custGeom>
            <a:ln w="13550" cap="flat">
              <a:solidFill>
                <a:srgbClr val="EBEBEB">
                  <a:alpha val="100000"/>
                </a:srgbClr>
              </a:solidFill>
              <a:prstDash val="solid"/>
              <a:round/>
            </a:ln>
          </p:spPr>
          <p:txBody>
            <a:bodyPr/>
            <a:lstStyle/>
            <a:p/>
          </p:txBody>
        </p:sp>
        <p:sp>
          <p:nvSpPr>
            <p:cNvPr id="78" name="pl78"/>
            <p:cNvSpPr/>
            <p:nvPr/>
          </p:nvSpPr>
          <p:spPr>
            <a:xfrm>
              <a:off x="5161100" y="3315329"/>
              <a:ext cx="3843721" cy="0"/>
            </a:xfrm>
            <a:custGeom>
              <a:avLst/>
              <a:pathLst>
                <a:path w="3843721" h="0">
                  <a:moveTo>
                    <a:pt x="0" y="0"/>
                  </a:moveTo>
                  <a:lnTo>
                    <a:pt x="3843721" y="0"/>
                  </a:lnTo>
                  <a:lnTo>
                    <a:pt x="3843721" y="0"/>
                  </a:lnTo>
                </a:path>
              </a:pathLst>
            </a:custGeom>
            <a:ln w="13550" cap="flat">
              <a:solidFill>
                <a:srgbClr val="EBEBEB">
                  <a:alpha val="100000"/>
                </a:srgbClr>
              </a:solidFill>
              <a:prstDash val="solid"/>
              <a:round/>
            </a:ln>
          </p:spPr>
          <p:txBody>
            <a:bodyPr/>
            <a:lstStyle/>
            <a:p/>
          </p:txBody>
        </p:sp>
        <p:sp>
          <p:nvSpPr>
            <p:cNvPr id="79" name="pl79"/>
            <p:cNvSpPr/>
            <p:nvPr/>
          </p:nvSpPr>
          <p:spPr>
            <a:xfrm>
              <a:off x="5161100" y="2689066"/>
              <a:ext cx="3843721" cy="0"/>
            </a:xfrm>
            <a:custGeom>
              <a:avLst/>
              <a:pathLst>
                <a:path w="3843721" h="0">
                  <a:moveTo>
                    <a:pt x="0" y="0"/>
                  </a:moveTo>
                  <a:lnTo>
                    <a:pt x="3843721" y="0"/>
                  </a:lnTo>
                  <a:lnTo>
                    <a:pt x="3843721" y="0"/>
                  </a:lnTo>
                </a:path>
              </a:pathLst>
            </a:custGeom>
            <a:ln w="13550" cap="flat">
              <a:solidFill>
                <a:srgbClr val="EBEBEB">
                  <a:alpha val="100000"/>
                </a:srgbClr>
              </a:solidFill>
              <a:prstDash val="solid"/>
              <a:round/>
            </a:ln>
          </p:spPr>
          <p:txBody>
            <a:bodyPr/>
            <a:lstStyle/>
            <a:p/>
          </p:txBody>
        </p:sp>
        <p:sp>
          <p:nvSpPr>
            <p:cNvPr id="80" name="pl80"/>
            <p:cNvSpPr/>
            <p:nvPr/>
          </p:nvSpPr>
          <p:spPr>
            <a:xfrm>
              <a:off x="5161100" y="2062803"/>
              <a:ext cx="3843721" cy="0"/>
            </a:xfrm>
            <a:custGeom>
              <a:avLst/>
              <a:pathLst>
                <a:path w="3843721" h="0">
                  <a:moveTo>
                    <a:pt x="0" y="0"/>
                  </a:moveTo>
                  <a:lnTo>
                    <a:pt x="3843721" y="0"/>
                  </a:lnTo>
                  <a:lnTo>
                    <a:pt x="3843721" y="0"/>
                  </a:lnTo>
                </a:path>
              </a:pathLst>
            </a:custGeom>
            <a:ln w="13550" cap="flat">
              <a:solidFill>
                <a:srgbClr val="EBEBEB">
                  <a:alpha val="100000"/>
                </a:srgbClr>
              </a:solidFill>
              <a:prstDash val="solid"/>
              <a:round/>
            </a:ln>
          </p:spPr>
          <p:txBody>
            <a:bodyPr/>
            <a:lstStyle/>
            <a:p/>
          </p:txBody>
        </p:sp>
        <p:sp>
          <p:nvSpPr>
            <p:cNvPr id="81" name="pl81"/>
            <p:cNvSpPr/>
            <p:nvPr/>
          </p:nvSpPr>
          <p:spPr>
            <a:xfrm>
              <a:off x="5335815"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6034673"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6733532"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7432390"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7991477"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8690335"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8830107"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88" name="pl88"/>
            <p:cNvSpPr/>
            <p:nvPr/>
          </p:nvSpPr>
          <p:spPr>
            <a:xfrm>
              <a:off x="5335815" y="3440582"/>
              <a:ext cx="3494291" cy="1127273"/>
            </a:xfrm>
            <a:custGeom>
              <a:avLst/>
              <a:pathLst>
                <a:path w="3494291" h="1127273">
                  <a:moveTo>
                    <a:pt x="0" y="0"/>
                  </a:moveTo>
                  <a:lnTo>
                    <a:pt x="139771" y="125252"/>
                  </a:lnTo>
                  <a:lnTo>
                    <a:pt x="279543" y="125252"/>
                  </a:lnTo>
                  <a:lnTo>
                    <a:pt x="419315" y="250505"/>
                  </a:lnTo>
                  <a:lnTo>
                    <a:pt x="559086" y="375757"/>
                  </a:lnTo>
                  <a:lnTo>
                    <a:pt x="698858" y="375757"/>
                  </a:lnTo>
                  <a:lnTo>
                    <a:pt x="838630" y="501010"/>
                  </a:lnTo>
                  <a:lnTo>
                    <a:pt x="978401" y="626262"/>
                  </a:lnTo>
                  <a:lnTo>
                    <a:pt x="1118173" y="751515"/>
                  </a:lnTo>
                  <a:lnTo>
                    <a:pt x="1257945" y="876768"/>
                  </a:lnTo>
                  <a:lnTo>
                    <a:pt x="1397716" y="1002020"/>
                  </a:lnTo>
                  <a:lnTo>
                    <a:pt x="1537488" y="1002020"/>
                  </a:lnTo>
                  <a:lnTo>
                    <a:pt x="1677260" y="1002020"/>
                  </a:lnTo>
                  <a:lnTo>
                    <a:pt x="1817031" y="1002020"/>
                  </a:lnTo>
                  <a:lnTo>
                    <a:pt x="1956803" y="1002020"/>
                  </a:lnTo>
                  <a:lnTo>
                    <a:pt x="2096575" y="1127273"/>
                  </a:lnTo>
                  <a:lnTo>
                    <a:pt x="2236346" y="1002020"/>
                  </a:lnTo>
                  <a:lnTo>
                    <a:pt x="2376118" y="1002020"/>
                  </a:lnTo>
                  <a:lnTo>
                    <a:pt x="2515890" y="1127273"/>
                  </a:lnTo>
                  <a:lnTo>
                    <a:pt x="2655661" y="1127273"/>
                  </a:lnTo>
                  <a:lnTo>
                    <a:pt x="2795433" y="1127273"/>
                  </a:lnTo>
                  <a:lnTo>
                    <a:pt x="2935205" y="1002020"/>
                  </a:lnTo>
                  <a:lnTo>
                    <a:pt x="3074976" y="876768"/>
                  </a:lnTo>
                  <a:lnTo>
                    <a:pt x="3214748" y="876768"/>
                  </a:lnTo>
                  <a:lnTo>
                    <a:pt x="3354520" y="1002020"/>
                  </a:lnTo>
                  <a:lnTo>
                    <a:pt x="3494291" y="1002020"/>
                  </a:lnTo>
                </a:path>
              </a:pathLst>
            </a:custGeom>
            <a:ln w="27101" cap="flat">
              <a:solidFill>
                <a:srgbClr val="00377D">
                  <a:alpha val="50196"/>
                </a:srgbClr>
              </a:solidFill>
              <a:prstDash val="solid"/>
              <a:round/>
            </a:ln>
          </p:spPr>
          <p:txBody>
            <a:bodyPr/>
            <a:lstStyle/>
            <a:p/>
          </p:txBody>
        </p:sp>
        <p:sp>
          <p:nvSpPr>
            <p:cNvPr id="89" name="pl89"/>
            <p:cNvSpPr/>
            <p:nvPr/>
          </p:nvSpPr>
          <p:spPr>
            <a:xfrm>
              <a:off x="5335815" y="2438561"/>
              <a:ext cx="3494291" cy="1503031"/>
            </a:xfrm>
            <a:custGeom>
              <a:avLst/>
              <a:pathLst>
                <a:path w="3494291" h="1503031">
                  <a:moveTo>
                    <a:pt x="0" y="125252"/>
                  </a:moveTo>
                  <a:lnTo>
                    <a:pt x="139771" y="0"/>
                  </a:lnTo>
                  <a:lnTo>
                    <a:pt x="279543" y="0"/>
                  </a:lnTo>
                  <a:lnTo>
                    <a:pt x="419315" y="125252"/>
                  </a:lnTo>
                  <a:lnTo>
                    <a:pt x="559086" y="375757"/>
                  </a:lnTo>
                  <a:lnTo>
                    <a:pt x="698858" y="626262"/>
                  </a:lnTo>
                  <a:lnTo>
                    <a:pt x="838630" y="751515"/>
                  </a:lnTo>
                  <a:lnTo>
                    <a:pt x="978401" y="626262"/>
                  </a:lnTo>
                  <a:lnTo>
                    <a:pt x="1118173" y="1002020"/>
                  </a:lnTo>
                  <a:lnTo>
                    <a:pt x="1257945" y="1252525"/>
                  </a:lnTo>
                  <a:lnTo>
                    <a:pt x="1397716" y="1503031"/>
                  </a:lnTo>
                  <a:lnTo>
                    <a:pt x="1537488" y="1377778"/>
                  </a:lnTo>
                  <a:lnTo>
                    <a:pt x="1677260" y="1127273"/>
                  </a:lnTo>
                  <a:lnTo>
                    <a:pt x="1817031" y="1377778"/>
                  </a:lnTo>
                  <a:lnTo>
                    <a:pt x="1956803" y="1252525"/>
                  </a:lnTo>
                  <a:lnTo>
                    <a:pt x="2096575" y="1252525"/>
                  </a:lnTo>
                  <a:lnTo>
                    <a:pt x="2236346" y="1127273"/>
                  </a:lnTo>
                  <a:lnTo>
                    <a:pt x="2376118" y="1252525"/>
                  </a:lnTo>
                  <a:lnTo>
                    <a:pt x="2515890" y="1127273"/>
                  </a:lnTo>
                  <a:lnTo>
                    <a:pt x="2655661" y="1127273"/>
                  </a:lnTo>
                  <a:lnTo>
                    <a:pt x="2795433" y="1377778"/>
                  </a:lnTo>
                  <a:lnTo>
                    <a:pt x="2935205" y="1127273"/>
                  </a:lnTo>
                  <a:lnTo>
                    <a:pt x="3074976" y="876768"/>
                  </a:lnTo>
                  <a:lnTo>
                    <a:pt x="3214748" y="1002020"/>
                  </a:lnTo>
                  <a:lnTo>
                    <a:pt x="3354520" y="1127273"/>
                  </a:lnTo>
                  <a:lnTo>
                    <a:pt x="3494291" y="1002020"/>
                  </a:lnTo>
                </a:path>
              </a:pathLst>
            </a:custGeom>
            <a:ln w="27101" cap="flat">
              <a:solidFill>
                <a:srgbClr val="F26829">
                  <a:alpha val="50196"/>
                </a:srgbClr>
              </a:solidFill>
              <a:prstDash val="solid"/>
              <a:round/>
            </a:ln>
          </p:spPr>
          <p:txBody>
            <a:bodyPr/>
            <a:lstStyle/>
            <a:p/>
          </p:txBody>
        </p:sp>
        <p:sp>
          <p:nvSpPr>
            <p:cNvPr id="90" name="pl90"/>
            <p:cNvSpPr/>
            <p:nvPr/>
          </p:nvSpPr>
          <p:spPr>
            <a:xfrm>
              <a:off x="5335815" y="2438561"/>
              <a:ext cx="3494291" cy="1503031"/>
            </a:xfrm>
            <a:custGeom>
              <a:avLst/>
              <a:pathLst>
                <a:path w="3494291" h="1503031">
                  <a:moveTo>
                    <a:pt x="0" y="125252"/>
                  </a:moveTo>
                  <a:lnTo>
                    <a:pt x="139771" y="0"/>
                  </a:lnTo>
                  <a:lnTo>
                    <a:pt x="279543" y="0"/>
                  </a:lnTo>
                  <a:lnTo>
                    <a:pt x="419315" y="125252"/>
                  </a:lnTo>
                  <a:lnTo>
                    <a:pt x="559086" y="375757"/>
                  </a:lnTo>
                  <a:lnTo>
                    <a:pt x="698858" y="626262"/>
                  </a:lnTo>
                  <a:lnTo>
                    <a:pt x="838630" y="751515"/>
                  </a:lnTo>
                  <a:lnTo>
                    <a:pt x="978401" y="626262"/>
                  </a:lnTo>
                  <a:lnTo>
                    <a:pt x="1118173" y="1002020"/>
                  </a:lnTo>
                  <a:lnTo>
                    <a:pt x="1257945" y="1252525"/>
                  </a:lnTo>
                  <a:lnTo>
                    <a:pt x="1397716" y="1503031"/>
                  </a:lnTo>
                  <a:lnTo>
                    <a:pt x="1537488" y="1377778"/>
                  </a:lnTo>
                  <a:lnTo>
                    <a:pt x="1677260" y="1127273"/>
                  </a:lnTo>
                  <a:lnTo>
                    <a:pt x="1817031" y="1377778"/>
                  </a:lnTo>
                  <a:lnTo>
                    <a:pt x="1956803" y="1252525"/>
                  </a:lnTo>
                  <a:lnTo>
                    <a:pt x="2096575" y="1252525"/>
                  </a:lnTo>
                  <a:lnTo>
                    <a:pt x="2236346" y="1127273"/>
                  </a:lnTo>
                  <a:lnTo>
                    <a:pt x="2376118" y="1252525"/>
                  </a:lnTo>
                  <a:lnTo>
                    <a:pt x="2515890" y="1127273"/>
                  </a:lnTo>
                  <a:lnTo>
                    <a:pt x="2655661" y="1127273"/>
                  </a:lnTo>
                  <a:lnTo>
                    <a:pt x="2795433" y="1377778"/>
                  </a:lnTo>
                  <a:lnTo>
                    <a:pt x="2935205" y="1127273"/>
                  </a:lnTo>
                  <a:lnTo>
                    <a:pt x="3074976" y="876768"/>
                  </a:lnTo>
                  <a:lnTo>
                    <a:pt x="3214748" y="1002020"/>
                  </a:lnTo>
                  <a:lnTo>
                    <a:pt x="3354520" y="1127273"/>
                  </a:lnTo>
                  <a:lnTo>
                    <a:pt x="3494291" y="1002020"/>
                  </a:lnTo>
                </a:path>
              </a:pathLst>
            </a:custGeom>
            <a:ln w="65043" cap="flat">
              <a:solidFill>
                <a:srgbClr val="000000">
                  <a:alpha val="100000"/>
                </a:srgbClr>
              </a:solidFill>
              <a:prstDash val="solid"/>
              <a:round/>
            </a:ln>
          </p:spPr>
          <p:txBody>
            <a:bodyPr/>
            <a:lstStyle/>
            <a:p/>
          </p:txBody>
        </p:sp>
        <p:sp>
          <p:nvSpPr>
            <p:cNvPr id="91" name="pl91"/>
            <p:cNvSpPr/>
            <p:nvPr/>
          </p:nvSpPr>
          <p:spPr>
            <a:xfrm>
              <a:off x="5335815" y="2438561"/>
              <a:ext cx="3494291" cy="1503031"/>
            </a:xfrm>
            <a:custGeom>
              <a:avLst/>
              <a:pathLst>
                <a:path w="3494291" h="1503031">
                  <a:moveTo>
                    <a:pt x="0" y="125252"/>
                  </a:moveTo>
                  <a:lnTo>
                    <a:pt x="139771" y="0"/>
                  </a:lnTo>
                  <a:lnTo>
                    <a:pt x="279543" y="0"/>
                  </a:lnTo>
                  <a:lnTo>
                    <a:pt x="419315" y="125252"/>
                  </a:lnTo>
                  <a:lnTo>
                    <a:pt x="559086" y="375757"/>
                  </a:lnTo>
                  <a:lnTo>
                    <a:pt x="698858" y="626262"/>
                  </a:lnTo>
                  <a:lnTo>
                    <a:pt x="838630" y="751515"/>
                  </a:lnTo>
                  <a:lnTo>
                    <a:pt x="978401" y="626262"/>
                  </a:lnTo>
                  <a:lnTo>
                    <a:pt x="1118173" y="1002020"/>
                  </a:lnTo>
                  <a:lnTo>
                    <a:pt x="1257945" y="1252525"/>
                  </a:lnTo>
                  <a:lnTo>
                    <a:pt x="1397716" y="1503031"/>
                  </a:lnTo>
                  <a:lnTo>
                    <a:pt x="1537488" y="1377778"/>
                  </a:lnTo>
                  <a:lnTo>
                    <a:pt x="1677260" y="1127273"/>
                  </a:lnTo>
                  <a:lnTo>
                    <a:pt x="1817031" y="1377778"/>
                  </a:lnTo>
                  <a:lnTo>
                    <a:pt x="1956803" y="1252525"/>
                  </a:lnTo>
                  <a:lnTo>
                    <a:pt x="2096575" y="1252525"/>
                  </a:lnTo>
                  <a:lnTo>
                    <a:pt x="2236346" y="1127273"/>
                  </a:lnTo>
                  <a:lnTo>
                    <a:pt x="2376118" y="1252525"/>
                  </a:lnTo>
                  <a:lnTo>
                    <a:pt x="2515890" y="1127273"/>
                  </a:lnTo>
                  <a:lnTo>
                    <a:pt x="2655661" y="1127273"/>
                  </a:lnTo>
                  <a:lnTo>
                    <a:pt x="2795433" y="1377778"/>
                  </a:lnTo>
                  <a:lnTo>
                    <a:pt x="2935205" y="1127273"/>
                  </a:lnTo>
                  <a:lnTo>
                    <a:pt x="3074976" y="876768"/>
                  </a:lnTo>
                  <a:lnTo>
                    <a:pt x="3214748" y="1002020"/>
                  </a:lnTo>
                  <a:lnTo>
                    <a:pt x="3354520" y="1127273"/>
                  </a:lnTo>
                  <a:lnTo>
                    <a:pt x="3494291" y="1002020"/>
                  </a:lnTo>
                </a:path>
              </a:pathLst>
            </a:custGeom>
            <a:ln w="40651" cap="flat">
              <a:solidFill>
                <a:srgbClr val="F26829">
                  <a:alpha val="100000"/>
                </a:srgbClr>
              </a:solidFill>
              <a:prstDash val="solid"/>
              <a:round/>
            </a:ln>
          </p:spPr>
          <p:txBody>
            <a:bodyPr/>
            <a:lstStyle/>
            <a:p/>
          </p:txBody>
        </p:sp>
        <p:sp>
          <p:nvSpPr>
            <p:cNvPr id="92" name="pl92"/>
            <p:cNvSpPr/>
            <p:nvPr/>
          </p:nvSpPr>
          <p:spPr>
            <a:xfrm>
              <a:off x="5161100" y="5194118"/>
              <a:ext cx="3843721" cy="0"/>
            </a:xfrm>
            <a:custGeom>
              <a:avLst/>
              <a:pathLst>
                <a:path w="3843721" h="0">
                  <a:moveTo>
                    <a:pt x="0" y="0"/>
                  </a:moveTo>
                  <a:lnTo>
                    <a:pt x="3843721" y="0"/>
                  </a:lnTo>
                  <a:lnTo>
                    <a:pt x="3843721" y="0"/>
                  </a:lnTo>
                </a:path>
              </a:pathLst>
            </a:custGeom>
            <a:ln w="13550" cap="flat">
              <a:solidFill>
                <a:srgbClr val="BEBEBE">
                  <a:alpha val="100000"/>
                </a:srgbClr>
              </a:solidFill>
              <a:prstDash val="solid"/>
              <a:round/>
            </a:ln>
          </p:spPr>
          <p:txBody>
            <a:bodyPr/>
            <a:lstStyle/>
            <a:p/>
          </p:txBody>
        </p:sp>
        <p:sp>
          <p:nvSpPr>
            <p:cNvPr id="93" name="pl93"/>
            <p:cNvSpPr/>
            <p:nvPr/>
          </p:nvSpPr>
          <p:spPr>
            <a:xfrm>
              <a:off x="6034673" y="2638965"/>
              <a:ext cx="0" cy="425858"/>
            </a:xfrm>
            <a:custGeom>
              <a:avLst/>
              <a:pathLst>
                <a:path w="0" h="425858">
                  <a:moveTo>
                    <a:pt x="0" y="0"/>
                  </a:moveTo>
                  <a:lnTo>
                    <a:pt x="0" y="425858"/>
                  </a:lnTo>
                </a:path>
              </a:pathLst>
            </a:custGeom>
            <a:ln w="13550" cap="flat">
              <a:solidFill>
                <a:srgbClr val="000000">
                  <a:alpha val="100000"/>
                </a:srgbClr>
              </a:solidFill>
              <a:prstDash val="dot"/>
              <a:round/>
            </a:ln>
          </p:spPr>
          <p:txBody>
            <a:bodyPr/>
            <a:lstStyle/>
            <a:p/>
          </p:txBody>
        </p:sp>
        <p:sp>
          <p:nvSpPr>
            <p:cNvPr id="94" name="pl94"/>
            <p:cNvSpPr/>
            <p:nvPr/>
          </p:nvSpPr>
          <p:spPr>
            <a:xfrm>
              <a:off x="6733532" y="3691087"/>
              <a:ext cx="0" cy="250505"/>
            </a:xfrm>
            <a:custGeom>
              <a:avLst/>
              <a:pathLst>
                <a:path w="0" h="250505">
                  <a:moveTo>
                    <a:pt x="0" y="0"/>
                  </a:moveTo>
                  <a:lnTo>
                    <a:pt x="0" y="250505"/>
                  </a:lnTo>
                </a:path>
              </a:pathLst>
            </a:custGeom>
            <a:ln w="13550" cap="flat">
              <a:solidFill>
                <a:srgbClr val="000000">
                  <a:alpha val="100000"/>
                </a:srgbClr>
              </a:solidFill>
              <a:prstDash val="dot"/>
              <a:round/>
            </a:ln>
          </p:spPr>
          <p:txBody>
            <a:bodyPr/>
            <a:lstStyle/>
            <a:p/>
          </p:txBody>
        </p:sp>
        <p:sp>
          <p:nvSpPr>
            <p:cNvPr id="95" name="pl95"/>
            <p:cNvSpPr/>
            <p:nvPr/>
          </p:nvSpPr>
          <p:spPr>
            <a:xfrm>
              <a:off x="7432390" y="3390481"/>
              <a:ext cx="0" cy="300606"/>
            </a:xfrm>
            <a:custGeom>
              <a:avLst/>
              <a:pathLst>
                <a:path w="0" h="300606">
                  <a:moveTo>
                    <a:pt x="0" y="0"/>
                  </a:moveTo>
                  <a:lnTo>
                    <a:pt x="0" y="300606"/>
                  </a:lnTo>
                </a:path>
              </a:pathLst>
            </a:custGeom>
            <a:ln w="13550" cap="flat">
              <a:solidFill>
                <a:srgbClr val="000000">
                  <a:alpha val="100000"/>
                </a:srgbClr>
              </a:solidFill>
              <a:prstDash val="dot"/>
              <a:round/>
            </a:ln>
          </p:spPr>
          <p:txBody>
            <a:bodyPr/>
            <a:lstStyle/>
            <a:p/>
          </p:txBody>
        </p:sp>
        <p:sp>
          <p:nvSpPr>
            <p:cNvPr id="96" name="pl96"/>
            <p:cNvSpPr/>
            <p:nvPr/>
          </p:nvSpPr>
          <p:spPr>
            <a:xfrm>
              <a:off x="7991477" y="3240178"/>
              <a:ext cx="0" cy="325656"/>
            </a:xfrm>
            <a:custGeom>
              <a:avLst/>
              <a:pathLst>
                <a:path w="0" h="325656">
                  <a:moveTo>
                    <a:pt x="0" y="0"/>
                  </a:moveTo>
                  <a:lnTo>
                    <a:pt x="0" y="325656"/>
                  </a:lnTo>
                </a:path>
              </a:pathLst>
            </a:custGeom>
            <a:ln w="13550" cap="flat">
              <a:solidFill>
                <a:srgbClr val="000000">
                  <a:alpha val="100000"/>
                </a:srgbClr>
              </a:solidFill>
              <a:prstDash val="dot"/>
              <a:round/>
            </a:ln>
          </p:spPr>
          <p:txBody>
            <a:bodyPr/>
            <a:lstStyle/>
            <a:p/>
          </p:txBody>
        </p:sp>
        <p:sp>
          <p:nvSpPr>
            <p:cNvPr id="97" name="pl97"/>
            <p:cNvSpPr/>
            <p:nvPr/>
          </p:nvSpPr>
          <p:spPr>
            <a:xfrm>
              <a:off x="8690335" y="3240178"/>
              <a:ext cx="0" cy="325656"/>
            </a:xfrm>
            <a:custGeom>
              <a:avLst/>
              <a:pathLst>
                <a:path w="0" h="325656">
                  <a:moveTo>
                    <a:pt x="0" y="0"/>
                  </a:moveTo>
                  <a:lnTo>
                    <a:pt x="0" y="325656"/>
                  </a:lnTo>
                </a:path>
              </a:pathLst>
            </a:custGeom>
            <a:ln w="13550" cap="flat">
              <a:solidFill>
                <a:srgbClr val="000000">
                  <a:alpha val="100000"/>
                </a:srgbClr>
              </a:solidFill>
              <a:prstDash val="dot"/>
              <a:round/>
            </a:ln>
          </p:spPr>
          <p:txBody>
            <a:bodyPr/>
            <a:lstStyle/>
            <a:p/>
          </p:txBody>
        </p:sp>
        <p:sp>
          <p:nvSpPr>
            <p:cNvPr id="98" name="pl98"/>
            <p:cNvSpPr/>
            <p:nvPr/>
          </p:nvSpPr>
          <p:spPr>
            <a:xfrm>
              <a:off x="8830107" y="3089874"/>
              <a:ext cx="0" cy="350707"/>
            </a:xfrm>
            <a:custGeom>
              <a:avLst/>
              <a:pathLst>
                <a:path w="0" h="350707">
                  <a:moveTo>
                    <a:pt x="0" y="0"/>
                  </a:moveTo>
                  <a:lnTo>
                    <a:pt x="0" y="350707"/>
                  </a:lnTo>
                </a:path>
              </a:pathLst>
            </a:custGeom>
            <a:ln w="13550" cap="flat">
              <a:solidFill>
                <a:srgbClr val="000000">
                  <a:alpha val="100000"/>
                </a:srgbClr>
              </a:solidFill>
              <a:prstDash val="dot"/>
              <a:round/>
            </a:ln>
          </p:spPr>
          <p:txBody>
            <a:bodyPr/>
            <a:lstStyle/>
            <a:p/>
          </p:txBody>
        </p:sp>
        <p:sp>
          <p:nvSpPr>
            <p:cNvPr id="99" name="pg99"/>
            <p:cNvSpPr/>
            <p:nvPr/>
          </p:nvSpPr>
          <p:spPr>
            <a:xfrm>
              <a:off x="5249226" y="2271135"/>
              <a:ext cx="173178" cy="133035"/>
            </a:xfrm>
            <a:custGeom>
              <a:avLst/>
              <a:pathLst>
                <a:path w="173178" h="133035">
                  <a:moveTo>
                    <a:pt x="18212" y="133035"/>
                  </a:moveTo>
                  <a:lnTo>
                    <a:pt x="154965" y="133035"/>
                  </a:lnTo>
                  <a:lnTo>
                    <a:pt x="154232" y="133021"/>
                  </a:lnTo>
                  <a:lnTo>
                    <a:pt x="157161" y="132903"/>
                  </a:lnTo>
                  <a:lnTo>
                    <a:pt x="160032" y="132316"/>
                  </a:lnTo>
                  <a:lnTo>
                    <a:pt x="162773" y="131277"/>
                  </a:lnTo>
                  <a:lnTo>
                    <a:pt x="165311" y="129812"/>
                  </a:lnTo>
                  <a:lnTo>
                    <a:pt x="167581" y="127958"/>
                  </a:lnTo>
                  <a:lnTo>
                    <a:pt x="169525" y="125764"/>
                  </a:lnTo>
                  <a:lnTo>
                    <a:pt x="171091" y="123287"/>
                  </a:lnTo>
                  <a:lnTo>
                    <a:pt x="172240" y="120590"/>
                  </a:lnTo>
                  <a:lnTo>
                    <a:pt x="172942" y="117745"/>
                  </a:lnTo>
                  <a:lnTo>
                    <a:pt x="173178" y="114823"/>
                  </a:lnTo>
                  <a:lnTo>
                    <a:pt x="173178" y="18212"/>
                  </a:lnTo>
                  <a:lnTo>
                    <a:pt x="172942" y="15290"/>
                  </a:lnTo>
                  <a:lnTo>
                    <a:pt x="172240" y="12444"/>
                  </a:lnTo>
                  <a:lnTo>
                    <a:pt x="171091" y="9748"/>
                  </a:lnTo>
                  <a:lnTo>
                    <a:pt x="169525" y="7271"/>
                  </a:lnTo>
                  <a:lnTo>
                    <a:pt x="167581" y="5077"/>
                  </a:lnTo>
                  <a:lnTo>
                    <a:pt x="165311" y="3223"/>
                  </a:lnTo>
                  <a:lnTo>
                    <a:pt x="162773" y="1758"/>
                  </a:lnTo>
                  <a:lnTo>
                    <a:pt x="160032" y="719"/>
                  </a:lnTo>
                  <a:lnTo>
                    <a:pt x="157161" y="132"/>
                  </a:lnTo>
                  <a:lnTo>
                    <a:pt x="1549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0" name="tx100"/>
            <p:cNvSpPr/>
            <p:nvPr/>
          </p:nvSpPr>
          <p:spPr>
            <a:xfrm>
              <a:off x="5279579" y="2301488"/>
              <a:ext cx="112471"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21</a:t>
              </a:r>
            </a:p>
          </p:txBody>
        </p:sp>
        <p:sp>
          <p:nvSpPr>
            <p:cNvPr id="101" name="pg101"/>
            <p:cNvSpPr/>
            <p:nvPr/>
          </p:nvSpPr>
          <p:spPr>
            <a:xfrm>
              <a:off x="5948084" y="2772145"/>
              <a:ext cx="173178" cy="133035"/>
            </a:xfrm>
            <a:custGeom>
              <a:avLst/>
              <a:pathLst>
                <a:path w="173178" h="133035">
                  <a:moveTo>
                    <a:pt x="18212" y="133035"/>
                  </a:moveTo>
                  <a:lnTo>
                    <a:pt x="154965" y="133035"/>
                  </a:lnTo>
                  <a:lnTo>
                    <a:pt x="154232" y="133021"/>
                  </a:lnTo>
                  <a:lnTo>
                    <a:pt x="157161" y="132903"/>
                  </a:lnTo>
                  <a:lnTo>
                    <a:pt x="160032" y="132316"/>
                  </a:lnTo>
                  <a:lnTo>
                    <a:pt x="162773" y="131277"/>
                  </a:lnTo>
                  <a:lnTo>
                    <a:pt x="165311" y="129812"/>
                  </a:lnTo>
                  <a:lnTo>
                    <a:pt x="167581" y="127958"/>
                  </a:lnTo>
                  <a:lnTo>
                    <a:pt x="169525" y="125764"/>
                  </a:lnTo>
                  <a:lnTo>
                    <a:pt x="171091" y="123287"/>
                  </a:lnTo>
                  <a:lnTo>
                    <a:pt x="172240" y="120590"/>
                  </a:lnTo>
                  <a:lnTo>
                    <a:pt x="172942" y="117745"/>
                  </a:lnTo>
                  <a:lnTo>
                    <a:pt x="173178" y="114823"/>
                  </a:lnTo>
                  <a:lnTo>
                    <a:pt x="173178" y="18212"/>
                  </a:lnTo>
                  <a:lnTo>
                    <a:pt x="172942" y="15290"/>
                  </a:lnTo>
                  <a:lnTo>
                    <a:pt x="172240" y="12444"/>
                  </a:lnTo>
                  <a:lnTo>
                    <a:pt x="171091" y="9748"/>
                  </a:lnTo>
                  <a:lnTo>
                    <a:pt x="169525" y="7271"/>
                  </a:lnTo>
                  <a:lnTo>
                    <a:pt x="167581" y="5077"/>
                  </a:lnTo>
                  <a:lnTo>
                    <a:pt x="165311" y="3223"/>
                  </a:lnTo>
                  <a:lnTo>
                    <a:pt x="162773" y="1758"/>
                  </a:lnTo>
                  <a:lnTo>
                    <a:pt x="160032" y="719"/>
                  </a:lnTo>
                  <a:lnTo>
                    <a:pt x="157161" y="132"/>
                  </a:lnTo>
                  <a:lnTo>
                    <a:pt x="1549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2" name="tx102"/>
            <p:cNvSpPr/>
            <p:nvPr/>
          </p:nvSpPr>
          <p:spPr>
            <a:xfrm>
              <a:off x="5978438" y="2802499"/>
              <a:ext cx="112471"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17</a:t>
              </a:r>
            </a:p>
          </p:txBody>
        </p:sp>
        <p:sp>
          <p:nvSpPr>
            <p:cNvPr id="103" name="pg103"/>
            <p:cNvSpPr/>
            <p:nvPr/>
          </p:nvSpPr>
          <p:spPr>
            <a:xfrm>
              <a:off x="6646943" y="3648913"/>
              <a:ext cx="173177" cy="133035"/>
            </a:xfrm>
            <a:custGeom>
              <a:avLst/>
              <a:pathLst>
                <a:path w="173177" h="133035">
                  <a:moveTo>
                    <a:pt x="18212" y="133035"/>
                  </a:moveTo>
                  <a:lnTo>
                    <a:pt x="154965" y="133035"/>
                  </a:lnTo>
                  <a:lnTo>
                    <a:pt x="154232" y="133021"/>
                  </a:lnTo>
                  <a:lnTo>
                    <a:pt x="157161" y="132903"/>
                  </a:lnTo>
                  <a:lnTo>
                    <a:pt x="160032" y="132316"/>
                  </a:lnTo>
                  <a:lnTo>
                    <a:pt x="162773" y="131277"/>
                  </a:lnTo>
                  <a:lnTo>
                    <a:pt x="165311" y="129812"/>
                  </a:lnTo>
                  <a:lnTo>
                    <a:pt x="167581" y="127958"/>
                  </a:lnTo>
                  <a:lnTo>
                    <a:pt x="169525" y="125764"/>
                  </a:lnTo>
                  <a:lnTo>
                    <a:pt x="171091" y="123287"/>
                  </a:lnTo>
                  <a:lnTo>
                    <a:pt x="172240" y="120590"/>
                  </a:lnTo>
                  <a:lnTo>
                    <a:pt x="172942" y="117745"/>
                  </a:lnTo>
                  <a:lnTo>
                    <a:pt x="173177" y="114823"/>
                  </a:lnTo>
                  <a:lnTo>
                    <a:pt x="173177" y="18212"/>
                  </a:lnTo>
                  <a:lnTo>
                    <a:pt x="172942" y="15290"/>
                  </a:lnTo>
                  <a:lnTo>
                    <a:pt x="172240" y="12444"/>
                  </a:lnTo>
                  <a:lnTo>
                    <a:pt x="171091" y="9748"/>
                  </a:lnTo>
                  <a:lnTo>
                    <a:pt x="169525" y="7271"/>
                  </a:lnTo>
                  <a:lnTo>
                    <a:pt x="167581" y="5077"/>
                  </a:lnTo>
                  <a:lnTo>
                    <a:pt x="165311" y="3223"/>
                  </a:lnTo>
                  <a:lnTo>
                    <a:pt x="162773" y="1758"/>
                  </a:lnTo>
                  <a:lnTo>
                    <a:pt x="160032" y="719"/>
                  </a:lnTo>
                  <a:lnTo>
                    <a:pt x="157161" y="132"/>
                  </a:lnTo>
                  <a:lnTo>
                    <a:pt x="1549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4" name="tx104"/>
            <p:cNvSpPr/>
            <p:nvPr/>
          </p:nvSpPr>
          <p:spPr>
            <a:xfrm>
              <a:off x="6677296" y="3679267"/>
              <a:ext cx="112471"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10</a:t>
              </a:r>
            </a:p>
          </p:txBody>
        </p:sp>
        <p:sp>
          <p:nvSpPr>
            <p:cNvPr id="105" name="pg105"/>
            <p:cNvSpPr/>
            <p:nvPr/>
          </p:nvSpPr>
          <p:spPr>
            <a:xfrm>
              <a:off x="7345801" y="3398408"/>
              <a:ext cx="173178" cy="133035"/>
            </a:xfrm>
            <a:custGeom>
              <a:avLst/>
              <a:pathLst>
                <a:path w="173178" h="133035">
                  <a:moveTo>
                    <a:pt x="18212" y="133035"/>
                  </a:moveTo>
                  <a:lnTo>
                    <a:pt x="154965" y="133035"/>
                  </a:lnTo>
                  <a:lnTo>
                    <a:pt x="154232" y="133021"/>
                  </a:lnTo>
                  <a:lnTo>
                    <a:pt x="157161" y="132903"/>
                  </a:lnTo>
                  <a:lnTo>
                    <a:pt x="160032" y="132316"/>
                  </a:lnTo>
                  <a:lnTo>
                    <a:pt x="162773" y="131277"/>
                  </a:lnTo>
                  <a:lnTo>
                    <a:pt x="165311" y="129812"/>
                  </a:lnTo>
                  <a:lnTo>
                    <a:pt x="167581" y="127958"/>
                  </a:lnTo>
                  <a:lnTo>
                    <a:pt x="169525" y="125764"/>
                  </a:lnTo>
                  <a:lnTo>
                    <a:pt x="171091" y="123287"/>
                  </a:lnTo>
                  <a:lnTo>
                    <a:pt x="172240" y="120590"/>
                  </a:lnTo>
                  <a:lnTo>
                    <a:pt x="172942" y="117745"/>
                  </a:lnTo>
                  <a:lnTo>
                    <a:pt x="173178" y="114823"/>
                  </a:lnTo>
                  <a:lnTo>
                    <a:pt x="173178" y="18212"/>
                  </a:lnTo>
                  <a:lnTo>
                    <a:pt x="172942" y="15290"/>
                  </a:lnTo>
                  <a:lnTo>
                    <a:pt x="172240" y="12444"/>
                  </a:lnTo>
                  <a:lnTo>
                    <a:pt x="171091" y="9748"/>
                  </a:lnTo>
                  <a:lnTo>
                    <a:pt x="169525" y="7271"/>
                  </a:lnTo>
                  <a:lnTo>
                    <a:pt x="167581" y="5077"/>
                  </a:lnTo>
                  <a:lnTo>
                    <a:pt x="165311" y="3223"/>
                  </a:lnTo>
                  <a:lnTo>
                    <a:pt x="162773" y="1758"/>
                  </a:lnTo>
                  <a:lnTo>
                    <a:pt x="160032" y="719"/>
                  </a:lnTo>
                  <a:lnTo>
                    <a:pt x="157161" y="132"/>
                  </a:lnTo>
                  <a:lnTo>
                    <a:pt x="1549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6" name="tx106"/>
            <p:cNvSpPr/>
            <p:nvPr/>
          </p:nvSpPr>
          <p:spPr>
            <a:xfrm>
              <a:off x="7376154" y="3428761"/>
              <a:ext cx="112471"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12</a:t>
              </a:r>
            </a:p>
          </p:txBody>
        </p:sp>
        <p:sp>
          <p:nvSpPr>
            <p:cNvPr id="107" name="pg107"/>
            <p:cNvSpPr/>
            <p:nvPr/>
          </p:nvSpPr>
          <p:spPr>
            <a:xfrm>
              <a:off x="7904888" y="3273155"/>
              <a:ext cx="173177" cy="133035"/>
            </a:xfrm>
            <a:custGeom>
              <a:avLst/>
              <a:pathLst>
                <a:path w="173177" h="133035">
                  <a:moveTo>
                    <a:pt x="18212" y="133035"/>
                  </a:moveTo>
                  <a:lnTo>
                    <a:pt x="154965" y="133035"/>
                  </a:lnTo>
                  <a:lnTo>
                    <a:pt x="154232" y="133021"/>
                  </a:lnTo>
                  <a:lnTo>
                    <a:pt x="157161" y="132903"/>
                  </a:lnTo>
                  <a:lnTo>
                    <a:pt x="160032" y="132316"/>
                  </a:lnTo>
                  <a:lnTo>
                    <a:pt x="162773" y="131277"/>
                  </a:lnTo>
                  <a:lnTo>
                    <a:pt x="165311" y="129812"/>
                  </a:lnTo>
                  <a:lnTo>
                    <a:pt x="167581" y="127958"/>
                  </a:lnTo>
                  <a:lnTo>
                    <a:pt x="169525" y="125764"/>
                  </a:lnTo>
                  <a:lnTo>
                    <a:pt x="171091" y="123287"/>
                  </a:lnTo>
                  <a:lnTo>
                    <a:pt x="172240" y="120590"/>
                  </a:lnTo>
                  <a:lnTo>
                    <a:pt x="172942" y="117745"/>
                  </a:lnTo>
                  <a:lnTo>
                    <a:pt x="173177" y="114823"/>
                  </a:lnTo>
                  <a:lnTo>
                    <a:pt x="173177" y="18212"/>
                  </a:lnTo>
                  <a:lnTo>
                    <a:pt x="172942" y="15290"/>
                  </a:lnTo>
                  <a:lnTo>
                    <a:pt x="172240" y="12444"/>
                  </a:lnTo>
                  <a:lnTo>
                    <a:pt x="171091" y="9748"/>
                  </a:lnTo>
                  <a:lnTo>
                    <a:pt x="169525" y="7271"/>
                  </a:lnTo>
                  <a:lnTo>
                    <a:pt x="167581" y="5077"/>
                  </a:lnTo>
                  <a:lnTo>
                    <a:pt x="165311" y="3223"/>
                  </a:lnTo>
                  <a:lnTo>
                    <a:pt x="162773" y="1758"/>
                  </a:lnTo>
                  <a:lnTo>
                    <a:pt x="160032" y="719"/>
                  </a:lnTo>
                  <a:lnTo>
                    <a:pt x="157161" y="132"/>
                  </a:lnTo>
                  <a:lnTo>
                    <a:pt x="1549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8" name="tx108"/>
            <p:cNvSpPr/>
            <p:nvPr/>
          </p:nvSpPr>
          <p:spPr>
            <a:xfrm>
              <a:off x="7935241" y="3303509"/>
              <a:ext cx="112471"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13</a:t>
              </a:r>
            </a:p>
          </p:txBody>
        </p:sp>
        <p:sp>
          <p:nvSpPr>
            <p:cNvPr id="109" name="pg109"/>
            <p:cNvSpPr/>
            <p:nvPr/>
          </p:nvSpPr>
          <p:spPr>
            <a:xfrm>
              <a:off x="8603746" y="3273155"/>
              <a:ext cx="173177" cy="133035"/>
            </a:xfrm>
            <a:custGeom>
              <a:avLst/>
              <a:pathLst>
                <a:path w="173177" h="133035">
                  <a:moveTo>
                    <a:pt x="18212" y="133035"/>
                  </a:moveTo>
                  <a:lnTo>
                    <a:pt x="154965" y="133035"/>
                  </a:lnTo>
                  <a:lnTo>
                    <a:pt x="154232" y="133021"/>
                  </a:lnTo>
                  <a:lnTo>
                    <a:pt x="157161" y="132903"/>
                  </a:lnTo>
                  <a:lnTo>
                    <a:pt x="160032" y="132316"/>
                  </a:lnTo>
                  <a:lnTo>
                    <a:pt x="162773" y="131277"/>
                  </a:lnTo>
                  <a:lnTo>
                    <a:pt x="165311" y="129812"/>
                  </a:lnTo>
                  <a:lnTo>
                    <a:pt x="167581" y="127958"/>
                  </a:lnTo>
                  <a:lnTo>
                    <a:pt x="169525" y="125764"/>
                  </a:lnTo>
                  <a:lnTo>
                    <a:pt x="171091" y="123287"/>
                  </a:lnTo>
                  <a:lnTo>
                    <a:pt x="172240" y="120590"/>
                  </a:lnTo>
                  <a:lnTo>
                    <a:pt x="172942" y="117745"/>
                  </a:lnTo>
                  <a:lnTo>
                    <a:pt x="173177" y="114823"/>
                  </a:lnTo>
                  <a:lnTo>
                    <a:pt x="173177" y="18212"/>
                  </a:lnTo>
                  <a:lnTo>
                    <a:pt x="172942" y="15290"/>
                  </a:lnTo>
                  <a:lnTo>
                    <a:pt x="172240" y="12444"/>
                  </a:lnTo>
                  <a:lnTo>
                    <a:pt x="171091" y="9748"/>
                  </a:lnTo>
                  <a:lnTo>
                    <a:pt x="169525" y="7271"/>
                  </a:lnTo>
                  <a:lnTo>
                    <a:pt x="167581" y="5077"/>
                  </a:lnTo>
                  <a:lnTo>
                    <a:pt x="165311" y="3223"/>
                  </a:lnTo>
                  <a:lnTo>
                    <a:pt x="162773" y="1758"/>
                  </a:lnTo>
                  <a:lnTo>
                    <a:pt x="160032" y="719"/>
                  </a:lnTo>
                  <a:lnTo>
                    <a:pt x="157161" y="132"/>
                  </a:lnTo>
                  <a:lnTo>
                    <a:pt x="1549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0" name="tx110"/>
            <p:cNvSpPr/>
            <p:nvPr/>
          </p:nvSpPr>
          <p:spPr>
            <a:xfrm>
              <a:off x="8634100" y="3303509"/>
              <a:ext cx="112471"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13</a:t>
              </a:r>
            </a:p>
          </p:txBody>
        </p:sp>
        <p:sp>
          <p:nvSpPr>
            <p:cNvPr id="111" name="pg111"/>
            <p:cNvSpPr/>
            <p:nvPr/>
          </p:nvSpPr>
          <p:spPr>
            <a:xfrm>
              <a:off x="8743518" y="3147903"/>
              <a:ext cx="173177" cy="133035"/>
            </a:xfrm>
            <a:custGeom>
              <a:avLst/>
              <a:pathLst>
                <a:path w="173177" h="133035">
                  <a:moveTo>
                    <a:pt x="18212" y="133035"/>
                  </a:moveTo>
                  <a:lnTo>
                    <a:pt x="154965" y="133035"/>
                  </a:lnTo>
                  <a:lnTo>
                    <a:pt x="154232" y="133021"/>
                  </a:lnTo>
                  <a:lnTo>
                    <a:pt x="157161" y="132903"/>
                  </a:lnTo>
                  <a:lnTo>
                    <a:pt x="160032" y="132316"/>
                  </a:lnTo>
                  <a:lnTo>
                    <a:pt x="162773" y="131277"/>
                  </a:lnTo>
                  <a:lnTo>
                    <a:pt x="165311" y="129812"/>
                  </a:lnTo>
                  <a:lnTo>
                    <a:pt x="167581" y="127958"/>
                  </a:lnTo>
                  <a:lnTo>
                    <a:pt x="169525" y="125764"/>
                  </a:lnTo>
                  <a:lnTo>
                    <a:pt x="171091" y="123287"/>
                  </a:lnTo>
                  <a:lnTo>
                    <a:pt x="172240" y="120590"/>
                  </a:lnTo>
                  <a:lnTo>
                    <a:pt x="172942" y="117745"/>
                  </a:lnTo>
                  <a:lnTo>
                    <a:pt x="173177" y="114823"/>
                  </a:lnTo>
                  <a:lnTo>
                    <a:pt x="173177" y="18212"/>
                  </a:lnTo>
                  <a:lnTo>
                    <a:pt x="172942" y="15290"/>
                  </a:lnTo>
                  <a:lnTo>
                    <a:pt x="172240" y="12444"/>
                  </a:lnTo>
                  <a:lnTo>
                    <a:pt x="171091" y="9748"/>
                  </a:lnTo>
                  <a:lnTo>
                    <a:pt x="169525" y="7271"/>
                  </a:lnTo>
                  <a:lnTo>
                    <a:pt x="167581" y="5077"/>
                  </a:lnTo>
                  <a:lnTo>
                    <a:pt x="165311" y="3223"/>
                  </a:lnTo>
                  <a:lnTo>
                    <a:pt x="162773" y="1758"/>
                  </a:lnTo>
                  <a:lnTo>
                    <a:pt x="160032" y="719"/>
                  </a:lnTo>
                  <a:lnTo>
                    <a:pt x="157161" y="132"/>
                  </a:lnTo>
                  <a:lnTo>
                    <a:pt x="1549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2" name="tx112"/>
            <p:cNvSpPr/>
            <p:nvPr/>
          </p:nvSpPr>
          <p:spPr>
            <a:xfrm>
              <a:off x="8773871" y="3178256"/>
              <a:ext cx="112471"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14</a:t>
              </a:r>
            </a:p>
          </p:txBody>
        </p:sp>
        <p:sp>
          <p:nvSpPr>
            <p:cNvPr id="113" name="tx113"/>
            <p:cNvSpPr/>
            <p:nvPr/>
          </p:nvSpPr>
          <p:spPr>
            <a:xfrm>
              <a:off x="8949646" y="4397340"/>
              <a:ext cx="7031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377D">
                      <a:alpha val="100000"/>
                    </a:srgbClr>
                  </a:solidFill>
                  <a:latin typeface="Arial"/>
                  <a:cs typeface="Arial"/>
                </a:rPr>
                <a:t>6</a:t>
              </a:r>
            </a:p>
          </p:txBody>
        </p:sp>
        <p:sp>
          <p:nvSpPr>
            <p:cNvPr id="114" name="tx114"/>
            <p:cNvSpPr/>
            <p:nvPr/>
          </p:nvSpPr>
          <p:spPr>
            <a:xfrm>
              <a:off x="5020746" y="5144100"/>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115" name="tx115"/>
            <p:cNvSpPr/>
            <p:nvPr/>
          </p:nvSpPr>
          <p:spPr>
            <a:xfrm>
              <a:off x="5020746" y="4517837"/>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a:t>
              </a:r>
            </a:p>
          </p:txBody>
        </p:sp>
        <p:sp>
          <p:nvSpPr>
            <p:cNvPr id="116" name="tx116"/>
            <p:cNvSpPr/>
            <p:nvPr/>
          </p:nvSpPr>
          <p:spPr>
            <a:xfrm>
              <a:off x="4943022" y="3891574"/>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a:t>
              </a:r>
            </a:p>
          </p:txBody>
        </p:sp>
        <p:sp>
          <p:nvSpPr>
            <p:cNvPr id="117" name="tx117"/>
            <p:cNvSpPr/>
            <p:nvPr/>
          </p:nvSpPr>
          <p:spPr>
            <a:xfrm>
              <a:off x="4943022" y="3265311"/>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15</a:t>
              </a:r>
            </a:p>
          </p:txBody>
        </p:sp>
        <p:sp>
          <p:nvSpPr>
            <p:cNvPr id="118" name="tx118"/>
            <p:cNvSpPr/>
            <p:nvPr/>
          </p:nvSpPr>
          <p:spPr>
            <a:xfrm>
              <a:off x="4943022" y="2639049"/>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a:t>
              </a:r>
            </a:p>
          </p:txBody>
        </p:sp>
        <p:sp>
          <p:nvSpPr>
            <p:cNvPr id="119" name="tx119"/>
            <p:cNvSpPr/>
            <p:nvPr/>
          </p:nvSpPr>
          <p:spPr>
            <a:xfrm>
              <a:off x="4943022" y="2012786"/>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25</a:t>
              </a:r>
            </a:p>
          </p:txBody>
        </p:sp>
        <p:sp>
          <p:nvSpPr>
            <p:cNvPr id="120" name="tx120"/>
            <p:cNvSpPr/>
            <p:nvPr/>
          </p:nvSpPr>
          <p:spPr>
            <a:xfrm rot="-5400000">
              <a:off x="5194449"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2000</a:t>
              </a:r>
            </a:p>
          </p:txBody>
        </p:sp>
        <p:sp>
          <p:nvSpPr>
            <p:cNvPr id="121" name="tx121"/>
            <p:cNvSpPr/>
            <p:nvPr/>
          </p:nvSpPr>
          <p:spPr>
            <a:xfrm rot="-5400000">
              <a:off x="5893307"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2005</a:t>
              </a:r>
            </a:p>
          </p:txBody>
        </p:sp>
        <p:sp>
          <p:nvSpPr>
            <p:cNvPr id="122" name="tx122"/>
            <p:cNvSpPr/>
            <p:nvPr/>
          </p:nvSpPr>
          <p:spPr>
            <a:xfrm rot="-5400000">
              <a:off x="6592165"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2010</a:t>
              </a:r>
            </a:p>
          </p:txBody>
        </p:sp>
        <p:sp>
          <p:nvSpPr>
            <p:cNvPr id="123" name="tx123"/>
            <p:cNvSpPr/>
            <p:nvPr/>
          </p:nvSpPr>
          <p:spPr>
            <a:xfrm rot="-5400000">
              <a:off x="7291024"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2015</a:t>
              </a:r>
            </a:p>
          </p:txBody>
        </p:sp>
        <p:sp>
          <p:nvSpPr>
            <p:cNvPr id="124" name="tx124"/>
            <p:cNvSpPr/>
            <p:nvPr/>
          </p:nvSpPr>
          <p:spPr>
            <a:xfrm rot="-5400000">
              <a:off x="7850111"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125" name="tx125"/>
            <p:cNvSpPr/>
            <p:nvPr/>
          </p:nvSpPr>
          <p:spPr>
            <a:xfrm rot="-5400000">
              <a:off x="8548969"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126" name="tx126"/>
            <p:cNvSpPr/>
            <p:nvPr/>
          </p:nvSpPr>
          <p:spPr>
            <a:xfrm rot="-5400000">
              <a:off x="8688741"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127" name="tx127"/>
            <p:cNvSpPr/>
            <p:nvPr/>
          </p:nvSpPr>
          <p:spPr>
            <a:xfrm rot="-5400000">
              <a:off x="4288950" y="3641069"/>
              <a:ext cx="107963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Drop-out rate (%)</a:t>
              </a:r>
            </a:p>
          </p:txBody>
        </p:sp>
        <p:sp>
          <p:nvSpPr>
            <p:cNvPr id="128" name="pl128"/>
            <p:cNvSpPr/>
            <p:nvPr/>
          </p:nvSpPr>
          <p:spPr>
            <a:xfrm>
              <a:off x="6004558" y="6172552"/>
              <a:ext cx="175564" cy="0"/>
            </a:xfrm>
            <a:custGeom>
              <a:avLst/>
              <a:pathLst>
                <a:path w="175564" h="0">
                  <a:moveTo>
                    <a:pt x="0" y="0"/>
                  </a:moveTo>
                  <a:lnTo>
                    <a:pt x="175564" y="0"/>
                  </a:lnTo>
                </a:path>
              </a:pathLst>
            </a:custGeom>
            <a:ln w="27101" cap="flat">
              <a:solidFill>
                <a:srgbClr val="00377D">
                  <a:alpha val="50196"/>
                </a:srgbClr>
              </a:solidFill>
              <a:prstDash val="solid"/>
              <a:round/>
            </a:ln>
          </p:spPr>
          <p:txBody>
            <a:bodyPr/>
            <a:lstStyle/>
            <a:p/>
          </p:txBody>
        </p:sp>
        <p:sp>
          <p:nvSpPr>
            <p:cNvPr id="129" name="pl129"/>
            <p:cNvSpPr/>
            <p:nvPr/>
          </p:nvSpPr>
          <p:spPr>
            <a:xfrm>
              <a:off x="6767083" y="6172552"/>
              <a:ext cx="175564" cy="0"/>
            </a:xfrm>
            <a:custGeom>
              <a:avLst/>
              <a:pathLst>
                <a:path w="175564" h="0">
                  <a:moveTo>
                    <a:pt x="0" y="0"/>
                  </a:moveTo>
                  <a:lnTo>
                    <a:pt x="175564" y="0"/>
                  </a:lnTo>
                </a:path>
              </a:pathLst>
            </a:custGeom>
            <a:ln w="27101" cap="flat">
              <a:solidFill>
                <a:srgbClr val="F26829">
                  <a:alpha val="50196"/>
                </a:srgbClr>
              </a:solidFill>
              <a:prstDash val="solid"/>
              <a:round/>
            </a:ln>
          </p:spPr>
          <p:txBody>
            <a:bodyPr/>
            <a:lstStyle/>
            <a:p/>
          </p:txBody>
        </p:sp>
        <p:sp>
          <p:nvSpPr>
            <p:cNvPr id="130" name="pl130"/>
            <p:cNvSpPr/>
            <p:nvPr/>
          </p:nvSpPr>
          <p:spPr>
            <a:xfrm>
              <a:off x="6767083" y="6172552"/>
              <a:ext cx="175564" cy="0"/>
            </a:xfrm>
            <a:custGeom>
              <a:avLst/>
              <a:pathLst>
                <a:path w="175564" h="0">
                  <a:moveTo>
                    <a:pt x="0" y="0"/>
                  </a:moveTo>
                  <a:lnTo>
                    <a:pt x="175564" y="0"/>
                  </a:lnTo>
                </a:path>
              </a:pathLst>
            </a:custGeom>
            <a:ln w="40651" cap="flat">
              <a:solidFill>
                <a:srgbClr val="F26829">
                  <a:alpha val="100000"/>
                </a:srgbClr>
              </a:solidFill>
              <a:prstDash val="solid"/>
              <a:round/>
            </a:ln>
          </p:spPr>
          <p:txBody>
            <a:bodyPr/>
            <a:lstStyle/>
            <a:p/>
          </p:txBody>
        </p:sp>
        <p:sp>
          <p:nvSpPr>
            <p:cNvPr id="131" name="tx131"/>
            <p:cNvSpPr/>
            <p:nvPr/>
          </p:nvSpPr>
          <p:spPr>
            <a:xfrm>
              <a:off x="6271658" y="6122535"/>
              <a:ext cx="40389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Global</a:t>
              </a:r>
            </a:p>
          </p:txBody>
        </p:sp>
        <p:sp>
          <p:nvSpPr>
            <p:cNvPr id="132" name="tx132"/>
            <p:cNvSpPr/>
            <p:nvPr/>
          </p:nvSpPr>
          <p:spPr>
            <a:xfrm>
              <a:off x="7034182" y="6122535"/>
              <a:ext cx="114912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WB FCV countries</a:t>
              </a:r>
            </a:p>
          </p:txBody>
        </p:sp>
        <p:sp>
          <p:nvSpPr>
            <p:cNvPr id="133" name="tx133"/>
            <p:cNvSpPr/>
            <p:nvPr/>
          </p:nvSpPr>
          <p:spPr>
            <a:xfrm>
              <a:off x="6303526" y="1662388"/>
              <a:ext cx="155886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Drop-out rate between </a:t>
              </a:r>
            </a:p>
          </p:txBody>
        </p:sp>
        <p:sp>
          <p:nvSpPr>
            <p:cNvPr id="134" name="tx134"/>
            <p:cNvSpPr/>
            <p:nvPr/>
          </p:nvSpPr>
          <p:spPr>
            <a:xfrm>
              <a:off x="6367214" y="1826980"/>
              <a:ext cx="1431493"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DTP1 and MCV1 (%)</a:t>
              </a:r>
            </a:p>
          </p:txBody>
        </p:sp>
        <p:sp>
          <p:nvSpPr>
            <p:cNvPr id="135" name="tx135"/>
            <p:cNvSpPr/>
            <p:nvPr/>
          </p:nvSpPr>
          <p:spPr>
            <a:xfrm>
              <a:off x="4842838" y="64214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36" name="tx136"/>
            <p:cNvSpPr/>
            <p:nvPr/>
          </p:nvSpPr>
          <p:spPr>
            <a:xfrm>
              <a:off x="5727063" y="6542159"/>
              <a:ext cx="32777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Drop-out classification: &lt;5% = low, 5-10% = medium, &gt;10% = high</a:t>
              </a:r>
            </a:p>
          </p:txBody>
        </p:sp>
        <p:sp>
          <p:nvSpPr>
            <p:cNvPr id="137" name="tx137"/>
            <p:cNvSpPr/>
            <p:nvPr/>
          </p:nvSpPr>
          <p:spPr>
            <a:xfrm>
              <a:off x="2899562" y="1368037"/>
              <a:ext cx="3619195"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Vaccine drop-out, WB FCV countries, 2000-2025</a:t>
              </a:r>
            </a:p>
          </p:txBody>
        </p:sp>
      </p:grpSp>
      <p:sp>
        <p:nvSpPr>
          <p:cNvPr id="13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strike="noStrike">
                <a:solidFill>
                  <a:srgbClr val="FFFFFF">
                    <a:alpha val="100000"/>
                  </a:srgbClr>
                </a:solidFill>
                <a:latin typeface="Arial"/>
                <a:cs typeface="Arial"/>
                <a:ea typeface="Arial"/>
                <a:sym typeface="Arial"/>
              </a:rPr>
              <a:t>Drop-out rates show the % of children who received DTP1, but not DTP3/MCV1. Low drop-out rates indicate high retention of children in immunization programmes.
This chart shows trends in drop-out rates between DTP1 and DTP3, and DTP1 and MCV1.
In 2025, 10% of children who received DTP1 did not receive DTP3 (left), and 14% of children who received DTP1 did not receive MCV1 (right).
The medium DTP drop-out rates imply moderate ability to provide a complete series of vaccines early in life. The high DTP-MCV drop-out rates imply poor retention in immunization programmes and ability to provide a full course of vaccines in infancy (up to one year).
In 2025, WB FCV countries DTP drop-out was higher and DTP-MCV drop-out was higher than global drop-out rates, respectively.</a:t>
            </a:r>
          </a:p>
        </p:txBody>
      </p:sp>
      <p:sp>
        <p:nvSpPr>
          <p:cNvPr id="13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DTP1-DTP3 drop-out was moderate (10%) and DTP1-MCV1 drop-out was high (14%) in WB FCV countries</a:t>
            </a:r>
          </a:p>
        </p:txBody>
      </p:sp>
      <p:grpSp xmlns:pic="http://schemas.openxmlformats.org/drawingml/2006/picture">
        <p:nvGrpSpPr>
          <p:cNvPr id="140" name=""/>
          <p:cNvGrpSpPr/>
          <p:nvPr/>
        </p:nvGrpSpPr>
        <p:grpSpPr>
          <a:xfrm>
            <a:off x="292608" y="1005840"/>
            <a:ext cx="8595360" cy="28575"/>
            <a:chOff x="292608" y="1005840"/>
            <a:chExt cx="8595360" cy="28575"/>
          </a:xfrm>
        </p:grpSpPr>
        <p:sp>
          <p:nvSpPr>
            <p:cNvPr id="14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2"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rc5"/>
            <p:cNvSpPr/>
            <p:nvPr/>
          </p:nvSpPr>
          <p:spPr>
            <a:xfrm>
              <a:off x="695171" y="874964"/>
              <a:ext cx="1620176" cy="758823"/>
            </a:xfrm>
            <a:prstGeom prst="rect">
              <a:avLst/>
            </a:prstGeom>
            <a:solidFill>
              <a:srgbClr val="EBEBEB">
                <a:alpha val="100000"/>
              </a:srgbClr>
            </a:solidFill>
          </p:spPr>
          <p:txBody>
            <a:bodyPr/>
            <a:lstStyle/>
            <a:p/>
          </p:txBody>
        </p:sp>
        <p:sp>
          <p:nvSpPr>
            <p:cNvPr id="6" name="pl6"/>
            <p:cNvSpPr/>
            <p:nvPr/>
          </p:nvSpPr>
          <p:spPr>
            <a:xfrm>
              <a:off x="695171" y="1472487"/>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7" name="pl7"/>
            <p:cNvSpPr/>
            <p:nvPr/>
          </p:nvSpPr>
          <p:spPr>
            <a:xfrm>
              <a:off x="695171" y="1218869"/>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8" name="pl8"/>
            <p:cNvSpPr/>
            <p:nvPr/>
          </p:nvSpPr>
          <p:spPr>
            <a:xfrm>
              <a:off x="695171" y="965252"/>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9" name="pl9"/>
            <p:cNvSpPr/>
            <p:nvPr/>
          </p:nvSpPr>
          <p:spPr>
            <a:xfrm>
              <a:off x="695171" y="1599296"/>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0" name="pl10"/>
            <p:cNvSpPr/>
            <p:nvPr/>
          </p:nvSpPr>
          <p:spPr>
            <a:xfrm>
              <a:off x="695171" y="1345678"/>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1" name="pl11"/>
            <p:cNvSpPr/>
            <p:nvPr/>
          </p:nvSpPr>
          <p:spPr>
            <a:xfrm>
              <a:off x="695171" y="1092060"/>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2" name="pl12"/>
            <p:cNvSpPr/>
            <p:nvPr/>
          </p:nvSpPr>
          <p:spPr>
            <a:xfrm>
              <a:off x="768815"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3" name="pl13"/>
            <p:cNvSpPr/>
            <p:nvPr/>
          </p:nvSpPr>
          <p:spPr>
            <a:xfrm>
              <a:off x="979228"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4" name="pl14"/>
            <p:cNvSpPr/>
            <p:nvPr/>
          </p:nvSpPr>
          <p:spPr>
            <a:xfrm>
              <a:off x="1189640"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5" name="pl15"/>
            <p:cNvSpPr/>
            <p:nvPr/>
          </p:nvSpPr>
          <p:spPr>
            <a:xfrm>
              <a:off x="1400053"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6" name="pl16"/>
            <p:cNvSpPr/>
            <p:nvPr/>
          </p:nvSpPr>
          <p:spPr>
            <a:xfrm>
              <a:off x="1610465"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7" name="pl17"/>
            <p:cNvSpPr/>
            <p:nvPr/>
          </p:nvSpPr>
          <p:spPr>
            <a:xfrm>
              <a:off x="1820878"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8" name="pl18"/>
            <p:cNvSpPr/>
            <p:nvPr/>
          </p:nvSpPr>
          <p:spPr>
            <a:xfrm>
              <a:off x="2031290"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9" name="pl19"/>
            <p:cNvSpPr/>
            <p:nvPr/>
          </p:nvSpPr>
          <p:spPr>
            <a:xfrm>
              <a:off x="2241703"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0" name="pl20"/>
            <p:cNvSpPr/>
            <p:nvPr/>
          </p:nvSpPr>
          <p:spPr>
            <a:xfrm>
              <a:off x="768815" y="1487704"/>
              <a:ext cx="1472887" cy="40578"/>
            </a:xfrm>
            <a:custGeom>
              <a:avLst/>
              <a:pathLst>
                <a:path w="1472887" h="40578">
                  <a:moveTo>
                    <a:pt x="0" y="20289"/>
                  </a:moveTo>
                  <a:lnTo>
                    <a:pt x="210412" y="40578"/>
                  </a:lnTo>
                  <a:lnTo>
                    <a:pt x="420825" y="20289"/>
                  </a:lnTo>
                  <a:lnTo>
                    <a:pt x="631237" y="0"/>
                  </a:lnTo>
                  <a:lnTo>
                    <a:pt x="841650" y="0"/>
                  </a:lnTo>
                  <a:lnTo>
                    <a:pt x="1052062" y="10144"/>
                  </a:lnTo>
                  <a:lnTo>
                    <a:pt x="1262475" y="10144"/>
                  </a:lnTo>
                  <a:lnTo>
                    <a:pt x="1472887" y="10144"/>
                  </a:lnTo>
                </a:path>
              </a:pathLst>
            </a:custGeom>
            <a:ln w="20325" cap="flat">
              <a:solidFill>
                <a:srgbClr val="BEBEBE">
                  <a:alpha val="69803"/>
                </a:srgbClr>
              </a:solidFill>
              <a:prstDash val="solid"/>
              <a:round/>
            </a:ln>
          </p:spPr>
          <p:txBody>
            <a:bodyPr/>
            <a:lstStyle/>
            <a:p/>
          </p:txBody>
        </p:sp>
        <p:sp>
          <p:nvSpPr>
            <p:cNvPr id="21" name="pl21"/>
            <p:cNvSpPr/>
            <p:nvPr/>
          </p:nvSpPr>
          <p:spPr>
            <a:xfrm>
              <a:off x="768815" y="1457270"/>
              <a:ext cx="1472887" cy="81157"/>
            </a:xfrm>
            <a:custGeom>
              <a:avLst/>
              <a:pathLst>
                <a:path w="1472887" h="81157">
                  <a:moveTo>
                    <a:pt x="0" y="20289"/>
                  </a:moveTo>
                  <a:lnTo>
                    <a:pt x="210412" y="81157"/>
                  </a:lnTo>
                  <a:lnTo>
                    <a:pt x="420825" y="10144"/>
                  </a:lnTo>
                  <a:lnTo>
                    <a:pt x="631237" y="0"/>
                  </a:lnTo>
                  <a:lnTo>
                    <a:pt x="841650" y="20289"/>
                  </a:lnTo>
                  <a:lnTo>
                    <a:pt x="1052062" y="40578"/>
                  </a:lnTo>
                  <a:lnTo>
                    <a:pt x="1262475" y="50723"/>
                  </a:lnTo>
                  <a:lnTo>
                    <a:pt x="1472887" y="50723"/>
                  </a:lnTo>
                </a:path>
              </a:pathLst>
            </a:custGeom>
            <a:ln w="40651" cap="flat">
              <a:solidFill>
                <a:srgbClr val="BEBEBE">
                  <a:alpha val="69803"/>
                </a:srgbClr>
              </a:solidFill>
              <a:prstDash val="solid"/>
              <a:round/>
            </a:ln>
          </p:spPr>
          <p:txBody>
            <a:bodyPr/>
            <a:lstStyle/>
            <a:p/>
          </p:txBody>
        </p:sp>
        <p:sp>
          <p:nvSpPr>
            <p:cNvPr id="22" name="pl22"/>
            <p:cNvSpPr/>
            <p:nvPr/>
          </p:nvSpPr>
          <p:spPr>
            <a:xfrm>
              <a:off x="768815" y="1457270"/>
              <a:ext cx="1472887" cy="81157"/>
            </a:xfrm>
            <a:custGeom>
              <a:avLst/>
              <a:pathLst>
                <a:path w="1472887" h="81157">
                  <a:moveTo>
                    <a:pt x="0" y="20289"/>
                  </a:moveTo>
                  <a:lnTo>
                    <a:pt x="210412" y="81157"/>
                  </a:lnTo>
                  <a:lnTo>
                    <a:pt x="420825" y="10144"/>
                  </a:lnTo>
                  <a:lnTo>
                    <a:pt x="631237" y="0"/>
                  </a:lnTo>
                  <a:lnTo>
                    <a:pt x="841650" y="20289"/>
                  </a:lnTo>
                  <a:lnTo>
                    <a:pt x="1052062" y="40578"/>
                  </a:lnTo>
                  <a:lnTo>
                    <a:pt x="1262475" y="50723"/>
                  </a:lnTo>
                  <a:lnTo>
                    <a:pt x="1472887" y="50723"/>
                  </a:lnTo>
                </a:path>
              </a:pathLst>
            </a:custGeom>
            <a:ln w="35231" cap="flat">
              <a:solidFill>
                <a:srgbClr val="BEBEBE">
                  <a:alpha val="69803"/>
                </a:srgbClr>
              </a:solidFill>
              <a:prstDash val="solid"/>
              <a:round/>
            </a:ln>
          </p:spPr>
          <p:txBody>
            <a:bodyPr/>
            <a:lstStyle/>
            <a:p/>
          </p:txBody>
        </p:sp>
        <p:sp>
          <p:nvSpPr>
            <p:cNvPr id="23" name="pl23"/>
            <p:cNvSpPr/>
            <p:nvPr/>
          </p:nvSpPr>
          <p:spPr>
            <a:xfrm>
              <a:off x="768815" y="1487704"/>
              <a:ext cx="1472887" cy="40578"/>
            </a:xfrm>
            <a:custGeom>
              <a:avLst/>
              <a:pathLst>
                <a:path w="1472887" h="40578">
                  <a:moveTo>
                    <a:pt x="0" y="20289"/>
                  </a:moveTo>
                  <a:lnTo>
                    <a:pt x="210412" y="40578"/>
                  </a:lnTo>
                  <a:lnTo>
                    <a:pt x="420825" y="20289"/>
                  </a:lnTo>
                  <a:lnTo>
                    <a:pt x="631237" y="0"/>
                  </a:lnTo>
                  <a:lnTo>
                    <a:pt x="841650" y="0"/>
                  </a:lnTo>
                  <a:lnTo>
                    <a:pt x="1052062" y="10144"/>
                  </a:lnTo>
                  <a:lnTo>
                    <a:pt x="1262475" y="10144"/>
                  </a:lnTo>
                  <a:lnTo>
                    <a:pt x="1472887" y="10144"/>
                  </a:lnTo>
                </a:path>
              </a:pathLst>
            </a:custGeom>
            <a:ln w="20325" cap="flat">
              <a:solidFill>
                <a:srgbClr val="6B6B6B">
                  <a:alpha val="100000"/>
                </a:srgbClr>
              </a:solidFill>
              <a:prstDash val="solid"/>
              <a:round/>
            </a:ln>
          </p:spPr>
          <p:txBody>
            <a:bodyPr/>
            <a:lstStyle/>
            <a:p/>
          </p:txBody>
        </p:sp>
        <p:sp>
          <p:nvSpPr>
            <p:cNvPr id="24" name="pl24"/>
            <p:cNvSpPr/>
            <p:nvPr/>
          </p:nvSpPr>
          <p:spPr>
            <a:xfrm>
              <a:off x="768815" y="1457270"/>
              <a:ext cx="1472887" cy="81157"/>
            </a:xfrm>
            <a:custGeom>
              <a:avLst/>
              <a:pathLst>
                <a:path w="1472887" h="81157">
                  <a:moveTo>
                    <a:pt x="0" y="20289"/>
                  </a:moveTo>
                  <a:lnTo>
                    <a:pt x="210412" y="81157"/>
                  </a:lnTo>
                  <a:lnTo>
                    <a:pt x="420825" y="10144"/>
                  </a:lnTo>
                  <a:lnTo>
                    <a:pt x="631237" y="0"/>
                  </a:lnTo>
                  <a:lnTo>
                    <a:pt x="841650" y="20289"/>
                  </a:lnTo>
                  <a:lnTo>
                    <a:pt x="1052062" y="40578"/>
                  </a:lnTo>
                  <a:lnTo>
                    <a:pt x="1262475" y="50723"/>
                  </a:lnTo>
                  <a:lnTo>
                    <a:pt x="1472887" y="50723"/>
                  </a:lnTo>
                </a:path>
              </a:pathLst>
            </a:custGeom>
            <a:ln w="40651" cap="flat">
              <a:solidFill>
                <a:srgbClr val="000000">
                  <a:alpha val="100000"/>
                </a:srgbClr>
              </a:solidFill>
              <a:prstDash val="solid"/>
              <a:round/>
            </a:ln>
          </p:spPr>
          <p:txBody>
            <a:bodyPr/>
            <a:lstStyle/>
            <a:p/>
          </p:txBody>
        </p:sp>
        <p:sp>
          <p:nvSpPr>
            <p:cNvPr id="25" name="pl25"/>
            <p:cNvSpPr/>
            <p:nvPr/>
          </p:nvSpPr>
          <p:spPr>
            <a:xfrm>
              <a:off x="768815" y="1457270"/>
              <a:ext cx="1472887" cy="81157"/>
            </a:xfrm>
            <a:custGeom>
              <a:avLst/>
              <a:pathLst>
                <a:path w="1472887" h="81157">
                  <a:moveTo>
                    <a:pt x="0" y="20289"/>
                  </a:moveTo>
                  <a:lnTo>
                    <a:pt x="210412" y="81157"/>
                  </a:lnTo>
                  <a:lnTo>
                    <a:pt x="420825" y="10144"/>
                  </a:lnTo>
                  <a:lnTo>
                    <a:pt x="631237" y="0"/>
                  </a:lnTo>
                  <a:lnTo>
                    <a:pt x="841650" y="20289"/>
                  </a:lnTo>
                  <a:lnTo>
                    <a:pt x="1052062" y="40578"/>
                  </a:lnTo>
                  <a:lnTo>
                    <a:pt x="1262475" y="50723"/>
                  </a:lnTo>
                  <a:lnTo>
                    <a:pt x="1472887" y="50723"/>
                  </a:lnTo>
                </a:path>
              </a:pathLst>
            </a:custGeom>
            <a:ln w="35231" cap="flat">
              <a:solidFill>
                <a:srgbClr val="F26A21">
                  <a:alpha val="100000"/>
                </a:srgbClr>
              </a:solidFill>
              <a:prstDash val="solid"/>
              <a:round/>
            </a:ln>
          </p:spPr>
          <p:txBody>
            <a:bodyPr/>
            <a:lstStyle/>
            <a:p/>
          </p:txBody>
        </p:sp>
        <p:sp>
          <p:nvSpPr>
            <p:cNvPr id="26" name="pl26"/>
            <p:cNvSpPr/>
            <p:nvPr/>
          </p:nvSpPr>
          <p:spPr>
            <a:xfrm>
              <a:off x="695171" y="1599296"/>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27" name="tx27"/>
            <p:cNvSpPr/>
            <p:nvPr/>
          </p:nvSpPr>
          <p:spPr>
            <a:xfrm>
              <a:off x="708556" y="13145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28" name="tx28"/>
            <p:cNvSpPr/>
            <p:nvPr/>
          </p:nvSpPr>
          <p:spPr>
            <a:xfrm>
              <a:off x="949098" y="137539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29" name="tx29"/>
            <p:cNvSpPr/>
            <p:nvPr/>
          </p:nvSpPr>
          <p:spPr>
            <a:xfrm>
              <a:off x="1129381" y="13043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30" name="tx30"/>
            <p:cNvSpPr/>
            <p:nvPr/>
          </p:nvSpPr>
          <p:spPr>
            <a:xfrm>
              <a:off x="1339794" y="12942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a:t>
              </a:r>
            </a:p>
          </p:txBody>
        </p:sp>
        <p:sp>
          <p:nvSpPr>
            <p:cNvPr id="31" name="tx31"/>
            <p:cNvSpPr/>
            <p:nvPr/>
          </p:nvSpPr>
          <p:spPr>
            <a:xfrm>
              <a:off x="1550206" y="13145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32" name="tx32"/>
            <p:cNvSpPr/>
            <p:nvPr/>
          </p:nvSpPr>
          <p:spPr>
            <a:xfrm>
              <a:off x="1760619" y="13348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33" name="tx33"/>
            <p:cNvSpPr/>
            <p:nvPr/>
          </p:nvSpPr>
          <p:spPr>
            <a:xfrm>
              <a:off x="2001161" y="134496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34" name="tx34"/>
            <p:cNvSpPr/>
            <p:nvPr/>
          </p:nvSpPr>
          <p:spPr>
            <a:xfrm>
              <a:off x="2211573" y="134496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35" name="rc35"/>
            <p:cNvSpPr/>
            <p:nvPr/>
          </p:nvSpPr>
          <p:spPr>
            <a:xfrm>
              <a:off x="695171" y="1918229"/>
              <a:ext cx="1620176" cy="758823"/>
            </a:xfrm>
            <a:prstGeom prst="rect">
              <a:avLst/>
            </a:prstGeom>
            <a:solidFill>
              <a:srgbClr val="EBEBEB">
                <a:alpha val="100000"/>
              </a:srgbClr>
            </a:solidFill>
          </p:spPr>
          <p:txBody>
            <a:bodyPr/>
            <a:lstStyle/>
            <a:p/>
          </p:txBody>
        </p:sp>
        <p:sp>
          <p:nvSpPr>
            <p:cNvPr id="36" name="pl36"/>
            <p:cNvSpPr/>
            <p:nvPr/>
          </p:nvSpPr>
          <p:spPr>
            <a:xfrm>
              <a:off x="695171" y="2515752"/>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7" name="pl37"/>
            <p:cNvSpPr/>
            <p:nvPr/>
          </p:nvSpPr>
          <p:spPr>
            <a:xfrm>
              <a:off x="695171" y="2262135"/>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8" name="pl38"/>
            <p:cNvSpPr/>
            <p:nvPr/>
          </p:nvSpPr>
          <p:spPr>
            <a:xfrm>
              <a:off x="695171" y="2008517"/>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9" name="pl39"/>
            <p:cNvSpPr/>
            <p:nvPr/>
          </p:nvSpPr>
          <p:spPr>
            <a:xfrm>
              <a:off x="695171" y="2642561"/>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0" name="pl40"/>
            <p:cNvSpPr/>
            <p:nvPr/>
          </p:nvSpPr>
          <p:spPr>
            <a:xfrm>
              <a:off x="695171" y="2388943"/>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1" name="pl41"/>
            <p:cNvSpPr/>
            <p:nvPr/>
          </p:nvSpPr>
          <p:spPr>
            <a:xfrm>
              <a:off x="695171" y="2135326"/>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2" name="pl42"/>
            <p:cNvSpPr/>
            <p:nvPr/>
          </p:nvSpPr>
          <p:spPr>
            <a:xfrm>
              <a:off x="768815"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3" name="pl43"/>
            <p:cNvSpPr/>
            <p:nvPr/>
          </p:nvSpPr>
          <p:spPr>
            <a:xfrm>
              <a:off x="979228"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4" name="pl44"/>
            <p:cNvSpPr/>
            <p:nvPr/>
          </p:nvSpPr>
          <p:spPr>
            <a:xfrm>
              <a:off x="1189640"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5" name="pl45"/>
            <p:cNvSpPr/>
            <p:nvPr/>
          </p:nvSpPr>
          <p:spPr>
            <a:xfrm>
              <a:off x="1400053"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6" name="pl46"/>
            <p:cNvSpPr/>
            <p:nvPr/>
          </p:nvSpPr>
          <p:spPr>
            <a:xfrm>
              <a:off x="1610465"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7" name="pl47"/>
            <p:cNvSpPr/>
            <p:nvPr/>
          </p:nvSpPr>
          <p:spPr>
            <a:xfrm>
              <a:off x="1820878"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8" name="pl48"/>
            <p:cNvSpPr/>
            <p:nvPr/>
          </p:nvSpPr>
          <p:spPr>
            <a:xfrm>
              <a:off x="2031290"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9" name="pl49"/>
            <p:cNvSpPr/>
            <p:nvPr/>
          </p:nvSpPr>
          <p:spPr>
            <a:xfrm>
              <a:off x="2241703"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0" name="pl50"/>
            <p:cNvSpPr/>
            <p:nvPr/>
          </p:nvSpPr>
          <p:spPr>
            <a:xfrm>
              <a:off x="768815" y="2530969"/>
              <a:ext cx="1472887" cy="40578"/>
            </a:xfrm>
            <a:custGeom>
              <a:avLst/>
              <a:pathLst>
                <a:path w="1472887" h="40578">
                  <a:moveTo>
                    <a:pt x="0" y="20289"/>
                  </a:moveTo>
                  <a:lnTo>
                    <a:pt x="210412" y="40578"/>
                  </a:lnTo>
                  <a:lnTo>
                    <a:pt x="420825" y="20289"/>
                  </a:lnTo>
                  <a:lnTo>
                    <a:pt x="631237" y="0"/>
                  </a:lnTo>
                  <a:lnTo>
                    <a:pt x="841650" y="0"/>
                  </a:lnTo>
                  <a:lnTo>
                    <a:pt x="1052062" y="10144"/>
                  </a:lnTo>
                  <a:lnTo>
                    <a:pt x="1262475" y="10144"/>
                  </a:lnTo>
                  <a:lnTo>
                    <a:pt x="1472887" y="10144"/>
                  </a:lnTo>
                </a:path>
              </a:pathLst>
            </a:custGeom>
            <a:ln w="20325" cap="flat">
              <a:solidFill>
                <a:srgbClr val="BEBEBE">
                  <a:alpha val="69803"/>
                </a:srgbClr>
              </a:solidFill>
              <a:prstDash val="solid"/>
              <a:round/>
            </a:ln>
          </p:spPr>
          <p:txBody>
            <a:bodyPr/>
            <a:lstStyle/>
            <a:p/>
          </p:txBody>
        </p:sp>
        <p:sp>
          <p:nvSpPr>
            <p:cNvPr id="51" name="pl51"/>
            <p:cNvSpPr/>
            <p:nvPr/>
          </p:nvSpPr>
          <p:spPr>
            <a:xfrm>
              <a:off x="768815" y="2530969"/>
              <a:ext cx="1472887" cy="71012"/>
            </a:xfrm>
            <a:custGeom>
              <a:avLst/>
              <a:pathLst>
                <a:path w="1472887" h="71012">
                  <a:moveTo>
                    <a:pt x="0" y="0"/>
                  </a:moveTo>
                  <a:lnTo>
                    <a:pt x="210412" y="40578"/>
                  </a:lnTo>
                  <a:lnTo>
                    <a:pt x="420825" y="60868"/>
                  </a:lnTo>
                  <a:lnTo>
                    <a:pt x="631237" y="40578"/>
                  </a:lnTo>
                  <a:lnTo>
                    <a:pt x="841650" y="40578"/>
                  </a:lnTo>
                  <a:lnTo>
                    <a:pt x="1052062" y="60868"/>
                  </a:lnTo>
                  <a:lnTo>
                    <a:pt x="1262475" y="60868"/>
                  </a:lnTo>
                  <a:lnTo>
                    <a:pt x="1472887" y="71012"/>
                  </a:lnTo>
                </a:path>
              </a:pathLst>
            </a:custGeom>
            <a:ln w="40651" cap="flat">
              <a:solidFill>
                <a:srgbClr val="BEBEBE">
                  <a:alpha val="69803"/>
                </a:srgbClr>
              </a:solidFill>
              <a:prstDash val="solid"/>
              <a:round/>
            </a:ln>
          </p:spPr>
          <p:txBody>
            <a:bodyPr/>
            <a:lstStyle/>
            <a:p/>
          </p:txBody>
        </p:sp>
        <p:sp>
          <p:nvSpPr>
            <p:cNvPr id="52" name="pl52"/>
            <p:cNvSpPr/>
            <p:nvPr/>
          </p:nvSpPr>
          <p:spPr>
            <a:xfrm>
              <a:off x="768815" y="2530969"/>
              <a:ext cx="1472887" cy="71012"/>
            </a:xfrm>
            <a:custGeom>
              <a:avLst/>
              <a:pathLst>
                <a:path w="1472887" h="71012">
                  <a:moveTo>
                    <a:pt x="0" y="0"/>
                  </a:moveTo>
                  <a:lnTo>
                    <a:pt x="210412" y="40578"/>
                  </a:lnTo>
                  <a:lnTo>
                    <a:pt x="420825" y="60868"/>
                  </a:lnTo>
                  <a:lnTo>
                    <a:pt x="631237" y="40578"/>
                  </a:lnTo>
                  <a:lnTo>
                    <a:pt x="841650" y="40578"/>
                  </a:lnTo>
                  <a:lnTo>
                    <a:pt x="1052062" y="60868"/>
                  </a:lnTo>
                  <a:lnTo>
                    <a:pt x="1262475" y="60868"/>
                  </a:lnTo>
                  <a:lnTo>
                    <a:pt x="1472887" y="71012"/>
                  </a:lnTo>
                </a:path>
              </a:pathLst>
            </a:custGeom>
            <a:ln w="35231" cap="flat">
              <a:solidFill>
                <a:srgbClr val="BEBEBE">
                  <a:alpha val="69803"/>
                </a:srgbClr>
              </a:solidFill>
              <a:prstDash val="solid"/>
              <a:round/>
            </a:ln>
          </p:spPr>
          <p:txBody>
            <a:bodyPr/>
            <a:lstStyle/>
            <a:p/>
          </p:txBody>
        </p:sp>
        <p:sp>
          <p:nvSpPr>
            <p:cNvPr id="53" name="pl53"/>
            <p:cNvSpPr/>
            <p:nvPr/>
          </p:nvSpPr>
          <p:spPr>
            <a:xfrm>
              <a:off x="768815" y="2530969"/>
              <a:ext cx="1472887" cy="40578"/>
            </a:xfrm>
            <a:custGeom>
              <a:avLst/>
              <a:pathLst>
                <a:path w="1472887" h="40578">
                  <a:moveTo>
                    <a:pt x="0" y="20289"/>
                  </a:moveTo>
                  <a:lnTo>
                    <a:pt x="210412" y="40578"/>
                  </a:lnTo>
                  <a:lnTo>
                    <a:pt x="420825" y="20289"/>
                  </a:lnTo>
                  <a:lnTo>
                    <a:pt x="631237" y="0"/>
                  </a:lnTo>
                  <a:lnTo>
                    <a:pt x="841650" y="0"/>
                  </a:lnTo>
                  <a:lnTo>
                    <a:pt x="1052062" y="10144"/>
                  </a:lnTo>
                  <a:lnTo>
                    <a:pt x="1262475" y="10144"/>
                  </a:lnTo>
                  <a:lnTo>
                    <a:pt x="1472887" y="10144"/>
                  </a:lnTo>
                </a:path>
              </a:pathLst>
            </a:custGeom>
            <a:ln w="20325" cap="flat">
              <a:solidFill>
                <a:srgbClr val="6B6B6B">
                  <a:alpha val="100000"/>
                </a:srgbClr>
              </a:solidFill>
              <a:prstDash val="solid"/>
              <a:round/>
            </a:ln>
          </p:spPr>
          <p:txBody>
            <a:bodyPr/>
            <a:lstStyle/>
            <a:p/>
          </p:txBody>
        </p:sp>
        <p:sp>
          <p:nvSpPr>
            <p:cNvPr id="54" name="pl54"/>
            <p:cNvSpPr/>
            <p:nvPr/>
          </p:nvSpPr>
          <p:spPr>
            <a:xfrm>
              <a:off x="768815" y="2530969"/>
              <a:ext cx="1472887" cy="71012"/>
            </a:xfrm>
            <a:custGeom>
              <a:avLst/>
              <a:pathLst>
                <a:path w="1472887" h="71012">
                  <a:moveTo>
                    <a:pt x="0" y="0"/>
                  </a:moveTo>
                  <a:lnTo>
                    <a:pt x="210412" y="40578"/>
                  </a:lnTo>
                  <a:lnTo>
                    <a:pt x="420825" y="60868"/>
                  </a:lnTo>
                  <a:lnTo>
                    <a:pt x="631237" y="40578"/>
                  </a:lnTo>
                  <a:lnTo>
                    <a:pt x="841650" y="40578"/>
                  </a:lnTo>
                  <a:lnTo>
                    <a:pt x="1052062" y="60868"/>
                  </a:lnTo>
                  <a:lnTo>
                    <a:pt x="1262475" y="60868"/>
                  </a:lnTo>
                  <a:lnTo>
                    <a:pt x="1472887" y="71012"/>
                  </a:lnTo>
                </a:path>
              </a:pathLst>
            </a:custGeom>
            <a:ln w="40651" cap="flat">
              <a:solidFill>
                <a:srgbClr val="000000">
                  <a:alpha val="100000"/>
                </a:srgbClr>
              </a:solidFill>
              <a:prstDash val="solid"/>
              <a:round/>
            </a:ln>
          </p:spPr>
          <p:txBody>
            <a:bodyPr/>
            <a:lstStyle/>
            <a:p/>
          </p:txBody>
        </p:sp>
        <p:sp>
          <p:nvSpPr>
            <p:cNvPr id="55" name="pl55"/>
            <p:cNvSpPr/>
            <p:nvPr/>
          </p:nvSpPr>
          <p:spPr>
            <a:xfrm>
              <a:off x="768815" y="2530969"/>
              <a:ext cx="1472887" cy="71012"/>
            </a:xfrm>
            <a:custGeom>
              <a:avLst/>
              <a:pathLst>
                <a:path w="1472887" h="71012">
                  <a:moveTo>
                    <a:pt x="0" y="0"/>
                  </a:moveTo>
                  <a:lnTo>
                    <a:pt x="210412" y="40578"/>
                  </a:lnTo>
                  <a:lnTo>
                    <a:pt x="420825" y="60868"/>
                  </a:lnTo>
                  <a:lnTo>
                    <a:pt x="631237" y="40578"/>
                  </a:lnTo>
                  <a:lnTo>
                    <a:pt x="841650" y="40578"/>
                  </a:lnTo>
                  <a:lnTo>
                    <a:pt x="1052062" y="60868"/>
                  </a:lnTo>
                  <a:lnTo>
                    <a:pt x="1262475" y="60868"/>
                  </a:lnTo>
                  <a:lnTo>
                    <a:pt x="1472887" y="71012"/>
                  </a:lnTo>
                </a:path>
              </a:pathLst>
            </a:custGeom>
            <a:ln w="35231" cap="flat">
              <a:solidFill>
                <a:srgbClr val="F26A21">
                  <a:alpha val="100000"/>
                </a:srgbClr>
              </a:solidFill>
              <a:prstDash val="solid"/>
              <a:round/>
            </a:ln>
          </p:spPr>
          <p:txBody>
            <a:bodyPr/>
            <a:lstStyle/>
            <a:p/>
          </p:txBody>
        </p:sp>
        <p:sp>
          <p:nvSpPr>
            <p:cNvPr id="56" name="pl56"/>
            <p:cNvSpPr/>
            <p:nvPr/>
          </p:nvSpPr>
          <p:spPr>
            <a:xfrm>
              <a:off x="695171" y="2642561"/>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57" name="tx57"/>
            <p:cNvSpPr/>
            <p:nvPr/>
          </p:nvSpPr>
          <p:spPr>
            <a:xfrm>
              <a:off x="712579" y="2367941"/>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58" name="tx58"/>
            <p:cNvSpPr/>
            <p:nvPr/>
          </p:nvSpPr>
          <p:spPr>
            <a:xfrm>
              <a:off x="949098" y="240852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59" name="tx59"/>
            <p:cNvSpPr/>
            <p:nvPr/>
          </p:nvSpPr>
          <p:spPr>
            <a:xfrm>
              <a:off x="1159511" y="242880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60" name="tx60"/>
            <p:cNvSpPr/>
            <p:nvPr/>
          </p:nvSpPr>
          <p:spPr>
            <a:xfrm>
              <a:off x="1369923" y="240852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61" name="tx61"/>
            <p:cNvSpPr/>
            <p:nvPr/>
          </p:nvSpPr>
          <p:spPr>
            <a:xfrm>
              <a:off x="1580336" y="240852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62" name="tx62"/>
            <p:cNvSpPr/>
            <p:nvPr/>
          </p:nvSpPr>
          <p:spPr>
            <a:xfrm>
              <a:off x="1790748" y="242880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63" name="tx63"/>
            <p:cNvSpPr/>
            <p:nvPr/>
          </p:nvSpPr>
          <p:spPr>
            <a:xfrm>
              <a:off x="2001161" y="242880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64" name="tx64"/>
            <p:cNvSpPr/>
            <p:nvPr/>
          </p:nvSpPr>
          <p:spPr>
            <a:xfrm>
              <a:off x="2211573" y="24389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65" name="rc65"/>
            <p:cNvSpPr/>
            <p:nvPr/>
          </p:nvSpPr>
          <p:spPr>
            <a:xfrm>
              <a:off x="695171" y="2961495"/>
              <a:ext cx="1620176" cy="758823"/>
            </a:xfrm>
            <a:prstGeom prst="rect">
              <a:avLst/>
            </a:prstGeom>
            <a:solidFill>
              <a:srgbClr val="EBEBEB">
                <a:alpha val="100000"/>
              </a:srgbClr>
            </a:solidFill>
          </p:spPr>
          <p:txBody>
            <a:bodyPr/>
            <a:lstStyle/>
            <a:p/>
          </p:txBody>
        </p:sp>
        <p:sp>
          <p:nvSpPr>
            <p:cNvPr id="66" name="pl66"/>
            <p:cNvSpPr/>
            <p:nvPr/>
          </p:nvSpPr>
          <p:spPr>
            <a:xfrm>
              <a:off x="695171" y="3559018"/>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67" name="pl67"/>
            <p:cNvSpPr/>
            <p:nvPr/>
          </p:nvSpPr>
          <p:spPr>
            <a:xfrm>
              <a:off x="695171" y="3305400"/>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68" name="pl68"/>
            <p:cNvSpPr/>
            <p:nvPr/>
          </p:nvSpPr>
          <p:spPr>
            <a:xfrm>
              <a:off x="695171" y="3051782"/>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69" name="pl69"/>
            <p:cNvSpPr/>
            <p:nvPr/>
          </p:nvSpPr>
          <p:spPr>
            <a:xfrm>
              <a:off x="695171" y="3685826"/>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70" name="pl70"/>
            <p:cNvSpPr/>
            <p:nvPr/>
          </p:nvSpPr>
          <p:spPr>
            <a:xfrm>
              <a:off x="695171" y="3432209"/>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71" name="pl71"/>
            <p:cNvSpPr/>
            <p:nvPr/>
          </p:nvSpPr>
          <p:spPr>
            <a:xfrm>
              <a:off x="695171" y="3178591"/>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72" name="pl72"/>
            <p:cNvSpPr/>
            <p:nvPr/>
          </p:nvSpPr>
          <p:spPr>
            <a:xfrm>
              <a:off x="768815"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3" name="pl73"/>
            <p:cNvSpPr/>
            <p:nvPr/>
          </p:nvSpPr>
          <p:spPr>
            <a:xfrm>
              <a:off x="979228"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4" name="pl74"/>
            <p:cNvSpPr/>
            <p:nvPr/>
          </p:nvSpPr>
          <p:spPr>
            <a:xfrm>
              <a:off x="1189640"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5" name="pl75"/>
            <p:cNvSpPr/>
            <p:nvPr/>
          </p:nvSpPr>
          <p:spPr>
            <a:xfrm>
              <a:off x="1400053"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6" name="pl76"/>
            <p:cNvSpPr/>
            <p:nvPr/>
          </p:nvSpPr>
          <p:spPr>
            <a:xfrm>
              <a:off x="1610465"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7" name="pl77"/>
            <p:cNvSpPr/>
            <p:nvPr/>
          </p:nvSpPr>
          <p:spPr>
            <a:xfrm>
              <a:off x="1820878"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8" name="pl78"/>
            <p:cNvSpPr/>
            <p:nvPr/>
          </p:nvSpPr>
          <p:spPr>
            <a:xfrm>
              <a:off x="2031290"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9" name="pl79"/>
            <p:cNvSpPr/>
            <p:nvPr/>
          </p:nvSpPr>
          <p:spPr>
            <a:xfrm>
              <a:off x="2241703"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80" name="pl80"/>
            <p:cNvSpPr/>
            <p:nvPr/>
          </p:nvSpPr>
          <p:spPr>
            <a:xfrm>
              <a:off x="768815" y="3574235"/>
              <a:ext cx="1472887" cy="40578"/>
            </a:xfrm>
            <a:custGeom>
              <a:avLst/>
              <a:pathLst>
                <a:path w="1472887" h="40578">
                  <a:moveTo>
                    <a:pt x="0" y="20289"/>
                  </a:moveTo>
                  <a:lnTo>
                    <a:pt x="210412" y="40578"/>
                  </a:lnTo>
                  <a:lnTo>
                    <a:pt x="420825" y="20289"/>
                  </a:lnTo>
                  <a:lnTo>
                    <a:pt x="631237" y="0"/>
                  </a:lnTo>
                  <a:lnTo>
                    <a:pt x="841650" y="0"/>
                  </a:lnTo>
                  <a:lnTo>
                    <a:pt x="1052062" y="10144"/>
                  </a:lnTo>
                  <a:lnTo>
                    <a:pt x="1262475" y="10144"/>
                  </a:lnTo>
                  <a:lnTo>
                    <a:pt x="1472887" y="10144"/>
                  </a:lnTo>
                </a:path>
              </a:pathLst>
            </a:custGeom>
            <a:ln w="20325" cap="flat">
              <a:solidFill>
                <a:srgbClr val="BEBEBE">
                  <a:alpha val="69803"/>
                </a:srgbClr>
              </a:solidFill>
              <a:prstDash val="solid"/>
              <a:round/>
            </a:ln>
          </p:spPr>
          <p:txBody>
            <a:bodyPr/>
            <a:lstStyle/>
            <a:p/>
          </p:txBody>
        </p:sp>
        <p:sp>
          <p:nvSpPr>
            <p:cNvPr id="81" name="pl81"/>
            <p:cNvSpPr/>
            <p:nvPr/>
          </p:nvSpPr>
          <p:spPr>
            <a:xfrm>
              <a:off x="768815" y="3614814"/>
              <a:ext cx="1472887" cy="60868"/>
            </a:xfrm>
            <a:custGeom>
              <a:avLst/>
              <a:pathLst>
                <a:path w="1472887" h="60868">
                  <a:moveTo>
                    <a:pt x="0" y="60868"/>
                  </a:moveTo>
                  <a:lnTo>
                    <a:pt x="210412" y="60868"/>
                  </a:lnTo>
                  <a:lnTo>
                    <a:pt x="420825" y="60868"/>
                  </a:lnTo>
                  <a:lnTo>
                    <a:pt x="631237" y="60868"/>
                  </a:lnTo>
                  <a:lnTo>
                    <a:pt x="841650" y="60868"/>
                  </a:lnTo>
                  <a:lnTo>
                    <a:pt x="1052062" y="60868"/>
                  </a:lnTo>
                  <a:lnTo>
                    <a:pt x="1262475" y="30434"/>
                  </a:lnTo>
                  <a:lnTo>
                    <a:pt x="1472887" y="0"/>
                  </a:lnTo>
                </a:path>
              </a:pathLst>
            </a:custGeom>
            <a:ln w="40651" cap="flat">
              <a:solidFill>
                <a:srgbClr val="BEBEBE">
                  <a:alpha val="69803"/>
                </a:srgbClr>
              </a:solidFill>
              <a:prstDash val="solid"/>
              <a:round/>
            </a:ln>
          </p:spPr>
          <p:txBody>
            <a:bodyPr/>
            <a:lstStyle/>
            <a:p/>
          </p:txBody>
        </p:sp>
        <p:sp>
          <p:nvSpPr>
            <p:cNvPr id="82" name="pl82"/>
            <p:cNvSpPr/>
            <p:nvPr/>
          </p:nvSpPr>
          <p:spPr>
            <a:xfrm>
              <a:off x="768815" y="3614814"/>
              <a:ext cx="1472887" cy="60868"/>
            </a:xfrm>
            <a:custGeom>
              <a:avLst/>
              <a:pathLst>
                <a:path w="1472887" h="60868">
                  <a:moveTo>
                    <a:pt x="0" y="60868"/>
                  </a:moveTo>
                  <a:lnTo>
                    <a:pt x="210412" y="60868"/>
                  </a:lnTo>
                  <a:lnTo>
                    <a:pt x="420825" y="60868"/>
                  </a:lnTo>
                  <a:lnTo>
                    <a:pt x="631237" y="60868"/>
                  </a:lnTo>
                  <a:lnTo>
                    <a:pt x="841650" y="60868"/>
                  </a:lnTo>
                  <a:lnTo>
                    <a:pt x="1052062" y="60868"/>
                  </a:lnTo>
                  <a:lnTo>
                    <a:pt x="1262475" y="30434"/>
                  </a:lnTo>
                  <a:lnTo>
                    <a:pt x="1472887" y="0"/>
                  </a:lnTo>
                </a:path>
              </a:pathLst>
            </a:custGeom>
            <a:ln w="35231" cap="flat">
              <a:solidFill>
                <a:srgbClr val="BEBEBE">
                  <a:alpha val="69803"/>
                </a:srgbClr>
              </a:solidFill>
              <a:prstDash val="solid"/>
              <a:round/>
            </a:ln>
          </p:spPr>
          <p:txBody>
            <a:bodyPr/>
            <a:lstStyle/>
            <a:p/>
          </p:txBody>
        </p:sp>
        <p:sp>
          <p:nvSpPr>
            <p:cNvPr id="83" name="pl83"/>
            <p:cNvSpPr/>
            <p:nvPr/>
          </p:nvSpPr>
          <p:spPr>
            <a:xfrm>
              <a:off x="768815" y="3574235"/>
              <a:ext cx="1472887" cy="40578"/>
            </a:xfrm>
            <a:custGeom>
              <a:avLst/>
              <a:pathLst>
                <a:path w="1472887" h="40578">
                  <a:moveTo>
                    <a:pt x="0" y="20289"/>
                  </a:moveTo>
                  <a:lnTo>
                    <a:pt x="210412" y="40578"/>
                  </a:lnTo>
                  <a:lnTo>
                    <a:pt x="420825" y="20289"/>
                  </a:lnTo>
                  <a:lnTo>
                    <a:pt x="631237" y="0"/>
                  </a:lnTo>
                  <a:lnTo>
                    <a:pt x="841650" y="0"/>
                  </a:lnTo>
                  <a:lnTo>
                    <a:pt x="1052062" y="10144"/>
                  </a:lnTo>
                  <a:lnTo>
                    <a:pt x="1262475" y="10144"/>
                  </a:lnTo>
                  <a:lnTo>
                    <a:pt x="1472887" y="10144"/>
                  </a:lnTo>
                </a:path>
              </a:pathLst>
            </a:custGeom>
            <a:ln w="20325" cap="flat">
              <a:solidFill>
                <a:srgbClr val="6B6B6B">
                  <a:alpha val="100000"/>
                </a:srgbClr>
              </a:solidFill>
              <a:prstDash val="solid"/>
              <a:round/>
            </a:ln>
          </p:spPr>
          <p:txBody>
            <a:bodyPr/>
            <a:lstStyle/>
            <a:p/>
          </p:txBody>
        </p:sp>
        <p:sp>
          <p:nvSpPr>
            <p:cNvPr id="84" name="pl84"/>
            <p:cNvSpPr/>
            <p:nvPr/>
          </p:nvSpPr>
          <p:spPr>
            <a:xfrm>
              <a:off x="768815" y="3614814"/>
              <a:ext cx="1472887" cy="60868"/>
            </a:xfrm>
            <a:custGeom>
              <a:avLst/>
              <a:pathLst>
                <a:path w="1472887" h="60868">
                  <a:moveTo>
                    <a:pt x="0" y="60868"/>
                  </a:moveTo>
                  <a:lnTo>
                    <a:pt x="210412" y="60868"/>
                  </a:lnTo>
                  <a:lnTo>
                    <a:pt x="420825" y="60868"/>
                  </a:lnTo>
                  <a:lnTo>
                    <a:pt x="631237" y="60868"/>
                  </a:lnTo>
                  <a:lnTo>
                    <a:pt x="841650" y="60868"/>
                  </a:lnTo>
                  <a:lnTo>
                    <a:pt x="1052062" y="60868"/>
                  </a:lnTo>
                  <a:lnTo>
                    <a:pt x="1262475" y="30434"/>
                  </a:lnTo>
                  <a:lnTo>
                    <a:pt x="1472887" y="0"/>
                  </a:lnTo>
                </a:path>
              </a:pathLst>
            </a:custGeom>
            <a:ln w="40651" cap="flat">
              <a:solidFill>
                <a:srgbClr val="000000">
                  <a:alpha val="100000"/>
                </a:srgbClr>
              </a:solidFill>
              <a:prstDash val="solid"/>
              <a:round/>
            </a:ln>
          </p:spPr>
          <p:txBody>
            <a:bodyPr/>
            <a:lstStyle/>
            <a:p/>
          </p:txBody>
        </p:sp>
        <p:sp>
          <p:nvSpPr>
            <p:cNvPr id="85" name="pl85"/>
            <p:cNvSpPr/>
            <p:nvPr/>
          </p:nvSpPr>
          <p:spPr>
            <a:xfrm>
              <a:off x="768815" y="3614814"/>
              <a:ext cx="1472887" cy="60868"/>
            </a:xfrm>
            <a:custGeom>
              <a:avLst/>
              <a:pathLst>
                <a:path w="1472887" h="60868">
                  <a:moveTo>
                    <a:pt x="0" y="60868"/>
                  </a:moveTo>
                  <a:lnTo>
                    <a:pt x="210412" y="60868"/>
                  </a:lnTo>
                  <a:lnTo>
                    <a:pt x="420825" y="60868"/>
                  </a:lnTo>
                  <a:lnTo>
                    <a:pt x="631237" y="60868"/>
                  </a:lnTo>
                  <a:lnTo>
                    <a:pt x="841650" y="60868"/>
                  </a:lnTo>
                  <a:lnTo>
                    <a:pt x="1052062" y="60868"/>
                  </a:lnTo>
                  <a:lnTo>
                    <a:pt x="1262475" y="30434"/>
                  </a:lnTo>
                  <a:lnTo>
                    <a:pt x="1472887" y="0"/>
                  </a:lnTo>
                </a:path>
              </a:pathLst>
            </a:custGeom>
            <a:ln w="35231" cap="flat">
              <a:solidFill>
                <a:srgbClr val="F26A21">
                  <a:alpha val="100000"/>
                </a:srgbClr>
              </a:solidFill>
              <a:prstDash val="solid"/>
              <a:round/>
            </a:ln>
          </p:spPr>
          <p:txBody>
            <a:bodyPr/>
            <a:lstStyle/>
            <a:p/>
          </p:txBody>
        </p:sp>
        <p:sp>
          <p:nvSpPr>
            <p:cNvPr id="86" name="pl86"/>
            <p:cNvSpPr/>
            <p:nvPr/>
          </p:nvSpPr>
          <p:spPr>
            <a:xfrm>
              <a:off x="695171" y="3685826"/>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87" name="tx87"/>
            <p:cNvSpPr/>
            <p:nvPr/>
          </p:nvSpPr>
          <p:spPr>
            <a:xfrm>
              <a:off x="738686" y="351265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88" name="tx88"/>
            <p:cNvSpPr/>
            <p:nvPr/>
          </p:nvSpPr>
          <p:spPr>
            <a:xfrm>
              <a:off x="949098" y="351265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89" name="tx89"/>
            <p:cNvSpPr/>
            <p:nvPr/>
          </p:nvSpPr>
          <p:spPr>
            <a:xfrm>
              <a:off x="1159511" y="351265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90" name="tx90"/>
            <p:cNvSpPr/>
            <p:nvPr/>
          </p:nvSpPr>
          <p:spPr>
            <a:xfrm>
              <a:off x="1369923" y="351265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91" name="tx91"/>
            <p:cNvSpPr/>
            <p:nvPr/>
          </p:nvSpPr>
          <p:spPr>
            <a:xfrm>
              <a:off x="1580336" y="351265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92" name="tx92"/>
            <p:cNvSpPr/>
            <p:nvPr/>
          </p:nvSpPr>
          <p:spPr>
            <a:xfrm>
              <a:off x="1790748" y="351265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93" name="tx93"/>
            <p:cNvSpPr/>
            <p:nvPr/>
          </p:nvSpPr>
          <p:spPr>
            <a:xfrm>
              <a:off x="2001161" y="348221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94" name="tx94"/>
            <p:cNvSpPr/>
            <p:nvPr/>
          </p:nvSpPr>
          <p:spPr>
            <a:xfrm>
              <a:off x="2211573" y="345178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95" name="rc95"/>
            <p:cNvSpPr/>
            <p:nvPr/>
          </p:nvSpPr>
          <p:spPr>
            <a:xfrm>
              <a:off x="695171" y="4004760"/>
              <a:ext cx="1620176" cy="758823"/>
            </a:xfrm>
            <a:prstGeom prst="rect">
              <a:avLst/>
            </a:prstGeom>
            <a:solidFill>
              <a:srgbClr val="EBEBEB">
                <a:alpha val="100000"/>
              </a:srgbClr>
            </a:solidFill>
          </p:spPr>
          <p:txBody>
            <a:bodyPr/>
            <a:lstStyle/>
            <a:p/>
          </p:txBody>
        </p:sp>
        <p:sp>
          <p:nvSpPr>
            <p:cNvPr id="96" name="pl96"/>
            <p:cNvSpPr/>
            <p:nvPr/>
          </p:nvSpPr>
          <p:spPr>
            <a:xfrm>
              <a:off x="695171" y="4602283"/>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97" name="pl97"/>
            <p:cNvSpPr/>
            <p:nvPr/>
          </p:nvSpPr>
          <p:spPr>
            <a:xfrm>
              <a:off x="695171" y="4348665"/>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98" name="pl98"/>
            <p:cNvSpPr/>
            <p:nvPr/>
          </p:nvSpPr>
          <p:spPr>
            <a:xfrm>
              <a:off x="695171" y="4095048"/>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99" name="pl99"/>
            <p:cNvSpPr/>
            <p:nvPr/>
          </p:nvSpPr>
          <p:spPr>
            <a:xfrm>
              <a:off x="695171" y="4729092"/>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00" name="pl100"/>
            <p:cNvSpPr/>
            <p:nvPr/>
          </p:nvSpPr>
          <p:spPr>
            <a:xfrm>
              <a:off x="695171" y="4475474"/>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01" name="pl101"/>
            <p:cNvSpPr/>
            <p:nvPr/>
          </p:nvSpPr>
          <p:spPr>
            <a:xfrm>
              <a:off x="695171" y="4221857"/>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02" name="pl102"/>
            <p:cNvSpPr/>
            <p:nvPr/>
          </p:nvSpPr>
          <p:spPr>
            <a:xfrm>
              <a:off x="768815"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03" name="pl103"/>
            <p:cNvSpPr/>
            <p:nvPr/>
          </p:nvSpPr>
          <p:spPr>
            <a:xfrm>
              <a:off x="979228"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04" name="pl104"/>
            <p:cNvSpPr/>
            <p:nvPr/>
          </p:nvSpPr>
          <p:spPr>
            <a:xfrm>
              <a:off x="1189640"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05" name="pl105"/>
            <p:cNvSpPr/>
            <p:nvPr/>
          </p:nvSpPr>
          <p:spPr>
            <a:xfrm>
              <a:off x="1400053"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06" name="pl106"/>
            <p:cNvSpPr/>
            <p:nvPr/>
          </p:nvSpPr>
          <p:spPr>
            <a:xfrm>
              <a:off x="1610465"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07" name="pl107"/>
            <p:cNvSpPr/>
            <p:nvPr/>
          </p:nvSpPr>
          <p:spPr>
            <a:xfrm>
              <a:off x="1820878"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08" name="pl108"/>
            <p:cNvSpPr/>
            <p:nvPr/>
          </p:nvSpPr>
          <p:spPr>
            <a:xfrm>
              <a:off x="2031290"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09" name="pl109"/>
            <p:cNvSpPr/>
            <p:nvPr/>
          </p:nvSpPr>
          <p:spPr>
            <a:xfrm>
              <a:off x="2241703"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10" name="pl110"/>
            <p:cNvSpPr/>
            <p:nvPr/>
          </p:nvSpPr>
          <p:spPr>
            <a:xfrm>
              <a:off x="768815" y="4617500"/>
              <a:ext cx="1472887" cy="40578"/>
            </a:xfrm>
            <a:custGeom>
              <a:avLst/>
              <a:pathLst>
                <a:path w="1472887" h="40578">
                  <a:moveTo>
                    <a:pt x="0" y="20289"/>
                  </a:moveTo>
                  <a:lnTo>
                    <a:pt x="210412" y="40578"/>
                  </a:lnTo>
                  <a:lnTo>
                    <a:pt x="420825" y="20289"/>
                  </a:lnTo>
                  <a:lnTo>
                    <a:pt x="631237" y="0"/>
                  </a:lnTo>
                  <a:lnTo>
                    <a:pt x="841650" y="0"/>
                  </a:lnTo>
                  <a:lnTo>
                    <a:pt x="1052062" y="10144"/>
                  </a:lnTo>
                  <a:lnTo>
                    <a:pt x="1262475" y="10144"/>
                  </a:lnTo>
                  <a:lnTo>
                    <a:pt x="1472887" y="10144"/>
                  </a:lnTo>
                </a:path>
              </a:pathLst>
            </a:custGeom>
            <a:ln w="20325" cap="flat">
              <a:solidFill>
                <a:srgbClr val="BEBEBE">
                  <a:alpha val="69803"/>
                </a:srgbClr>
              </a:solidFill>
              <a:prstDash val="solid"/>
              <a:round/>
            </a:ln>
          </p:spPr>
          <p:txBody>
            <a:bodyPr/>
            <a:lstStyle/>
            <a:p/>
          </p:txBody>
        </p:sp>
        <p:sp>
          <p:nvSpPr>
            <p:cNvPr id="111" name="pl111"/>
            <p:cNvSpPr/>
            <p:nvPr/>
          </p:nvSpPr>
          <p:spPr>
            <a:xfrm>
              <a:off x="768815" y="4597211"/>
              <a:ext cx="1472887" cy="50723"/>
            </a:xfrm>
            <a:custGeom>
              <a:avLst/>
              <a:pathLst>
                <a:path w="1472887" h="50723">
                  <a:moveTo>
                    <a:pt x="0" y="10144"/>
                  </a:moveTo>
                  <a:lnTo>
                    <a:pt x="210412" y="50723"/>
                  </a:lnTo>
                  <a:lnTo>
                    <a:pt x="420825" y="20289"/>
                  </a:lnTo>
                  <a:lnTo>
                    <a:pt x="631237" y="10144"/>
                  </a:lnTo>
                  <a:lnTo>
                    <a:pt x="841650" y="0"/>
                  </a:lnTo>
                  <a:lnTo>
                    <a:pt x="1052062" y="20289"/>
                  </a:lnTo>
                  <a:lnTo>
                    <a:pt x="1262475" y="20289"/>
                  </a:lnTo>
                  <a:lnTo>
                    <a:pt x="1472887" y="20289"/>
                  </a:lnTo>
                </a:path>
              </a:pathLst>
            </a:custGeom>
            <a:ln w="40651" cap="flat">
              <a:solidFill>
                <a:srgbClr val="BEBEBE">
                  <a:alpha val="69803"/>
                </a:srgbClr>
              </a:solidFill>
              <a:prstDash val="solid"/>
              <a:round/>
            </a:ln>
          </p:spPr>
          <p:txBody>
            <a:bodyPr/>
            <a:lstStyle/>
            <a:p/>
          </p:txBody>
        </p:sp>
        <p:sp>
          <p:nvSpPr>
            <p:cNvPr id="112" name="pl112"/>
            <p:cNvSpPr/>
            <p:nvPr/>
          </p:nvSpPr>
          <p:spPr>
            <a:xfrm>
              <a:off x="768815" y="4597211"/>
              <a:ext cx="1472887" cy="50723"/>
            </a:xfrm>
            <a:custGeom>
              <a:avLst/>
              <a:pathLst>
                <a:path w="1472887" h="50723">
                  <a:moveTo>
                    <a:pt x="0" y="10144"/>
                  </a:moveTo>
                  <a:lnTo>
                    <a:pt x="210412" y="50723"/>
                  </a:lnTo>
                  <a:lnTo>
                    <a:pt x="420825" y="20289"/>
                  </a:lnTo>
                  <a:lnTo>
                    <a:pt x="631237" y="10144"/>
                  </a:lnTo>
                  <a:lnTo>
                    <a:pt x="841650" y="0"/>
                  </a:lnTo>
                  <a:lnTo>
                    <a:pt x="1052062" y="20289"/>
                  </a:lnTo>
                  <a:lnTo>
                    <a:pt x="1262475" y="20289"/>
                  </a:lnTo>
                  <a:lnTo>
                    <a:pt x="1472887" y="20289"/>
                  </a:lnTo>
                </a:path>
              </a:pathLst>
            </a:custGeom>
            <a:ln w="35231" cap="flat">
              <a:solidFill>
                <a:srgbClr val="BEBEBE">
                  <a:alpha val="69803"/>
                </a:srgbClr>
              </a:solidFill>
              <a:prstDash val="solid"/>
              <a:round/>
            </a:ln>
          </p:spPr>
          <p:txBody>
            <a:bodyPr/>
            <a:lstStyle/>
            <a:p/>
          </p:txBody>
        </p:sp>
        <p:sp>
          <p:nvSpPr>
            <p:cNvPr id="113" name="pl113"/>
            <p:cNvSpPr/>
            <p:nvPr/>
          </p:nvSpPr>
          <p:spPr>
            <a:xfrm>
              <a:off x="768815" y="4617500"/>
              <a:ext cx="1472887" cy="40578"/>
            </a:xfrm>
            <a:custGeom>
              <a:avLst/>
              <a:pathLst>
                <a:path w="1472887" h="40578">
                  <a:moveTo>
                    <a:pt x="0" y="20289"/>
                  </a:moveTo>
                  <a:lnTo>
                    <a:pt x="210412" y="40578"/>
                  </a:lnTo>
                  <a:lnTo>
                    <a:pt x="420825" y="20289"/>
                  </a:lnTo>
                  <a:lnTo>
                    <a:pt x="631237" y="0"/>
                  </a:lnTo>
                  <a:lnTo>
                    <a:pt x="841650" y="0"/>
                  </a:lnTo>
                  <a:lnTo>
                    <a:pt x="1052062" y="10144"/>
                  </a:lnTo>
                  <a:lnTo>
                    <a:pt x="1262475" y="10144"/>
                  </a:lnTo>
                  <a:lnTo>
                    <a:pt x="1472887" y="10144"/>
                  </a:lnTo>
                </a:path>
              </a:pathLst>
            </a:custGeom>
            <a:ln w="20325" cap="flat">
              <a:solidFill>
                <a:srgbClr val="6B6B6B">
                  <a:alpha val="100000"/>
                </a:srgbClr>
              </a:solidFill>
              <a:prstDash val="solid"/>
              <a:round/>
            </a:ln>
          </p:spPr>
          <p:txBody>
            <a:bodyPr/>
            <a:lstStyle/>
            <a:p/>
          </p:txBody>
        </p:sp>
        <p:sp>
          <p:nvSpPr>
            <p:cNvPr id="114" name="pl114"/>
            <p:cNvSpPr/>
            <p:nvPr/>
          </p:nvSpPr>
          <p:spPr>
            <a:xfrm>
              <a:off x="768815" y="4597211"/>
              <a:ext cx="1472887" cy="50723"/>
            </a:xfrm>
            <a:custGeom>
              <a:avLst/>
              <a:pathLst>
                <a:path w="1472887" h="50723">
                  <a:moveTo>
                    <a:pt x="0" y="10144"/>
                  </a:moveTo>
                  <a:lnTo>
                    <a:pt x="210412" y="50723"/>
                  </a:lnTo>
                  <a:lnTo>
                    <a:pt x="420825" y="20289"/>
                  </a:lnTo>
                  <a:lnTo>
                    <a:pt x="631237" y="10144"/>
                  </a:lnTo>
                  <a:lnTo>
                    <a:pt x="841650" y="0"/>
                  </a:lnTo>
                  <a:lnTo>
                    <a:pt x="1052062" y="20289"/>
                  </a:lnTo>
                  <a:lnTo>
                    <a:pt x="1262475" y="20289"/>
                  </a:lnTo>
                  <a:lnTo>
                    <a:pt x="1472887" y="20289"/>
                  </a:lnTo>
                </a:path>
              </a:pathLst>
            </a:custGeom>
            <a:ln w="40651" cap="flat">
              <a:solidFill>
                <a:srgbClr val="000000">
                  <a:alpha val="100000"/>
                </a:srgbClr>
              </a:solidFill>
              <a:prstDash val="solid"/>
              <a:round/>
            </a:ln>
          </p:spPr>
          <p:txBody>
            <a:bodyPr/>
            <a:lstStyle/>
            <a:p/>
          </p:txBody>
        </p:sp>
        <p:sp>
          <p:nvSpPr>
            <p:cNvPr id="115" name="pl115"/>
            <p:cNvSpPr/>
            <p:nvPr/>
          </p:nvSpPr>
          <p:spPr>
            <a:xfrm>
              <a:off x="768815" y="4597211"/>
              <a:ext cx="1472887" cy="50723"/>
            </a:xfrm>
            <a:custGeom>
              <a:avLst/>
              <a:pathLst>
                <a:path w="1472887" h="50723">
                  <a:moveTo>
                    <a:pt x="0" y="10144"/>
                  </a:moveTo>
                  <a:lnTo>
                    <a:pt x="210412" y="50723"/>
                  </a:lnTo>
                  <a:lnTo>
                    <a:pt x="420825" y="20289"/>
                  </a:lnTo>
                  <a:lnTo>
                    <a:pt x="631237" y="10144"/>
                  </a:lnTo>
                  <a:lnTo>
                    <a:pt x="841650" y="0"/>
                  </a:lnTo>
                  <a:lnTo>
                    <a:pt x="1052062" y="20289"/>
                  </a:lnTo>
                  <a:lnTo>
                    <a:pt x="1262475" y="20289"/>
                  </a:lnTo>
                  <a:lnTo>
                    <a:pt x="1472887" y="20289"/>
                  </a:lnTo>
                </a:path>
              </a:pathLst>
            </a:custGeom>
            <a:ln w="35231" cap="flat">
              <a:solidFill>
                <a:srgbClr val="F26A21">
                  <a:alpha val="100000"/>
                </a:srgbClr>
              </a:solidFill>
              <a:prstDash val="solid"/>
              <a:round/>
            </a:ln>
          </p:spPr>
          <p:txBody>
            <a:bodyPr/>
            <a:lstStyle/>
            <a:p/>
          </p:txBody>
        </p:sp>
        <p:sp>
          <p:nvSpPr>
            <p:cNvPr id="116" name="pl116"/>
            <p:cNvSpPr/>
            <p:nvPr/>
          </p:nvSpPr>
          <p:spPr>
            <a:xfrm>
              <a:off x="695171" y="4729092"/>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117" name="tx117"/>
            <p:cNvSpPr/>
            <p:nvPr/>
          </p:nvSpPr>
          <p:spPr>
            <a:xfrm>
              <a:off x="708556" y="44443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118" name="tx118"/>
            <p:cNvSpPr/>
            <p:nvPr/>
          </p:nvSpPr>
          <p:spPr>
            <a:xfrm>
              <a:off x="949098" y="448490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119" name="tx119"/>
            <p:cNvSpPr/>
            <p:nvPr/>
          </p:nvSpPr>
          <p:spPr>
            <a:xfrm>
              <a:off x="1133405" y="4454472"/>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120" name="tx120"/>
            <p:cNvSpPr/>
            <p:nvPr/>
          </p:nvSpPr>
          <p:spPr>
            <a:xfrm>
              <a:off x="1339794" y="44443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121" name="tx121"/>
            <p:cNvSpPr/>
            <p:nvPr/>
          </p:nvSpPr>
          <p:spPr>
            <a:xfrm>
              <a:off x="1550206" y="44341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122" name="tx122"/>
            <p:cNvSpPr/>
            <p:nvPr/>
          </p:nvSpPr>
          <p:spPr>
            <a:xfrm>
              <a:off x="1764642" y="4454472"/>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123" name="tx123"/>
            <p:cNvSpPr/>
            <p:nvPr/>
          </p:nvSpPr>
          <p:spPr>
            <a:xfrm>
              <a:off x="1975055" y="4454472"/>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124" name="tx124"/>
            <p:cNvSpPr/>
            <p:nvPr/>
          </p:nvSpPr>
          <p:spPr>
            <a:xfrm>
              <a:off x="2185467" y="4454472"/>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125" name="rc125"/>
            <p:cNvSpPr/>
            <p:nvPr/>
          </p:nvSpPr>
          <p:spPr>
            <a:xfrm>
              <a:off x="695171" y="5048025"/>
              <a:ext cx="1620176" cy="758823"/>
            </a:xfrm>
            <a:prstGeom prst="rect">
              <a:avLst/>
            </a:prstGeom>
            <a:solidFill>
              <a:srgbClr val="EBEBEB">
                <a:alpha val="100000"/>
              </a:srgbClr>
            </a:solidFill>
          </p:spPr>
          <p:txBody>
            <a:bodyPr/>
            <a:lstStyle/>
            <a:p/>
          </p:txBody>
        </p:sp>
        <p:sp>
          <p:nvSpPr>
            <p:cNvPr id="126" name="pl126"/>
            <p:cNvSpPr/>
            <p:nvPr/>
          </p:nvSpPr>
          <p:spPr>
            <a:xfrm>
              <a:off x="695171" y="5645548"/>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127" name="pl127"/>
            <p:cNvSpPr/>
            <p:nvPr/>
          </p:nvSpPr>
          <p:spPr>
            <a:xfrm>
              <a:off x="695171" y="5391931"/>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128" name="pl128"/>
            <p:cNvSpPr/>
            <p:nvPr/>
          </p:nvSpPr>
          <p:spPr>
            <a:xfrm>
              <a:off x="695171" y="5138313"/>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129" name="pl129"/>
            <p:cNvSpPr/>
            <p:nvPr/>
          </p:nvSpPr>
          <p:spPr>
            <a:xfrm>
              <a:off x="695171" y="5772357"/>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30" name="pl130"/>
            <p:cNvSpPr/>
            <p:nvPr/>
          </p:nvSpPr>
          <p:spPr>
            <a:xfrm>
              <a:off x="695171" y="5518740"/>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31" name="pl131"/>
            <p:cNvSpPr/>
            <p:nvPr/>
          </p:nvSpPr>
          <p:spPr>
            <a:xfrm>
              <a:off x="695171" y="5265122"/>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32" name="pl132"/>
            <p:cNvSpPr/>
            <p:nvPr/>
          </p:nvSpPr>
          <p:spPr>
            <a:xfrm>
              <a:off x="768815"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33" name="pl133"/>
            <p:cNvSpPr/>
            <p:nvPr/>
          </p:nvSpPr>
          <p:spPr>
            <a:xfrm>
              <a:off x="979228"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34" name="pl134"/>
            <p:cNvSpPr/>
            <p:nvPr/>
          </p:nvSpPr>
          <p:spPr>
            <a:xfrm>
              <a:off x="1189640"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35" name="pl135"/>
            <p:cNvSpPr/>
            <p:nvPr/>
          </p:nvSpPr>
          <p:spPr>
            <a:xfrm>
              <a:off x="1400053"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36" name="pl136"/>
            <p:cNvSpPr/>
            <p:nvPr/>
          </p:nvSpPr>
          <p:spPr>
            <a:xfrm>
              <a:off x="1610465"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37" name="pl137"/>
            <p:cNvSpPr/>
            <p:nvPr/>
          </p:nvSpPr>
          <p:spPr>
            <a:xfrm>
              <a:off x="1820878"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38" name="pl138"/>
            <p:cNvSpPr/>
            <p:nvPr/>
          </p:nvSpPr>
          <p:spPr>
            <a:xfrm>
              <a:off x="2031290"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39" name="pl139"/>
            <p:cNvSpPr/>
            <p:nvPr/>
          </p:nvSpPr>
          <p:spPr>
            <a:xfrm>
              <a:off x="2241703"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40" name="pl140"/>
            <p:cNvSpPr/>
            <p:nvPr/>
          </p:nvSpPr>
          <p:spPr>
            <a:xfrm>
              <a:off x="768815" y="5660766"/>
              <a:ext cx="1472887" cy="40578"/>
            </a:xfrm>
            <a:custGeom>
              <a:avLst/>
              <a:pathLst>
                <a:path w="1472887" h="40578">
                  <a:moveTo>
                    <a:pt x="0" y="20289"/>
                  </a:moveTo>
                  <a:lnTo>
                    <a:pt x="210412" y="40578"/>
                  </a:lnTo>
                  <a:lnTo>
                    <a:pt x="420825" y="20289"/>
                  </a:lnTo>
                  <a:lnTo>
                    <a:pt x="631237" y="0"/>
                  </a:lnTo>
                  <a:lnTo>
                    <a:pt x="841650" y="0"/>
                  </a:lnTo>
                  <a:lnTo>
                    <a:pt x="1052062" y="10144"/>
                  </a:lnTo>
                  <a:lnTo>
                    <a:pt x="1262475" y="10144"/>
                  </a:lnTo>
                  <a:lnTo>
                    <a:pt x="1472887" y="10144"/>
                  </a:lnTo>
                </a:path>
              </a:pathLst>
            </a:custGeom>
            <a:ln w="20325" cap="flat">
              <a:solidFill>
                <a:srgbClr val="BEBEBE">
                  <a:alpha val="69803"/>
                </a:srgbClr>
              </a:solidFill>
              <a:prstDash val="solid"/>
              <a:round/>
            </a:ln>
          </p:spPr>
          <p:txBody>
            <a:bodyPr/>
            <a:lstStyle/>
            <a:p/>
          </p:txBody>
        </p:sp>
        <p:sp>
          <p:nvSpPr>
            <p:cNvPr id="141" name="pl141"/>
            <p:cNvSpPr/>
            <p:nvPr/>
          </p:nvSpPr>
          <p:spPr>
            <a:xfrm>
              <a:off x="768815" y="5579608"/>
              <a:ext cx="1472887" cy="131881"/>
            </a:xfrm>
            <a:custGeom>
              <a:avLst/>
              <a:pathLst>
                <a:path w="1472887" h="131881">
                  <a:moveTo>
                    <a:pt x="0" y="131881"/>
                  </a:moveTo>
                  <a:lnTo>
                    <a:pt x="210412" y="131881"/>
                  </a:lnTo>
                  <a:lnTo>
                    <a:pt x="420825" y="111591"/>
                  </a:lnTo>
                  <a:lnTo>
                    <a:pt x="631237" y="91302"/>
                  </a:lnTo>
                  <a:lnTo>
                    <a:pt x="841650" y="91302"/>
                  </a:lnTo>
                  <a:lnTo>
                    <a:pt x="1052062" y="81157"/>
                  </a:lnTo>
                  <a:lnTo>
                    <a:pt x="1262475" y="0"/>
                  </a:lnTo>
                  <a:lnTo>
                    <a:pt x="1472887" y="50723"/>
                  </a:lnTo>
                </a:path>
              </a:pathLst>
            </a:custGeom>
            <a:ln w="40651" cap="flat">
              <a:solidFill>
                <a:srgbClr val="BEBEBE">
                  <a:alpha val="69803"/>
                </a:srgbClr>
              </a:solidFill>
              <a:prstDash val="solid"/>
              <a:round/>
            </a:ln>
          </p:spPr>
          <p:txBody>
            <a:bodyPr/>
            <a:lstStyle/>
            <a:p/>
          </p:txBody>
        </p:sp>
        <p:sp>
          <p:nvSpPr>
            <p:cNvPr id="142" name="pl142"/>
            <p:cNvSpPr/>
            <p:nvPr/>
          </p:nvSpPr>
          <p:spPr>
            <a:xfrm>
              <a:off x="768815" y="5579608"/>
              <a:ext cx="1472887" cy="131881"/>
            </a:xfrm>
            <a:custGeom>
              <a:avLst/>
              <a:pathLst>
                <a:path w="1472887" h="131881">
                  <a:moveTo>
                    <a:pt x="0" y="131881"/>
                  </a:moveTo>
                  <a:lnTo>
                    <a:pt x="210412" y="131881"/>
                  </a:lnTo>
                  <a:lnTo>
                    <a:pt x="420825" y="111591"/>
                  </a:lnTo>
                  <a:lnTo>
                    <a:pt x="631237" y="91302"/>
                  </a:lnTo>
                  <a:lnTo>
                    <a:pt x="841650" y="91302"/>
                  </a:lnTo>
                  <a:lnTo>
                    <a:pt x="1052062" y="81157"/>
                  </a:lnTo>
                  <a:lnTo>
                    <a:pt x="1262475" y="0"/>
                  </a:lnTo>
                  <a:lnTo>
                    <a:pt x="1472887" y="50723"/>
                  </a:lnTo>
                </a:path>
              </a:pathLst>
            </a:custGeom>
            <a:ln w="35231" cap="flat">
              <a:solidFill>
                <a:srgbClr val="BEBEBE">
                  <a:alpha val="69803"/>
                </a:srgbClr>
              </a:solidFill>
              <a:prstDash val="solid"/>
              <a:round/>
            </a:ln>
          </p:spPr>
          <p:txBody>
            <a:bodyPr/>
            <a:lstStyle/>
            <a:p/>
          </p:txBody>
        </p:sp>
        <p:sp>
          <p:nvSpPr>
            <p:cNvPr id="143" name="pl143"/>
            <p:cNvSpPr/>
            <p:nvPr/>
          </p:nvSpPr>
          <p:spPr>
            <a:xfrm>
              <a:off x="768815" y="5660766"/>
              <a:ext cx="1472887" cy="40578"/>
            </a:xfrm>
            <a:custGeom>
              <a:avLst/>
              <a:pathLst>
                <a:path w="1472887" h="40578">
                  <a:moveTo>
                    <a:pt x="0" y="20289"/>
                  </a:moveTo>
                  <a:lnTo>
                    <a:pt x="210412" y="40578"/>
                  </a:lnTo>
                  <a:lnTo>
                    <a:pt x="420825" y="20289"/>
                  </a:lnTo>
                  <a:lnTo>
                    <a:pt x="631237" y="0"/>
                  </a:lnTo>
                  <a:lnTo>
                    <a:pt x="841650" y="0"/>
                  </a:lnTo>
                  <a:lnTo>
                    <a:pt x="1052062" y="10144"/>
                  </a:lnTo>
                  <a:lnTo>
                    <a:pt x="1262475" y="10144"/>
                  </a:lnTo>
                  <a:lnTo>
                    <a:pt x="1472887" y="10144"/>
                  </a:lnTo>
                </a:path>
              </a:pathLst>
            </a:custGeom>
            <a:ln w="20325" cap="flat">
              <a:solidFill>
                <a:srgbClr val="6B6B6B">
                  <a:alpha val="100000"/>
                </a:srgbClr>
              </a:solidFill>
              <a:prstDash val="solid"/>
              <a:round/>
            </a:ln>
          </p:spPr>
          <p:txBody>
            <a:bodyPr/>
            <a:lstStyle/>
            <a:p/>
          </p:txBody>
        </p:sp>
        <p:sp>
          <p:nvSpPr>
            <p:cNvPr id="144" name="pl144"/>
            <p:cNvSpPr/>
            <p:nvPr/>
          </p:nvSpPr>
          <p:spPr>
            <a:xfrm>
              <a:off x="768815" y="5579608"/>
              <a:ext cx="1472887" cy="131881"/>
            </a:xfrm>
            <a:custGeom>
              <a:avLst/>
              <a:pathLst>
                <a:path w="1472887" h="131881">
                  <a:moveTo>
                    <a:pt x="0" y="131881"/>
                  </a:moveTo>
                  <a:lnTo>
                    <a:pt x="210412" y="131881"/>
                  </a:lnTo>
                  <a:lnTo>
                    <a:pt x="420825" y="111591"/>
                  </a:lnTo>
                  <a:lnTo>
                    <a:pt x="631237" y="91302"/>
                  </a:lnTo>
                  <a:lnTo>
                    <a:pt x="841650" y="91302"/>
                  </a:lnTo>
                  <a:lnTo>
                    <a:pt x="1052062" y="81157"/>
                  </a:lnTo>
                  <a:lnTo>
                    <a:pt x="1262475" y="0"/>
                  </a:lnTo>
                  <a:lnTo>
                    <a:pt x="1472887" y="50723"/>
                  </a:lnTo>
                </a:path>
              </a:pathLst>
            </a:custGeom>
            <a:ln w="40651" cap="flat">
              <a:solidFill>
                <a:srgbClr val="000000">
                  <a:alpha val="100000"/>
                </a:srgbClr>
              </a:solidFill>
              <a:prstDash val="solid"/>
              <a:round/>
            </a:ln>
          </p:spPr>
          <p:txBody>
            <a:bodyPr/>
            <a:lstStyle/>
            <a:p/>
          </p:txBody>
        </p:sp>
        <p:sp>
          <p:nvSpPr>
            <p:cNvPr id="145" name="pl145"/>
            <p:cNvSpPr/>
            <p:nvPr/>
          </p:nvSpPr>
          <p:spPr>
            <a:xfrm>
              <a:off x="768815" y="5579608"/>
              <a:ext cx="1472887" cy="131881"/>
            </a:xfrm>
            <a:custGeom>
              <a:avLst/>
              <a:pathLst>
                <a:path w="1472887" h="131881">
                  <a:moveTo>
                    <a:pt x="0" y="131881"/>
                  </a:moveTo>
                  <a:lnTo>
                    <a:pt x="210412" y="131881"/>
                  </a:lnTo>
                  <a:lnTo>
                    <a:pt x="420825" y="111591"/>
                  </a:lnTo>
                  <a:lnTo>
                    <a:pt x="631237" y="91302"/>
                  </a:lnTo>
                  <a:lnTo>
                    <a:pt x="841650" y="91302"/>
                  </a:lnTo>
                  <a:lnTo>
                    <a:pt x="1052062" y="81157"/>
                  </a:lnTo>
                  <a:lnTo>
                    <a:pt x="1262475" y="0"/>
                  </a:lnTo>
                  <a:lnTo>
                    <a:pt x="1472887" y="50723"/>
                  </a:lnTo>
                </a:path>
              </a:pathLst>
            </a:custGeom>
            <a:ln w="35231" cap="flat">
              <a:solidFill>
                <a:srgbClr val="F26A21">
                  <a:alpha val="100000"/>
                </a:srgbClr>
              </a:solidFill>
              <a:prstDash val="solid"/>
              <a:round/>
            </a:ln>
          </p:spPr>
          <p:txBody>
            <a:bodyPr/>
            <a:lstStyle/>
            <a:p/>
          </p:txBody>
        </p:sp>
        <p:sp>
          <p:nvSpPr>
            <p:cNvPr id="146" name="pl146"/>
            <p:cNvSpPr/>
            <p:nvPr/>
          </p:nvSpPr>
          <p:spPr>
            <a:xfrm>
              <a:off x="695171" y="5772357"/>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147" name="tx147"/>
            <p:cNvSpPr/>
            <p:nvPr/>
          </p:nvSpPr>
          <p:spPr>
            <a:xfrm>
              <a:off x="738686" y="554846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148" name="tx148"/>
            <p:cNvSpPr/>
            <p:nvPr/>
          </p:nvSpPr>
          <p:spPr>
            <a:xfrm>
              <a:off x="949098" y="554846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149" name="tx149"/>
            <p:cNvSpPr/>
            <p:nvPr/>
          </p:nvSpPr>
          <p:spPr>
            <a:xfrm>
              <a:off x="1159511" y="552817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150" name="tx150"/>
            <p:cNvSpPr/>
            <p:nvPr/>
          </p:nvSpPr>
          <p:spPr>
            <a:xfrm>
              <a:off x="1339794" y="55078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151" name="tx151"/>
            <p:cNvSpPr/>
            <p:nvPr/>
          </p:nvSpPr>
          <p:spPr>
            <a:xfrm>
              <a:off x="1550206" y="55078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152" name="tx152"/>
            <p:cNvSpPr/>
            <p:nvPr/>
          </p:nvSpPr>
          <p:spPr>
            <a:xfrm>
              <a:off x="1764642" y="5497737"/>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153" name="tx153"/>
            <p:cNvSpPr/>
            <p:nvPr/>
          </p:nvSpPr>
          <p:spPr>
            <a:xfrm>
              <a:off x="1971031" y="54165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19</a:t>
              </a:r>
            </a:p>
          </p:txBody>
        </p:sp>
        <p:sp>
          <p:nvSpPr>
            <p:cNvPr id="154" name="tx154"/>
            <p:cNvSpPr/>
            <p:nvPr/>
          </p:nvSpPr>
          <p:spPr>
            <a:xfrm>
              <a:off x="2181444" y="54673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a:t>
              </a:r>
            </a:p>
          </p:txBody>
        </p:sp>
        <p:sp>
          <p:nvSpPr>
            <p:cNvPr id="155" name="rc155"/>
            <p:cNvSpPr/>
            <p:nvPr/>
          </p:nvSpPr>
          <p:spPr>
            <a:xfrm>
              <a:off x="2384936" y="874964"/>
              <a:ext cx="1620176" cy="758823"/>
            </a:xfrm>
            <a:prstGeom prst="rect">
              <a:avLst/>
            </a:prstGeom>
            <a:solidFill>
              <a:srgbClr val="EBEBEB">
                <a:alpha val="100000"/>
              </a:srgbClr>
            </a:solidFill>
          </p:spPr>
          <p:txBody>
            <a:bodyPr/>
            <a:lstStyle/>
            <a:p/>
          </p:txBody>
        </p:sp>
        <p:sp>
          <p:nvSpPr>
            <p:cNvPr id="156" name="pl156"/>
            <p:cNvSpPr/>
            <p:nvPr/>
          </p:nvSpPr>
          <p:spPr>
            <a:xfrm>
              <a:off x="2384936" y="1472487"/>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157" name="pl157"/>
            <p:cNvSpPr/>
            <p:nvPr/>
          </p:nvSpPr>
          <p:spPr>
            <a:xfrm>
              <a:off x="2384936" y="1218869"/>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158" name="pl158"/>
            <p:cNvSpPr/>
            <p:nvPr/>
          </p:nvSpPr>
          <p:spPr>
            <a:xfrm>
              <a:off x="2384936" y="965252"/>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159" name="pl159"/>
            <p:cNvSpPr/>
            <p:nvPr/>
          </p:nvSpPr>
          <p:spPr>
            <a:xfrm>
              <a:off x="2384936" y="1599296"/>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60" name="pl160"/>
            <p:cNvSpPr/>
            <p:nvPr/>
          </p:nvSpPr>
          <p:spPr>
            <a:xfrm>
              <a:off x="2384936" y="1345678"/>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61" name="pl161"/>
            <p:cNvSpPr/>
            <p:nvPr/>
          </p:nvSpPr>
          <p:spPr>
            <a:xfrm>
              <a:off x="2384936" y="1092060"/>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62" name="pl162"/>
            <p:cNvSpPr/>
            <p:nvPr/>
          </p:nvSpPr>
          <p:spPr>
            <a:xfrm>
              <a:off x="2458581"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63" name="pl163"/>
            <p:cNvSpPr/>
            <p:nvPr/>
          </p:nvSpPr>
          <p:spPr>
            <a:xfrm>
              <a:off x="2668993"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64" name="pl164"/>
            <p:cNvSpPr/>
            <p:nvPr/>
          </p:nvSpPr>
          <p:spPr>
            <a:xfrm>
              <a:off x="2879406"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65" name="pl165"/>
            <p:cNvSpPr/>
            <p:nvPr/>
          </p:nvSpPr>
          <p:spPr>
            <a:xfrm>
              <a:off x="3089818"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66" name="pl166"/>
            <p:cNvSpPr/>
            <p:nvPr/>
          </p:nvSpPr>
          <p:spPr>
            <a:xfrm>
              <a:off x="3300231"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67" name="pl167"/>
            <p:cNvSpPr/>
            <p:nvPr/>
          </p:nvSpPr>
          <p:spPr>
            <a:xfrm>
              <a:off x="3510644"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68" name="pl168"/>
            <p:cNvSpPr/>
            <p:nvPr/>
          </p:nvSpPr>
          <p:spPr>
            <a:xfrm>
              <a:off x="3721056"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69" name="pl169"/>
            <p:cNvSpPr/>
            <p:nvPr/>
          </p:nvSpPr>
          <p:spPr>
            <a:xfrm>
              <a:off x="3931469"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70" name="pl170"/>
            <p:cNvSpPr/>
            <p:nvPr/>
          </p:nvSpPr>
          <p:spPr>
            <a:xfrm>
              <a:off x="2458581" y="1487704"/>
              <a:ext cx="1472887" cy="40578"/>
            </a:xfrm>
            <a:custGeom>
              <a:avLst/>
              <a:pathLst>
                <a:path w="1472887" h="40578">
                  <a:moveTo>
                    <a:pt x="0" y="20289"/>
                  </a:moveTo>
                  <a:lnTo>
                    <a:pt x="210412" y="40578"/>
                  </a:lnTo>
                  <a:lnTo>
                    <a:pt x="420825" y="20289"/>
                  </a:lnTo>
                  <a:lnTo>
                    <a:pt x="631237" y="0"/>
                  </a:lnTo>
                  <a:lnTo>
                    <a:pt x="841650" y="0"/>
                  </a:lnTo>
                  <a:lnTo>
                    <a:pt x="1052062" y="10144"/>
                  </a:lnTo>
                  <a:lnTo>
                    <a:pt x="1262475" y="10144"/>
                  </a:lnTo>
                  <a:lnTo>
                    <a:pt x="1472887" y="10144"/>
                  </a:lnTo>
                </a:path>
              </a:pathLst>
            </a:custGeom>
            <a:ln w="20325" cap="flat">
              <a:solidFill>
                <a:srgbClr val="BEBEBE">
                  <a:alpha val="69803"/>
                </a:srgbClr>
              </a:solidFill>
              <a:prstDash val="solid"/>
              <a:round/>
            </a:ln>
          </p:spPr>
          <p:txBody>
            <a:bodyPr/>
            <a:lstStyle/>
            <a:p/>
          </p:txBody>
        </p:sp>
        <p:sp>
          <p:nvSpPr>
            <p:cNvPr id="171" name="pl171"/>
            <p:cNvSpPr/>
            <p:nvPr/>
          </p:nvSpPr>
          <p:spPr>
            <a:xfrm>
              <a:off x="2458581" y="1558717"/>
              <a:ext cx="1472887" cy="0"/>
            </a:xfrm>
            <a:custGeom>
              <a:avLst/>
              <a:pathLst>
                <a:path w="1472887" h="0">
                  <a:moveTo>
                    <a:pt x="0" y="0"/>
                  </a:moveTo>
                  <a:lnTo>
                    <a:pt x="210412" y="0"/>
                  </a:lnTo>
                  <a:lnTo>
                    <a:pt x="420825" y="0"/>
                  </a:lnTo>
                  <a:lnTo>
                    <a:pt x="631237" y="0"/>
                  </a:lnTo>
                  <a:lnTo>
                    <a:pt x="841650" y="0"/>
                  </a:lnTo>
                  <a:lnTo>
                    <a:pt x="1052062" y="0"/>
                  </a:lnTo>
                  <a:lnTo>
                    <a:pt x="1262475" y="0"/>
                  </a:lnTo>
                  <a:lnTo>
                    <a:pt x="1472887" y="0"/>
                  </a:lnTo>
                </a:path>
              </a:pathLst>
            </a:custGeom>
            <a:ln w="40651" cap="flat">
              <a:solidFill>
                <a:srgbClr val="BEBEBE">
                  <a:alpha val="69803"/>
                </a:srgbClr>
              </a:solidFill>
              <a:prstDash val="solid"/>
              <a:round/>
            </a:ln>
          </p:spPr>
          <p:txBody>
            <a:bodyPr/>
            <a:lstStyle/>
            <a:p/>
          </p:txBody>
        </p:sp>
        <p:sp>
          <p:nvSpPr>
            <p:cNvPr id="172" name="pl172"/>
            <p:cNvSpPr/>
            <p:nvPr/>
          </p:nvSpPr>
          <p:spPr>
            <a:xfrm>
              <a:off x="2458581" y="1558717"/>
              <a:ext cx="1472887" cy="0"/>
            </a:xfrm>
            <a:custGeom>
              <a:avLst/>
              <a:pathLst>
                <a:path w="1472887" h="0">
                  <a:moveTo>
                    <a:pt x="0" y="0"/>
                  </a:moveTo>
                  <a:lnTo>
                    <a:pt x="210412" y="0"/>
                  </a:lnTo>
                  <a:lnTo>
                    <a:pt x="420825" y="0"/>
                  </a:lnTo>
                  <a:lnTo>
                    <a:pt x="631237" y="0"/>
                  </a:lnTo>
                  <a:lnTo>
                    <a:pt x="841650" y="0"/>
                  </a:lnTo>
                  <a:lnTo>
                    <a:pt x="1052062" y="0"/>
                  </a:lnTo>
                  <a:lnTo>
                    <a:pt x="1262475" y="0"/>
                  </a:lnTo>
                  <a:lnTo>
                    <a:pt x="1472887" y="0"/>
                  </a:lnTo>
                </a:path>
              </a:pathLst>
            </a:custGeom>
            <a:ln w="35231" cap="flat">
              <a:solidFill>
                <a:srgbClr val="BEBEBE">
                  <a:alpha val="69803"/>
                </a:srgbClr>
              </a:solidFill>
              <a:prstDash val="solid"/>
              <a:round/>
            </a:ln>
          </p:spPr>
          <p:txBody>
            <a:bodyPr/>
            <a:lstStyle/>
            <a:p/>
          </p:txBody>
        </p:sp>
        <p:sp>
          <p:nvSpPr>
            <p:cNvPr id="173" name="pl173"/>
            <p:cNvSpPr/>
            <p:nvPr/>
          </p:nvSpPr>
          <p:spPr>
            <a:xfrm>
              <a:off x="2458581" y="1487704"/>
              <a:ext cx="1472887" cy="40578"/>
            </a:xfrm>
            <a:custGeom>
              <a:avLst/>
              <a:pathLst>
                <a:path w="1472887" h="40578">
                  <a:moveTo>
                    <a:pt x="0" y="20289"/>
                  </a:moveTo>
                  <a:lnTo>
                    <a:pt x="210412" y="40578"/>
                  </a:lnTo>
                  <a:lnTo>
                    <a:pt x="420825" y="20289"/>
                  </a:lnTo>
                  <a:lnTo>
                    <a:pt x="631237" y="0"/>
                  </a:lnTo>
                  <a:lnTo>
                    <a:pt x="841650" y="0"/>
                  </a:lnTo>
                  <a:lnTo>
                    <a:pt x="1052062" y="10144"/>
                  </a:lnTo>
                  <a:lnTo>
                    <a:pt x="1262475" y="10144"/>
                  </a:lnTo>
                  <a:lnTo>
                    <a:pt x="1472887" y="10144"/>
                  </a:lnTo>
                </a:path>
              </a:pathLst>
            </a:custGeom>
            <a:ln w="20325" cap="flat">
              <a:solidFill>
                <a:srgbClr val="6B6B6B">
                  <a:alpha val="100000"/>
                </a:srgbClr>
              </a:solidFill>
              <a:prstDash val="solid"/>
              <a:round/>
            </a:ln>
          </p:spPr>
          <p:txBody>
            <a:bodyPr/>
            <a:lstStyle/>
            <a:p/>
          </p:txBody>
        </p:sp>
        <p:sp>
          <p:nvSpPr>
            <p:cNvPr id="174" name="pl174"/>
            <p:cNvSpPr/>
            <p:nvPr/>
          </p:nvSpPr>
          <p:spPr>
            <a:xfrm>
              <a:off x="2458581" y="1558717"/>
              <a:ext cx="1472887" cy="0"/>
            </a:xfrm>
            <a:custGeom>
              <a:avLst/>
              <a:pathLst>
                <a:path w="1472887" h="0">
                  <a:moveTo>
                    <a:pt x="0" y="0"/>
                  </a:moveTo>
                  <a:lnTo>
                    <a:pt x="210412" y="0"/>
                  </a:lnTo>
                  <a:lnTo>
                    <a:pt x="420825" y="0"/>
                  </a:lnTo>
                  <a:lnTo>
                    <a:pt x="631237" y="0"/>
                  </a:lnTo>
                  <a:lnTo>
                    <a:pt x="841650" y="0"/>
                  </a:lnTo>
                  <a:lnTo>
                    <a:pt x="1052062" y="0"/>
                  </a:lnTo>
                  <a:lnTo>
                    <a:pt x="1262475" y="0"/>
                  </a:lnTo>
                  <a:lnTo>
                    <a:pt x="1472887" y="0"/>
                  </a:lnTo>
                </a:path>
              </a:pathLst>
            </a:custGeom>
            <a:ln w="40651" cap="flat">
              <a:solidFill>
                <a:srgbClr val="000000">
                  <a:alpha val="100000"/>
                </a:srgbClr>
              </a:solidFill>
              <a:prstDash val="solid"/>
              <a:round/>
            </a:ln>
          </p:spPr>
          <p:txBody>
            <a:bodyPr/>
            <a:lstStyle/>
            <a:p/>
          </p:txBody>
        </p:sp>
        <p:sp>
          <p:nvSpPr>
            <p:cNvPr id="175" name="pl175"/>
            <p:cNvSpPr/>
            <p:nvPr/>
          </p:nvSpPr>
          <p:spPr>
            <a:xfrm>
              <a:off x="2458581" y="1558717"/>
              <a:ext cx="1472887" cy="0"/>
            </a:xfrm>
            <a:custGeom>
              <a:avLst/>
              <a:pathLst>
                <a:path w="1472887" h="0">
                  <a:moveTo>
                    <a:pt x="0" y="0"/>
                  </a:moveTo>
                  <a:lnTo>
                    <a:pt x="210412" y="0"/>
                  </a:lnTo>
                  <a:lnTo>
                    <a:pt x="420825" y="0"/>
                  </a:lnTo>
                  <a:lnTo>
                    <a:pt x="631237" y="0"/>
                  </a:lnTo>
                  <a:lnTo>
                    <a:pt x="841650" y="0"/>
                  </a:lnTo>
                  <a:lnTo>
                    <a:pt x="1052062" y="0"/>
                  </a:lnTo>
                  <a:lnTo>
                    <a:pt x="1262475" y="0"/>
                  </a:lnTo>
                  <a:lnTo>
                    <a:pt x="1472887" y="0"/>
                  </a:lnTo>
                </a:path>
              </a:pathLst>
            </a:custGeom>
            <a:ln w="35231" cap="flat">
              <a:solidFill>
                <a:srgbClr val="F26A21">
                  <a:alpha val="100000"/>
                </a:srgbClr>
              </a:solidFill>
              <a:prstDash val="solid"/>
              <a:round/>
            </a:ln>
          </p:spPr>
          <p:txBody>
            <a:bodyPr/>
            <a:lstStyle/>
            <a:p/>
          </p:txBody>
        </p:sp>
        <p:sp>
          <p:nvSpPr>
            <p:cNvPr id="176" name="pl176"/>
            <p:cNvSpPr/>
            <p:nvPr/>
          </p:nvSpPr>
          <p:spPr>
            <a:xfrm>
              <a:off x="2384936" y="1599296"/>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177" name="tx177"/>
            <p:cNvSpPr/>
            <p:nvPr/>
          </p:nvSpPr>
          <p:spPr>
            <a:xfrm>
              <a:off x="2428451" y="139568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178" name="tx178"/>
            <p:cNvSpPr/>
            <p:nvPr/>
          </p:nvSpPr>
          <p:spPr>
            <a:xfrm>
              <a:off x="2638864" y="139568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179" name="tx179"/>
            <p:cNvSpPr/>
            <p:nvPr/>
          </p:nvSpPr>
          <p:spPr>
            <a:xfrm>
              <a:off x="2849276" y="139568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180" name="tx180"/>
            <p:cNvSpPr/>
            <p:nvPr/>
          </p:nvSpPr>
          <p:spPr>
            <a:xfrm>
              <a:off x="3059689" y="139568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181" name="tx181"/>
            <p:cNvSpPr/>
            <p:nvPr/>
          </p:nvSpPr>
          <p:spPr>
            <a:xfrm>
              <a:off x="3270102" y="139568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182" name="tx182"/>
            <p:cNvSpPr/>
            <p:nvPr/>
          </p:nvSpPr>
          <p:spPr>
            <a:xfrm>
              <a:off x="3480514" y="139568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183" name="tx183"/>
            <p:cNvSpPr/>
            <p:nvPr/>
          </p:nvSpPr>
          <p:spPr>
            <a:xfrm>
              <a:off x="3690927" y="139568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184" name="tx184"/>
            <p:cNvSpPr/>
            <p:nvPr/>
          </p:nvSpPr>
          <p:spPr>
            <a:xfrm>
              <a:off x="3901339" y="139568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185" name="rc185"/>
            <p:cNvSpPr/>
            <p:nvPr/>
          </p:nvSpPr>
          <p:spPr>
            <a:xfrm>
              <a:off x="2384936" y="1918229"/>
              <a:ext cx="1620176" cy="758823"/>
            </a:xfrm>
            <a:prstGeom prst="rect">
              <a:avLst/>
            </a:prstGeom>
            <a:solidFill>
              <a:srgbClr val="EBEBEB">
                <a:alpha val="100000"/>
              </a:srgbClr>
            </a:solidFill>
          </p:spPr>
          <p:txBody>
            <a:bodyPr/>
            <a:lstStyle/>
            <a:p/>
          </p:txBody>
        </p:sp>
        <p:sp>
          <p:nvSpPr>
            <p:cNvPr id="186" name="pl186"/>
            <p:cNvSpPr/>
            <p:nvPr/>
          </p:nvSpPr>
          <p:spPr>
            <a:xfrm>
              <a:off x="2384936" y="2515752"/>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187" name="pl187"/>
            <p:cNvSpPr/>
            <p:nvPr/>
          </p:nvSpPr>
          <p:spPr>
            <a:xfrm>
              <a:off x="2384936" y="2262135"/>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188" name="pl188"/>
            <p:cNvSpPr/>
            <p:nvPr/>
          </p:nvSpPr>
          <p:spPr>
            <a:xfrm>
              <a:off x="2384936" y="2008517"/>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189" name="pl189"/>
            <p:cNvSpPr/>
            <p:nvPr/>
          </p:nvSpPr>
          <p:spPr>
            <a:xfrm>
              <a:off x="2384936" y="2642561"/>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90" name="pl190"/>
            <p:cNvSpPr/>
            <p:nvPr/>
          </p:nvSpPr>
          <p:spPr>
            <a:xfrm>
              <a:off x="2384936" y="2388943"/>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91" name="pl191"/>
            <p:cNvSpPr/>
            <p:nvPr/>
          </p:nvSpPr>
          <p:spPr>
            <a:xfrm>
              <a:off x="2384936" y="2135326"/>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92" name="pl192"/>
            <p:cNvSpPr/>
            <p:nvPr/>
          </p:nvSpPr>
          <p:spPr>
            <a:xfrm>
              <a:off x="2458581"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93" name="pl193"/>
            <p:cNvSpPr/>
            <p:nvPr/>
          </p:nvSpPr>
          <p:spPr>
            <a:xfrm>
              <a:off x="2668993"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94" name="pl194"/>
            <p:cNvSpPr/>
            <p:nvPr/>
          </p:nvSpPr>
          <p:spPr>
            <a:xfrm>
              <a:off x="2879406"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95" name="pl195"/>
            <p:cNvSpPr/>
            <p:nvPr/>
          </p:nvSpPr>
          <p:spPr>
            <a:xfrm>
              <a:off x="3089818"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96" name="pl196"/>
            <p:cNvSpPr/>
            <p:nvPr/>
          </p:nvSpPr>
          <p:spPr>
            <a:xfrm>
              <a:off x="3300231"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97" name="pl197"/>
            <p:cNvSpPr/>
            <p:nvPr/>
          </p:nvSpPr>
          <p:spPr>
            <a:xfrm>
              <a:off x="3510644"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98" name="pl198"/>
            <p:cNvSpPr/>
            <p:nvPr/>
          </p:nvSpPr>
          <p:spPr>
            <a:xfrm>
              <a:off x="3721056"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99" name="pl199"/>
            <p:cNvSpPr/>
            <p:nvPr/>
          </p:nvSpPr>
          <p:spPr>
            <a:xfrm>
              <a:off x="3931469"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00" name="pl200"/>
            <p:cNvSpPr/>
            <p:nvPr/>
          </p:nvSpPr>
          <p:spPr>
            <a:xfrm>
              <a:off x="2458581" y="2530969"/>
              <a:ext cx="1472887" cy="40578"/>
            </a:xfrm>
            <a:custGeom>
              <a:avLst/>
              <a:pathLst>
                <a:path w="1472887" h="40578">
                  <a:moveTo>
                    <a:pt x="0" y="20289"/>
                  </a:moveTo>
                  <a:lnTo>
                    <a:pt x="210412" y="40578"/>
                  </a:lnTo>
                  <a:lnTo>
                    <a:pt x="420825" y="20289"/>
                  </a:lnTo>
                  <a:lnTo>
                    <a:pt x="631237" y="0"/>
                  </a:lnTo>
                  <a:lnTo>
                    <a:pt x="841650" y="0"/>
                  </a:lnTo>
                  <a:lnTo>
                    <a:pt x="1052062" y="10144"/>
                  </a:lnTo>
                  <a:lnTo>
                    <a:pt x="1262475" y="10144"/>
                  </a:lnTo>
                  <a:lnTo>
                    <a:pt x="1472887" y="10144"/>
                  </a:lnTo>
                </a:path>
              </a:pathLst>
            </a:custGeom>
            <a:ln w="20325" cap="flat">
              <a:solidFill>
                <a:srgbClr val="BEBEBE">
                  <a:alpha val="69803"/>
                </a:srgbClr>
              </a:solidFill>
              <a:prstDash val="solid"/>
              <a:round/>
            </a:ln>
          </p:spPr>
          <p:txBody>
            <a:bodyPr/>
            <a:lstStyle/>
            <a:p/>
          </p:txBody>
        </p:sp>
        <p:sp>
          <p:nvSpPr>
            <p:cNvPr id="201" name="pl201"/>
            <p:cNvSpPr/>
            <p:nvPr/>
          </p:nvSpPr>
          <p:spPr>
            <a:xfrm>
              <a:off x="2458581" y="2257062"/>
              <a:ext cx="1472887" cy="172459"/>
            </a:xfrm>
            <a:custGeom>
              <a:avLst/>
              <a:pathLst>
                <a:path w="1472887" h="172459">
                  <a:moveTo>
                    <a:pt x="0" y="81157"/>
                  </a:moveTo>
                  <a:lnTo>
                    <a:pt x="210412" y="20289"/>
                  </a:lnTo>
                  <a:lnTo>
                    <a:pt x="420825" y="101447"/>
                  </a:lnTo>
                  <a:lnTo>
                    <a:pt x="631237" y="0"/>
                  </a:lnTo>
                  <a:lnTo>
                    <a:pt x="841650" y="71012"/>
                  </a:lnTo>
                  <a:lnTo>
                    <a:pt x="1052062" y="121736"/>
                  </a:lnTo>
                  <a:lnTo>
                    <a:pt x="1262475" y="172459"/>
                  </a:lnTo>
                  <a:lnTo>
                    <a:pt x="1472887" y="121736"/>
                  </a:lnTo>
                </a:path>
              </a:pathLst>
            </a:custGeom>
            <a:ln w="40651" cap="flat">
              <a:solidFill>
                <a:srgbClr val="BEBEBE">
                  <a:alpha val="69803"/>
                </a:srgbClr>
              </a:solidFill>
              <a:prstDash val="solid"/>
              <a:round/>
            </a:ln>
          </p:spPr>
          <p:txBody>
            <a:bodyPr/>
            <a:lstStyle/>
            <a:p/>
          </p:txBody>
        </p:sp>
        <p:sp>
          <p:nvSpPr>
            <p:cNvPr id="202" name="pl202"/>
            <p:cNvSpPr/>
            <p:nvPr/>
          </p:nvSpPr>
          <p:spPr>
            <a:xfrm>
              <a:off x="2458581" y="2257062"/>
              <a:ext cx="1472887" cy="172459"/>
            </a:xfrm>
            <a:custGeom>
              <a:avLst/>
              <a:pathLst>
                <a:path w="1472887" h="172459">
                  <a:moveTo>
                    <a:pt x="0" y="81157"/>
                  </a:moveTo>
                  <a:lnTo>
                    <a:pt x="210412" y="20289"/>
                  </a:lnTo>
                  <a:lnTo>
                    <a:pt x="420825" y="101447"/>
                  </a:lnTo>
                  <a:lnTo>
                    <a:pt x="631237" y="0"/>
                  </a:lnTo>
                  <a:lnTo>
                    <a:pt x="841650" y="71012"/>
                  </a:lnTo>
                  <a:lnTo>
                    <a:pt x="1052062" y="121736"/>
                  </a:lnTo>
                  <a:lnTo>
                    <a:pt x="1262475" y="172459"/>
                  </a:lnTo>
                  <a:lnTo>
                    <a:pt x="1472887" y="121736"/>
                  </a:lnTo>
                </a:path>
              </a:pathLst>
            </a:custGeom>
            <a:ln w="35231" cap="flat">
              <a:solidFill>
                <a:srgbClr val="BEBEBE">
                  <a:alpha val="69803"/>
                </a:srgbClr>
              </a:solidFill>
              <a:prstDash val="solid"/>
              <a:round/>
            </a:ln>
          </p:spPr>
          <p:txBody>
            <a:bodyPr/>
            <a:lstStyle/>
            <a:p/>
          </p:txBody>
        </p:sp>
        <p:sp>
          <p:nvSpPr>
            <p:cNvPr id="203" name="pl203"/>
            <p:cNvSpPr/>
            <p:nvPr/>
          </p:nvSpPr>
          <p:spPr>
            <a:xfrm>
              <a:off x="2458581" y="2530969"/>
              <a:ext cx="1472887" cy="40578"/>
            </a:xfrm>
            <a:custGeom>
              <a:avLst/>
              <a:pathLst>
                <a:path w="1472887" h="40578">
                  <a:moveTo>
                    <a:pt x="0" y="20289"/>
                  </a:moveTo>
                  <a:lnTo>
                    <a:pt x="210412" y="40578"/>
                  </a:lnTo>
                  <a:lnTo>
                    <a:pt x="420825" y="20289"/>
                  </a:lnTo>
                  <a:lnTo>
                    <a:pt x="631237" y="0"/>
                  </a:lnTo>
                  <a:lnTo>
                    <a:pt x="841650" y="0"/>
                  </a:lnTo>
                  <a:lnTo>
                    <a:pt x="1052062" y="10144"/>
                  </a:lnTo>
                  <a:lnTo>
                    <a:pt x="1262475" y="10144"/>
                  </a:lnTo>
                  <a:lnTo>
                    <a:pt x="1472887" y="10144"/>
                  </a:lnTo>
                </a:path>
              </a:pathLst>
            </a:custGeom>
            <a:ln w="20325" cap="flat">
              <a:solidFill>
                <a:srgbClr val="6B6B6B">
                  <a:alpha val="100000"/>
                </a:srgbClr>
              </a:solidFill>
              <a:prstDash val="solid"/>
              <a:round/>
            </a:ln>
          </p:spPr>
          <p:txBody>
            <a:bodyPr/>
            <a:lstStyle/>
            <a:p/>
          </p:txBody>
        </p:sp>
        <p:sp>
          <p:nvSpPr>
            <p:cNvPr id="204" name="pl204"/>
            <p:cNvSpPr/>
            <p:nvPr/>
          </p:nvSpPr>
          <p:spPr>
            <a:xfrm>
              <a:off x="2458581" y="2257062"/>
              <a:ext cx="1472887" cy="172459"/>
            </a:xfrm>
            <a:custGeom>
              <a:avLst/>
              <a:pathLst>
                <a:path w="1472887" h="172459">
                  <a:moveTo>
                    <a:pt x="0" y="81157"/>
                  </a:moveTo>
                  <a:lnTo>
                    <a:pt x="210412" y="20289"/>
                  </a:lnTo>
                  <a:lnTo>
                    <a:pt x="420825" y="101447"/>
                  </a:lnTo>
                  <a:lnTo>
                    <a:pt x="631237" y="0"/>
                  </a:lnTo>
                  <a:lnTo>
                    <a:pt x="841650" y="71012"/>
                  </a:lnTo>
                  <a:lnTo>
                    <a:pt x="1052062" y="121736"/>
                  </a:lnTo>
                  <a:lnTo>
                    <a:pt x="1262475" y="172459"/>
                  </a:lnTo>
                  <a:lnTo>
                    <a:pt x="1472887" y="121736"/>
                  </a:lnTo>
                </a:path>
              </a:pathLst>
            </a:custGeom>
            <a:ln w="40651" cap="flat">
              <a:solidFill>
                <a:srgbClr val="000000">
                  <a:alpha val="100000"/>
                </a:srgbClr>
              </a:solidFill>
              <a:prstDash val="solid"/>
              <a:round/>
            </a:ln>
          </p:spPr>
          <p:txBody>
            <a:bodyPr/>
            <a:lstStyle/>
            <a:p/>
          </p:txBody>
        </p:sp>
        <p:sp>
          <p:nvSpPr>
            <p:cNvPr id="205" name="pl205"/>
            <p:cNvSpPr/>
            <p:nvPr/>
          </p:nvSpPr>
          <p:spPr>
            <a:xfrm>
              <a:off x="2458581" y="2257062"/>
              <a:ext cx="1472887" cy="172459"/>
            </a:xfrm>
            <a:custGeom>
              <a:avLst/>
              <a:pathLst>
                <a:path w="1472887" h="172459">
                  <a:moveTo>
                    <a:pt x="0" y="81157"/>
                  </a:moveTo>
                  <a:lnTo>
                    <a:pt x="210412" y="20289"/>
                  </a:lnTo>
                  <a:lnTo>
                    <a:pt x="420825" y="101447"/>
                  </a:lnTo>
                  <a:lnTo>
                    <a:pt x="631237" y="0"/>
                  </a:lnTo>
                  <a:lnTo>
                    <a:pt x="841650" y="71012"/>
                  </a:lnTo>
                  <a:lnTo>
                    <a:pt x="1052062" y="121736"/>
                  </a:lnTo>
                  <a:lnTo>
                    <a:pt x="1262475" y="172459"/>
                  </a:lnTo>
                  <a:lnTo>
                    <a:pt x="1472887" y="121736"/>
                  </a:lnTo>
                </a:path>
              </a:pathLst>
            </a:custGeom>
            <a:ln w="35231" cap="flat">
              <a:solidFill>
                <a:srgbClr val="F26A21">
                  <a:alpha val="100000"/>
                </a:srgbClr>
              </a:solidFill>
              <a:prstDash val="solid"/>
              <a:round/>
            </a:ln>
          </p:spPr>
          <p:txBody>
            <a:bodyPr/>
            <a:lstStyle/>
            <a:p/>
          </p:txBody>
        </p:sp>
        <p:sp>
          <p:nvSpPr>
            <p:cNvPr id="206" name="pl206"/>
            <p:cNvSpPr/>
            <p:nvPr/>
          </p:nvSpPr>
          <p:spPr>
            <a:xfrm>
              <a:off x="2384936" y="2642561"/>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207" name="tx207"/>
            <p:cNvSpPr/>
            <p:nvPr/>
          </p:nvSpPr>
          <p:spPr>
            <a:xfrm>
              <a:off x="2398322" y="21751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30</a:t>
              </a:r>
            </a:p>
          </p:txBody>
        </p:sp>
        <p:sp>
          <p:nvSpPr>
            <p:cNvPr id="208" name="tx208"/>
            <p:cNvSpPr/>
            <p:nvPr/>
          </p:nvSpPr>
          <p:spPr>
            <a:xfrm>
              <a:off x="2608734" y="21143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36</a:t>
              </a:r>
            </a:p>
          </p:txBody>
        </p:sp>
        <p:sp>
          <p:nvSpPr>
            <p:cNvPr id="209" name="tx209"/>
            <p:cNvSpPr/>
            <p:nvPr/>
          </p:nvSpPr>
          <p:spPr>
            <a:xfrm>
              <a:off x="2819147" y="219548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28</a:t>
              </a:r>
            </a:p>
          </p:txBody>
        </p:sp>
        <p:sp>
          <p:nvSpPr>
            <p:cNvPr id="210" name="tx210"/>
            <p:cNvSpPr/>
            <p:nvPr/>
          </p:nvSpPr>
          <p:spPr>
            <a:xfrm>
              <a:off x="3029560" y="20940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38</a:t>
              </a:r>
            </a:p>
          </p:txBody>
        </p:sp>
        <p:sp>
          <p:nvSpPr>
            <p:cNvPr id="211" name="tx211"/>
            <p:cNvSpPr/>
            <p:nvPr/>
          </p:nvSpPr>
          <p:spPr>
            <a:xfrm>
              <a:off x="3239972" y="216504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31</a:t>
              </a:r>
            </a:p>
          </p:txBody>
        </p:sp>
        <p:sp>
          <p:nvSpPr>
            <p:cNvPr id="212" name="tx212"/>
            <p:cNvSpPr/>
            <p:nvPr/>
          </p:nvSpPr>
          <p:spPr>
            <a:xfrm>
              <a:off x="3450385" y="22157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26</a:t>
              </a:r>
            </a:p>
          </p:txBody>
        </p:sp>
        <p:sp>
          <p:nvSpPr>
            <p:cNvPr id="213" name="tx213"/>
            <p:cNvSpPr/>
            <p:nvPr/>
          </p:nvSpPr>
          <p:spPr>
            <a:xfrm>
              <a:off x="3660797" y="22664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21</a:t>
              </a:r>
            </a:p>
          </p:txBody>
        </p:sp>
        <p:sp>
          <p:nvSpPr>
            <p:cNvPr id="214" name="tx214"/>
            <p:cNvSpPr/>
            <p:nvPr/>
          </p:nvSpPr>
          <p:spPr>
            <a:xfrm>
              <a:off x="3871210" y="22157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26</a:t>
              </a:r>
            </a:p>
          </p:txBody>
        </p:sp>
        <p:sp>
          <p:nvSpPr>
            <p:cNvPr id="215" name="rc215"/>
            <p:cNvSpPr/>
            <p:nvPr/>
          </p:nvSpPr>
          <p:spPr>
            <a:xfrm>
              <a:off x="2384936" y="2961495"/>
              <a:ext cx="1620176" cy="758823"/>
            </a:xfrm>
            <a:prstGeom prst="rect">
              <a:avLst/>
            </a:prstGeom>
            <a:solidFill>
              <a:srgbClr val="EBEBEB">
                <a:alpha val="100000"/>
              </a:srgbClr>
            </a:solidFill>
          </p:spPr>
          <p:txBody>
            <a:bodyPr/>
            <a:lstStyle/>
            <a:p/>
          </p:txBody>
        </p:sp>
        <p:sp>
          <p:nvSpPr>
            <p:cNvPr id="216" name="pl216"/>
            <p:cNvSpPr/>
            <p:nvPr/>
          </p:nvSpPr>
          <p:spPr>
            <a:xfrm>
              <a:off x="2384936" y="3559018"/>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217" name="pl217"/>
            <p:cNvSpPr/>
            <p:nvPr/>
          </p:nvSpPr>
          <p:spPr>
            <a:xfrm>
              <a:off x="2384936" y="3305400"/>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218" name="pl218"/>
            <p:cNvSpPr/>
            <p:nvPr/>
          </p:nvSpPr>
          <p:spPr>
            <a:xfrm>
              <a:off x="2384936" y="3051782"/>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219" name="pl219"/>
            <p:cNvSpPr/>
            <p:nvPr/>
          </p:nvSpPr>
          <p:spPr>
            <a:xfrm>
              <a:off x="2384936" y="3685826"/>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220" name="pl220"/>
            <p:cNvSpPr/>
            <p:nvPr/>
          </p:nvSpPr>
          <p:spPr>
            <a:xfrm>
              <a:off x="2384936" y="3432209"/>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221" name="pl221"/>
            <p:cNvSpPr/>
            <p:nvPr/>
          </p:nvSpPr>
          <p:spPr>
            <a:xfrm>
              <a:off x="2384936" y="3178591"/>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222" name="pl222"/>
            <p:cNvSpPr/>
            <p:nvPr/>
          </p:nvSpPr>
          <p:spPr>
            <a:xfrm>
              <a:off x="2458581"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23" name="pl223"/>
            <p:cNvSpPr/>
            <p:nvPr/>
          </p:nvSpPr>
          <p:spPr>
            <a:xfrm>
              <a:off x="2668993"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24" name="pl224"/>
            <p:cNvSpPr/>
            <p:nvPr/>
          </p:nvSpPr>
          <p:spPr>
            <a:xfrm>
              <a:off x="2879406"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25" name="pl225"/>
            <p:cNvSpPr/>
            <p:nvPr/>
          </p:nvSpPr>
          <p:spPr>
            <a:xfrm>
              <a:off x="3089818"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26" name="pl226"/>
            <p:cNvSpPr/>
            <p:nvPr/>
          </p:nvSpPr>
          <p:spPr>
            <a:xfrm>
              <a:off x="3300231"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27" name="pl227"/>
            <p:cNvSpPr/>
            <p:nvPr/>
          </p:nvSpPr>
          <p:spPr>
            <a:xfrm>
              <a:off x="3510644"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28" name="pl228"/>
            <p:cNvSpPr/>
            <p:nvPr/>
          </p:nvSpPr>
          <p:spPr>
            <a:xfrm>
              <a:off x="3721056"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29" name="pl229"/>
            <p:cNvSpPr/>
            <p:nvPr/>
          </p:nvSpPr>
          <p:spPr>
            <a:xfrm>
              <a:off x="3931469"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30" name="pl230"/>
            <p:cNvSpPr/>
            <p:nvPr/>
          </p:nvSpPr>
          <p:spPr>
            <a:xfrm>
              <a:off x="2458581" y="3574235"/>
              <a:ext cx="1472887" cy="40578"/>
            </a:xfrm>
            <a:custGeom>
              <a:avLst/>
              <a:pathLst>
                <a:path w="1472887" h="40578">
                  <a:moveTo>
                    <a:pt x="0" y="20289"/>
                  </a:moveTo>
                  <a:lnTo>
                    <a:pt x="210412" y="40578"/>
                  </a:lnTo>
                  <a:lnTo>
                    <a:pt x="420825" y="20289"/>
                  </a:lnTo>
                  <a:lnTo>
                    <a:pt x="631237" y="0"/>
                  </a:lnTo>
                  <a:lnTo>
                    <a:pt x="841650" y="0"/>
                  </a:lnTo>
                  <a:lnTo>
                    <a:pt x="1052062" y="10144"/>
                  </a:lnTo>
                  <a:lnTo>
                    <a:pt x="1262475" y="10144"/>
                  </a:lnTo>
                  <a:lnTo>
                    <a:pt x="1472887" y="10144"/>
                  </a:lnTo>
                </a:path>
              </a:pathLst>
            </a:custGeom>
            <a:ln w="20325" cap="flat">
              <a:solidFill>
                <a:srgbClr val="BEBEBE">
                  <a:alpha val="69803"/>
                </a:srgbClr>
              </a:solidFill>
              <a:prstDash val="solid"/>
              <a:round/>
            </a:ln>
          </p:spPr>
          <p:txBody>
            <a:bodyPr/>
            <a:lstStyle/>
            <a:p/>
          </p:txBody>
        </p:sp>
        <p:sp>
          <p:nvSpPr>
            <p:cNvPr id="231" name="pl231"/>
            <p:cNvSpPr/>
            <p:nvPr/>
          </p:nvSpPr>
          <p:spPr>
            <a:xfrm>
              <a:off x="2458581" y="3574235"/>
              <a:ext cx="1472887" cy="40578"/>
            </a:xfrm>
            <a:custGeom>
              <a:avLst/>
              <a:pathLst>
                <a:path w="1472887" h="40578">
                  <a:moveTo>
                    <a:pt x="0" y="40578"/>
                  </a:moveTo>
                  <a:lnTo>
                    <a:pt x="210412" y="40578"/>
                  </a:lnTo>
                  <a:lnTo>
                    <a:pt x="420825" y="40578"/>
                  </a:lnTo>
                  <a:lnTo>
                    <a:pt x="631237" y="40578"/>
                  </a:lnTo>
                  <a:lnTo>
                    <a:pt x="841650" y="10144"/>
                  </a:lnTo>
                  <a:lnTo>
                    <a:pt x="1052062" y="0"/>
                  </a:lnTo>
                  <a:lnTo>
                    <a:pt x="1262475" y="20289"/>
                  </a:lnTo>
                  <a:lnTo>
                    <a:pt x="1472887" y="40578"/>
                  </a:lnTo>
                </a:path>
              </a:pathLst>
            </a:custGeom>
            <a:ln w="40651" cap="flat">
              <a:solidFill>
                <a:srgbClr val="BEBEBE">
                  <a:alpha val="69803"/>
                </a:srgbClr>
              </a:solidFill>
              <a:prstDash val="solid"/>
              <a:round/>
            </a:ln>
          </p:spPr>
          <p:txBody>
            <a:bodyPr/>
            <a:lstStyle/>
            <a:p/>
          </p:txBody>
        </p:sp>
        <p:sp>
          <p:nvSpPr>
            <p:cNvPr id="232" name="pl232"/>
            <p:cNvSpPr/>
            <p:nvPr/>
          </p:nvSpPr>
          <p:spPr>
            <a:xfrm>
              <a:off x="2458581" y="3574235"/>
              <a:ext cx="1472887" cy="40578"/>
            </a:xfrm>
            <a:custGeom>
              <a:avLst/>
              <a:pathLst>
                <a:path w="1472887" h="40578">
                  <a:moveTo>
                    <a:pt x="0" y="40578"/>
                  </a:moveTo>
                  <a:lnTo>
                    <a:pt x="210412" y="40578"/>
                  </a:lnTo>
                  <a:lnTo>
                    <a:pt x="420825" y="40578"/>
                  </a:lnTo>
                  <a:lnTo>
                    <a:pt x="631237" y="40578"/>
                  </a:lnTo>
                  <a:lnTo>
                    <a:pt x="841650" y="10144"/>
                  </a:lnTo>
                  <a:lnTo>
                    <a:pt x="1052062" y="0"/>
                  </a:lnTo>
                  <a:lnTo>
                    <a:pt x="1262475" y="20289"/>
                  </a:lnTo>
                  <a:lnTo>
                    <a:pt x="1472887" y="40578"/>
                  </a:lnTo>
                </a:path>
              </a:pathLst>
            </a:custGeom>
            <a:ln w="35231" cap="flat">
              <a:solidFill>
                <a:srgbClr val="BEBEBE">
                  <a:alpha val="69803"/>
                </a:srgbClr>
              </a:solidFill>
              <a:prstDash val="solid"/>
              <a:round/>
            </a:ln>
          </p:spPr>
          <p:txBody>
            <a:bodyPr/>
            <a:lstStyle/>
            <a:p/>
          </p:txBody>
        </p:sp>
        <p:sp>
          <p:nvSpPr>
            <p:cNvPr id="233" name="pl233"/>
            <p:cNvSpPr/>
            <p:nvPr/>
          </p:nvSpPr>
          <p:spPr>
            <a:xfrm>
              <a:off x="2458581" y="3574235"/>
              <a:ext cx="1472887" cy="40578"/>
            </a:xfrm>
            <a:custGeom>
              <a:avLst/>
              <a:pathLst>
                <a:path w="1472887" h="40578">
                  <a:moveTo>
                    <a:pt x="0" y="20289"/>
                  </a:moveTo>
                  <a:lnTo>
                    <a:pt x="210412" y="40578"/>
                  </a:lnTo>
                  <a:lnTo>
                    <a:pt x="420825" y="20289"/>
                  </a:lnTo>
                  <a:lnTo>
                    <a:pt x="631237" y="0"/>
                  </a:lnTo>
                  <a:lnTo>
                    <a:pt x="841650" y="0"/>
                  </a:lnTo>
                  <a:lnTo>
                    <a:pt x="1052062" y="10144"/>
                  </a:lnTo>
                  <a:lnTo>
                    <a:pt x="1262475" y="10144"/>
                  </a:lnTo>
                  <a:lnTo>
                    <a:pt x="1472887" y="10144"/>
                  </a:lnTo>
                </a:path>
              </a:pathLst>
            </a:custGeom>
            <a:ln w="20325" cap="flat">
              <a:solidFill>
                <a:srgbClr val="6B6B6B">
                  <a:alpha val="100000"/>
                </a:srgbClr>
              </a:solidFill>
              <a:prstDash val="solid"/>
              <a:round/>
            </a:ln>
          </p:spPr>
          <p:txBody>
            <a:bodyPr/>
            <a:lstStyle/>
            <a:p/>
          </p:txBody>
        </p:sp>
        <p:sp>
          <p:nvSpPr>
            <p:cNvPr id="234" name="pl234"/>
            <p:cNvSpPr/>
            <p:nvPr/>
          </p:nvSpPr>
          <p:spPr>
            <a:xfrm>
              <a:off x="2458581" y="3574235"/>
              <a:ext cx="1472887" cy="40578"/>
            </a:xfrm>
            <a:custGeom>
              <a:avLst/>
              <a:pathLst>
                <a:path w="1472887" h="40578">
                  <a:moveTo>
                    <a:pt x="0" y="40578"/>
                  </a:moveTo>
                  <a:lnTo>
                    <a:pt x="210412" y="40578"/>
                  </a:lnTo>
                  <a:lnTo>
                    <a:pt x="420825" y="40578"/>
                  </a:lnTo>
                  <a:lnTo>
                    <a:pt x="631237" y="40578"/>
                  </a:lnTo>
                  <a:lnTo>
                    <a:pt x="841650" y="10144"/>
                  </a:lnTo>
                  <a:lnTo>
                    <a:pt x="1052062" y="0"/>
                  </a:lnTo>
                  <a:lnTo>
                    <a:pt x="1262475" y="20289"/>
                  </a:lnTo>
                  <a:lnTo>
                    <a:pt x="1472887" y="40578"/>
                  </a:lnTo>
                </a:path>
              </a:pathLst>
            </a:custGeom>
            <a:ln w="40651" cap="flat">
              <a:solidFill>
                <a:srgbClr val="000000">
                  <a:alpha val="100000"/>
                </a:srgbClr>
              </a:solidFill>
              <a:prstDash val="solid"/>
              <a:round/>
            </a:ln>
          </p:spPr>
          <p:txBody>
            <a:bodyPr/>
            <a:lstStyle/>
            <a:p/>
          </p:txBody>
        </p:sp>
        <p:sp>
          <p:nvSpPr>
            <p:cNvPr id="235" name="pl235"/>
            <p:cNvSpPr/>
            <p:nvPr/>
          </p:nvSpPr>
          <p:spPr>
            <a:xfrm>
              <a:off x="2458581" y="3574235"/>
              <a:ext cx="1472887" cy="40578"/>
            </a:xfrm>
            <a:custGeom>
              <a:avLst/>
              <a:pathLst>
                <a:path w="1472887" h="40578">
                  <a:moveTo>
                    <a:pt x="0" y="40578"/>
                  </a:moveTo>
                  <a:lnTo>
                    <a:pt x="210412" y="40578"/>
                  </a:lnTo>
                  <a:lnTo>
                    <a:pt x="420825" y="40578"/>
                  </a:lnTo>
                  <a:lnTo>
                    <a:pt x="631237" y="40578"/>
                  </a:lnTo>
                  <a:lnTo>
                    <a:pt x="841650" y="10144"/>
                  </a:lnTo>
                  <a:lnTo>
                    <a:pt x="1052062" y="0"/>
                  </a:lnTo>
                  <a:lnTo>
                    <a:pt x="1262475" y="20289"/>
                  </a:lnTo>
                  <a:lnTo>
                    <a:pt x="1472887" y="40578"/>
                  </a:lnTo>
                </a:path>
              </a:pathLst>
            </a:custGeom>
            <a:ln w="35231" cap="flat">
              <a:solidFill>
                <a:srgbClr val="F26A21">
                  <a:alpha val="100000"/>
                </a:srgbClr>
              </a:solidFill>
              <a:prstDash val="solid"/>
              <a:round/>
            </a:ln>
          </p:spPr>
          <p:txBody>
            <a:bodyPr/>
            <a:lstStyle/>
            <a:p/>
          </p:txBody>
        </p:sp>
        <p:sp>
          <p:nvSpPr>
            <p:cNvPr id="236" name="pl236"/>
            <p:cNvSpPr/>
            <p:nvPr/>
          </p:nvSpPr>
          <p:spPr>
            <a:xfrm>
              <a:off x="2384936" y="3685826"/>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237" name="tx237"/>
            <p:cNvSpPr/>
            <p:nvPr/>
          </p:nvSpPr>
          <p:spPr>
            <a:xfrm>
              <a:off x="2428451" y="345178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238" name="tx238"/>
            <p:cNvSpPr/>
            <p:nvPr/>
          </p:nvSpPr>
          <p:spPr>
            <a:xfrm>
              <a:off x="2638864" y="345178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239" name="tx239"/>
            <p:cNvSpPr/>
            <p:nvPr/>
          </p:nvSpPr>
          <p:spPr>
            <a:xfrm>
              <a:off x="2849276" y="345178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240" name="tx240"/>
            <p:cNvSpPr/>
            <p:nvPr/>
          </p:nvSpPr>
          <p:spPr>
            <a:xfrm>
              <a:off x="3059689" y="345178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241" name="tx241"/>
            <p:cNvSpPr/>
            <p:nvPr/>
          </p:nvSpPr>
          <p:spPr>
            <a:xfrm>
              <a:off x="3239972" y="34213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242" name="tx242"/>
            <p:cNvSpPr/>
            <p:nvPr/>
          </p:nvSpPr>
          <p:spPr>
            <a:xfrm>
              <a:off x="3454408" y="3411206"/>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243" name="tx243"/>
            <p:cNvSpPr/>
            <p:nvPr/>
          </p:nvSpPr>
          <p:spPr>
            <a:xfrm>
              <a:off x="3690927" y="343149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244" name="tx244"/>
            <p:cNvSpPr/>
            <p:nvPr/>
          </p:nvSpPr>
          <p:spPr>
            <a:xfrm>
              <a:off x="3901339" y="345178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245" name="rc245"/>
            <p:cNvSpPr/>
            <p:nvPr/>
          </p:nvSpPr>
          <p:spPr>
            <a:xfrm>
              <a:off x="2384936" y="4004760"/>
              <a:ext cx="1620176" cy="758823"/>
            </a:xfrm>
            <a:prstGeom prst="rect">
              <a:avLst/>
            </a:prstGeom>
            <a:solidFill>
              <a:srgbClr val="EBEBEB">
                <a:alpha val="100000"/>
              </a:srgbClr>
            </a:solidFill>
          </p:spPr>
          <p:txBody>
            <a:bodyPr/>
            <a:lstStyle/>
            <a:p/>
          </p:txBody>
        </p:sp>
        <p:sp>
          <p:nvSpPr>
            <p:cNvPr id="246" name="pl246"/>
            <p:cNvSpPr/>
            <p:nvPr/>
          </p:nvSpPr>
          <p:spPr>
            <a:xfrm>
              <a:off x="2384936" y="4602283"/>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247" name="pl247"/>
            <p:cNvSpPr/>
            <p:nvPr/>
          </p:nvSpPr>
          <p:spPr>
            <a:xfrm>
              <a:off x="2384936" y="4348665"/>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248" name="pl248"/>
            <p:cNvSpPr/>
            <p:nvPr/>
          </p:nvSpPr>
          <p:spPr>
            <a:xfrm>
              <a:off x="2384936" y="4095048"/>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249" name="pl249"/>
            <p:cNvSpPr/>
            <p:nvPr/>
          </p:nvSpPr>
          <p:spPr>
            <a:xfrm>
              <a:off x="2384936" y="4729092"/>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250" name="pl250"/>
            <p:cNvSpPr/>
            <p:nvPr/>
          </p:nvSpPr>
          <p:spPr>
            <a:xfrm>
              <a:off x="2384936" y="4475474"/>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251" name="pl251"/>
            <p:cNvSpPr/>
            <p:nvPr/>
          </p:nvSpPr>
          <p:spPr>
            <a:xfrm>
              <a:off x="2384936" y="4221857"/>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252" name="pl252"/>
            <p:cNvSpPr/>
            <p:nvPr/>
          </p:nvSpPr>
          <p:spPr>
            <a:xfrm>
              <a:off x="2458581"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53" name="pl253"/>
            <p:cNvSpPr/>
            <p:nvPr/>
          </p:nvSpPr>
          <p:spPr>
            <a:xfrm>
              <a:off x="2668993"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54" name="pl254"/>
            <p:cNvSpPr/>
            <p:nvPr/>
          </p:nvSpPr>
          <p:spPr>
            <a:xfrm>
              <a:off x="2879406"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55" name="pl255"/>
            <p:cNvSpPr/>
            <p:nvPr/>
          </p:nvSpPr>
          <p:spPr>
            <a:xfrm>
              <a:off x="3089818"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56" name="pl256"/>
            <p:cNvSpPr/>
            <p:nvPr/>
          </p:nvSpPr>
          <p:spPr>
            <a:xfrm>
              <a:off x="3300231"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57" name="pl257"/>
            <p:cNvSpPr/>
            <p:nvPr/>
          </p:nvSpPr>
          <p:spPr>
            <a:xfrm>
              <a:off x="3510644"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58" name="pl258"/>
            <p:cNvSpPr/>
            <p:nvPr/>
          </p:nvSpPr>
          <p:spPr>
            <a:xfrm>
              <a:off x="3721056"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59" name="pl259"/>
            <p:cNvSpPr/>
            <p:nvPr/>
          </p:nvSpPr>
          <p:spPr>
            <a:xfrm>
              <a:off x="3931469"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60" name="pl260"/>
            <p:cNvSpPr/>
            <p:nvPr/>
          </p:nvSpPr>
          <p:spPr>
            <a:xfrm>
              <a:off x="2458581" y="4617500"/>
              <a:ext cx="1472887" cy="40578"/>
            </a:xfrm>
            <a:custGeom>
              <a:avLst/>
              <a:pathLst>
                <a:path w="1472887" h="40578">
                  <a:moveTo>
                    <a:pt x="0" y="20289"/>
                  </a:moveTo>
                  <a:lnTo>
                    <a:pt x="210412" y="40578"/>
                  </a:lnTo>
                  <a:lnTo>
                    <a:pt x="420825" y="20289"/>
                  </a:lnTo>
                  <a:lnTo>
                    <a:pt x="631237" y="0"/>
                  </a:lnTo>
                  <a:lnTo>
                    <a:pt x="841650" y="0"/>
                  </a:lnTo>
                  <a:lnTo>
                    <a:pt x="1052062" y="10144"/>
                  </a:lnTo>
                  <a:lnTo>
                    <a:pt x="1262475" y="10144"/>
                  </a:lnTo>
                  <a:lnTo>
                    <a:pt x="1472887" y="10144"/>
                  </a:lnTo>
                </a:path>
              </a:pathLst>
            </a:custGeom>
            <a:ln w="20325" cap="flat">
              <a:solidFill>
                <a:srgbClr val="BEBEBE">
                  <a:alpha val="69803"/>
                </a:srgbClr>
              </a:solidFill>
              <a:prstDash val="solid"/>
              <a:round/>
            </a:ln>
          </p:spPr>
          <p:txBody>
            <a:bodyPr/>
            <a:lstStyle/>
            <a:p/>
          </p:txBody>
        </p:sp>
        <p:sp>
          <p:nvSpPr>
            <p:cNvPr id="261" name="pl261"/>
            <p:cNvSpPr/>
            <p:nvPr/>
          </p:nvSpPr>
          <p:spPr>
            <a:xfrm>
              <a:off x="2458581" y="4505908"/>
              <a:ext cx="1472887" cy="101447"/>
            </a:xfrm>
            <a:custGeom>
              <a:avLst/>
              <a:pathLst>
                <a:path w="1472887" h="101447">
                  <a:moveTo>
                    <a:pt x="0" y="20289"/>
                  </a:moveTo>
                  <a:lnTo>
                    <a:pt x="210412" y="20289"/>
                  </a:lnTo>
                  <a:lnTo>
                    <a:pt x="420825" y="20289"/>
                  </a:lnTo>
                  <a:lnTo>
                    <a:pt x="631237" y="0"/>
                  </a:lnTo>
                  <a:lnTo>
                    <a:pt x="841650" y="10144"/>
                  </a:lnTo>
                  <a:lnTo>
                    <a:pt x="1052062" y="0"/>
                  </a:lnTo>
                  <a:lnTo>
                    <a:pt x="1262475" y="81157"/>
                  </a:lnTo>
                  <a:lnTo>
                    <a:pt x="1472887" y="101447"/>
                  </a:lnTo>
                </a:path>
              </a:pathLst>
            </a:custGeom>
            <a:ln w="40651" cap="flat">
              <a:solidFill>
                <a:srgbClr val="BEBEBE">
                  <a:alpha val="69803"/>
                </a:srgbClr>
              </a:solidFill>
              <a:prstDash val="solid"/>
              <a:round/>
            </a:ln>
          </p:spPr>
          <p:txBody>
            <a:bodyPr/>
            <a:lstStyle/>
            <a:p/>
          </p:txBody>
        </p:sp>
        <p:sp>
          <p:nvSpPr>
            <p:cNvPr id="262" name="pl262"/>
            <p:cNvSpPr/>
            <p:nvPr/>
          </p:nvSpPr>
          <p:spPr>
            <a:xfrm>
              <a:off x="2458581" y="4505908"/>
              <a:ext cx="1472887" cy="101447"/>
            </a:xfrm>
            <a:custGeom>
              <a:avLst/>
              <a:pathLst>
                <a:path w="1472887" h="101447">
                  <a:moveTo>
                    <a:pt x="0" y="20289"/>
                  </a:moveTo>
                  <a:lnTo>
                    <a:pt x="210412" y="20289"/>
                  </a:lnTo>
                  <a:lnTo>
                    <a:pt x="420825" y="20289"/>
                  </a:lnTo>
                  <a:lnTo>
                    <a:pt x="631237" y="0"/>
                  </a:lnTo>
                  <a:lnTo>
                    <a:pt x="841650" y="10144"/>
                  </a:lnTo>
                  <a:lnTo>
                    <a:pt x="1052062" y="0"/>
                  </a:lnTo>
                  <a:lnTo>
                    <a:pt x="1262475" y="81157"/>
                  </a:lnTo>
                  <a:lnTo>
                    <a:pt x="1472887" y="101447"/>
                  </a:lnTo>
                </a:path>
              </a:pathLst>
            </a:custGeom>
            <a:ln w="35231" cap="flat">
              <a:solidFill>
                <a:srgbClr val="BEBEBE">
                  <a:alpha val="69803"/>
                </a:srgbClr>
              </a:solidFill>
              <a:prstDash val="solid"/>
              <a:round/>
            </a:ln>
          </p:spPr>
          <p:txBody>
            <a:bodyPr/>
            <a:lstStyle/>
            <a:p/>
          </p:txBody>
        </p:sp>
        <p:sp>
          <p:nvSpPr>
            <p:cNvPr id="263" name="pl263"/>
            <p:cNvSpPr/>
            <p:nvPr/>
          </p:nvSpPr>
          <p:spPr>
            <a:xfrm>
              <a:off x="2458581" y="4617500"/>
              <a:ext cx="1472887" cy="40578"/>
            </a:xfrm>
            <a:custGeom>
              <a:avLst/>
              <a:pathLst>
                <a:path w="1472887" h="40578">
                  <a:moveTo>
                    <a:pt x="0" y="20289"/>
                  </a:moveTo>
                  <a:lnTo>
                    <a:pt x="210412" y="40578"/>
                  </a:lnTo>
                  <a:lnTo>
                    <a:pt x="420825" y="20289"/>
                  </a:lnTo>
                  <a:lnTo>
                    <a:pt x="631237" y="0"/>
                  </a:lnTo>
                  <a:lnTo>
                    <a:pt x="841650" y="0"/>
                  </a:lnTo>
                  <a:lnTo>
                    <a:pt x="1052062" y="10144"/>
                  </a:lnTo>
                  <a:lnTo>
                    <a:pt x="1262475" y="10144"/>
                  </a:lnTo>
                  <a:lnTo>
                    <a:pt x="1472887" y="10144"/>
                  </a:lnTo>
                </a:path>
              </a:pathLst>
            </a:custGeom>
            <a:ln w="20325" cap="flat">
              <a:solidFill>
                <a:srgbClr val="6B6B6B">
                  <a:alpha val="100000"/>
                </a:srgbClr>
              </a:solidFill>
              <a:prstDash val="solid"/>
              <a:round/>
            </a:ln>
          </p:spPr>
          <p:txBody>
            <a:bodyPr/>
            <a:lstStyle/>
            <a:p/>
          </p:txBody>
        </p:sp>
        <p:sp>
          <p:nvSpPr>
            <p:cNvPr id="264" name="pl264"/>
            <p:cNvSpPr/>
            <p:nvPr/>
          </p:nvSpPr>
          <p:spPr>
            <a:xfrm>
              <a:off x="2458581" y="4505908"/>
              <a:ext cx="1472887" cy="101447"/>
            </a:xfrm>
            <a:custGeom>
              <a:avLst/>
              <a:pathLst>
                <a:path w="1472887" h="101447">
                  <a:moveTo>
                    <a:pt x="0" y="20289"/>
                  </a:moveTo>
                  <a:lnTo>
                    <a:pt x="210412" y="20289"/>
                  </a:lnTo>
                  <a:lnTo>
                    <a:pt x="420825" y="20289"/>
                  </a:lnTo>
                  <a:lnTo>
                    <a:pt x="631237" y="0"/>
                  </a:lnTo>
                  <a:lnTo>
                    <a:pt x="841650" y="10144"/>
                  </a:lnTo>
                  <a:lnTo>
                    <a:pt x="1052062" y="0"/>
                  </a:lnTo>
                  <a:lnTo>
                    <a:pt x="1262475" y="81157"/>
                  </a:lnTo>
                  <a:lnTo>
                    <a:pt x="1472887" y="101447"/>
                  </a:lnTo>
                </a:path>
              </a:pathLst>
            </a:custGeom>
            <a:ln w="40651" cap="flat">
              <a:solidFill>
                <a:srgbClr val="000000">
                  <a:alpha val="100000"/>
                </a:srgbClr>
              </a:solidFill>
              <a:prstDash val="solid"/>
              <a:round/>
            </a:ln>
          </p:spPr>
          <p:txBody>
            <a:bodyPr/>
            <a:lstStyle/>
            <a:p/>
          </p:txBody>
        </p:sp>
        <p:sp>
          <p:nvSpPr>
            <p:cNvPr id="265" name="pl265"/>
            <p:cNvSpPr/>
            <p:nvPr/>
          </p:nvSpPr>
          <p:spPr>
            <a:xfrm>
              <a:off x="2458581" y="4505908"/>
              <a:ext cx="1472887" cy="101447"/>
            </a:xfrm>
            <a:custGeom>
              <a:avLst/>
              <a:pathLst>
                <a:path w="1472887" h="101447">
                  <a:moveTo>
                    <a:pt x="0" y="20289"/>
                  </a:moveTo>
                  <a:lnTo>
                    <a:pt x="210412" y="20289"/>
                  </a:lnTo>
                  <a:lnTo>
                    <a:pt x="420825" y="20289"/>
                  </a:lnTo>
                  <a:lnTo>
                    <a:pt x="631237" y="0"/>
                  </a:lnTo>
                  <a:lnTo>
                    <a:pt x="841650" y="10144"/>
                  </a:lnTo>
                  <a:lnTo>
                    <a:pt x="1052062" y="0"/>
                  </a:lnTo>
                  <a:lnTo>
                    <a:pt x="1262475" y="81157"/>
                  </a:lnTo>
                  <a:lnTo>
                    <a:pt x="1472887" y="101447"/>
                  </a:lnTo>
                </a:path>
              </a:pathLst>
            </a:custGeom>
            <a:ln w="35231" cap="flat">
              <a:solidFill>
                <a:srgbClr val="F26A21">
                  <a:alpha val="100000"/>
                </a:srgbClr>
              </a:solidFill>
              <a:prstDash val="solid"/>
              <a:round/>
            </a:ln>
          </p:spPr>
          <p:txBody>
            <a:bodyPr/>
            <a:lstStyle/>
            <a:p/>
          </p:txBody>
        </p:sp>
        <p:sp>
          <p:nvSpPr>
            <p:cNvPr id="266" name="pl266"/>
            <p:cNvSpPr/>
            <p:nvPr/>
          </p:nvSpPr>
          <p:spPr>
            <a:xfrm>
              <a:off x="2384936" y="4729092"/>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267" name="tx267"/>
            <p:cNvSpPr/>
            <p:nvPr/>
          </p:nvSpPr>
          <p:spPr>
            <a:xfrm>
              <a:off x="2398322" y="43631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a:t>
              </a:r>
            </a:p>
          </p:txBody>
        </p:sp>
        <p:sp>
          <p:nvSpPr>
            <p:cNvPr id="268" name="tx268"/>
            <p:cNvSpPr/>
            <p:nvPr/>
          </p:nvSpPr>
          <p:spPr>
            <a:xfrm>
              <a:off x="2608734" y="43631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a:t>
              </a:r>
            </a:p>
          </p:txBody>
        </p:sp>
        <p:sp>
          <p:nvSpPr>
            <p:cNvPr id="269" name="tx269"/>
            <p:cNvSpPr/>
            <p:nvPr/>
          </p:nvSpPr>
          <p:spPr>
            <a:xfrm>
              <a:off x="2819147" y="43631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a:t>
              </a:r>
            </a:p>
          </p:txBody>
        </p:sp>
        <p:sp>
          <p:nvSpPr>
            <p:cNvPr id="270" name="tx270"/>
            <p:cNvSpPr/>
            <p:nvPr/>
          </p:nvSpPr>
          <p:spPr>
            <a:xfrm>
              <a:off x="3029560" y="43428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a:t>
              </a:r>
            </a:p>
          </p:txBody>
        </p:sp>
        <p:sp>
          <p:nvSpPr>
            <p:cNvPr id="271" name="tx271"/>
            <p:cNvSpPr/>
            <p:nvPr/>
          </p:nvSpPr>
          <p:spPr>
            <a:xfrm>
              <a:off x="3239972" y="43530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21</a:t>
              </a:r>
            </a:p>
          </p:txBody>
        </p:sp>
        <p:sp>
          <p:nvSpPr>
            <p:cNvPr id="272" name="tx272"/>
            <p:cNvSpPr/>
            <p:nvPr/>
          </p:nvSpPr>
          <p:spPr>
            <a:xfrm>
              <a:off x="3450385" y="43428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a:t>
              </a:r>
            </a:p>
          </p:txBody>
        </p:sp>
        <p:sp>
          <p:nvSpPr>
            <p:cNvPr id="273" name="tx273"/>
            <p:cNvSpPr/>
            <p:nvPr/>
          </p:nvSpPr>
          <p:spPr>
            <a:xfrm>
              <a:off x="3660797" y="44240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a:t>
              </a:r>
            </a:p>
          </p:txBody>
        </p:sp>
        <p:sp>
          <p:nvSpPr>
            <p:cNvPr id="274" name="tx274"/>
            <p:cNvSpPr/>
            <p:nvPr/>
          </p:nvSpPr>
          <p:spPr>
            <a:xfrm>
              <a:off x="3871210" y="44443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275" name="rc275"/>
            <p:cNvSpPr/>
            <p:nvPr/>
          </p:nvSpPr>
          <p:spPr>
            <a:xfrm>
              <a:off x="2384936" y="5048025"/>
              <a:ext cx="1620176" cy="758823"/>
            </a:xfrm>
            <a:prstGeom prst="rect">
              <a:avLst/>
            </a:prstGeom>
            <a:solidFill>
              <a:srgbClr val="EBEBEB">
                <a:alpha val="100000"/>
              </a:srgbClr>
            </a:solidFill>
          </p:spPr>
          <p:txBody>
            <a:bodyPr/>
            <a:lstStyle/>
            <a:p/>
          </p:txBody>
        </p:sp>
        <p:sp>
          <p:nvSpPr>
            <p:cNvPr id="276" name="pl276"/>
            <p:cNvSpPr/>
            <p:nvPr/>
          </p:nvSpPr>
          <p:spPr>
            <a:xfrm>
              <a:off x="2384936" y="5645548"/>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277" name="pl277"/>
            <p:cNvSpPr/>
            <p:nvPr/>
          </p:nvSpPr>
          <p:spPr>
            <a:xfrm>
              <a:off x="2384936" y="5391931"/>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278" name="pl278"/>
            <p:cNvSpPr/>
            <p:nvPr/>
          </p:nvSpPr>
          <p:spPr>
            <a:xfrm>
              <a:off x="2384936" y="5138313"/>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279" name="pl279"/>
            <p:cNvSpPr/>
            <p:nvPr/>
          </p:nvSpPr>
          <p:spPr>
            <a:xfrm>
              <a:off x="2384936" y="5772357"/>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280" name="pl280"/>
            <p:cNvSpPr/>
            <p:nvPr/>
          </p:nvSpPr>
          <p:spPr>
            <a:xfrm>
              <a:off x="2384936" y="5518740"/>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281" name="pl281"/>
            <p:cNvSpPr/>
            <p:nvPr/>
          </p:nvSpPr>
          <p:spPr>
            <a:xfrm>
              <a:off x="2384936" y="5265122"/>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282" name="pl282"/>
            <p:cNvSpPr/>
            <p:nvPr/>
          </p:nvSpPr>
          <p:spPr>
            <a:xfrm>
              <a:off x="2458581"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83" name="pl283"/>
            <p:cNvSpPr/>
            <p:nvPr/>
          </p:nvSpPr>
          <p:spPr>
            <a:xfrm>
              <a:off x="2668993"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84" name="pl284"/>
            <p:cNvSpPr/>
            <p:nvPr/>
          </p:nvSpPr>
          <p:spPr>
            <a:xfrm>
              <a:off x="2879406"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85" name="pl285"/>
            <p:cNvSpPr/>
            <p:nvPr/>
          </p:nvSpPr>
          <p:spPr>
            <a:xfrm>
              <a:off x="3089818"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86" name="pl286"/>
            <p:cNvSpPr/>
            <p:nvPr/>
          </p:nvSpPr>
          <p:spPr>
            <a:xfrm>
              <a:off x="3300231"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87" name="pl287"/>
            <p:cNvSpPr/>
            <p:nvPr/>
          </p:nvSpPr>
          <p:spPr>
            <a:xfrm>
              <a:off x="3510644"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88" name="pl288"/>
            <p:cNvSpPr/>
            <p:nvPr/>
          </p:nvSpPr>
          <p:spPr>
            <a:xfrm>
              <a:off x="3721056"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89" name="pl289"/>
            <p:cNvSpPr/>
            <p:nvPr/>
          </p:nvSpPr>
          <p:spPr>
            <a:xfrm>
              <a:off x="3931469"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90" name="pl290"/>
            <p:cNvSpPr/>
            <p:nvPr/>
          </p:nvSpPr>
          <p:spPr>
            <a:xfrm>
              <a:off x="2458581" y="5660766"/>
              <a:ext cx="1472887" cy="40578"/>
            </a:xfrm>
            <a:custGeom>
              <a:avLst/>
              <a:pathLst>
                <a:path w="1472887" h="40578">
                  <a:moveTo>
                    <a:pt x="0" y="20289"/>
                  </a:moveTo>
                  <a:lnTo>
                    <a:pt x="210412" y="40578"/>
                  </a:lnTo>
                  <a:lnTo>
                    <a:pt x="420825" y="20289"/>
                  </a:lnTo>
                  <a:lnTo>
                    <a:pt x="631237" y="0"/>
                  </a:lnTo>
                  <a:lnTo>
                    <a:pt x="841650" y="0"/>
                  </a:lnTo>
                  <a:lnTo>
                    <a:pt x="1052062" y="10144"/>
                  </a:lnTo>
                  <a:lnTo>
                    <a:pt x="1262475" y="10144"/>
                  </a:lnTo>
                  <a:lnTo>
                    <a:pt x="1472887" y="10144"/>
                  </a:lnTo>
                </a:path>
              </a:pathLst>
            </a:custGeom>
            <a:ln w="20325" cap="flat">
              <a:solidFill>
                <a:srgbClr val="BEBEBE">
                  <a:alpha val="69803"/>
                </a:srgbClr>
              </a:solidFill>
              <a:prstDash val="solid"/>
              <a:round/>
            </a:ln>
          </p:spPr>
          <p:txBody>
            <a:bodyPr/>
            <a:lstStyle/>
            <a:p/>
          </p:txBody>
        </p:sp>
        <p:sp>
          <p:nvSpPr>
            <p:cNvPr id="291" name="pl291"/>
            <p:cNvSpPr/>
            <p:nvPr/>
          </p:nvSpPr>
          <p:spPr>
            <a:xfrm>
              <a:off x="2458581" y="5569463"/>
              <a:ext cx="1472887" cy="121736"/>
            </a:xfrm>
            <a:custGeom>
              <a:avLst/>
              <a:pathLst>
                <a:path w="1472887" h="121736">
                  <a:moveTo>
                    <a:pt x="0" y="30434"/>
                  </a:moveTo>
                  <a:lnTo>
                    <a:pt x="210412" y="71012"/>
                  </a:lnTo>
                  <a:lnTo>
                    <a:pt x="420825" y="91302"/>
                  </a:lnTo>
                  <a:lnTo>
                    <a:pt x="631237" y="71012"/>
                  </a:lnTo>
                  <a:lnTo>
                    <a:pt x="841650" y="60868"/>
                  </a:lnTo>
                  <a:lnTo>
                    <a:pt x="1052062" y="121736"/>
                  </a:lnTo>
                  <a:lnTo>
                    <a:pt x="1262475" y="101447"/>
                  </a:lnTo>
                  <a:lnTo>
                    <a:pt x="1472887" y="0"/>
                  </a:lnTo>
                </a:path>
              </a:pathLst>
            </a:custGeom>
            <a:ln w="40651" cap="flat">
              <a:solidFill>
                <a:srgbClr val="BEBEBE">
                  <a:alpha val="69803"/>
                </a:srgbClr>
              </a:solidFill>
              <a:prstDash val="solid"/>
              <a:round/>
            </a:ln>
          </p:spPr>
          <p:txBody>
            <a:bodyPr/>
            <a:lstStyle/>
            <a:p/>
          </p:txBody>
        </p:sp>
        <p:sp>
          <p:nvSpPr>
            <p:cNvPr id="292" name="pl292"/>
            <p:cNvSpPr/>
            <p:nvPr/>
          </p:nvSpPr>
          <p:spPr>
            <a:xfrm>
              <a:off x="2458581" y="5569463"/>
              <a:ext cx="1472887" cy="121736"/>
            </a:xfrm>
            <a:custGeom>
              <a:avLst/>
              <a:pathLst>
                <a:path w="1472887" h="121736">
                  <a:moveTo>
                    <a:pt x="0" y="30434"/>
                  </a:moveTo>
                  <a:lnTo>
                    <a:pt x="210412" y="71012"/>
                  </a:lnTo>
                  <a:lnTo>
                    <a:pt x="420825" y="91302"/>
                  </a:lnTo>
                  <a:lnTo>
                    <a:pt x="631237" y="71012"/>
                  </a:lnTo>
                  <a:lnTo>
                    <a:pt x="841650" y="60868"/>
                  </a:lnTo>
                  <a:lnTo>
                    <a:pt x="1052062" y="121736"/>
                  </a:lnTo>
                  <a:lnTo>
                    <a:pt x="1262475" y="101447"/>
                  </a:lnTo>
                  <a:lnTo>
                    <a:pt x="1472887" y="0"/>
                  </a:lnTo>
                </a:path>
              </a:pathLst>
            </a:custGeom>
            <a:ln w="35231" cap="flat">
              <a:solidFill>
                <a:srgbClr val="BEBEBE">
                  <a:alpha val="69803"/>
                </a:srgbClr>
              </a:solidFill>
              <a:prstDash val="solid"/>
              <a:round/>
            </a:ln>
          </p:spPr>
          <p:txBody>
            <a:bodyPr/>
            <a:lstStyle/>
            <a:p/>
          </p:txBody>
        </p:sp>
        <p:sp>
          <p:nvSpPr>
            <p:cNvPr id="293" name="pl293"/>
            <p:cNvSpPr/>
            <p:nvPr/>
          </p:nvSpPr>
          <p:spPr>
            <a:xfrm>
              <a:off x="2458581" y="5660766"/>
              <a:ext cx="1472887" cy="40578"/>
            </a:xfrm>
            <a:custGeom>
              <a:avLst/>
              <a:pathLst>
                <a:path w="1472887" h="40578">
                  <a:moveTo>
                    <a:pt x="0" y="20289"/>
                  </a:moveTo>
                  <a:lnTo>
                    <a:pt x="210412" y="40578"/>
                  </a:lnTo>
                  <a:lnTo>
                    <a:pt x="420825" y="20289"/>
                  </a:lnTo>
                  <a:lnTo>
                    <a:pt x="631237" y="0"/>
                  </a:lnTo>
                  <a:lnTo>
                    <a:pt x="841650" y="0"/>
                  </a:lnTo>
                  <a:lnTo>
                    <a:pt x="1052062" y="10144"/>
                  </a:lnTo>
                  <a:lnTo>
                    <a:pt x="1262475" y="10144"/>
                  </a:lnTo>
                  <a:lnTo>
                    <a:pt x="1472887" y="10144"/>
                  </a:lnTo>
                </a:path>
              </a:pathLst>
            </a:custGeom>
            <a:ln w="20325" cap="flat">
              <a:solidFill>
                <a:srgbClr val="6B6B6B">
                  <a:alpha val="100000"/>
                </a:srgbClr>
              </a:solidFill>
              <a:prstDash val="solid"/>
              <a:round/>
            </a:ln>
          </p:spPr>
          <p:txBody>
            <a:bodyPr/>
            <a:lstStyle/>
            <a:p/>
          </p:txBody>
        </p:sp>
        <p:sp>
          <p:nvSpPr>
            <p:cNvPr id="294" name="pl294"/>
            <p:cNvSpPr/>
            <p:nvPr/>
          </p:nvSpPr>
          <p:spPr>
            <a:xfrm>
              <a:off x="2458581" y="5569463"/>
              <a:ext cx="1472887" cy="121736"/>
            </a:xfrm>
            <a:custGeom>
              <a:avLst/>
              <a:pathLst>
                <a:path w="1472887" h="121736">
                  <a:moveTo>
                    <a:pt x="0" y="30434"/>
                  </a:moveTo>
                  <a:lnTo>
                    <a:pt x="210412" y="71012"/>
                  </a:lnTo>
                  <a:lnTo>
                    <a:pt x="420825" y="91302"/>
                  </a:lnTo>
                  <a:lnTo>
                    <a:pt x="631237" y="71012"/>
                  </a:lnTo>
                  <a:lnTo>
                    <a:pt x="841650" y="60868"/>
                  </a:lnTo>
                  <a:lnTo>
                    <a:pt x="1052062" y="121736"/>
                  </a:lnTo>
                  <a:lnTo>
                    <a:pt x="1262475" y="101447"/>
                  </a:lnTo>
                  <a:lnTo>
                    <a:pt x="1472887" y="0"/>
                  </a:lnTo>
                </a:path>
              </a:pathLst>
            </a:custGeom>
            <a:ln w="40651" cap="flat">
              <a:solidFill>
                <a:srgbClr val="000000">
                  <a:alpha val="100000"/>
                </a:srgbClr>
              </a:solidFill>
              <a:prstDash val="solid"/>
              <a:round/>
            </a:ln>
          </p:spPr>
          <p:txBody>
            <a:bodyPr/>
            <a:lstStyle/>
            <a:p/>
          </p:txBody>
        </p:sp>
        <p:sp>
          <p:nvSpPr>
            <p:cNvPr id="295" name="pl295"/>
            <p:cNvSpPr/>
            <p:nvPr/>
          </p:nvSpPr>
          <p:spPr>
            <a:xfrm>
              <a:off x="2458581" y="5569463"/>
              <a:ext cx="1472887" cy="121736"/>
            </a:xfrm>
            <a:custGeom>
              <a:avLst/>
              <a:pathLst>
                <a:path w="1472887" h="121736">
                  <a:moveTo>
                    <a:pt x="0" y="30434"/>
                  </a:moveTo>
                  <a:lnTo>
                    <a:pt x="210412" y="71012"/>
                  </a:lnTo>
                  <a:lnTo>
                    <a:pt x="420825" y="91302"/>
                  </a:lnTo>
                  <a:lnTo>
                    <a:pt x="631237" y="71012"/>
                  </a:lnTo>
                  <a:lnTo>
                    <a:pt x="841650" y="60868"/>
                  </a:lnTo>
                  <a:lnTo>
                    <a:pt x="1052062" y="121736"/>
                  </a:lnTo>
                  <a:lnTo>
                    <a:pt x="1262475" y="101447"/>
                  </a:lnTo>
                  <a:lnTo>
                    <a:pt x="1472887" y="0"/>
                  </a:lnTo>
                </a:path>
              </a:pathLst>
            </a:custGeom>
            <a:ln w="35231" cap="flat">
              <a:solidFill>
                <a:srgbClr val="F26A21">
                  <a:alpha val="100000"/>
                </a:srgbClr>
              </a:solidFill>
              <a:prstDash val="solid"/>
              <a:round/>
            </a:ln>
          </p:spPr>
          <p:txBody>
            <a:bodyPr/>
            <a:lstStyle/>
            <a:p/>
          </p:txBody>
        </p:sp>
        <p:sp>
          <p:nvSpPr>
            <p:cNvPr id="296" name="pl296"/>
            <p:cNvSpPr/>
            <p:nvPr/>
          </p:nvSpPr>
          <p:spPr>
            <a:xfrm>
              <a:off x="2384936" y="5772357"/>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297" name="tx297"/>
            <p:cNvSpPr/>
            <p:nvPr/>
          </p:nvSpPr>
          <p:spPr>
            <a:xfrm>
              <a:off x="2398322" y="54368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17</a:t>
              </a:r>
            </a:p>
          </p:txBody>
        </p:sp>
        <p:sp>
          <p:nvSpPr>
            <p:cNvPr id="298" name="tx298"/>
            <p:cNvSpPr/>
            <p:nvPr/>
          </p:nvSpPr>
          <p:spPr>
            <a:xfrm>
              <a:off x="2608734" y="54774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299" name="tx299"/>
            <p:cNvSpPr/>
            <p:nvPr/>
          </p:nvSpPr>
          <p:spPr>
            <a:xfrm>
              <a:off x="2823170" y="5497737"/>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300" name="tx300"/>
            <p:cNvSpPr/>
            <p:nvPr/>
          </p:nvSpPr>
          <p:spPr>
            <a:xfrm>
              <a:off x="3029560" y="54774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301" name="tx301"/>
            <p:cNvSpPr/>
            <p:nvPr/>
          </p:nvSpPr>
          <p:spPr>
            <a:xfrm>
              <a:off x="3239972" y="54673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a:t>
              </a:r>
            </a:p>
          </p:txBody>
        </p:sp>
        <p:sp>
          <p:nvSpPr>
            <p:cNvPr id="302" name="tx302"/>
            <p:cNvSpPr/>
            <p:nvPr/>
          </p:nvSpPr>
          <p:spPr>
            <a:xfrm>
              <a:off x="3480514" y="552817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303" name="tx303"/>
            <p:cNvSpPr/>
            <p:nvPr/>
          </p:nvSpPr>
          <p:spPr>
            <a:xfrm>
              <a:off x="3660797" y="55078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304" name="tx304"/>
            <p:cNvSpPr/>
            <p:nvPr/>
          </p:nvSpPr>
          <p:spPr>
            <a:xfrm>
              <a:off x="3871210" y="54064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a:t>
              </a:r>
            </a:p>
          </p:txBody>
        </p:sp>
        <p:sp>
          <p:nvSpPr>
            <p:cNvPr id="305" name="rc305"/>
            <p:cNvSpPr/>
            <p:nvPr/>
          </p:nvSpPr>
          <p:spPr>
            <a:xfrm>
              <a:off x="4074702" y="874964"/>
              <a:ext cx="1620176" cy="758823"/>
            </a:xfrm>
            <a:prstGeom prst="rect">
              <a:avLst/>
            </a:prstGeom>
            <a:solidFill>
              <a:srgbClr val="EBEBEB">
                <a:alpha val="100000"/>
              </a:srgbClr>
            </a:solidFill>
          </p:spPr>
          <p:txBody>
            <a:bodyPr/>
            <a:lstStyle/>
            <a:p/>
          </p:txBody>
        </p:sp>
        <p:sp>
          <p:nvSpPr>
            <p:cNvPr id="306" name="pl306"/>
            <p:cNvSpPr/>
            <p:nvPr/>
          </p:nvSpPr>
          <p:spPr>
            <a:xfrm>
              <a:off x="4074702" y="1472487"/>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07" name="pl307"/>
            <p:cNvSpPr/>
            <p:nvPr/>
          </p:nvSpPr>
          <p:spPr>
            <a:xfrm>
              <a:off x="4074702" y="1218869"/>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08" name="pl308"/>
            <p:cNvSpPr/>
            <p:nvPr/>
          </p:nvSpPr>
          <p:spPr>
            <a:xfrm>
              <a:off x="4074702" y="965252"/>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09" name="pl309"/>
            <p:cNvSpPr/>
            <p:nvPr/>
          </p:nvSpPr>
          <p:spPr>
            <a:xfrm>
              <a:off x="4074702" y="1599296"/>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310" name="pl310"/>
            <p:cNvSpPr/>
            <p:nvPr/>
          </p:nvSpPr>
          <p:spPr>
            <a:xfrm>
              <a:off x="4074702" y="1345678"/>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311" name="pl311"/>
            <p:cNvSpPr/>
            <p:nvPr/>
          </p:nvSpPr>
          <p:spPr>
            <a:xfrm>
              <a:off x="4074702" y="1092060"/>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312" name="pl312"/>
            <p:cNvSpPr/>
            <p:nvPr/>
          </p:nvSpPr>
          <p:spPr>
            <a:xfrm>
              <a:off x="4148347"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13" name="pl313"/>
            <p:cNvSpPr/>
            <p:nvPr/>
          </p:nvSpPr>
          <p:spPr>
            <a:xfrm>
              <a:off x="4358759"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14" name="pl314"/>
            <p:cNvSpPr/>
            <p:nvPr/>
          </p:nvSpPr>
          <p:spPr>
            <a:xfrm>
              <a:off x="4569172"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15" name="pl315"/>
            <p:cNvSpPr/>
            <p:nvPr/>
          </p:nvSpPr>
          <p:spPr>
            <a:xfrm>
              <a:off x="4779584"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16" name="pl316"/>
            <p:cNvSpPr/>
            <p:nvPr/>
          </p:nvSpPr>
          <p:spPr>
            <a:xfrm>
              <a:off x="4989997"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17" name="pl317"/>
            <p:cNvSpPr/>
            <p:nvPr/>
          </p:nvSpPr>
          <p:spPr>
            <a:xfrm>
              <a:off x="5200409"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18" name="pl318"/>
            <p:cNvSpPr/>
            <p:nvPr/>
          </p:nvSpPr>
          <p:spPr>
            <a:xfrm>
              <a:off x="5410822"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19" name="pl319"/>
            <p:cNvSpPr/>
            <p:nvPr/>
          </p:nvSpPr>
          <p:spPr>
            <a:xfrm>
              <a:off x="5621235"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20" name="pl320"/>
            <p:cNvSpPr/>
            <p:nvPr/>
          </p:nvSpPr>
          <p:spPr>
            <a:xfrm>
              <a:off x="4148347" y="1487704"/>
              <a:ext cx="1472887" cy="40578"/>
            </a:xfrm>
            <a:custGeom>
              <a:avLst/>
              <a:pathLst>
                <a:path w="1472887" h="40578">
                  <a:moveTo>
                    <a:pt x="0" y="20289"/>
                  </a:moveTo>
                  <a:lnTo>
                    <a:pt x="210412" y="40578"/>
                  </a:lnTo>
                  <a:lnTo>
                    <a:pt x="420825" y="20289"/>
                  </a:lnTo>
                  <a:lnTo>
                    <a:pt x="631237" y="0"/>
                  </a:lnTo>
                  <a:lnTo>
                    <a:pt x="841650" y="0"/>
                  </a:lnTo>
                  <a:lnTo>
                    <a:pt x="1052062" y="10144"/>
                  </a:lnTo>
                  <a:lnTo>
                    <a:pt x="1262475" y="10144"/>
                  </a:lnTo>
                  <a:lnTo>
                    <a:pt x="1472887" y="10144"/>
                  </a:lnTo>
                </a:path>
              </a:pathLst>
            </a:custGeom>
            <a:ln w="20325" cap="flat">
              <a:solidFill>
                <a:srgbClr val="BEBEBE">
                  <a:alpha val="69803"/>
                </a:srgbClr>
              </a:solidFill>
              <a:prstDash val="solid"/>
              <a:round/>
            </a:ln>
          </p:spPr>
          <p:txBody>
            <a:bodyPr/>
            <a:lstStyle/>
            <a:p/>
          </p:txBody>
        </p:sp>
        <p:sp>
          <p:nvSpPr>
            <p:cNvPr id="321" name="pl321"/>
            <p:cNvSpPr/>
            <p:nvPr/>
          </p:nvSpPr>
          <p:spPr>
            <a:xfrm>
              <a:off x="4148347" y="1518138"/>
              <a:ext cx="1472887" cy="50723"/>
            </a:xfrm>
            <a:custGeom>
              <a:avLst/>
              <a:pathLst>
                <a:path w="1472887" h="50723">
                  <a:moveTo>
                    <a:pt x="0" y="0"/>
                  </a:moveTo>
                  <a:lnTo>
                    <a:pt x="210412" y="10144"/>
                  </a:lnTo>
                  <a:lnTo>
                    <a:pt x="420825" y="0"/>
                  </a:lnTo>
                  <a:lnTo>
                    <a:pt x="631237" y="10144"/>
                  </a:lnTo>
                  <a:lnTo>
                    <a:pt x="841650" y="10144"/>
                  </a:lnTo>
                  <a:lnTo>
                    <a:pt x="1052062" y="10144"/>
                  </a:lnTo>
                  <a:lnTo>
                    <a:pt x="1262475" y="20289"/>
                  </a:lnTo>
                  <a:lnTo>
                    <a:pt x="1472887" y="50723"/>
                  </a:lnTo>
                </a:path>
              </a:pathLst>
            </a:custGeom>
            <a:ln w="40651" cap="flat">
              <a:solidFill>
                <a:srgbClr val="BEBEBE">
                  <a:alpha val="69803"/>
                </a:srgbClr>
              </a:solidFill>
              <a:prstDash val="solid"/>
              <a:round/>
            </a:ln>
          </p:spPr>
          <p:txBody>
            <a:bodyPr/>
            <a:lstStyle/>
            <a:p/>
          </p:txBody>
        </p:sp>
        <p:sp>
          <p:nvSpPr>
            <p:cNvPr id="322" name="pl322"/>
            <p:cNvSpPr/>
            <p:nvPr/>
          </p:nvSpPr>
          <p:spPr>
            <a:xfrm>
              <a:off x="4148347" y="1518138"/>
              <a:ext cx="1472887" cy="50723"/>
            </a:xfrm>
            <a:custGeom>
              <a:avLst/>
              <a:pathLst>
                <a:path w="1472887" h="50723">
                  <a:moveTo>
                    <a:pt x="0" y="0"/>
                  </a:moveTo>
                  <a:lnTo>
                    <a:pt x="210412" y="10144"/>
                  </a:lnTo>
                  <a:lnTo>
                    <a:pt x="420825" y="0"/>
                  </a:lnTo>
                  <a:lnTo>
                    <a:pt x="631237" y="10144"/>
                  </a:lnTo>
                  <a:lnTo>
                    <a:pt x="841650" y="10144"/>
                  </a:lnTo>
                  <a:lnTo>
                    <a:pt x="1052062" y="10144"/>
                  </a:lnTo>
                  <a:lnTo>
                    <a:pt x="1262475" y="20289"/>
                  </a:lnTo>
                  <a:lnTo>
                    <a:pt x="1472887" y="50723"/>
                  </a:lnTo>
                </a:path>
              </a:pathLst>
            </a:custGeom>
            <a:ln w="35231" cap="flat">
              <a:solidFill>
                <a:srgbClr val="BEBEBE">
                  <a:alpha val="69803"/>
                </a:srgbClr>
              </a:solidFill>
              <a:prstDash val="solid"/>
              <a:round/>
            </a:ln>
          </p:spPr>
          <p:txBody>
            <a:bodyPr/>
            <a:lstStyle/>
            <a:p/>
          </p:txBody>
        </p:sp>
        <p:sp>
          <p:nvSpPr>
            <p:cNvPr id="323" name="pl323"/>
            <p:cNvSpPr/>
            <p:nvPr/>
          </p:nvSpPr>
          <p:spPr>
            <a:xfrm>
              <a:off x="4148347" y="1487704"/>
              <a:ext cx="1472887" cy="40578"/>
            </a:xfrm>
            <a:custGeom>
              <a:avLst/>
              <a:pathLst>
                <a:path w="1472887" h="40578">
                  <a:moveTo>
                    <a:pt x="0" y="20289"/>
                  </a:moveTo>
                  <a:lnTo>
                    <a:pt x="210412" y="40578"/>
                  </a:lnTo>
                  <a:lnTo>
                    <a:pt x="420825" y="20289"/>
                  </a:lnTo>
                  <a:lnTo>
                    <a:pt x="631237" y="0"/>
                  </a:lnTo>
                  <a:lnTo>
                    <a:pt x="841650" y="0"/>
                  </a:lnTo>
                  <a:lnTo>
                    <a:pt x="1052062" y="10144"/>
                  </a:lnTo>
                  <a:lnTo>
                    <a:pt x="1262475" y="10144"/>
                  </a:lnTo>
                  <a:lnTo>
                    <a:pt x="1472887" y="10144"/>
                  </a:lnTo>
                </a:path>
              </a:pathLst>
            </a:custGeom>
            <a:ln w="20325" cap="flat">
              <a:solidFill>
                <a:srgbClr val="6B6B6B">
                  <a:alpha val="100000"/>
                </a:srgbClr>
              </a:solidFill>
              <a:prstDash val="solid"/>
              <a:round/>
            </a:ln>
          </p:spPr>
          <p:txBody>
            <a:bodyPr/>
            <a:lstStyle/>
            <a:p/>
          </p:txBody>
        </p:sp>
        <p:sp>
          <p:nvSpPr>
            <p:cNvPr id="324" name="pl324"/>
            <p:cNvSpPr/>
            <p:nvPr/>
          </p:nvSpPr>
          <p:spPr>
            <a:xfrm>
              <a:off x="4148347" y="1518138"/>
              <a:ext cx="1472887" cy="50723"/>
            </a:xfrm>
            <a:custGeom>
              <a:avLst/>
              <a:pathLst>
                <a:path w="1472887" h="50723">
                  <a:moveTo>
                    <a:pt x="0" y="0"/>
                  </a:moveTo>
                  <a:lnTo>
                    <a:pt x="210412" y="10144"/>
                  </a:lnTo>
                  <a:lnTo>
                    <a:pt x="420825" y="0"/>
                  </a:lnTo>
                  <a:lnTo>
                    <a:pt x="631237" y="10144"/>
                  </a:lnTo>
                  <a:lnTo>
                    <a:pt x="841650" y="10144"/>
                  </a:lnTo>
                  <a:lnTo>
                    <a:pt x="1052062" y="10144"/>
                  </a:lnTo>
                  <a:lnTo>
                    <a:pt x="1262475" y="20289"/>
                  </a:lnTo>
                  <a:lnTo>
                    <a:pt x="1472887" y="50723"/>
                  </a:lnTo>
                </a:path>
              </a:pathLst>
            </a:custGeom>
            <a:ln w="40651" cap="flat">
              <a:solidFill>
                <a:srgbClr val="000000">
                  <a:alpha val="100000"/>
                </a:srgbClr>
              </a:solidFill>
              <a:prstDash val="solid"/>
              <a:round/>
            </a:ln>
          </p:spPr>
          <p:txBody>
            <a:bodyPr/>
            <a:lstStyle/>
            <a:p/>
          </p:txBody>
        </p:sp>
        <p:sp>
          <p:nvSpPr>
            <p:cNvPr id="325" name="pl325"/>
            <p:cNvSpPr/>
            <p:nvPr/>
          </p:nvSpPr>
          <p:spPr>
            <a:xfrm>
              <a:off x="4148347" y="1518138"/>
              <a:ext cx="1472887" cy="50723"/>
            </a:xfrm>
            <a:custGeom>
              <a:avLst/>
              <a:pathLst>
                <a:path w="1472887" h="50723">
                  <a:moveTo>
                    <a:pt x="0" y="0"/>
                  </a:moveTo>
                  <a:lnTo>
                    <a:pt x="210412" y="10144"/>
                  </a:lnTo>
                  <a:lnTo>
                    <a:pt x="420825" y="0"/>
                  </a:lnTo>
                  <a:lnTo>
                    <a:pt x="631237" y="10144"/>
                  </a:lnTo>
                  <a:lnTo>
                    <a:pt x="841650" y="10144"/>
                  </a:lnTo>
                  <a:lnTo>
                    <a:pt x="1052062" y="10144"/>
                  </a:lnTo>
                  <a:lnTo>
                    <a:pt x="1262475" y="20289"/>
                  </a:lnTo>
                  <a:lnTo>
                    <a:pt x="1472887" y="50723"/>
                  </a:lnTo>
                </a:path>
              </a:pathLst>
            </a:custGeom>
            <a:ln w="35231" cap="flat">
              <a:solidFill>
                <a:srgbClr val="F26A21">
                  <a:alpha val="100000"/>
                </a:srgbClr>
              </a:solidFill>
              <a:prstDash val="solid"/>
              <a:round/>
            </a:ln>
          </p:spPr>
          <p:txBody>
            <a:bodyPr/>
            <a:lstStyle/>
            <a:p/>
          </p:txBody>
        </p:sp>
        <p:sp>
          <p:nvSpPr>
            <p:cNvPr id="326" name="pl326"/>
            <p:cNvSpPr/>
            <p:nvPr/>
          </p:nvSpPr>
          <p:spPr>
            <a:xfrm>
              <a:off x="4074702" y="1599296"/>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327" name="tx327"/>
            <p:cNvSpPr/>
            <p:nvPr/>
          </p:nvSpPr>
          <p:spPr>
            <a:xfrm>
              <a:off x="4118217" y="135511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328" name="tx328"/>
            <p:cNvSpPr/>
            <p:nvPr/>
          </p:nvSpPr>
          <p:spPr>
            <a:xfrm>
              <a:off x="4328630" y="13652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329" name="tx329"/>
            <p:cNvSpPr/>
            <p:nvPr/>
          </p:nvSpPr>
          <p:spPr>
            <a:xfrm>
              <a:off x="4539042" y="135511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330" name="tx330"/>
            <p:cNvSpPr/>
            <p:nvPr/>
          </p:nvSpPr>
          <p:spPr>
            <a:xfrm>
              <a:off x="4749455" y="13652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331" name="tx331"/>
            <p:cNvSpPr/>
            <p:nvPr/>
          </p:nvSpPr>
          <p:spPr>
            <a:xfrm>
              <a:off x="4959867" y="13652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332" name="tx332"/>
            <p:cNvSpPr/>
            <p:nvPr/>
          </p:nvSpPr>
          <p:spPr>
            <a:xfrm>
              <a:off x="5170280" y="13652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333" name="tx333"/>
            <p:cNvSpPr/>
            <p:nvPr/>
          </p:nvSpPr>
          <p:spPr>
            <a:xfrm>
              <a:off x="5380692" y="137539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334" name="tx334"/>
            <p:cNvSpPr/>
            <p:nvPr/>
          </p:nvSpPr>
          <p:spPr>
            <a:xfrm>
              <a:off x="5591105" y="140583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335" name="rc335"/>
            <p:cNvSpPr/>
            <p:nvPr/>
          </p:nvSpPr>
          <p:spPr>
            <a:xfrm>
              <a:off x="4074702" y="1918229"/>
              <a:ext cx="1620176" cy="758823"/>
            </a:xfrm>
            <a:prstGeom prst="rect">
              <a:avLst/>
            </a:prstGeom>
            <a:solidFill>
              <a:srgbClr val="EBEBEB">
                <a:alpha val="100000"/>
              </a:srgbClr>
            </a:solidFill>
          </p:spPr>
          <p:txBody>
            <a:bodyPr/>
            <a:lstStyle/>
            <a:p/>
          </p:txBody>
        </p:sp>
        <p:sp>
          <p:nvSpPr>
            <p:cNvPr id="336" name="pl336"/>
            <p:cNvSpPr/>
            <p:nvPr/>
          </p:nvSpPr>
          <p:spPr>
            <a:xfrm>
              <a:off x="4074702" y="2515752"/>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37" name="pl337"/>
            <p:cNvSpPr/>
            <p:nvPr/>
          </p:nvSpPr>
          <p:spPr>
            <a:xfrm>
              <a:off x="4074702" y="2262135"/>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38" name="pl338"/>
            <p:cNvSpPr/>
            <p:nvPr/>
          </p:nvSpPr>
          <p:spPr>
            <a:xfrm>
              <a:off x="4074702" y="2008517"/>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39" name="pl339"/>
            <p:cNvSpPr/>
            <p:nvPr/>
          </p:nvSpPr>
          <p:spPr>
            <a:xfrm>
              <a:off x="4074702" y="2642561"/>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340" name="pl340"/>
            <p:cNvSpPr/>
            <p:nvPr/>
          </p:nvSpPr>
          <p:spPr>
            <a:xfrm>
              <a:off x="4074702" y="2388943"/>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341" name="pl341"/>
            <p:cNvSpPr/>
            <p:nvPr/>
          </p:nvSpPr>
          <p:spPr>
            <a:xfrm>
              <a:off x="4074702" y="2135326"/>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342" name="pl342"/>
            <p:cNvSpPr/>
            <p:nvPr/>
          </p:nvSpPr>
          <p:spPr>
            <a:xfrm>
              <a:off x="4148347"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43" name="pl343"/>
            <p:cNvSpPr/>
            <p:nvPr/>
          </p:nvSpPr>
          <p:spPr>
            <a:xfrm>
              <a:off x="4358759"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44" name="pl344"/>
            <p:cNvSpPr/>
            <p:nvPr/>
          </p:nvSpPr>
          <p:spPr>
            <a:xfrm>
              <a:off x="4569172"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45" name="pl345"/>
            <p:cNvSpPr/>
            <p:nvPr/>
          </p:nvSpPr>
          <p:spPr>
            <a:xfrm>
              <a:off x="4779584"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46" name="pl346"/>
            <p:cNvSpPr/>
            <p:nvPr/>
          </p:nvSpPr>
          <p:spPr>
            <a:xfrm>
              <a:off x="4989997"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47" name="pl347"/>
            <p:cNvSpPr/>
            <p:nvPr/>
          </p:nvSpPr>
          <p:spPr>
            <a:xfrm>
              <a:off x="5200409"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48" name="pl348"/>
            <p:cNvSpPr/>
            <p:nvPr/>
          </p:nvSpPr>
          <p:spPr>
            <a:xfrm>
              <a:off x="5410822"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49" name="pl349"/>
            <p:cNvSpPr/>
            <p:nvPr/>
          </p:nvSpPr>
          <p:spPr>
            <a:xfrm>
              <a:off x="5621235"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50" name="pl350"/>
            <p:cNvSpPr/>
            <p:nvPr/>
          </p:nvSpPr>
          <p:spPr>
            <a:xfrm>
              <a:off x="4148347" y="2530969"/>
              <a:ext cx="1472887" cy="40578"/>
            </a:xfrm>
            <a:custGeom>
              <a:avLst/>
              <a:pathLst>
                <a:path w="1472887" h="40578">
                  <a:moveTo>
                    <a:pt x="0" y="20289"/>
                  </a:moveTo>
                  <a:lnTo>
                    <a:pt x="210412" y="40578"/>
                  </a:lnTo>
                  <a:lnTo>
                    <a:pt x="420825" y="20289"/>
                  </a:lnTo>
                  <a:lnTo>
                    <a:pt x="631237" y="0"/>
                  </a:lnTo>
                  <a:lnTo>
                    <a:pt x="841650" y="0"/>
                  </a:lnTo>
                  <a:lnTo>
                    <a:pt x="1052062" y="10144"/>
                  </a:lnTo>
                  <a:lnTo>
                    <a:pt x="1262475" y="10144"/>
                  </a:lnTo>
                  <a:lnTo>
                    <a:pt x="1472887" y="10144"/>
                  </a:lnTo>
                </a:path>
              </a:pathLst>
            </a:custGeom>
            <a:ln w="20325" cap="flat">
              <a:solidFill>
                <a:srgbClr val="BEBEBE">
                  <a:alpha val="69803"/>
                </a:srgbClr>
              </a:solidFill>
              <a:prstDash val="solid"/>
              <a:round/>
            </a:ln>
          </p:spPr>
          <p:txBody>
            <a:bodyPr/>
            <a:lstStyle/>
            <a:p/>
          </p:txBody>
        </p:sp>
        <p:sp>
          <p:nvSpPr>
            <p:cNvPr id="351" name="pl351"/>
            <p:cNvSpPr/>
            <p:nvPr/>
          </p:nvSpPr>
          <p:spPr>
            <a:xfrm>
              <a:off x="4148347" y="2632416"/>
              <a:ext cx="1472887" cy="10144"/>
            </a:xfrm>
            <a:custGeom>
              <a:avLst/>
              <a:pathLst>
                <a:path w="1472887" h="10144">
                  <a:moveTo>
                    <a:pt x="0" y="10144"/>
                  </a:moveTo>
                  <a:lnTo>
                    <a:pt x="210412" y="10144"/>
                  </a:lnTo>
                  <a:lnTo>
                    <a:pt x="420825" y="10144"/>
                  </a:lnTo>
                  <a:lnTo>
                    <a:pt x="631237" y="10144"/>
                  </a:lnTo>
                  <a:lnTo>
                    <a:pt x="841650" y="10144"/>
                  </a:lnTo>
                  <a:lnTo>
                    <a:pt x="1052062" y="10144"/>
                  </a:lnTo>
                  <a:lnTo>
                    <a:pt x="1262475" y="10144"/>
                  </a:lnTo>
                  <a:lnTo>
                    <a:pt x="1472887" y="0"/>
                  </a:lnTo>
                </a:path>
              </a:pathLst>
            </a:custGeom>
            <a:ln w="40651" cap="flat">
              <a:solidFill>
                <a:srgbClr val="BEBEBE">
                  <a:alpha val="69803"/>
                </a:srgbClr>
              </a:solidFill>
              <a:prstDash val="solid"/>
              <a:round/>
            </a:ln>
          </p:spPr>
          <p:txBody>
            <a:bodyPr/>
            <a:lstStyle/>
            <a:p/>
          </p:txBody>
        </p:sp>
        <p:sp>
          <p:nvSpPr>
            <p:cNvPr id="352" name="pl352"/>
            <p:cNvSpPr/>
            <p:nvPr/>
          </p:nvSpPr>
          <p:spPr>
            <a:xfrm>
              <a:off x="4148347" y="2632416"/>
              <a:ext cx="1472887" cy="10144"/>
            </a:xfrm>
            <a:custGeom>
              <a:avLst/>
              <a:pathLst>
                <a:path w="1472887" h="10144">
                  <a:moveTo>
                    <a:pt x="0" y="10144"/>
                  </a:moveTo>
                  <a:lnTo>
                    <a:pt x="210412" y="10144"/>
                  </a:lnTo>
                  <a:lnTo>
                    <a:pt x="420825" y="10144"/>
                  </a:lnTo>
                  <a:lnTo>
                    <a:pt x="631237" y="10144"/>
                  </a:lnTo>
                  <a:lnTo>
                    <a:pt x="841650" y="10144"/>
                  </a:lnTo>
                  <a:lnTo>
                    <a:pt x="1052062" y="10144"/>
                  </a:lnTo>
                  <a:lnTo>
                    <a:pt x="1262475" y="10144"/>
                  </a:lnTo>
                  <a:lnTo>
                    <a:pt x="1472887" y="0"/>
                  </a:lnTo>
                </a:path>
              </a:pathLst>
            </a:custGeom>
            <a:ln w="35231" cap="flat">
              <a:solidFill>
                <a:srgbClr val="BEBEBE">
                  <a:alpha val="69803"/>
                </a:srgbClr>
              </a:solidFill>
              <a:prstDash val="solid"/>
              <a:round/>
            </a:ln>
          </p:spPr>
          <p:txBody>
            <a:bodyPr/>
            <a:lstStyle/>
            <a:p/>
          </p:txBody>
        </p:sp>
        <p:sp>
          <p:nvSpPr>
            <p:cNvPr id="353" name="pl353"/>
            <p:cNvSpPr/>
            <p:nvPr/>
          </p:nvSpPr>
          <p:spPr>
            <a:xfrm>
              <a:off x="4148347" y="2530969"/>
              <a:ext cx="1472887" cy="40578"/>
            </a:xfrm>
            <a:custGeom>
              <a:avLst/>
              <a:pathLst>
                <a:path w="1472887" h="40578">
                  <a:moveTo>
                    <a:pt x="0" y="20289"/>
                  </a:moveTo>
                  <a:lnTo>
                    <a:pt x="210412" y="40578"/>
                  </a:lnTo>
                  <a:lnTo>
                    <a:pt x="420825" y="20289"/>
                  </a:lnTo>
                  <a:lnTo>
                    <a:pt x="631237" y="0"/>
                  </a:lnTo>
                  <a:lnTo>
                    <a:pt x="841650" y="0"/>
                  </a:lnTo>
                  <a:lnTo>
                    <a:pt x="1052062" y="10144"/>
                  </a:lnTo>
                  <a:lnTo>
                    <a:pt x="1262475" y="10144"/>
                  </a:lnTo>
                  <a:lnTo>
                    <a:pt x="1472887" y="10144"/>
                  </a:lnTo>
                </a:path>
              </a:pathLst>
            </a:custGeom>
            <a:ln w="20325" cap="flat">
              <a:solidFill>
                <a:srgbClr val="6B6B6B">
                  <a:alpha val="100000"/>
                </a:srgbClr>
              </a:solidFill>
              <a:prstDash val="solid"/>
              <a:round/>
            </a:ln>
          </p:spPr>
          <p:txBody>
            <a:bodyPr/>
            <a:lstStyle/>
            <a:p/>
          </p:txBody>
        </p:sp>
        <p:sp>
          <p:nvSpPr>
            <p:cNvPr id="354" name="pl354"/>
            <p:cNvSpPr/>
            <p:nvPr/>
          </p:nvSpPr>
          <p:spPr>
            <a:xfrm>
              <a:off x="4148347" y="2632416"/>
              <a:ext cx="1472887" cy="10144"/>
            </a:xfrm>
            <a:custGeom>
              <a:avLst/>
              <a:pathLst>
                <a:path w="1472887" h="10144">
                  <a:moveTo>
                    <a:pt x="0" y="10144"/>
                  </a:moveTo>
                  <a:lnTo>
                    <a:pt x="210412" y="10144"/>
                  </a:lnTo>
                  <a:lnTo>
                    <a:pt x="420825" y="10144"/>
                  </a:lnTo>
                  <a:lnTo>
                    <a:pt x="631237" y="10144"/>
                  </a:lnTo>
                  <a:lnTo>
                    <a:pt x="841650" y="10144"/>
                  </a:lnTo>
                  <a:lnTo>
                    <a:pt x="1052062" y="10144"/>
                  </a:lnTo>
                  <a:lnTo>
                    <a:pt x="1262475" y="10144"/>
                  </a:lnTo>
                  <a:lnTo>
                    <a:pt x="1472887" y="0"/>
                  </a:lnTo>
                </a:path>
              </a:pathLst>
            </a:custGeom>
            <a:ln w="40651" cap="flat">
              <a:solidFill>
                <a:srgbClr val="000000">
                  <a:alpha val="100000"/>
                </a:srgbClr>
              </a:solidFill>
              <a:prstDash val="solid"/>
              <a:round/>
            </a:ln>
          </p:spPr>
          <p:txBody>
            <a:bodyPr/>
            <a:lstStyle/>
            <a:p/>
          </p:txBody>
        </p:sp>
        <p:sp>
          <p:nvSpPr>
            <p:cNvPr id="355" name="pl355"/>
            <p:cNvSpPr/>
            <p:nvPr/>
          </p:nvSpPr>
          <p:spPr>
            <a:xfrm>
              <a:off x="4148347" y="2632416"/>
              <a:ext cx="1472887" cy="10144"/>
            </a:xfrm>
            <a:custGeom>
              <a:avLst/>
              <a:pathLst>
                <a:path w="1472887" h="10144">
                  <a:moveTo>
                    <a:pt x="0" y="10144"/>
                  </a:moveTo>
                  <a:lnTo>
                    <a:pt x="210412" y="10144"/>
                  </a:lnTo>
                  <a:lnTo>
                    <a:pt x="420825" y="10144"/>
                  </a:lnTo>
                  <a:lnTo>
                    <a:pt x="631237" y="10144"/>
                  </a:lnTo>
                  <a:lnTo>
                    <a:pt x="841650" y="10144"/>
                  </a:lnTo>
                  <a:lnTo>
                    <a:pt x="1052062" y="10144"/>
                  </a:lnTo>
                  <a:lnTo>
                    <a:pt x="1262475" y="10144"/>
                  </a:lnTo>
                  <a:lnTo>
                    <a:pt x="1472887" y="0"/>
                  </a:lnTo>
                </a:path>
              </a:pathLst>
            </a:custGeom>
            <a:ln w="35231" cap="flat">
              <a:solidFill>
                <a:srgbClr val="F26A21">
                  <a:alpha val="100000"/>
                </a:srgbClr>
              </a:solidFill>
              <a:prstDash val="solid"/>
              <a:round/>
            </a:ln>
          </p:spPr>
          <p:txBody>
            <a:bodyPr/>
            <a:lstStyle/>
            <a:p/>
          </p:txBody>
        </p:sp>
        <p:sp>
          <p:nvSpPr>
            <p:cNvPr id="356" name="pl356"/>
            <p:cNvSpPr/>
            <p:nvPr/>
          </p:nvSpPr>
          <p:spPr>
            <a:xfrm>
              <a:off x="4074702" y="2642561"/>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357" name="tx357"/>
            <p:cNvSpPr/>
            <p:nvPr/>
          </p:nvSpPr>
          <p:spPr>
            <a:xfrm>
              <a:off x="4118217" y="247953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58" name="tx358"/>
            <p:cNvSpPr/>
            <p:nvPr/>
          </p:nvSpPr>
          <p:spPr>
            <a:xfrm>
              <a:off x="4328630" y="247953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59" name="tx359"/>
            <p:cNvSpPr/>
            <p:nvPr/>
          </p:nvSpPr>
          <p:spPr>
            <a:xfrm>
              <a:off x="4539042" y="247953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60" name="tx360"/>
            <p:cNvSpPr/>
            <p:nvPr/>
          </p:nvSpPr>
          <p:spPr>
            <a:xfrm>
              <a:off x="4749455" y="247953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61" name="tx361"/>
            <p:cNvSpPr/>
            <p:nvPr/>
          </p:nvSpPr>
          <p:spPr>
            <a:xfrm>
              <a:off x="4959867" y="247953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62" name="tx362"/>
            <p:cNvSpPr/>
            <p:nvPr/>
          </p:nvSpPr>
          <p:spPr>
            <a:xfrm>
              <a:off x="5170280" y="247953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63" name="tx363"/>
            <p:cNvSpPr/>
            <p:nvPr/>
          </p:nvSpPr>
          <p:spPr>
            <a:xfrm>
              <a:off x="5380692" y="247953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64" name="tx364"/>
            <p:cNvSpPr/>
            <p:nvPr/>
          </p:nvSpPr>
          <p:spPr>
            <a:xfrm>
              <a:off x="5591105" y="246938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65" name="rc365"/>
            <p:cNvSpPr/>
            <p:nvPr/>
          </p:nvSpPr>
          <p:spPr>
            <a:xfrm>
              <a:off x="4074702" y="2961495"/>
              <a:ext cx="1620176" cy="758823"/>
            </a:xfrm>
            <a:prstGeom prst="rect">
              <a:avLst/>
            </a:prstGeom>
            <a:solidFill>
              <a:srgbClr val="EBEBEB">
                <a:alpha val="100000"/>
              </a:srgbClr>
            </a:solidFill>
          </p:spPr>
          <p:txBody>
            <a:bodyPr/>
            <a:lstStyle/>
            <a:p/>
          </p:txBody>
        </p:sp>
        <p:sp>
          <p:nvSpPr>
            <p:cNvPr id="366" name="pl366"/>
            <p:cNvSpPr/>
            <p:nvPr/>
          </p:nvSpPr>
          <p:spPr>
            <a:xfrm>
              <a:off x="4074702" y="3559018"/>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67" name="pl367"/>
            <p:cNvSpPr/>
            <p:nvPr/>
          </p:nvSpPr>
          <p:spPr>
            <a:xfrm>
              <a:off x="4074702" y="3305400"/>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68" name="pl368"/>
            <p:cNvSpPr/>
            <p:nvPr/>
          </p:nvSpPr>
          <p:spPr>
            <a:xfrm>
              <a:off x="4074702" y="3051782"/>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69" name="pl369"/>
            <p:cNvSpPr/>
            <p:nvPr/>
          </p:nvSpPr>
          <p:spPr>
            <a:xfrm>
              <a:off x="4074702" y="3685826"/>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370" name="pl370"/>
            <p:cNvSpPr/>
            <p:nvPr/>
          </p:nvSpPr>
          <p:spPr>
            <a:xfrm>
              <a:off x="4074702" y="3432209"/>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371" name="pl371"/>
            <p:cNvSpPr/>
            <p:nvPr/>
          </p:nvSpPr>
          <p:spPr>
            <a:xfrm>
              <a:off x="4074702" y="3178591"/>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372" name="pl372"/>
            <p:cNvSpPr/>
            <p:nvPr/>
          </p:nvSpPr>
          <p:spPr>
            <a:xfrm>
              <a:off x="4148347"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73" name="pl373"/>
            <p:cNvSpPr/>
            <p:nvPr/>
          </p:nvSpPr>
          <p:spPr>
            <a:xfrm>
              <a:off x="4358759"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74" name="pl374"/>
            <p:cNvSpPr/>
            <p:nvPr/>
          </p:nvSpPr>
          <p:spPr>
            <a:xfrm>
              <a:off x="4569172"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75" name="pl375"/>
            <p:cNvSpPr/>
            <p:nvPr/>
          </p:nvSpPr>
          <p:spPr>
            <a:xfrm>
              <a:off x="4779584"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76" name="pl376"/>
            <p:cNvSpPr/>
            <p:nvPr/>
          </p:nvSpPr>
          <p:spPr>
            <a:xfrm>
              <a:off x="4989997"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77" name="pl377"/>
            <p:cNvSpPr/>
            <p:nvPr/>
          </p:nvSpPr>
          <p:spPr>
            <a:xfrm>
              <a:off x="5200409"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78" name="pl378"/>
            <p:cNvSpPr/>
            <p:nvPr/>
          </p:nvSpPr>
          <p:spPr>
            <a:xfrm>
              <a:off x="5410822"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79" name="pl379"/>
            <p:cNvSpPr/>
            <p:nvPr/>
          </p:nvSpPr>
          <p:spPr>
            <a:xfrm>
              <a:off x="5621235"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80" name="pl380"/>
            <p:cNvSpPr/>
            <p:nvPr/>
          </p:nvSpPr>
          <p:spPr>
            <a:xfrm>
              <a:off x="4148347" y="3574235"/>
              <a:ext cx="1472887" cy="40578"/>
            </a:xfrm>
            <a:custGeom>
              <a:avLst/>
              <a:pathLst>
                <a:path w="1472887" h="40578">
                  <a:moveTo>
                    <a:pt x="0" y="20289"/>
                  </a:moveTo>
                  <a:lnTo>
                    <a:pt x="210412" y="40578"/>
                  </a:lnTo>
                  <a:lnTo>
                    <a:pt x="420825" y="20289"/>
                  </a:lnTo>
                  <a:lnTo>
                    <a:pt x="631237" y="0"/>
                  </a:lnTo>
                  <a:lnTo>
                    <a:pt x="841650" y="0"/>
                  </a:lnTo>
                  <a:lnTo>
                    <a:pt x="1052062" y="10144"/>
                  </a:lnTo>
                  <a:lnTo>
                    <a:pt x="1262475" y="10144"/>
                  </a:lnTo>
                  <a:lnTo>
                    <a:pt x="1472887" y="10144"/>
                  </a:lnTo>
                </a:path>
              </a:pathLst>
            </a:custGeom>
            <a:ln w="20325" cap="flat">
              <a:solidFill>
                <a:srgbClr val="BEBEBE">
                  <a:alpha val="69803"/>
                </a:srgbClr>
              </a:solidFill>
              <a:prstDash val="solid"/>
              <a:round/>
            </a:ln>
          </p:spPr>
          <p:txBody>
            <a:bodyPr/>
            <a:lstStyle/>
            <a:p/>
          </p:txBody>
        </p:sp>
        <p:sp>
          <p:nvSpPr>
            <p:cNvPr id="381" name="pl381"/>
            <p:cNvSpPr/>
            <p:nvPr/>
          </p:nvSpPr>
          <p:spPr>
            <a:xfrm>
              <a:off x="4148347" y="3361196"/>
              <a:ext cx="1472887" cy="263762"/>
            </a:xfrm>
            <a:custGeom>
              <a:avLst/>
              <a:pathLst>
                <a:path w="1472887" h="263762">
                  <a:moveTo>
                    <a:pt x="0" y="263762"/>
                  </a:moveTo>
                  <a:lnTo>
                    <a:pt x="210412" y="263762"/>
                  </a:lnTo>
                  <a:lnTo>
                    <a:pt x="420825" y="182604"/>
                  </a:lnTo>
                  <a:lnTo>
                    <a:pt x="631237" y="60868"/>
                  </a:lnTo>
                  <a:lnTo>
                    <a:pt x="841650" y="0"/>
                  </a:lnTo>
                  <a:lnTo>
                    <a:pt x="1052062" y="101447"/>
                  </a:lnTo>
                  <a:lnTo>
                    <a:pt x="1262475" y="101447"/>
                  </a:lnTo>
                  <a:lnTo>
                    <a:pt x="1472887" y="101447"/>
                  </a:lnTo>
                </a:path>
              </a:pathLst>
            </a:custGeom>
            <a:ln w="40651" cap="flat">
              <a:solidFill>
                <a:srgbClr val="BEBEBE">
                  <a:alpha val="69803"/>
                </a:srgbClr>
              </a:solidFill>
              <a:prstDash val="solid"/>
              <a:round/>
            </a:ln>
          </p:spPr>
          <p:txBody>
            <a:bodyPr/>
            <a:lstStyle/>
            <a:p/>
          </p:txBody>
        </p:sp>
        <p:sp>
          <p:nvSpPr>
            <p:cNvPr id="382" name="pl382"/>
            <p:cNvSpPr/>
            <p:nvPr/>
          </p:nvSpPr>
          <p:spPr>
            <a:xfrm>
              <a:off x="4148347" y="3361196"/>
              <a:ext cx="1472887" cy="263762"/>
            </a:xfrm>
            <a:custGeom>
              <a:avLst/>
              <a:pathLst>
                <a:path w="1472887" h="263762">
                  <a:moveTo>
                    <a:pt x="0" y="263762"/>
                  </a:moveTo>
                  <a:lnTo>
                    <a:pt x="210412" y="263762"/>
                  </a:lnTo>
                  <a:lnTo>
                    <a:pt x="420825" y="182604"/>
                  </a:lnTo>
                  <a:lnTo>
                    <a:pt x="631237" y="60868"/>
                  </a:lnTo>
                  <a:lnTo>
                    <a:pt x="841650" y="0"/>
                  </a:lnTo>
                  <a:lnTo>
                    <a:pt x="1052062" y="101447"/>
                  </a:lnTo>
                  <a:lnTo>
                    <a:pt x="1262475" y="101447"/>
                  </a:lnTo>
                  <a:lnTo>
                    <a:pt x="1472887" y="101447"/>
                  </a:lnTo>
                </a:path>
              </a:pathLst>
            </a:custGeom>
            <a:ln w="35231" cap="flat">
              <a:solidFill>
                <a:srgbClr val="BEBEBE">
                  <a:alpha val="69803"/>
                </a:srgbClr>
              </a:solidFill>
              <a:prstDash val="solid"/>
              <a:round/>
            </a:ln>
          </p:spPr>
          <p:txBody>
            <a:bodyPr/>
            <a:lstStyle/>
            <a:p/>
          </p:txBody>
        </p:sp>
        <p:sp>
          <p:nvSpPr>
            <p:cNvPr id="383" name="pl383"/>
            <p:cNvSpPr/>
            <p:nvPr/>
          </p:nvSpPr>
          <p:spPr>
            <a:xfrm>
              <a:off x="4148347" y="3574235"/>
              <a:ext cx="1472887" cy="40578"/>
            </a:xfrm>
            <a:custGeom>
              <a:avLst/>
              <a:pathLst>
                <a:path w="1472887" h="40578">
                  <a:moveTo>
                    <a:pt x="0" y="20289"/>
                  </a:moveTo>
                  <a:lnTo>
                    <a:pt x="210412" y="40578"/>
                  </a:lnTo>
                  <a:lnTo>
                    <a:pt x="420825" y="20289"/>
                  </a:lnTo>
                  <a:lnTo>
                    <a:pt x="631237" y="0"/>
                  </a:lnTo>
                  <a:lnTo>
                    <a:pt x="841650" y="0"/>
                  </a:lnTo>
                  <a:lnTo>
                    <a:pt x="1052062" y="10144"/>
                  </a:lnTo>
                  <a:lnTo>
                    <a:pt x="1262475" y="10144"/>
                  </a:lnTo>
                  <a:lnTo>
                    <a:pt x="1472887" y="10144"/>
                  </a:lnTo>
                </a:path>
              </a:pathLst>
            </a:custGeom>
            <a:ln w="20325" cap="flat">
              <a:solidFill>
                <a:srgbClr val="6B6B6B">
                  <a:alpha val="100000"/>
                </a:srgbClr>
              </a:solidFill>
              <a:prstDash val="solid"/>
              <a:round/>
            </a:ln>
          </p:spPr>
          <p:txBody>
            <a:bodyPr/>
            <a:lstStyle/>
            <a:p/>
          </p:txBody>
        </p:sp>
        <p:sp>
          <p:nvSpPr>
            <p:cNvPr id="384" name="pl384"/>
            <p:cNvSpPr/>
            <p:nvPr/>
          </p:nvSpPr>
          <p:spPr>
            <a:xfrm>
              <a:off x="4148347" y="3361196"/>
              <a:ext cx="1472887" cy="263762"/>
            </a:xfrm>
            <a:custGeom>
              <a:avLst/>
              <a:pathLst>
                <a:path w="1472887" h="263762">
                  <a:moveTo>
                    <a:pt x="0" y="263762"/>
                  </a:moveTo>
                  <a:lnTo>
                    <a:pt x="210412" y="263762"/>
                  </a:lnTo>
                  <a:lnTo>
                    <a:pt x="420825" y="182604"/>
                  </a:lnTo>
                  <a:lnTo>
                    <a:pt x="631237" y="60868"/>
                  </a:lnTo>
                  <a:lnTo>
                    <a:pt x="841650" y="0"/>
                  </a:lnTo>
                  <a:lnTo>
                    <a:pt x="1052062" y="101447"/>
                  </a:lnTo>
                  <a:lnTo>
                    <a:pt x="1262475" y="101447"/>
                  </a:lnTo>
                  <a:lnTo>
                    <a:pt x="1472887" y="101447"/>
                  </a:lnTo>
                </a:path>
              </a:pathLst>
            </a:custGeom>
            <a:ln w="40651" cap="flat">
              <a:solidFill>
                <a:srgbClr val="000000">
                  <a:alpha val="100000"/>
                </a:srgbClr>
              </a:solidFill>
              <a:prstDash val="solid"/>
              <a:round/>
            </a:ln>
          </p:spPr>
          <p:txBody>
            <a:bodyPr/>
            <a:lstStyle/>
            <a:p/>
          </p:txBody>
        </p:sp>
        <p:sp>
          <p:nvSpPr>
            <p:cNvPr id="385" name="pl385"/>
            <p:cNvSpPr/>
            <p:nvPr/>
          </p:nvSpPr>
          <p:spPr>
            <a:xfrm>
              <a:off x="4148347" y="3361196"/>
              <a:ext cx="1472887" cy="263762"/>
            </a:xfrm>
            <a:custGeom>
              <a:avLst/>
              <a:pathLst>
                <a:path w="1472887" h="263762">
                  <a:moveTo>
                    <a:pt x="0" y="263762"/>
                  </a:moveTo>
                  <a:lnTo>
                    <a:pt x="210412" y="263762"/>
                  </a:lnTo>
                  <a:lnTo>
                    <a:pt x="420825" y="182604"/>
                  </a:lnTo>
                  <a:lnTo>
                    <a:pt x="631237" y="60868"/>
                  </a:lnTo>
                  <a:lnTo>
                    <a:pt x="841650" y="0"/>
                  </a:lnTo>
                  <a:lnTo>
                    <a:pt x="1052062" y="101447"/>
                  </a:lnTo>
                  <a:lnTo>
                    <a:pt x="1262475" y="101447"/>
                  </a:lnTo>
                  <a:lnTo>
                    <a:pt x="1472887" y="101447"/>
                  </a:lnTo>
                </a:path>
              </a:pathLst>
            </a:custGeom>
            <a:ln w="35231" cap="flat">
              <a:solidFill>
                <a:srgbClr val="F26A21">
                  <a:alpha val="100000"/>
                </a:srgbClr>
              </a:solidFill>
              <a:prstDash val="solid"/>
              <a:round/>
            </a:ln>
          </p:spPr>
          <p:txBody>
            <a:bodyPr/>
            <a:lstStyle/>
            <a:p/>
          </p:txBody>
        </p:sp>
        <p:sp>
          <p:nvSpPr>
            <p:cNvPr id="386" name="pl386"/>
            <p:cNvSpPr/>
            <p:nvPr/>
          </p:nvSpPr>
          <p:spPr>
            <a:xfrm>
              <a:off x="4074702" y="3685826"/>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387" name="tx387"/>
            <p:cNvSpPr/>
            <p:nvPr/>
          </p:nvSpPr>
          <p:spPr>
            <a:xfrm>
              <a:off x="4118217" y="346193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388" name="tx388"/>
            <p:cNvSpPr/>
            <p:nvPr/>
          </p:nvSpPr>
          <p:spPr>
            <a:xfrm>
              <a:off x="4328630" y="346193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389" name="tx389"/>
            <p:cNvSpPr/>
            <p:nvPr/>
          </p:nvSpPr>
          <p:spPr>
            <a:xfrm>
              <a:off x="4508913" y="338077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a:t>
              </a:r>
            </a:p>
          </p:txBody>
        </p:sp>
        <p:sp>
          <p:nvSpPr>
            <p:cNvPr id="390" name="tx390"/>
            <p:cNvSpPr/>
            <p:nvPr/>
          </p:nvSpPr>
          <p:spPr>
            <a:xfrm>
              <a:off x="4719325" y="32590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26</a:t>
              </a:r>
            </a:p>
          </p:txBody>
        </p:sp>
        <p:sp>
          <p:nvSpPr>
            <p:cNvPr id="391" name="tx391"/>
            <p:cNvSpPr/>
            <p:nvPr/>
          </p:nvSpPr>
          <p:spPr>
            <a:xfrm>
              <a:off x="4929738" y="31981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32</a:t>
              </a:r>
            </a:p>
          </p:txBody>
        </p:sp>
        <p:sp>
          <p:nvSpPr>
            <p:cNvPr id="392" name="tx392"/>
            <p:cNvSpPr/>
            <p:nvPr/>
          </p:nvSpPr>
          <p:spPr>
            <a:xfrm>
              <a:off x="5140150" y="32996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a:t>
              </a:r>
            </a:p>
          </p:txBody>
        </p:sp>
        <p:sp>
          <p:nvSpPr>
            <p:cNvPr id="393" name="tx393"/>
            <p:cNvSpPr/>
            <p:nvPr/>
          </p:nvSpPr>
          <p:spPr>
            <a:xfrm>
              <a:off x="5350563" y="32996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a:t>
              </a:r>
            </a:p>
          </p:txBody>
        </p:sp>
        <p:sp>
          <p:nvSpPr>
            <p:cNvPr id="394" name="tx394"/>
            <p:cNvSpPr/>
            <p:nvPr/>
          </p:nvSpPr>
          <p:spPr>
            <a:xfrm>
              <a:off x="5560976" y="32996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a:t>
              </a:r>
            </a:p>
          </p:txBody>
        </p:sp>
        <p:sp>
          <p:nvSpPr>
            <p:cNvPr id="395" name="rc395"/>
            <p:cNvSpPr/>
            <p:nvPr/>
          </p:nvSpPr>
          <p:spPr>
            <a:xfrm>
              <a:off x="4074702" y="4004760"/>
              <a:ext cx="1620176" cy="758823"/>
            </a:xfrm>
            <a:prstGeom prst="rect">
              <a:avLst/>
            </a:prstGeom>
            <a:solidFill>
              <a:srgbClr val="EBEBEB">
                <a:alpha val="100000"/>
              </a:srgbClr>
            </a:solidFill>
          </p:spPr>
          <p:txBody>
            <a:bodyPr/>
            <a:lstStyle/>
            <a:p/>
          </p:txBody>
        </p:sp>
        <p:sp>
          <p:nvSpPr>
            <p:cNvPr id="396" name="pl396"/>
            <p:cNvSpPr/>
            <p:nvPr/>
          </p:nvSpPr>
          <p:spPr>
            <a:xfrm>
              <a:off x="4074702" y="4602283"/>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97" name="pl397"/>
            <p:cNvSpPr/>
            <p:nvPr/>
          </p:nvSpPr>
          <p:spPr>
            <a:xfrm>
              <a:off x="4074702" y="4348665"/>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98" name="pl398"/>
            <p:cNvSpPr/>
            <p:nvPr/>
          </p:nvSpPr>
          <p:spPr>
            <a:xfrm>
              <a:off x="4074702" y="4095048"/>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99" name="pl399"/>
            <p:cNvSpPr/>
            <p:nvPr/>
          </p:nvSpPr>
          <p:spPr>
            <a:xfrm>
              <a:off x="4074702" y="4729092"/>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00" name="pl400"/>
            <p:cNvSpPr/>
            <p:nvPr/>
          </p:nvSpPr>
          <p:spPr>
            <a:xfrm>
              <a:off x="4074702" y="4475474"/>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01" name="pl401"/>
            <p:cNvSpPr/>
            <p:nvPr/>
          </p:nvSpPr>
          <p:spPr>
            <a:xfrm>
              <a:off x="4074702" y="4221857"/>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02" name="pl402"/>
            <p:cNvSpPr/>
            <p:nvPr/>
          </p:nvSpPr>
          <p:spPr>
            <a:xfrm>
              <a:off x="4148347"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03" name="pl403"/>
            <p:cNvSpPr/>
            <p:nvPr/>
          </p:nvSpPr>
          <p:spPr>
            <a:xfrm>
              <a:off x="4358759"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04" name="pl404"/>
            <p:cNvSpPr/>
            <p:nvPr/>
          </p:nvSpPr>
          <p:spPr>
            <a:xfrm>
              <a:off x="4569172"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05" name="pl405"/>
            <p:cNvSpPr/>
            <p:nvPr/>
          </p:nvSpPr>
          <p:spPr>
            <a:xfrm>
              <a:off x="4779584"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06" name="pl406"/>
            <p:cNvSpPr/>
            <p:nvPr/>
          </p:nvSpPr>
          <p:spPr>
            <a:xfrm>
              <a:off x="4989997"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07" name="pl407"/>
            <p:cNvSpPr/>
            <p:nvPr/>
          </p:nvSpPr>
          <p:spPr>
            <a:xfrm>
              <a:off x="5200409"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08" name="pl408"/>
            <p:cNvSpPr/>
            <p:nvPr/>
          </p:nvSpPr>
          <p:spPr>
            <a:xfrm>
              <a:off x="5410822"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09" name="pl409"/>
            <p:cNvSpPr/>
            <p:nvPr/>
          </p:nvSpPr>
          <p:spPr>
            <a:xfrm>
              <a:off x="5621235"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10" name="pl410"/>
            <p:cNvSpPr/>
            <p:nvPr/>
          </p:nvSpPr>
          <p:spPr>
            <a:xfrm>
              <a:off x="4148347" y="4617500"/>
              <a:ext cx="1472887" cy="40578"/>
            </a:xfrm>
            <a:custGeom>
              <a:avLst/>
              <a:pathLst>
                <a:path w="1472887" h="40578">
                  <a:moveTo>
                    <a:pt x="0" y="20289"/>
                  </a:moveTo>
                  <a:lnTo>
                    <a:pt x="210412" y="40578"/>
                  </a:lnTo>
                  <a:lnTo>
                    <a:pt x="420825" y="20289"/>
                  </a:lnTo>
                  <a:lnTo>
                    <a:pt x="631237" y="0"/>
                  </a:lnTo>
                  <a:lnTo>
                    <a:pt x="841650" y="0"/>
                  </a:lnTo>
                  <a:lnTo>
                    <a:pt x="1052062" y="10144"/>
                  </a:lnTo>
                  <a:lnTo>
                    <a:pt x="1262475" y="10144"/>
                  </a:lnTo>
                  <a:lnTo>
                    <a:pt x="1472887" y="10144"/>
                  </a:lnTo>
                </a:path>
              </a:pathLst>
            </a:custGeom>
            <a:ln w="20325" cap="flat">
              <a:solidFill>
                <a:srgbClr val="BEBEBE">
                  <a:alpha val="69803"/>
                </a:srgbClr>
              </a:solidFill>
              <a:prstDash val="solid"/>
              <a:round/>
            </a:ln>
          </p:spPr>
          <p:txBody>
            <a:bodyPr/>
            <a:lstStyle/>
            <a:p/>
          </p:txBody>
        </p:sp>
        <p:sp>
          <p:nvSpPr>
            <p:cNvPr id="411" name="pl411"/>
            <p:cNvSpPr/>
            <p:nvPr/>
          </p:nvSpPr>
          <p:spPr>
            <a:xfrm>
              <a:off x="4148347" y="4607355"/>
              <a:ext cx="1472887" cy="60868"/>
            </a:xfrm>
            <a:custGeom>
              <a:avLst/>
              <a:pathLst>
                <a:path w="1472887" h="60868">
                  <a:moveTo>
                    <a:pt x="0" y="0"/>
                  </a:moveTo>
                  <a:lnTo>
                    <a:pt x="210412" y="10144"/>
                  </a:lnTo>
                  <a:lnTo>
                    <a:pt x="420825" y="10144"/>
                  </a:lnTo>
                  <a:lnTo>
                    <a:pt x="631237" y="30434"/>
                  </a:lnTo>
                  <a:lnTo>
                    <a:pt x="841650" y="20289"/>
                  </a:lnTo>
                  <a:lnTo>
                    <a:pt x="1052062" y="20289"/>
                  </a:lnTo>
                  <a:lnTo>
                    <a:pt x="1262475" y="20289"/>
                  </a:lnTo>
                  <a:lnTo>
                    <a:pt x="1472887" y="60868"/>
                  </a:lnTo>
                </a:path>
              </a:pathLst>
            </a:custGeom>
            <a:ln w="40651" cap="flat">
              <a:solidFill>
                <a:srgbClr val="BEBEBE">
                  <a:alpha val="69803"/>
                </a:srgbClr>
              </a:solidFill>
              <a:prstDash val="solid"/>
              <a:round/>
            </a:ln>
          </p:spPr>
          <p:txBody>
            <a:bodyPr/>
            <a:lstStyle/>
            <a:p/>
          </p:txBody>
        </p:sp>
        <p:sp>
          <p:nvSpPr>
            <p:cNvPr id="412" name="pl412"/>
            <p:cNvSpPr/>
            <p:nvPr/>
          </p:nvSpPr>
          <p:spPr>
            <a:xfrm>
              <a:off x="4148347" y="4607355"/>
              <a:ext cx="1472887" cy="60868"/>
            </a:xfrm>
            <a:custGeom>
              <a:avLst/>
              <a:pathLst>
                <a:path w="1472887" h="60868">
                  <a:moveTo>
                    <a:pt x="0" y="0"/>
                  </a:moveTo>
                  <a:lnTo>
                    <a:pt x="210412" y="10144"/>
                  </a:lnTo>
                  <a:lnTo>
                    <a:pt x="420825" y="10144"/>
                  </a:lnTo>
                  <a:lnTo>
                    <a:pt x="631237" y="30434"/>
                  </a:lnTo>
                  <a:lnTo>
                    <a:pt x="841650" y="20289"/>
                  </a:lnTo>
                  <a:lnTo>
                    <a:pt x="1052062" y="20289"/>
                  </a:lnTo>
                  <a:lnTo>
                    <a:pt x="1262475" y="20289"/>
                  </a:lnTo>
                  <a:lnTo>
                    <a:pt x="1472887" y="60868"/>
                  </a:lnTo>
                </a:path>
              </a:pathLst>
            </a:custGeom>
            <a:ln w="35231" cap="flat">
              <a:solidFill>
                <a:srgbClr val="BEBEBE">
                  <a:alpha val="69803"/>
                </a:srgbClr>
              </a:solidFill>
              <a:prstDash val="solid"/>
              <a:round/>
            </a:ln>
          </p:spPr>
          <p:txBody>
            <a:bodyPr/>
            <a:lstStyle/>
            <a:p/>
          </p:txBody>
        </p:sp>
        <p:sp>
          <p:nvSpPr>
            <p:cNvPr id="413" name="pl413"/>
            <p:cNvSpPr/>
            <p:nvPr/>
          </p:nvSpPr>
          <p:spPr>
            <a:xfrm>
              <a:off x="4148347" y="4617500"/>
              <a:ext cx="1472887" cy="40578"/>
            </a:xfrm>
            <a:custGeom>
              <a:avLst/>
              <a:pathLst>
                <a:path w="1472887" h="40578">
                  <a:moveTo>
                    <a:pt x="0" y="20289"/>
                  </a:moveTo>
                  <a:lnTo>
                    <a:pt x="210412" y="40578"/>
                  </a:lnTo>
                  <a:lnTo>
                    <a:pt x="420825" y="20289"/>
                  </a:lnTo>
                  <a:lnTo>
                    <a:pt x="631237" y="0"/>
                  </a:lnTo>
                  <a:lnTo>
                    <a:pt x="841650" y="0"/>
                  </a:lnTo>
                  <a:lnTo>
                    <a:pt x="1052062" y="10144"/>
                  </a:lnTo>
                  <a:lnTo>
                    <a:pt x="1262475" y="10144"/>
                  </a:lnTo>
                  <a:lnTo>
                    <a:pt x="1472887" y="10144"/>
                  </a:lnTo>
                </a:path>
              </a:pathLst>
            </a:custGeom>
            <a:ln w="20325" cap="flat">
              <a:solidFill>
                <a:srgbClr val="6B6B6B">
                  <a:alpha val="100000"/>
                </a:srgbClr>
              </a:solidFill>
              <a:prstDash val="solid"/>
              <a:round/>
            </a:ln>
          </p:spPr>
          <p:txBody>
            <a:bodyPr/>
            <a:lstStyle/>
            <a:p/>
          </p:txBody>
        </p:sp>
        <p:sp>
          <p:nvSpPr>
            <p:cNvPr id="414" name="pl414"/>
            <p:cNvSpPr/>
            <p:nvPr/>
          </p:nvSpPr>
          <p:spPr>
            <a:xfrm>
              <a:off x="4148347" y="4607355"/>
              <a:ext cx="1472887" cy="60868"/>
            </a:xfrm>
            <a:custGeom>
              <a:avLst/>
              <a:pathLst>
                <a:path w="1472887" h="60868">
                  <a:moveTo>
                    <a:pt x="0" y="0"/>
                  </a:moveTo>
                  <a:lnTo>
                    <a:pt x="210412" y="10144"/>
                  </a:lnTo>
                  <a:lnTo>
                    <a:pt x="420825" y="10144"/>
                  </a:lnTo>
                  <a:lnTo>
                    <a:pt x="631237" y="30434"/>
                  </a:lnTo>
                  <a:lnTo>
                    <a:pt x="841650" y="20289"/>
                  </a:lnTo>
                  <a:lnTo>
                    <a:pt x="1052062" y="20289"/>
                  </a:lnTo>
                  <a:lnTo>
                    <a:pt x="1262475" y="20289"/>
                  </a:lnTo>
                  <a:lnTo>
                    <a:pt x="1472887" y="60868"/>
                  </a:lnTo>
                </a:path>
              </a:pathLst>
            </a:custGeom>
            <a:ln w="40651" cap="flat">
              <a:solidFill>
                <a:srgbClr val="000000">
                  <a:alpha val="100000"/>
                </a:srgbClr>
              </a:solidFill>
              <a:prstDash val="solid"/>
              <a:round/>
            </a:ln>
          </p:spPr>
          <p:txBody>
            <a:bodyPr/>
            <a:lstStyle/>
            <a:p/>
          </p:txBody>
        </p:sp>
        <p:sp>
          <p:nvSpPr>
            <p:cNvPr id="415" name="pl415"/>
            <p:cNvSpPr/>
            <p:nvPr/>
          </p:nvSpPr>
          <p:spPr>
            <a:xfrm>
              <a:off x="4148347" y="4607355"/>
              <a:ext cx="1472887" cy="60868"/>
            </a:xfrm>
            <a:custGeom>
              <a:avLst/>
              <a:pathLst>
                <a:path w="1472887" h="60868">
                  <a:moveTo>
                    <a:pt x="0" y="0"/>
                  </a:moveTo>
                  <a:lnTo>
                    <a:pt x="210412" y="10144"/>
                  </a:lnTo>
                  <a:lnTo>
                    <a:pt x="420825" y="10144"/>
                  </a:lnTo>
                  <a:lnTo>
                    <a:pt x="631237" y="30434"/>
                  </a:lnTo>
                  <a:lnTo>
                    <a:pt x="841650" y="20289"/>
                  </a:lnTo>
                  <a:lnTo>
                    <a:pt x="1052062" y="20289"/>
                  </a:lnTo>
                  <a:lnTo>
                    <a:pt x="1262475" y="20289"/>
                  </a:lnTo>
                  <a:lnTo>
                    <a:pt x="1472887" y="60868"/>
                  </a:lnTo>
                </a:path>
              </a:pathLst>
            </a:custGeom>
            <a:ln w="35231" cap="flat">
              <a:solidFill>
                <a:srgbClr val="F26A21">
                  <a:alpha val="100000"/>
                </a:srgbClr>
              </a:solidFill>
              <a:prstDash val="solid"/>
              <a:round/>
            </a:ln>
          </p:spPr>
          <p:txBody>
            <a:bodyPr/>
            <a:lstStyle/>
            <a:p/>
          </p:txBody>
        </p:sp>
        <p:sp>
          <p:nvSpPr>
            <p:cNvPr id="416" name="pl416"/>
            <p:cNvSpPr/>
            <p:nvPr/>
          </p:nvSpPr>
          <p:spPr>
            <a:xfrm>
              <a:off x="4074702" y="4729092"/>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417" name="tx417"/>
            <p:cNvSpPr/>
            <p:nvPr/>
          </p:nvSpPr>
          <p:spPr>
            <a:xfrm>
              <a:off x="4088088" y="44443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418" name="tx418"/>
            <p:cNvSpPr/>
            <p:nvPr/>
          </p:nvSpPr>
          <p:spPr>
            <a:xfrm>
              <a:off x="4302524" y="4454472"/>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419" name="tx419"/>
            <p:cNvSpPr/>
            <p:nvPr/>
          </p:nvSpPr>
          <p:spPr>
            <a:xfrm>
              <a:off x="4512936" y="4454472"/>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420" name="tx420"/>
            <p:cNvSpPr/>
            <p:nvPr/>
          </p:nvSpPr>
          <p:spPr>
            <a:xfrm>
              <a:off x="4749455" y="447476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421" name="tx421"/>
            <p:cNvSpPr/>
            <p:nvPr/>
          </p:nvSpPr>
          <p:spPr>
            <a:xfrm>
              <a:off x="4929738" y="44646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422" name="tx422"/>
            <p:cNvSpPr/>
            <p:nvPr/>
          </p:nvSpPr>
          <p:spPr>
            <a:xfrm>
              <a:off x="5140150" y="44646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423" name="tx423"/>
            <p:cNvSpPr/>
            <p:nvPr/>
          </p:nvSpPr>
          <p:spPr>
            <a:xfrm>
              <a:off x="5350563" y="44646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424" name="tx424"/>
            <p:cNvSpPr/>
            <p:nvPr/>
          </p:nvSpPr>
          <p:spPr>
            <a:xfrm>
              <a:off x="5591105" y="450519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425" name="rc425"/>
            <p:cNvSpPr/>
            <p:nvPr/>
          </p:nvSpPr>
          <p:spPr>
            <a:xfrm>
              <a:off x="4074702" y="5048025"/>
              <a:ext cx="1620176" cy="758823"/>
            </a:xfrm>
            <a:prstGeom prst="rect">
              <a:avLst/>
            </a:prstGeom>
            <a:solidFill>
              <a:srgbClr val="EBEBEB">
                <a:alpha val="100000"/>
              </a:srgbClr>
            </a:solidFill>
          </p:spPr>
          <p:txBody>
            <a:bodyPr/>
            <a:lstStyle/>
            <a:p/>
          </p:txBody>
        </p:sp>
        <p:sp>
          <p:nvSpPr>
            <p:cNvPr id="426" name="pl426"/>
            <p:cNvSpPr/>
            <p:nvPr/>
          </p:nvSpPr>
          <p:spPr>
            <a:xfrm>
              <a:off x="4074702" y="5645548"/>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427" name="pl427"/>
            <p:cNvSpPr/>
            <p:nvPr/>
          </p:nvSpPr>
          <p:spPr>
            <a:xfrm>
              <a:off x="4074702" y="5391931"/>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428" name="pl428"/>
            <p:cNvSpPr/>
            <p:nvPr/>
          </p:nvSpPr>
          <p:spPr>
            <a:xfrm>
              <a:off x="4074702" y="5138313"/>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429" name="pl429"/>
            <p:cNvSpPr/>
            <p:nvPr/>
          </p:nvSpPr>
          <p:spPr>
            <a:xfrm>
              <a:off x="4074702" y="5772357"/>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30" name="pl430"/>
            <p:cNvSpPr/>
            <p:nvPr/>
          </p:nvSpPr>
          <p:spPr>
            <a:xfrm>
              <a:off x="4074702" y="5518740"/>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31" name="pl431"/>
            <p:cNvSpPr/>
            <p:nvPr/>
          </p:nvSpPr>
          <p:spPr>
            <a:xfrm>
              <a:off x="4074702" y="5265122"/>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32" name="pl432"/>
            <p:cNvSpPr/>
            <p:nvPr/>
          </p:nvSpPr>
          <p:spPr>
            <a:xfrm>
              <a:off x="4148347"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33" name="pl433"/>
            <p:cNvSpPr/>
            <p:nvPr/>
          </p:nvSpPr>
          <p:spPr>
            <a:xfrm>
              <a:off x="4358759"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34" name="pl434"/>
            <p:cNvSpPr/>
            <p:nvPr/>
          </p:nvSpPr>
          <p:spPr>
            <a:xfrm>
              <a:off x="4569172"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35" name="pl435"/>
            <p:cNvSpPr/>
            <p:nvPr/>
          </p:nvSpPr>
          <p:spPr>
            <a:xfrm>
              <a:off x="4779584"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36" name="pl436"/>
            <p:cNvSpPr/>
            <p:nvPr/>
          </p:nvSpPr>
          <p:spPr>
            <a:xfrm>
              <a:off x="4989997"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37" name="pl437"/>
            <p:cNvSpPr/>
            <p:nvPr/>
          </p:nvSpPr>
          <p:spPr>
            <a:xfrm>
              <a:off x="5200409"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38" name="pl438"/>
            <p:cNvSpPr/>
            <p:nvPr/>
          </p:nvSpPr>
          <p:spPr>
            <a:xfrm>
              <a:off x="5410822"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39" name="pl439"/>
            <p:cNvSpPr/>
            <p:nvPr/>
          </p:nvSpPr>
          <p:spPr>
            <a:xfrm>
              <a:off x="5621235"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40" name="pl440"/>
            <p:cNvSpPr/>
            <p:nvPr/>
          </p:nvSpPr>
          <p:spPr>
            <a:xfrm>
              <a:off x="4148347" y="5660766"/>
              <a:ext cx="1472887" cy="40578"/>
            </a:xfrm>
            <a:custGeom>
              <a:avLst/>
              <a:pathLst>
                <a:path w="1472887" h="40578">
                  <a:moveTo>
                    <a:pt x="0" y="20289"/>
                  </a:moveTo>
                  <a:lnTo>
                    <a:pt x="210412" y="40578"/>
                  </a:lnTo>
                  <a:lnTo>
                    <a:pt x="420825" y="20289"/>
                  </a:lnTo>
                  <a:lnTo>
                    <a:pt x="631237" y="0"/>
                  </a:lnTo>
                  <a:lnTo>
                    <a:pt x="841650" y="0"/>
                  </a:lnTo>
                  <a:lnTo>
                    <a:pt x="1052062" y="10144"/>
                  </a:lnTo>
                  <a:lnTo>
                    <a:pt x="1262475" y="10144"/>
                  </a:lnTo>
                  <a:lnTo>
                    <a:pt x="1472887" y="10144"/>
                  </a:lnTo>
                </a:path>
              </a:pathLst>
            </a:custGeom>
            <a:ln w="20325" cap="flat">
              <a:solidFill>
                <a:srgbClr val="BEBEBE">
                  <a:alpha val="69803"/>
                </a:srgbClr>
              </a:solidFill>
              <a:prstDash val="solid"/>
              <a:round/>
            </a:ln>
          </p:spPr>
          <p:txBody>
            <a:bodyPr/>
            <a:lstStyle/>
            <a:p/>
          </p:txBody>
        </p:sp>
        <p:sp>
          <p:nvSpPr>
            <p:cNvPr id="441" name="pl441"/>
            <p:cNvSpPr/>
            <p:nvPr/>
          </p:nvSpPr>
          <p:spPr>
            <a:xfrm>
              <a:off x="4148347" y="5579608"/>
              <a:ext cx="1472887" cy="182604"/>
            </a:xfrm>
            <a:custGeom>
              <a:avLst/>
              <a:pathLst>
                <a:path w="1472887" h="182604">
                  <a:moveTo>
                    <a:pt x="0" y="0"/>
                  </a:moveTo>
                  <a:lnTo>
                    <a:pt x="210412" y="91302"/>
                  </a:lnTo>
                  <a:lnTo>
                    <a:pt x="420825" y="60868"/>
                  </a:lnTo>
                  <a:lnTo>
                    <a:pt x="631237" y="50723"/>
                  </a:lnTo>
                  <a:lnTo>
                    <a:pt x="841650" y="131881"/>
                  </a:lnTo>
                  <a:lnTo>
                    <a:pt x="1052062" y="81157"/>
                  </a:lnTo>
                  <a:lnTo>
                    <a:pt x="1262475" y="121736"/>
                  </a:lnTo>
                  <a:lnTo>
                    <a:pt x="1472887" y="182604"/>
                  </a:lnTo>
                </a:path>
              </a:pathLst>
            </a:custGeom>
            <a:ln w="40651" cap="flat">
              <a:solidFill>
                <a:srgbClr val="BEBEBE">
                  <a:alpha val="69803"/>
                </a:srgbClr>
              </a:solidFill>
              <a:prstDash val="solid"/>
              <a:round/>
            </a:ln>
          </p:spPr>
          <p:txBody>
            <a:bodyPr/>
            <a:lstStyle/>
            <a:p/>
          </p:txBody>
        </p:sp>
        <p:sp>
          <p:nvSpPr>
            <p:cNvPr id="442" name="pl442"/>
            <p:cNvSpPr/>
            <p:nvPr/>
          </p:nvSpPr>
          <p:spPr>
            <a:xfrm>
              <a:off x="4148347" y="5579608"/>
              <a:ext cx="1472887" cy="182604"/>
            </a:xfrm>
            <a:custGeom>
              <a:avLst/>
              <a:pathLst>
                <a:path w="1472887" h="182604">
                  <a:moveTo>
                    <a:pt x="0" y="0"/>
                  </a:moveTo>
                  <a:lnTo>
                    <a:pt x="210412" y="91302"/>
                  </a:lnTo>
                  <a:lnTo>
                    <a:pt x="420825" y="60868"/>
                  </a:lnTo>
                  <a:lnTo>
                    <a:pt x="631237" y="50723"/>
                  </a:lnTo>
                  <a:lnTo>
                    <a:pt x="841650" y="131881"/>
                  </a:lnTo>
                  <a:lnTo>
                    <a:pt x="1052062" y="81157"/>
                  </a:lnTo>
                  <a:lnTo>
                    <a:pt x="1262475" y="121736"/>
                  </a:lnTo>
                  <a:lnTo>
                    <a:pt x="1472887" y="182604"/>
                  </a:lnTo>
                </a:path>
              </a:pathLst>
            </a:custGeom>
            <a:ln w="35231" cap="flat">
              <a:solidFill>
                <a:srgbClr val="BEBEBE">
                  <a:alpha val="69803"/>
                </a:srgbClr>
              </a:solidFill>
              <a:prstDash val="solid"/>
              <a:round/>
            </a:ln>
          </p:spPr>
          <p:txBody>
            <a:bodyPr/>
            <a:lstStyle/>
            <a:p/>
          </p:txBody>
        </p:sp>
        <p:sp>
          <p:nvSpPr>
            <p:cNvPr id="443" name="pl443"/>
            <p:cNvSpPr/>
            <p:nvPr/>
          </p:nvSpPr>
          <p:spPr>
            <a:xfrm>
              <a:off x="4148347" y="5660766"/>
              <a:ext cx="1472887" cy="40578"/>
            </a:xfrm>
            <a:custGeom>
              <a:avLst/>
              <a:pathLst>
                <a:path w="1472887" h="40578">
                  <a:moveTo>
                    <a:pt x="0" y="20289"/>
                  </a:moveTo>
                  <a:lnTo>
                    <a:pt x="210412" y="40578"/>
                  </a:lnTo>
                  <a:lnTo>
                    <a:pt x="420825" y="20289"/>
                  </a:lnTo>
                  <a:lnTo>
                    <a:pt x="631237" y="0"/>
                  </a:lnTo>
                  <a:lnTo>
                    <a:pt x="841650" y="0"/>
                  </a:lnTo>
                  <a:lnTo>
                    <a:pt x="1052062" y="10144"/>
                  </a:lnTo>
                  <a:lnTo>
                    <a:pt x="1262475" y="10144"/>
                  </a:lnTo>
                  <a:lnTo>
                    <a:pt x="1472887" y="10144"/>
                  </a:lnTo>
                </a:path>
              </a:pathLst>
            </a:custGeom>
            <a:ln w="20325" cap="flat">
              <a:solidFill>
                <a:srgbClr val="6B6B6B">
                  <a:alpha val="100000"/>
                </a:srgbClr>
              </a:solidFill>
              <a:prstDash val="solid"/>
              <a:round/>
            </a:ln>
          </p:spPr>
          <p:txBody>
            <a:bodyPr/>
            <a:lstStyle/>
            <a:p/>
          </p:txBody>
        </p:sp>
        <p:sp>
          <p:nvSpPr>
            <p:cNvPr id="444" name="pl444"/>
            <p:cNvSpPr/>
            <p:nvPr/>
          </p:nvSpPr>
          <p:spPr>
            <a:xfrm>
              <a:off x="4148347" y="5579608"/>
              <a:ext cx="1472887" cy="182604"/>
            </a:xfrm>
            <a:custGeom>
              <a:avLst/>
              <a:pathLst>
                <a:path w="1472887" h="182604">
                  <a:moveTo>
                    <a:pt x="0" y="0"/>
                  </a:moveTo>
                  <a:lnTo>
                    <a:pt x="210412" y="91302"/>
                  </a:lnTo>
                  <a:lnTo>
                    <a:pt x="420825" y="60868"/>
                  </a:lnTo>
                  <a:lnTo>
                    <a:pt x="631237" y="50723"/>
                  </a:lnTo>
                  <a:lnTo>
                    <a:pt x="841650" y="131881"/>
                  </a:lnTo>
                  <a:lnTo>
                    <a:pt x="1052062" y="81157"/>
                  </a:lnTo>
                  <a:lnTo>
                    <a:pt x="1262475" y="121736"/>
                  </a:lnTo>
                  <a:lnTo>
                    <a:pt x="1472887" y="182604"/>
                  </a:lnTo>
                </a:path>
              </a:pathLst>
            </a:custGeom>
            <a:ln w="40651" cap="flat">
              <a:solidFill>
                <a:srgbClr val="000000">
                  <a:alpha val="100000"/>
                </a:srgbClr>
              </a:solidFill>
              <a:prstDash val="solid"/>
              <a:round/>
            </a:ln>
          </p:spPr>
          <p:txBody>
            <a:bodyPr/>
            <a:lstStyle/>
            <a:p/>
          </p:txBody>
        </p:sp>
        <p:sp>
          <p:nvSpPr>
            <p:cNvPr id="445" name="pl445"/>
            <p:cNvSpPr/>
            <p:nvPr/>
          </p:nvSpPr>
          <p:spPr>
            <a:xfrm>
              <a:off x="4148347" y="5579608"/>
              <a:ext cx="1472887" cy="182604"/>
            </a:xfrm>
            <a:custGeom>
              <a:avLst/>
              <a:pathLst>
                <a:path w="1472887" h="182604">
                  <a:moveTo>
                    <a:pt x="0" y="0"/>
                  </a:moveTo>
                  <a:lnTo>
                    <a:pt x="210412" y="91302"/>
                  </a:lnTo>
                  <a:lnTo>
                    <a:pt x="420825" y="60868"/>
                  </a:lnTo>
                  <a:lnTo>
                    <a:pt x="631237" y="50723"/>
                  </a:lnTo>
                  <a:lnTo>
                    <a:pt x="841650" y="131881"/>
                  </a:lnTo>
                  <a:lnTo>
                    <a:pt x="1052062" y="81157"/>
                  </a:lnTo>
                  <a:lnTo>
                    <a:pt x="1262475" y="121736"/>
                  </a:lnTo>
                  <a:lnTo>
                    <a:pt x="1472887" y="182604"/>
                  </a:lnTo>
                </a:path>
              </a:pathLst>
            </a:custGeom>
            <a:ln w="35231" cap="flat">
              <a:solidFill>
                <a:srgbClr val="F26A21">
                  <a:alpha val="100000"/>
                </a:srgbClr>
              </a:solidFill>
              <a:prstDash val="solid"/>
              <a:round/>
            </a:ln>
          </p:spPr>
          <p:txBody>
            <a:bodyPr/>
            <a:lstStyle/>
            <a:p/>
          </p:txBody>
        </p:sp>
        <p:sp>
          <p:nvSpPr>
            <p:cNvPr id="446" name="pl446"/>
            <p:cNvSpPr/>
            <p:nvPr/>
          </p:nvSpPr>
          <p:spPr>
            <a:xfrm>
              <a:off x="4074702" y="5772357"/>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447" name="tx447"/>
            <p:cNvSpPr/>
            <p:nvPr/>
          </p:nvSpPr>
          <p:spPr>
            <a:xfrm>
              <a:off x="4088088" y="54165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19</a:t>
              </a:r>
            </a:p>
          </p:txBody>
        </p:sp>
        <p:sp>
          <p:nvSpPr>
            <p:cNvPr id="448" name="tx448"/>
            <p:cNvSpPr/>
            <p:nvPr/>
          </p:nvSpPr>
          <p:spPr>
            <a:xfrm>
              <a:off x="4298500" y="55078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449" name="tx449"/>
            <p:cNvSpPr/>
            <p:nvPr/>
          </p:nvSpPr>
          <p:spPr>
            <a:xfrm>
              <a:off x="4508913" y="54774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450" name="tx450"/>
            <p:cNvSpPr/>
            <p:nvPr/>
          </p:nvSpPr>
          <p:spPr>
            <a:xfrm>
              <a:off x="4719325" y="54673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a:t>
              </a:r>
            </a:p>
          </p:txBody>
        </p:sp>
        <p:sp>
          <p:nvSpPr>
            <p:cNvPr id="451" name="tx451"/>
            <p:cNvSpPr/>
            <p:nvPr/>
          </p:nvSpPr>
          <p:spPr>
            <a:xfrm>
              <a:off x="4959867" y="554846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452" name="tx452"/>
            <p:cNvSpPr/>
            <p:nvPr/>
          </p:nvSpPr>
          <p:spPr>
            <a:xfrm>
              <a:off x="5144174" y="5497737"/>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453" name="tx453"/>
            <p:cNvSpPr/>
            <p:nvPr/>
          </p:nvSpPr>
          <p:spPr>
            <a:xfrm>
              <a:off x="5380692" y="553831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454" name="tx454"/>
            <p:cNvSpPr/>
            <p:nvPr/>
          </p:nvSpPr>
          <p:spPr>
            <a:xfrm>
              <a:off x="5591105" y="559918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455" name="rc455"/>
            <p:cNvSpPr/>
            <p:nvPr/>
          </p:nvSpPr>
          <p:spPr>
            <a:xfrm>
              <a:off x="5764468" y="874964"/>
              <a:ext cx="1620176" cy="758823"/>
            </a:xfrm>
            <a:prstGeom prst="rect">
              <a:avLst/>
            </a:prstGeom>
            <a:solidFill>
              <a:srgbClr val="EBEBEB">
                <a:alpha val="100000"/>
              </a:srgbClr>
            </a:solidFill>
          </p:spPr>
          <p:txBody>
            <a:bodyPr/>
            <a:lstStyle/>
            <a:p/>
          </p:txBody>
        </p:sp>
        <p:sp>
          <p:nvSpPr>
            <p:cNvPr id="456" name="pl456"/>
            <p:cNvSpPr/>
            <p:nvPr/>
          </p:nvSpPr>
          <p:spPr>
            <a:xfrm>
              <a:off x="5764468" y="1472487"/>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457" name="pl457"/>
            <p:cNvSpPr/>
            <p:nvPr/>
          </p:nvSpPr>
          <p:spPr>
            <a:xfrm>
              <a:off x="5764468" y="1218869"/>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458" name="pl458"/>
            <p:cNvSpPr/>
            <p:nvPr/>
          </p:nvSpPr>
          <p:spPr>
            <a:xfrm>
              <a:off x="5764468" y="965252"/>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459" name="pl459"/>
            <p:cNvSpPr/>
            <p:nvPr/>
          </p:nvSpPr>
          <p:spPr>
            <a:xfrm>
              <a:off x="5764468" y="1599296"/>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60" name="pl460"/>
            <p:cNvSpPr/>
            <p:nvPr/>
          </p:nvSpPr>
          <p:spPr>
            <a:xfrm>
              <a:off x="5764468" y="1345678"/>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61" name="pl461"/>
            <p:cNvSpPr/>
            <p:nvPr/>
          </p:nvSpPr>
          <p:spPr>
            <a:xfrm>
              <a:off x="5764468" y="1092060"/>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62" name="pl462"/>
            <p:cNvSpPr/>
            <p:nvPr/>
          </p:nvSpPr>
          <p:spPr>
            <a:xfrm>
              <a:off x="5838112"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63" name="pl463"/>
            <p:cNvSpPr/>
            <p:nvPr/>
          </p:nvSpPr>
          <p:spPr>
            <a:xfrm>
              <a:off x="6048525"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64" name="pl464"/>
            <p:cNvSpPr/>
            <p:nvPr/>
          </p:nvSpPr>
          <p:spPr>
            <a:xfrm>
              <a:off x="6258937"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65" name="pl465"/>
            <p:cNvSpPr/>
            <p:nvPr/>
          </p:nvSpPr>
          <p:spPr>
            <a:xfrm>
              <a:off x="6469350"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66" name="pl466"/>
            <p:cNvSpPr/>
            <p:nvPr/>
          </p:nvSpPr>
          <p:spPr>
            <a:xfrm>
              <a:off x="6679763"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67" name="pl467"/>
            <p:cNvSpPr/>
            <p:nvPr/>
          </p:nvSpPr>
          <p:spPr>
            <a:xfrm>
              <a:off x="6890175"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68" name="pl468"/>
            <p:cNvSpPr/>
            <p:nvPr/>
          </p:nvSpPr>
          <p:spPr>
            <a:xfrm>
              <a:off x="7100588"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69" name="pl469"/>
            <p:cNvSpPr/>
            <p:nvPr/>
          </p:nvSpPr>
          <p:spPr>
            <a:xfrm>
              <a:off x="7311000"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70" name="pl470"/>
            <p:cNvSpPr/>
            <p:nvPr/>
          </p:nvSpPr>
          <p:spPr>
            <a:xfrm>
              <a:off x="5838112" y="1487704"/>
              <a:ext cx="1472887" cy="40578"/>
            </a:xfrm>
            <a:custGeom>
              <a:avLst/>
              <a:pathLst>
                <a:path w="1472887" h="40578">
                  <a:moveTo>
                    <a:pt x="0" y="20289"/>
                  </a:moveTo>
                  <a:lnTo>
                    <a:pt x="210412" y="40578"/>
                  </a:lnTo>
                  <a:lnTo>
                    <a:pt x="420825" y="20289"/>
                  </a:lnTo>
                  <a:lnTo>
                    <a:pt x="631237" y="0"/>
                  </a:lnTo>
                  <a:lnTo>
                    <a:pt x="841650" y="0"/>
                  </a:lnTo>
                  <a:lnTo>
                    <a:pt x="1052062" y="10144"/>
                  </a:lnTo>
                  <a:lnTo>
                    <a:pt x="1262475" y="10144"/>
                  </a:lnTo>
                  <a:lnTo>
                    <a:pt x="1472887" y="10144"/>
                  </a:lnTo>
                </a:path>
              </a:pathLst>
            </a:custGeom>
            <a:ln w="20325" cap="flat">
              <a:solidFill>
                <a:srgbClr val="BEBEBE">
                  <a:alpha val="69803"/>
                </a:srgbClr>
              </a:solidFill>
              <a:prstDash val="solid"/>
              <a:round/>
            </a:ln>
          </p:spPr>
          <p:txBody>
            <a:bodyPr/>
            <a:lstStyle/>
            <a:p/>
          </p:txBody>
        </p:sp>
        <p:sp>
          <p:nvSpPr>
            <p:cNvPr id="471" name="pl471"/>
            <p:cNvSpPr/>
            <p:nvPr/>
          </p:nvSpPr>
          <p:spPr>
            <a:xfrm>
              <a:off x="5838112" y="1345678"/>
              <a:ext cx="1472887" cy="71012"/>
            </a:xfrm>
            <a:custGeom>
              <a:avLst/>
              <a:pathLst>
                <a:path w="1472887" h="71012">
                  <a:moveTo>
                    <a:pt x="0" y="20289"/>
                  </a:moveTo>
                  <a:lnTo>
                    <a:pt x="210412" y="10144"/>
                  </a:lnTo>
                  <a:lnTo>
                    <a:pt x="420825" y="20289"/>
                  </a:lnTo>
                  <a:lnTo>
                    <a:pt x="631237" y="10144"/>
                  </a:lnTo>
                  <a:lnTo>
                    <a:pt x="841650" y="0"/>
                  </a:lnTo>
                  <a:lnTo>
                    <a:pt x="1052062" y="71012"/>
                  </a:lnTo>
                  <a:lnTo>
                    <a:pt x="1262475" y="60868"/>
                  </a:lnTo>
                  <a:lnTo>
                    <a:pt x="1472887" y="30434"/>
                  </a:lnTo>
                </a:path>
              </a:pathLst>
            </a:custGeom>
            <a:ln w="40651" cap="flat">
              <a:solidFill>
                <a:srgbClr val="BEBEBE">
                  <a:alpha val="69803"/>
                </a:srgbClr>
              </a:solidFill>
              <a:prstDash val="solid"/>
              <a:round/>
            </a:ln>
          </p:spPr>
          <p:txBody>
            <a:bodyPr/>
            <a:lstStyle/>
            <a:p/>
          </p:txBody>
        </p:sp>
        <p:sp>
          <p:nvSpPr>
            <p:cNvPr id="472" name="pl472"/>
            <p:cNvSpPr/>
            <p:nvPr/>
          </p:nvSpPr>
          <p:spPr>
            <a:xfrm>
              <a:off x="5838112" y="1345678"/>
              <a:ext cx="1472887" cy="71012"/>
            </a:xfrm>
            <a:custGeom>
              <a:avLst/>
              <a:pathLst>
                <a:path w="1472887" h="71012">
                  <a:moveTo>
                    <a:pt x="0" y="20289"/>
                  </a:moveTo>
                  <a:lnTo>
                    <a:pt x="210412" y="10144"/>
                  </a:lnTo>
                  <a:lnTo>
                    <a:pt x="420825" y="20289"/>
                  </a:lnTo>
                  <a:lnTo>
                    <a:pt x="631237" y="10144"/>
                  </a:lnTo>
                  <a:lnTo>
                    <a:pt x="841650" y="0"/>
                  </a:lnTo>
                  <a:lnTo>
                    <a:pt x="1052062" y="71012"/>
                  </a:lnTo>
                  <a:lnTo>
                    <a:pt x="1262475" y="60868"/>
                  </a:lnTo>
                  <a:lnTo>
                    <a:pt x="1472887" y="30434"/>
                  </a:lnTo>
                </a:path>
              </a:pathLst>
            </a:custGeom>
            <a:ln w="35231" cap="flat">
              <a:solidFill>
                <a:srgbClr val="BEBEBE">
                  <a:alpha val="69803"/>
                </a:srgbClr>
              </a:solidFill>
              <a:prstDash val="solid"/>
              <a:round/>
            </a:ln>
          </p:spPr>
          <p:txBody>
            <a:bodyPr/>
            <a:lstStyle/>
            <a:p/>
          </p:txBody>
        </p:sp>
        <p:sp>
          <p:nvSpPr>
            <p:cNvPr id="473" name="pl473"/>
            <p:cNvSpPr/>
            <p:nvPr/>
          </p:nvSpPr>
          <p:spPr>
            <a:xfrm>
              <a:off x="5838112" y="1487704"/>
              <a:ext cx="1472887" cy="40578"/>
            </a:xfrm>
            <a:custGeom>
              <a:avLst/>
              <a:pathLst>
                <a:path w="1472887" h="40578">
                  <a:moveTo>
                    <a:pt x="0" y="20289"/>
                  </a:moveTo>
                  <a:lnTo>
                    <a:pt x="210412" y="40578"/>
                  </a:lnTo>
                  <a:lnTo>
                    <a:pt x="420825" y="20289"/>
                  </a:lnTo>
                  <a:lnTo>
                    <a:pt x="631237" y="0"/>
                  </a:lnTo>
                  <a:lnTo>
                    <a:pt x="841650" y="0"/>
                  </a:lnTo>
                  <a:lnTo>
                    <a:pt x="1052062" y="10144"/>
                  </a:lnTo>
                  <a:lnTo>
                    <a:pt x="1262475" y="10144"/>
                  </a:lnTo>
                  <a:lnTo>
                    <a:pt x="1472887" y="10144"/>
                  </a:lnTo>
                </a:path>
              </a:pathLst>
            </a:custGeom>
            <a:ln w="20325" cap="flat">
              <a:solidFill>
                <a:srgbClr val="6B6B6B">
                  <a:alpha val="100000"/>
                </a:srgbClr>
              </a:solidFill>
              <a:prstDash val="solid"/>
              <a:round/>
            </a:ln>
          </p:spPr>
          <p:txBody>
            <a:bodyPr/>
            <a:lstStyle/>
            <a:p/>
          </p:txBody>
        </p:sp>
        <p:sp>
          <p:nvSpPr>
            <p:cNvPr id="474" name="pl474"/>
            <p:cNvSpPr/>
            <p:nvPr/>
          </p:nvSpPr>
          <p:spPr>
            <a:xfrm>
              <a:off x="5838112" y="1345678"/>
              <a:ext cx="1472887" cy="71012"/>
            </a:xfrm>
            <a:custGeom>
              <a:avLst/>
              <a:pathLst>
                <a:path w="1472887" h="71012">
                  <a:moveTo>
                    <a:pt x="0" y="20289"/>
                  </a:moveTo>
                  <a:lnTo>
                    <a:pt x="210412" y="10144"/>
                  </a:lnTo>
                  <a:lnTo>
                    <a:pt x="420825" y="20289"/>
                  </a:lnTo>
                  <a:lnTo>
                    <a:pt x="631237" y="10144"/>
                  </a:lnTo>
                  <a:lnTo>
                    <a:pt x="841650" y="0"/>
                  </a:lnTo>
                  <a:lnTo>
                    <a:pt x="1052062" y="71012"/>
                  </a:lnTo>
                  <a:lnTo>
                    <a:pt x="1262475" y="60868"/>
                  </a:lnTo>
                  <a:lnTo>
                    <a:pt x="1472887" y="30434"/>
                  </a:lnTo>
                </a:path>
              </a:pathLst>
            </a:custGeom>
            <a:ln w="40651" cap="flat">
              <a:solidFill>
                <a:srgbClr val="000000">
                  <a:alpha val="100000"/>
                </a:srgbClr>
              </a:solidFill>
              <a:prstDash val="solid"/>
              <a:round/>
            </a:ln>
          </p:spPr>
          <p:txBody>
            <a:bodyPr/>
            <a:lstStyle/>
            <a:p/>
          </p:txBody>
        </p:sp>
        <p:sp>
          <p:nvSpPr>
            <p:cNvPr id="475" name="pl475"/>
            <p:cNvSpPr/>
            <p:nvPr/>
          </p:nvSpPr>
          <p:spPr>
            <a:xfrm>
              <a:off x="5838112" y="1345678"/>
              <a:ext cx="1472887" cy="71012"/>
            </a:xfrm>
            <a:custGeom>
              <a:avLst/>
              <a:pathLst>
                <a:path w="1472887" h="71012">
                  <a:moveTo>
                    <a:pt x="0" y="20289"/>
                  </a:moveTo>
                  <a:lnTo>
                    <a:pt x="210412" y="10144"/>
                  </a:lnTo>
                  <a:lnTo>
                    <a:pt x="420825" y="20289"/>
                  </a:lnTo>
                  <a:lnTo>
                    <a:pt x="631237" y="10144"/>
                  </a:lnTo>
                  <a:lnTo>
                    <a:pt x="841650" y="0"/>
                  </a:lnTo>
                  <a:lnTo>
                    <a:pt x="1052062" y="71012"/>
                  </a:lnTo>
                  <a:lnTo>
                    <a:pt x="1262475" y="60868"/>
                  </a:lnTo>
                  <a:lnTo>
                    <a:pt x="1472887" y="30434"/>
                  </a:lnTo>
                </a:path>
              </a:pathLst>
            </a:custGeom>
            <a:ln w="35231" cap="flat">
              <a:solidFill>
                <a:srgbClr val="F26A21">
                  <a:alpha val="100000"/>
                </a:srgbClr>
              </a:solidFill>
              <a:prstDash val="solid"/>
              <a:round/>
            </a:ln>
          </p:spPr>
          <p:txBody>
            <a:bodyPr/>
            <a:lstStyle/>
            <a:p/>
          </p:txBody>
        </p:sp>
        <p:sp>
          <p:nvSpPr>
            <p:cNvPr id="476" name="pl476"/>
            <p:cNvSpPr/>
            <p:nvPr/>
          </p:nvSpPr>
          <p:spPr>
            <a:xfrm>
              <a:off x="5764468" y="1599296"/>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477" name="tx477"/>
            <p:cNvSpPr/>
            <p:nvPr/>
          </p:nvSpPr>
          <p:spPr>
            <a:xfrm>
              <a:off x="5777853" y="12029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23</a:t>
              </a:r>
            </a:p>
          </p:txBody>
        </p:sp>
        <p:sp>
          <p:nvSpPr>
            <p:cNvPr id="478" name="tx478"/>
            <p:cNvSpPr/>
            <p:nvPr/>
          </p:nvSpPr>
          <p:spPr>
            <a:xfrm>
              <a:off x="5988266" y="11927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24</a:t>
              </a:r>
            </a:p>
          </p:txBody>
        </p:sp>
        <p:sp>
          <p:nvSpPr>
            <p:cNvPr id="479" name="tx479"/>
            <p:cNvSpPr/>
            <p:nvPr/>
          </p:nvSpPr>
          <p:spPr>
            <a:xfrm>
              <a:off x="6198679" y="12029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23</a:t>
              </a:r>
            </a:p>
          </p:txBody>
        </p:sp>
        <p:sp>
          <p:nvSpPr>
            <p:cNvPr id="480" name="tx480"/>
            <p:cNvSpPr/>
            <p:nvPr/>
          </p:nvSpPr>
          <p:spPr>
            <a:xfrm>
              <a:off x="6409091" y="11927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24</a:t>
              </a:r>
            </a:p>
          </p:txBody>
        </p:sp>
        <p:sp>
          <p:nvSpPr>
            <p:cNvPr id="481" name="tx481"/>
            <p:cNvSpPr/>
            <p:nvPr/>
          </p:nvSpPr>
          <p:spPr>
            <a:xfrm>
              <a:off x="6619504" y="11826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25</a:t>
              </a:r>
            </a:p>
          </p:txBody>
        </p:sp>
        <p:sp>
          <p:nvSpPr>
            <p:cNvPr id="482" name="tx482"/>
            <p:cNvSpPr/>
            <p:nvPr/>
          </p:nvSpPr>
          <p:spPr>
            <a:xfrm>
              <a:off x="6829916" y="12536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18</a:t>
              </a:r>
            </a:p>
          </p:txBody>
        </p:sp>
        <p:sp>
          <p:nvSpPr>
            <p:cNvPr id="483" name="tx483"/>
            <p:cNvSpPr/>
            <p:nvPr/>
          </p:nvSpPr>
          <p:spPr>
            <a:xfrm>
              <a:off x="7040329" y="12435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19</a:t>
              </a:r>
            </a:p>
          </p:txBody>
        </p:sp>
        <p:sp>
          <p:nvSpPr>
            <p:cNvPr id="484" name="tx484"/>
            <p:cNvSpPr/>
            <p:nvPr/>
          </p:nvSpPr>
          <p:spPr>
            <a:xfrm>
              <a:off x="7250741" y="12130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a:t>
              </a:r>
            </a:p>
          </p:txBody>
        </p:sp>
        <p:sp>
          <p:nvSpPr>
            <p:cNvPr id="485" name="rc485"/>
            <p:cNvSpPr/>
            <p:nvPr/>
          </p:nvSpPr>
          <p:spPr>
            <a:xfrm>
              <a:off x="5764468" y="1918229"/>
              <a:ext cx="1620176" cy="758823"/>
            </a:xfrm>
            <a:prstGeom prst="rect">
              <a:avLst/>
            </a:prstGeom>
            <a:solidFill>
              <a:srgbClr val="EBEBEB">
                <a:alpha val="100000"/>
              </a:srgbClr>
            </a:solidFill>
          </p:spPr>
          <p:txBody>
            <a:bodyPr/>
            <a:lstStyle/>
            <a:p/>
          </p:txBody>
        </p:sp>
        <p:sp>
          <p:nvSpPr>
            <p:cNvPr id="486" name="pl486"/>
            <p:cNvSpPr/>
            <p:nvPr/>
          </p:nvSpPr>
          <p:spPr>
            <a:xfrm>
              <a:off x="5764468" y="2515752"/>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487" name="pl487"/>
            <p:cNvSpPr/>
            <p:nvPr/>
          </p:nvSpPr>
          <p:spPr>
            <a:xfrm>
              <a:off x="5764468" y="2262135"/>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488" name="pl488"/>
            <p:cNvSpPr/>
            <p:nvPr/>
          </p:nvSpPr>
          <p:spPr>
            <a:xfrm>
              <a:off x="5764468" y="2008517"/>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489" name="pl489"/>
            <p:cNvSpPr/>
            <p:nvPr/>
          </p:nvSpPr>
          <p:spPr>
            <a:xfrm>
              <a:off x="5764468" y="2642561"/>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90" name="pl490"/>
            <p:cNvSpPr/>
            <p:nvPr/>
          </p:nvSpPr>
          <p:spPr>
            <a:xfrm>
              <a:off x="5764468" y="2388943"/>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91" name="pl491"/>
            <p:cNvSpPr/>
            <p:nvPr/>
          </p:nvSpPr>
          <p:spPr>
            <a:xfrm>
              <a:off x="5764468" y="2135326"/>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92" name="pl492"/>
            <p:cNvSpPr/>
            <p:nvPr/>
          </p:nvSpPr>
          <p:spPr>
            <a:xfrm>
              <a:off x="5838112"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93" name="pl493"/>
            <p:cNvSpPr/>
            <p:nvPr/>
          </p:nvSpPr>
          <p:spPr>
            <a:xfrm>
              <a:off x="6048525"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94" name="pl494"/>
            <p:cNvSpPr/>
            <p:nvPr/>
          </p:nvSpPr>
          <p:spPr>
            <a:xfrm>
              <a:off x="6258937"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95" name="pl495"/>
            <p:cNvSpPr/>
            <p:nvPr/>
          </p:nvSpPr>
          <p:spPr>
            <a:xfrm>
              <a:off x="6469350"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96" name="pl496"/>
            <p:cNvSpPr/>
            <p:nvPr/>
          </p:nvSpPr>
          <p:spPr>
            <a:xfrm>
              <a:off x="6679763"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97" name="pl497"/>
            <p:cNvSpPr/>
            <p:nvPr/>
          </p:nvSpPr>
          <p:spPr>
            <a:xfrm>
              <a:off x="6890175"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98" name="pl498"/>
            <p:cNvSpPr/>
            <p:nvPr/>
          </p:nvSpPr>
          <p:spPr>
            <a:xfrm>
              <a:off x="7100588"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99" name="pl499"/>
            <p:cNvSpPr/>
            <p:nvPr/>
          </p:nvSpPr>
          <p:spPr>
            <a:xfrm>
              <a:off x="7311000"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00" name="pl500"/>
            <p:cNvSpPr/>
            <p:nvPr/>
          </p:nvSpPr>
          <p:spPr>
            <a:xfrm>
              <a:off x="5838112" y="2530969"/>
              <a:ext cx="1472887" cy="40578"/>
            </a:xfrm>
            <a:custGeom>
              <a:avLst/>
              <a:pathLst>
                <a:path w="1472887" h="40578">
                  <a:moveTo>
                    <a:pt x="0" y="20289"/>
                  </a:moveTo>
                  <a:lnTo>
                    <a:pt x="210412" y="40578"/>
                  </a:lnTo>
                  <a:lnTo>
                    <a:pt x="420825" y="20289"/>
                  </a:lnTo>
                  <a:lnTo>
                    <a:pt x="631237" y="0"/>
                  </a:lnTo>
                  <a:lnTo>
                    <a:pt x="841650" y="0"/>
                  </a:lnTo>
                  <a:lnTo>
                    <a:pt x="1052062" y="10144"/>
                  </a:lnTo>
                  <a:lnTo>
                    <a:pt x="1262475" y="10144"/>
                  </a:lnTo>
                  <a:lnTo>
                    <a:pt x="1472887" y="10144"/>
                  </a:lnTo>
                </a:path>
              </a:pathLst>
            </a:custGeom>
            <a:ln w="20325" cap="flat">
              <a:solidFill>
                <a:srgbClr val="BEBEBE">
                  <a:alpha val="69803"/>
                </a:srgbClr>
              </a:solidFill>
              <a:prstDash val="solid"/>
              <a:round/>
            </a:ln>
          </p:spPr>
          <p:txBody>
            <a:bodyPr/>
            <a:lstStyle/>
            <a:p/>
          </p:txBody>
        </p:sp>
        <p:sp>
          <p:nvSpPr>
            <p:cNvPr id="501" name="pl501"/>
            <p:cNvSpPr/>
            <p:nvPr/>
          </p:nvSpPr>
          <p:spPr>
            <a:xfrm>
              <a:off x="5838112" y="2459956"/>
              <a:ext cx="1472887" cy="121736"/>
            </a:xfrm>
            <a:custGeom>
              <a:avLst/>
              <a:pathLst>
                <a:path w="1472887" h="121736">
                  <a:moveTo>
                    <a:pt x="0" y="91302"/>
                  </a:moveTo>
                  <a:lnTo>
                    <a:pt x="210412" y="81157"/>
                  </a:lnTo>
                  <a:lnTo>
                    <a:pt x="420825" y="0"/>
                  </a:lnTo>
                  <a:lnTo>
                    <a:pt x="631237" y="60868"/>
                  </a:lnTo>
                  <a:lnTo>
                    <a:pt x="841650" y="121736"/>
                  </a:lnTo>
                  <a:lnTo>
                    <a:pt x="1052062" y="121736"/>
                  </a:lnTo>
                  <a:lnTo>
                    <a:pt x="1262475" y="111591"/>
                  </a:lnTo>
                  <a:lnTo>
                    <a:pt x="1472887" y="60868"/>
                  </a:lnTo>
                </a:path>
              </a:pathLst>
            </a:custGeom>
            <a:ln w="40651" cap="flat">
              <a:solidFill>
                <a:srgbClr val="BEBEBE">
                  <a:alpha val="69803"/>
                </a:srgbClr>
              </a:solidFill>
              <a:prstDash val="solid"/>
              <a:round/>
            </a:ln>
          </p:spPr>
          <p:txBody>
            <a:bodyPr/>
            <a:lstStyle/>
            <a:p/>
          </p:txBody>
        </p:sp>
        <p:sp>
          <p:nvSpPr>
            <p:cNvPr id="502" name="pl502"/>
            <p:cNvSpPr/>
            <p:nvPr/>
          </p:nvSpPr>
          <p:spPr>
            <a:xfrm>
              <a:off x="5838112" y="2459956"/>
              <a:ext cx="1472887" cy="121736"/>
            </a:xfrm>
            <a:custGeom>
              <a:avLst/>
              <a:pathLst>
                <a:path w="1472887" h="121736">
                  <a:moveTo>
                    <a:pt x="0" y="91302"/>
                  </a:moveTo>
                  <a:lnTo>
                    <a:pt x="210412" y="81157"/>
                  </a:lnTo>
                  <a:lnTo>
                    <a:pt x="420825" y="0"/>
                  </a:lnTo>
                  <a:lnTo>
                    <a:pt x="631237" y="60868"/>
                  </a:lnTo>
                  <a:lnTo>
                    <a:pt x="841650" y="121736"/>
                  </a:lnTo>
                  <a:lnTo>
                    <a:pt x="1052062" y="121736"/>
                  </a:lnTo>
                  <a:lnTo>
                    <a:pt x="1262475" y="111591"/>
                  </a:lnTo>
                  <a:lnTo>
                    <a:pt x="1472887" y="60868"/>
                  </a:lnTo>
                </a:path>
              </a:pathLst>
            </a:custGeom>
            <a:ln w="35231" cap="flat">
              <a:solidFill>
                <a:srgbClr val="BEBEBE">
                  <a:alpha val="69803"/>
                </a:srgbClr>
              </a:solidFill>
              <a:prstDash val="solid"/>
              <a:round/>
            </a:ln>
          </p:spPr>
          <p:txBody>
            <a:bodyPr/>
            <a:lstStyle/>
            <a:p/>
          </p:txBody>
        </p:sp>
        <p:sp>
          <p:nvSpPr>
            <p:cNvPr id="503" name="pl503"/>
            <p:cNvSpPr/>
            <p:nvPr/>
          </p:nvSpPr>
          <p:spPr>
            <a:xfrm>
              <a:off x="5838112" y="2530969"/>
              <a:ext cx="1472887" cy="40578"/>
            </a:xfrm>
            <a:custGeom>
              <a:avLst/>
              <a:pathLst>
                <a:path w="1472887" h="40578">
                  <a:moveTo>
                    <a:pt x="0" y="20289"/>
                  </a:moveTo>
                  <a:lnTo>
                    <a:pt x="210412" y="40578"/>
                  </a:lnTo>
                  <a:lnTo>
                    <a:pt x="420825" y="20289"/>
                  </a:lnTo>
                  <a:lnTo>
                    <a:pt x="631237" y="0"/>
                  </a:lnTo>
                  <a:lnTo>
                    <a:pt x="841650" y="0"/>
                  </a:lnTo>
                  <a:lnTo>
                    <a:pt x="1052062" y="10144"/>
                  </a:lnTo>
                  <a:lnTo>
                    <a:pt x="1262475" y="10144"/>
                  </a:lnTo>
                  <a:lnTo>
                    <a:pt x="1472887" y="10144"/>
                  </a:lnTo>
                </a:path>
              </a:pathLst>
            </a:custGeom>
            <a:ln w="20325" cap="flat">
              <a:solidFill>
                <a:srgbClr val="6B6B6B">
                  <a:alpha val="100000"/>
                </a:srgbClr>
              </a:solidFill>
              <a:prstDash val="solid"/>
              <a:round/>
            </a:ln>
          </p:spPr>
          <p:txBody>
            <a:bodyPr/>
            <a:lstStyle/>
            <a:p/>
          </p:txBody>
        </p:sp>
        <p:sp>
          <p:nvSpPr>
            <p:cNvPr id="504" name="pl504"/>
            <p:cNvSpPr/>
            <p:nvPr/>
          </p:nvSpPr>
          <p:spPr>
            <a:xfrm>
              <a:off x="5838112" y="2459956"/>
              <a:ext cx="1472887" cy="121736"/>
            </a:xfrm>
            <a:custGeom>
              <a:avLst/>
              <a:pathLst>
                <a:path w="1472887" h="121736">
                  <a:moveTo>
                    <a:pt x="0" y="91302"/>
                  </a:moveTo>
                  <a:lnTo>
                    <a:pt x="210412" y="81157"/>
                  </a:lnTo>
                  <a:lnTo>
                    <a:pt x="420825" y="0"/>
                  </a:lnTo>
                  <a:lnTo>
                    <a:pt x="631237" y="60868"/>
                  </a:lnTo>
                  <a:lnTo>
                    <a:pt x="841650" y="121736"/>
                  </a:lnTo>
                  <a:lnTo>
                    <a:pt x="1052062" y="121736"/>
                  </a:lnTo>
                  <a:lnTo>
                    <a:pt x="1262475" y="111591"/>
                  </a:lnTo>
                  <a:lnTo>
                    <a:pt x="1472887" y="60868"/>
                  </a:lnTo>
                </a:path>
              </a:pathLst>
            </a:custGeom>
            <a:ln w="40651" cap="flat">
              <a:solidFill>
                <a:srgbClr val="000000">
                  <a:alpha val="100000"/>
                </a:srgbClr>
              </a:solidFill>
              <a:prstDash val="solid"/>
              <a:round/>
            </a:ln>
          </p:spPr>
          <p:txBody>
            <a:bodyPr/>
            <a:lstStyle/>
            <a:p/>
          </p:txBody>
        </p:sp>
        <p:sp>
          <p:nvSpPr>
            <p:cNvPr id="505" name="pl505"/>
            <p:cNvSpPr/>
            <p:nvPr/>
          </p:nvSpPr>
          <p:spPr>
            <a:xfrm>
              <a:off x="5838112" y="2459956"/>
              <a:ext cx="1472887" cy="121736"/>
            </a:xfrm>
            <a:custGeom>
              <a:avLst/>
              <a:pathLst>
                <a:path w="1472887" h="121736">
                  <a:moveTo>
                    <a:pt x="0" y="91302"/>
                  </a:moveTo>
                  <a:lnTo>
                    <a:pt x="210412" y="81157"/>
                  </a:lnTo>
                  <a:lnTo>
                    <a:pt x="420825" y="0"/>
                  </a:lnTo>
                  <a:lnTo>
                    <a:pt x="631237" y="60868"/>
                  </a:lnTo>
                  <a:lnTo>
                    <a:pt x="841650" y="121736"/>
                  </a:lnTo>
                  <a:lnTo>
                    <a:pt x="1052062" y="121736"/>
                  </a:lnTo>
                  <a:lnTo>
                    <a:pt x="1262475" y="111591"/>
                  </a:lnTo>
                  <a:lnTo>
                    <a:pt x="1472887" y="60868"/>
                  </a:lnTo>
                </a:path>
              </a:pathLst>
            </a:custGeom>
            <a:ln w="35231" cap="flat">
              <a:solidFill>
                <a:srgbClr val="F26A21">
                  <a:alpha val="100000"/>
                </a:srgbClr>
              </a:solidFill>
              <a:prstDash val="solid"/>
              <a:round/>
            </a:ln>
          </p:spPr>
          <p:txBody>
            <a:bodyPr/>
            <a:lstStyle/>
            <a:p/>
          </p:txBody>
        </p:sp>
        <p:sp>
          <p:nvSpPr>
            <p:cNvPr id="506" name="pl506"/>
            <p:cNvSpPr/>
            <p:nvPr/>
          </p:nvSpPr>
          <p:spPr>
            <a:xfrm>
              <a:off x="5764468" y="2642561"/>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507" name="tx507"/>
            <p:cNvSpPr/>
            <p:nvPr/>
          </p:nvSpPr>
          <p:spPr>
            <a:xfrm>
              <a:off x="5807983" y="238823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508" name="tx508"/>
            <p:cNvSpPr/>
            <p:nvPr/>
          </p:nvSpPr>
          <p:spPr>
            <a:xfrm>
              <a:off x="5988266" y="23780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509" name="tx509"/>
            <p:cNvSpPr/>
            <p:nvPr/>
          </p:nvSpPr>
          <p:spPr>
            <a:xfrm>
              <a:off x="6198679" y="22969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18</a:t>
              </a:r>
            </a:p>
          </p:txBody>
        </p:sp>
        <p:sp>
          <p:nvSpPr>
            <p:cNvPr id="510" name="tx510"/>
            <p:cNvSpPr/>
            <p:nvPr/>
          </p:nvSpPr>
          <p:spPr>
            <a:xfrm>
              <a:off x="6409091" y="23577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511" name="tx511"/>
            <p:cNvSpPr/>
            <p:nvPr/>
          </p:nvSpPr>
          <p:spPr>
            <a:xfrm>
              <a:off x="6649633" y="241866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512" name="tx512"/>
            <p:cNvSpPr/>
            <p:nvPr/>
          </p:nvSpPr>
          <p:spPr>
            <a:xfrm>
              <a:off x="6860046" y="241866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513" name="tx513"/>
            <p:cNvSpPr/>
            <p:nvPr/>
          </p:nvSpPr>
          <p:spPr>
            <a:xfrm>
              <a:off x="7070458" y="240852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514" name="tx514"/>
            <p:cNvSpPr/>
            <p:nvPr/>
          </p:nvSpPr>
          <p:spPr>
            <a:xfrm>
              <a:off x="7250741" y="23577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515" name="rc515"/>
            <p:cNvSpPr/>
            <p:nvPr/>
          </p:nvSpPr>
          <p:spPr>
            <a:xfrm>
              <a:off x="5764468" y="2961495"/>
              <a:ext cx="1620176" cy="758823"/>
            </a:xfrm>
            <a:prstGeom prst="rect">
              <a:avLst/>
            </a:prstGeom>
            <a:solidFill>
              <a:srgbClr val="EBEBEB">
                <a:alpha val="100000"/>
              </a:srgbClr>
            </a:solidFill>
          </p:spPr>
          <p:txBody>
            <a:bodyPr/>
            <a:lstStyle/>
            <a:p/>
          </p:txBody>
        </p:sp>
        <p:sp>
          <p:nvSpPr>
            <p:cNvPr id="516" name="pl516"/>
            <p:cNvSpPr/>
            <p:nvPr/>
          </p:nvSpPr>
          <p:spPr>
            <a:xfrm>
              <a:off x="5764468" y="3559018"/>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517" name="pl517"/>
            <p:cNvSpPr/>
            <p:nvPr/>
          </p:nvSpPr>
          <p:spPr>
            <a:xfrm>
              <a:off x="5764468" y="3305400"/>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518" name="pl518"/>
            <p:cNvSpPr/>
            <p:nvPr/>
          </p:nvSpPr>
          <p:spPr>
            <a:xfrm>
              <a:off x="5764468" y="3051782"/>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519" name="pl519"/>
            <p:cNvSpPr/>
            <p:nvPr/>
          </p:nvSpPr>
          <p:spPr>
            <a:xfrm>
              <a:off x="5764468" y="3685826"/>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520" name="pl520"/>
            <p:cNvSpPr/>
            <p:nvPr/>
          </p:nvSpPr>
          <p:spPr>
            <a:xfrm>
              <a:off x="5764468" y="3432209"/>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521" name="pl521"/>
            <p:cNvSpPr/>
            <p:nvPr/>
          </p:nvSpPr>
          <p:spPr>
            <a:xfrm>
              <a:off x="5764468" y="3178591"/>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522" name="pl522"/>
            <p:cNvSpPr/>
            <p:nvPr/>
          </p:nvSpPr>
          <p:spPr>
            <a:xfrm>
              <a:off x="5838112"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23" name="pl523"/>
            <p:cNvSpPr/>
            <p:nvPr/>
          </p:nvSpPr>
          <p:spPr>
            <a:xfrm>
              <a:off x="6048525"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24" name="pl524"/>
            <p:cNvSpPr/>
            <p:nvPr/>
          </p:nvSpPr>
          <p:spPr>
            <a:xfrm>
              <a:off x="6258937"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25" name="pl525"/>
            <p:cNvSpPr/>
            <p:nvPr/>
          </p:nvSpPr>
          <p:spPr>
            <a:xfrm>
              <a:off x="6469350"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26" name="pl526"/>
            <p:cNvSpPr/>
            <p:nvPr/>
          </p:nvSpPr>
          <p:spPr>
            <a:xfrm>
              <a:off x="6679763"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27" name="pl527"/>
            <p:cNvSpPr/>
            <p:nvPr/>
          </p:nvSpPr>
          <p:spPr>
            <a:xfrm>
              <a:off x="6890175"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28" name="pl528"/>
            <p:cNvSpPr/>
            <p:nvPr/>
          </p:nvSpPr>
          <p:spPr>
            <a:xfrm>
              <a:off x="7100588"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29" name="pl529"/>
            <p:cNvSpPr/>
            <p:nvPr/>
          </p:nvSpPr>
          <p:spPr>
            <a:xfrm>
              <a:off x="7311000"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30" name="pl530"/>
            <p:cNvSpPr/>
            <p:nvPr/>
          </p:nvSpPr>
          <p:spPr>
            <a:xfrm>
              <a:off x="5838112" y="3574235"/>
              <a:ext cx="1472887" cy="40578"/>
            </a:xfrm>
            <a:custGeom>
              <a:avLst/>
              <a:pathLst>
                <a:path w="1472887" h="40578">
                  <a:moveTo>
                    <a:pt x="0" y="20289"/>
                  </a:moveTo>
                  <a:lnTo>
                    <a:pt x="210412" y="40578"/>
                  </a:lnTo>
                  <a:lnTo>
                    <a:pt x="420825" y="20289"/>
                  </a:lnTo>
                  <a:lnTo>
                    <a:pt x="631237" y="0"/>
                  </a:lnTo>
                  <a:lnTo>
                    <a:pt x="841650" y="0"/>
                  </a:lnTo>
                  <a:lnTo>
                    <a:pt x="1052062" y="10144"/>
                  </a:lnTo>
                  <a:lnTo>
                    <a:pt x="1262475" y="10144"/>
                  </a:lnTo>
                  <a:lnTo>
                    <a:pt x="1472887" y="10144"/>
                  </a:lnTo>
                </a:path>
              </a:pathLst>
            </a:custGeom>
            <a:ln w="20325" cap="flat">
              <a:solidFill>
                <a:srgbClr val="BEBEBE">
                  <a:alpha val="69803"/>
                </a:srgbClr>
              </a:solidFill>
              <a:prstDash val="solid"/>
              <a:round/>
            </a:ln>
          </p:spPr>
          <p:txBody>
            <a:bodyPr/>
            <a:lstStyle/>
            <a:p/>
          </p:txBody>
        </p:sp>
        <p:sp>
          <p:nvSpPr>
            <p:cNvPr id="531" name="pl531"/>
            <p:cNvSpPr/>
            <p:nvPr/>
          </p:nvSpPr>
          <p:spPr>
            <a:xfrm>
              <a:off x="5838112" y="3503222"/>
              <a:ext cx="1472887" cy="152170"/>
            </a:xfrm>
            <a:custGeom>
              <a:avLst/>
              <a:pathLst>
                <a:path w="1472887" h="152170">
                  <a:moveTo>
                    <a:pt x="0" y="142025"/>
                  </a:moveTo>
                  <a:lnTo>
                    <a:pt x="210412" y="152170"/>
                  </a:lnTo>
                  <a:lnTo>
                    <a:pt x="420825" y="152170"/>
                  </a:lnTo>
                  <a:lnTo>
                    <a:pt x="631237" y="0"/>
                  </a:lnTo>
                  <a:lnTo>
                    <a:pt x="841650" y="60868"/>
                  </a:lnTo>
                  <a:lnTo>
                    <a:pt x="1052062" y="81157"/>
                  </a:lnTo>
                  <a:lnTo>
                    <a:pt x="1262475" y="111591"/>
                  </a:lnTo>
                  <a:lnTo>
                    <a:pt x="1472887" y="111591"/>
                  </a:lnTo>
                </a:path>
              </a:pathLst>
            </a:custGeom>
            <a:ln w="40651" cap="flat">
              <a:solidFill>
                <a:srgbClr val="BEBEBE">
                  <a:alpha val="69803"/>
                </a:srgbClr>
              </a:solidFill>
              <a:prstDash val="solid"/>
              <a:round/>
            </a:ln>
          </p:spPr>
          <p:txBody>
            <a:bodyPr/>
            <a:lstStyle/>
            <a:p/>
          </p:txBody>
        </p:sp>
        <p:sp>
          <p:nvSpPr>
            <p:cNvPr id="532" name="pl532"/>
            <p:cNvSpPr/>
            <p:nvPr/>
          </p:nvSpPr>
          <p:spPr>
            <a:xfrm>
              <a:off x="5838112" y="3503222"/>
              <a:ext cx="1472887" cy="152170"/>
            </a:xfrm>
            <a:custGeom>
              <a:avLst/>
              <a:pathLst>
                <a:path w="1472887" h="152170">
                  <a:moveTo>
                    <a:pt x="0" y="142025"/>
                  </a:moveTo>
                  <a:lnTo>
                    <a:pt x="210412" y="152170"/>
                  </a:lnTo>
                  <a:lnTo>
                    <a:pt x="420825" y="152170"/>
                  </a:lnTo>
                  <a:lnTo>
                    <a:pt x="631237" y="0"/>
                  </a:lnTo>
                  <a:lnTo>
                    <a:pt x="841650" y="60868"/>
                  </a:lnTo>
                  <a:lnTo>
                    <a:pt x="1052062" y="81157"/>
                  </a:lnTo>
                  <a:lnTo>
                    <a:pt x="1262475" y="111591"/>
                  </a:lnTo>
                  <a:lnTo>
                    <a:pt x="1472887" y="111591"/>
                  </a:lnTo>
                </a:path>
              </a:pathLst>
            </a:custGeom>
            <a:ln w="35231" cap="flat">
              <a:solidFill>
                <a:srgbClr val="BEBEBE">
                  <a:alpha val="69803"/>
                </a:srgbClr>
              </a:solidFill>
              <a:prstDash val="solid"/>
              <a:round/>
            </a:ln>
          </p:spPr>
          <p:txBody>
            <a:bodyPr/>
            <a:lstStyle/>
            <a:p/>
          </p:txBody>
        </p:sp>
        <p:sp>
          <p:nvSpPr>
            <p:cNvPr id="533" name="pl533"/>
            <p:cNvSpPr/>
            <p:nvPr/>
          </p:nvSpPr>
          <p:spPr>
            <a:xfrm>
              <a:off x="5838112" y="3574235"/>
              <a:ext cx="1472887" cy="40578"/>
            </a:xfrm>
            <a:custGeom>
              <a:avLst/>
              <a:pathLst>
                <a:path w="1472887" h="40578">
                  <a:moveTo>
                    <a:pt x="0" y="20289"/>
                  </a:moveTo>
                  <a:lnTo>
                    <a:pt x="210412" y="40578"/>
                  </a:lnTo>
                  <a:lnTo>
                    <a:pt x="420825" y="20289"/>
                  </a:lnTo>
                  <a:lnTo>
                    <a:pt x="631237" y="0"/>
                  </a:lnTo>
                  <a:lnTo>
                    <a:pt x="841650" y="0"/>
                  </a:lnTo>
                  <a:lnTo>
                    <a:pt x="1052062" y="10144"/>
                  </a:lnTo>
                  <a:lnTo>
                    <a:pt x="1262475" y="10144"/>
                  </a:lnTo>
                  <a:lnTo>
                    <a:pt x="1472887" y="10144"/>
                  </a:lnTo>
                </a:path>
              </a:pathLst>
            </a:custGeom>
            <a:ln w="20325" cap="flat">
              <a:solidFill>
                <a:srgbClr val="6B6B6B">
                  <a:alpha val="100000"/>
                </a:srgbClr>
              </a:solidFill>
              <a:prstDash val="solid"/>
              <a:round/>
            </a:ln>
          </p:spPr>
          <p:txBody>
            <a:bodyPr/>
            <a:lstStyle/>
            <a:p/>
          </p:txBody>
        </p:sp>
        <p:sp>
          <p:nvSpPr>
            <p:cNvPr id="534" name="pl534"/>
            <p:cNvSpPr/>
            <p:nvPr/>
          </p:nvSpPr>
          <p:spPr>
            <a:xfrm>
              <a:off x="5838112" y="3503222"/>
              <a:ext cx="1472887" cy="152170"/>
            </a:xfrm>
            <a:custGeom>
              <a:avLst/>
              <a:pathLst>
                <a:path w="1472887" h="152170">
                  <a:moveTo>
                    <a:pt x="0" y="142025"/>
                  </a:moveTo>
                  <a:lnTo>
                    <a:pt x="210412" y="152170"/>
                  </a:lnTo>
                  <a:lnTo>
                    <a:pt x="420825" y="152170"/>
                  </a:lnTo>
                  <a:lnTo>
                    <a:pt x="631237" y="0"/>
                  </a:lnTo>
                  <a:lnTo>
                    <a:pt x="841650" y="60868"/>
                  </a:lnTo>
                  <a:lnTo>
                    <a:pt x="1052062" y="81157"/>
                  </a:lnTo>
                  <a:lnTo>
                    <a:pt x="1262475" y="111591"/>
                  </a:lnTo>
                  <a:lnTo>
                    <a:pt x="1472887" y="111591"/>
                  </a:lnTo>
                </a:path>
              </a:pathLst>
            </a:custGeom>
            <a:ln w="40651" cap="flat">
              <a:solidFill>
                <a:srgbClr val="000000">
                  <a:alpha val="100000"/>
                </a:srgbClr>
              </a:solidFill>
              <a:prstDash val="solid"/>
              <a:round/>
            </a:ln>
          </p:spPr>
          <p:txBody>
            <a:bodyPr/>
            <a:lstStyle/>
            <a:p/>
          </p:txBody>
        </p:sp>
        <p:sp>
          <p:nvSpPr>
            <p:cNvPr id="535" name="pl535"/>
            <p:cNvSpPr/>
            <p:nvPr/>
          </p:nvSpPr>
          <p:spPr>
            <a:xfrm>
              <a:off x="5838112" y="3503222"/>
              <a:ext cx="1472887" cy="152170"/>
            </a:xfrm>
            <a:custGeom>
              <a:avLst/>
              <a:pathLst>
                <a:path w="1472887" h="152170">
                  <a:moveTo>
                    <a:pt x="0" y="142025"/>
                  </a:moveTo>
                  <a:lnTo>
                    <a:pt x="210412" y="152170"/>
                  </a:lnTo>
                  <a:lnTo>
                    <a:pt x="420825" y="152170"/>
                  </a:lnTo>
                  <a:lnTo>
                    <a:pt x="631237" y="0"/>
                  </a:lnTo>
                  <a:lnTo>
                    <a:pt x="841650" y="60868"/>
                  </a:lnTo>
                  <a:lnTo>
                    <a:pt x="1052062" y="81157"/>
                  </a:lnTo>
                  <a:lnTo>
                    <a:pt x="1262475" y="111591"/>
                  </a:lnTo>
                  <a:lnTo>
                    <a:pt x="1472887" y="111591"/>
                  </a:lnTo>
                </a:path>
              </a:pathLst>
            </a:custGeom>
            <a:ln w="35231" cap="flat">
              <a:solidFill>
                <a:srgbClr val="F26A21">
                  <a:alpha val="100000"/>
                </a:srgbClr>
              </a:solidFill>
              <a:prstDash val="solid"/>
              <a:round/>
            </a:ln>
          </p:spPr>
          <p:txBody>
            <a:bodyPr/>
            <a:lstStyle/>
            <a:p/>
          </p:txBody>
        </p:sp>
        <p:sp>
          <p:nvSpPr>
            <p:cNvPr id="536" name="pl536"/>
            <p:cNvSpPr/>
            <p:nvPr/>
          </p:nvSpPr>
          <p:spPr>
            <a:xfrm>
              <a:off x="5764468" y="3685826"/>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537" name="tx537"/>
            <p:cNvSpPr/>
            <p:nvPr/>
          </p:nvSpPr>
          <p:spPr>
            <a:xfrm>
              <a:off x="5807983" y="348221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538" name="tx538"/>
            <p:cNvSpPr/>
            <p:nvPr/>
          </p:nvSpPr>
          <p:spPr>
            <a:xfrm>
              <a:off x="6018395" y="349236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539" name="tx539"/>
            <p:cNvSpPr/>
            <p:nvPr/>
          </p:nvSpPr>
          <p:spPr>
            <a:xfrm>
              <a:off x="6228808" y="349236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540" name="tx540"/>
            <p:cNvSpPr/>
            <p:nvPr/>
          </p:nvSpPr>
          <p:spPr>
            <a:xfrm>
              <a:off x="6409091" y="33401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18</a:t>
              </a:r>
            </a:p>
          </p:txBody>
        </p:sp>
        <p:sp>
          <p:nvSpPr>
            <p:cNvPr id="541" name="tx541"/>
            <p:cNvSpPr/>
            <p:nvPr/>
          </p:nvSpPr>
          <p:spPr>
            <a:xfrm>
              <a:off x="6619504" y="340106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542" name="tx542"/>
            <p:cNvSpPr/>
            <p:nvPr/>
          </p:nvSpPr>
          <p:spPr>
            <a:xfrm>
              <a:off x="6829916" y="34213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543" name="tx543"/>
            <p:cNvSpPr/>
            <p:nvPr/>
          </p:nvSpPr>
          <p:spPr>
            <a:xfrm>
              <a:off x="7070458" y="345178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544" name="tx544"/>
            <p:cNvSpPr/>
            <p:nvPr/>
          </p:nvSpPr>
          <p:spPr>
            <a:xfrm>
              <a:off x="7280871" y="345178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545" name="rc545"/>
            <p:cNvSpPr/>
            <p:nvPr/>
          </p:nvSpPr>
          <p:spPr>
            <a:xfrm>
              <a:off x="5764468" y="4004760"/>
              <a:ext cx="1620176" cy="758823"/>
            </a:xfrm>
            <a:prstGeom prst="rect">
              <a:avLst/>
            </a:prstGeom>
            <a:solidFill>
              <a:srgbClr val="EBEBEB">
                <a:alpha val="100000"/>
              </a:srgbClr>
            </a:solidFill>
          </p:spPr>
          <p:txBody>
            <a:bodyPr/>
            <a:lstStyle/>
            <a:p/>
          </p:txBody>
        </p:sp>
        <p:sp>
          <p:nvSpPr>
            <p:cNvPr id="546" name="pl546"/>
            <p:cNvSpPr/>
            <p:nvPr/>
          </p:nvSpPr>
          <p:spPr>
            <a:xfrm>
              <a:off x="5764468" y="4602283"/>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547" name="pl547"/>
            <p:cNvSpPr/>
            <p:nvPr/>
          </p:nvSpPr>
          <p:spPr>
            <a:xfrm>
              <a:off x="5764468" y="4348665"/>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548" name="pl548"/>
            <p:cNvSpPr/>
            <p:nvPr/>
          </p:nvSpPr>
          <p:spPr>
            <a:xfrm>
              <a:off x="5764468" y="4095048"/>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549" name="pl549"/>
            <p:cNvSpPr/>
            <p:nvPr/>
          </p:nvSpPr>
          <p:spPr>
            <a:xfrm>
              <a:off x="5764468" y="4729092"/>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550" name="pl550"/>
            <p:cNvSpPr/>
            <p:nvPr/>
          </p:nvSpPr>
          <p:spPr>
            <a:xfrm>
              <a:off x="5764468" y="4475474"/>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551" name="pl551"/>
            <p:cNvSpPr/>
            <p:nvPr/>
          </p:nvSpPr>
          <p:spPr>
            <a:xfrm>
              <a:off x="5764468" y="4221857"/>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552" name="pl552"/>
            <p:cNvSpPr/>
            <p:nvPr/>
          </p:nvSpPr>
          <p:spPr>
            <a:xfrm>
              <a:off x="5838112"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53" name="pl553"/>
            <p:cNvSpPr/>
            <p:nvPr/>
          </p:nvSpPr>
          <p:spPr>
            <a:xfrm>
              <a:off x="6048525"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54" name="pl554"/>
            <p:cNvSpPr/>
            <p:nvPr/>
          </p:nvSpPr>
          <p:spPr>
            <a:xfrm>
              <a:off x="6258937"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55" name="pl555"/>
            <p:cNvSpPr/>
            <p:nvPr/>
          </p:nvSpPr>
          <p:spPr>
            <a:xfrm>
              <a:off x="6469350"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56" name="pl556"/>
            <p:cNvSpPr/>
            <p:nvPr/>
          </p:nvSpPr>
          <p:spPr>
            <a:xfrm>
              <a:off x="6679763"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57" name="pl557"/>
            <p:cNvSpPr/>
            <p:nvPr/>
          </p:nvSpPr>
          <p:spPr>
            <a:xfrm>
              <a:off x="6890175"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58" name="pl558"/>
            <p:cNvSpPr/>
            <p:nvPr/>
          </p:nvSpPr>
          <p:spPr>
            <a:xfrm>
              <a:off x="7100588"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59" name="pl559"/>
            <p:cNvSpPr/>
            <p:nvPr/>
          </p:nvSpPr>
          <p:spPr>
            <a:xfrm>
              <a:off x="7311000"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60" name="pl560"/>
            <p:cNvSpPr/>
            <p:nvPr/>
          </p:nvSpPr>
          <p:spPr>
            <a:xfrm>
              <a:off x="5838112" y="4617500"/>
              <a:ext cx="1472887" cy="40578"/>
            </a:xfrm>
            <a:custGeom>
              <a:avLst/>
              <a:pathLst>
                <a:path w="1472887" h="40578">
                  <a:moveTo>
                    <a:pt x="0" y="20289"/>
                  </a:moveTo>
                  <a:lnTo>
                    <a:pt x="210412" y="40578"/>
                  </a:lnTo>
                  <a:lnTo>
                    <a:pt x="420825" y="20289"/>
                  </a:lnTo>
                  <a:lnTo>
                    <a:pt x="631237" y="0"/>
                  </a:lnTo>
                  <a:lnTo>
                    <a:pt x="841650" y="0"/>
                  </a:lnTo>
                  <a:lnTo>
                    <a:pt x="1052062" y="10144"/>
                  </a:lnTo>
                  <a:lnTo>
                    <a:pt x="1262475" y="10144"/>
                  </a:lnTo>
                  <a:lnTo>
                    <a:pt x="1472887" y="10144"/>
                  </a:lnTo>
                </a:path>
              </a:pathLst>
            </a:custGeom>
            <a:ln w="20325" cap="flat">
              <a:solidFill>
                <a:srgbClr val="BEBEBE">
                  <a:alpha val="69803"/>
                </a:srgbClr>
              </a:solidFill>
              <a:prstDash val="solid"/>
              <a:round/>
            </a:ln>
          </p:spPr>
          <p:txBody>
            <a:bodyPr/>
            <a:lstStyle/>
            <a:p/>
          </p:txBody>
        </p:sp>
        <p:sp>
          <p:nvSpPr>
            <p:cNvPr id="561" name="pl561"/>
            <p:cNvSpPr/>
            <p:nvPr/>
          </p:nvSpPr>
          <p:spPr>
            <a:xfrm>
              <a:off x="5838112" y="4607355"/>
              <a:ext cx="1472887" cy="81157"/>
            </a:xfrm>
            <a:custGeom>
              <a:avLst/>
              <a:pathLst>
                <a:path w="1472887" h="81157">
                  <a:moveTo>
                    <a:pt x="0" y="0"/>
                  </a:moveTo>
                  <a:lnTo>
                    <a:pt x="210412" y="20289"/>
                  </a:lnTo>
                  <a:lnTo>
                    <a:pt x="420825" y="60868"/>
                  </a:lnTo>
                  <a:lnTo>
                    <a:pt x="631237" y="71012"/>
                  </a:lnTo>
                  <a:lnTo>
                    <a:pt x="841650" y="81157"/>
                  </a:lnTo>
                  <a:lnTo>
                    <a:pt x="1052062" y="81157"/>
                  </a:lnTo>
                  <a:lnTo>
                    <a:pt x="1262475" y="81157"/>
                  </a:lnTo>
                  <a:lnTo>
                    <a:pt x="1472887" y="81157"/>
                  </a:lnTo>
                </a:path>
              </a:pathLst>
            </a:custGeom>
            <a:ln w="40651" cap="flat">
              <a:solidFill>
                <a:srgbClr val="BEBEBE">
                  <a:alpha val="69803"/>
                </a:srgbClr>
              </a:solidFill>
              <a:prstDash val="solid"/>
              <a:round/>
            </a:ln>
          </p:spPr>
          <p:txBody>
            <a:bodyPr/>
            <a:lstStyle/>
            <a:p/>
          </p:txBody>
        </p:sp>
        <p:sp>
          <p:nvSpPr>
            <p:cNvPr id="562" name="pl562"/>
            <p:cNvSpPr/>
            <p:nvPr/>
          </p:nvSpPr>
          <p:spPr>
            <a:xfrm>
              <a:off x="5838112" y="4607355"/>
              <a:ext cx="1472887" cy="81157"/>
            </a:xfrm>
            <a:custGeom>
              <a:avLst/>
              <a:pathLst>
                <a:path w="1472887" h="81157">
                  <a:moveTo>
                    <a:pt x="0" y="0"/>
                  </a:moveTo>
                  <a:lnTo>
                    <a:pt x="210412" y="20289"/>
                  </a:lnTo>
                  <a:lnTo>
                    <a:pt x="420825" y="60868"/>
                  </a:lnTo>
                  <a:lnTo>
                    <a:pt x="631237" y="71012"/>
                  </a:lnTo>
                  <a:lnTo>
                    <a:pt x="841650" y="81157"/>
                  </a:lnTo>
                  <a:lnTo>
                    <a:pt x="1052062" y="81157"/>
                  </a:lnTo>
                  <a:lnTo>
                    <a:pt x="1262475" y="81157"/>
                  </a:lnTo>
                  <a:lnTo>
                    <a:pt x="1472887" y="81157"/>
                  </a:lnTo>
                </a:path>
              </a:pathLst>
            </a:custGeom>
            <a:ln w="35231" cap="flat">
              <a:solidFill>
                <a:srgbClr val="BEBEBE">
                  <a:alpha val="69803"/>
                </a:srgbClr>
              </a:solidFill>
              <a:prstDash val="solid"/>
              <a:round/>
            </a:ln>
          </p:spPr>
          <p:txBody>
            <a:bodyPr/>
            <a:lstStyle/>
            <a:p/>
          </p:txBody>
        </p:sp>
        <p:sp>
          <p:nvSpPr>
            <p:cNvPr id="563" name="pl563"/>
            <p:cNvSpPr/>
            <p:nvPr/>
          </p:nvSpPr>
          <p:spPr>
            <a:xfrm>
              <a:off x="5838112" y="4617500"/>
              <a:ext cx="1472887" cy="40578"/>
            </a:xfrm>
            <a:custGeom>
              <a:avLst/>
              <a:pathLst>
                <a:path w="1472887" h="40578">
                  <a:moveTo>
                    <a:pt x="0" y="20289"/>
                  </a:moveTo>
                  <a:lnTo>
                    <a:pt x="210412" y="40578"/>
                  </a:lnTo>
                  <a:lnTo>
                    <a:pt x="420825" y="20289"/>
                  </a:lnTo>
                  <a:lnTo>
                    <a:pt x="631237" y="0"/>
                  </a:lnTo>
                  <a:lnTo>
                    <a:pt x="841650" y="0"/>
                  </a:lnTo>
                  <a:lnTo>
                    <a:pt x="1052062" y="10144"/>
                  </a:lnTo>
                  <a:lnTo>
                    <a:pt x="1262475" y="10144"/>
                  </a:lnTo>
                  <a:lnTo>
                    <a:pt x="1472887" y="10144"/>
                  </a:lnTo>
                </a:path>
              </a:pathLst>
            </a:custGeom>
            <a:ln w="20325" cap="flat">
              <a:solidFill>
                <a:srgbClr val="6B6B6B">
                  <a:alpha val="100000"/>
                </a:srgbClr>
              </a:solidFill>
              <a:prstDash val="solid"/>
              <a:round/>
            </a:ln>
          </p:spPr>
          <p:txBody>
            <a:bodyPr/>
            <a:lstStyle/>
            <a:p/>
          </p:txBody>
        </p:sp>
        <p:sp>
          <p:nvSpPr>
            <p:cNvPr id="564" name="pl564"/>
            <p:cNvSpPr/>
            <p:nvPr/>
          </p:nvSpPr>
          <p:spPr>
            <a:xfrm>
              <a:off x="5838112" y="4607355"/>
              <a:ext cx="1472887" cy="81157"/>
            </a:xfrm>
            <a:custGeom>
              <a:avLst/>
              <a:pathLst>
                <a:path w="1472887" h="81157">
                  <a:moveTo>
                    <a:pt x="0" y="0"/>
                  </a:moveTo>
                  <a:lnTo>
                    <a:pt x="210412" y="20289"/>
                  </a:lnTo>
                  <a:lnTo>
                    <a:pt x="420825" y="60868"/>
                  </a:lnTo>
                  <a:lnTo>
                    <a:pt x="631237" y="71012"/>
                  </a:lnTo>
                  <a:lnTo>
                    <a:pt x="841650" y="81157"/>
                  </a:lnTo>
                  <a:lnTo>
                    <a:pt x="1052062" y="81157"/>
                  </a:lnTo>
                  <a:lnTo>
                    <a:pt x="1262475" y="81157"/>
                  </a:lnTo>
                  <a:lnTo>
                    <a:pt x="1472887" y="81157"/>
                  </a:lnTo>
                </a:path>
              </a:pathLst>
            </a:custGeom>
            <a:ln w="40651" cap="flat">
              <a:solidFill>
                <a:srgbClr val="000000">
                  <a:alpha val="100000"/>
                </a:srgbClr>
              </a:solidFill>
              <a:prstDash val="solid"/>
              <a:round/>
            </a:ln>
          </p:spPr>
          <p:txBody>
            <a:bodyPr/>
            <a:lstStyle/>
            <a:p/>
          </p:txBody>
        </p:sp>
        <p:sp>
          <p:nvSpPr>
            <p:cNvPr id="565" name="pl565"/>
            <p:cNvSpPr/>
            <p:nvPr/>
          </p:nvSpPr>
          <p:spPr>
            <a:xfrm>
              <a:off x="5838112" y="4607355"/>
              <a:ext cx="1472887" cy="81157"/>
            </a:xfrm>
            <a:custGeom>
              <a:avLst/>
              <a:pathLst>
                <a:path w="1472887" h="81157">
                  <a:moveTo>
                    <a:pt x="0" y="0"/>
                  </a:moveTo>
                  <a:lnTo>
                    <a:pt x="210412" y="20289"/>
                  </a:lnTo>
                  <a:lnTo>
                    <a:pt x="420825" y="60868"/>
                  </a:lnTo>
                  <a:lnTo>
                    <a:pt x="631237" y="71012"/>
                  </a:lnTo>
                  <a:lnTo>
                    <a:pt x="841650" y="81157"/>
                  </a:lnTo>
                  <a:lnTo>
                    <a:pt x="1052062" y="81157"/>
                  </a:lnTo>
                  <a:lnTo>
                    <a:pt x="1262475" y="81157"/>
                  </a:lnTo>
                  <a:lnTo>
                    <a:pt x="1472887" y="81157"/>
                  </a:lnTo>
                </a:path>
              </a:pathLst>
            </a:custGeom>
            <a:ln w="35231" cap="flat">
              <a:solidFill>
                <a:srgbClr val="F26A21">
                  <a:alpha val="100000"/>
                </a:srgbClr>
              </a:solidFill>
              <a:prstDash val="solid"/>
              <a:round/>
            </a:ln>
          </p:spPr>
          <p:txBody>
            <a:bodyPr/>
            <a:lstStyle/>
            <a:p/>
          </p:txBody>
        </p:sp>
        <p:sp>
          <p:nvSpPr>
            <p:cNvPr id="566" name="pl566"/>
            <p:cNvSpPr/>
            <p:nvPr/>
          </p:nvSpPr>
          <p:spPr>
            <a:xfrm>
              <a:off x="5764468" y="4729092"/>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567" name="tx567"/>
            <p:cNvSpPr/>
            <p:nvPr/>
          </p:nvSpPr>
          <p:spPr>
            <a:xfrm>
              <a:off x="5777853" y="44443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568" name="tx568"/>
            <p:cNvSpPr/>
            <p:nvPr/>
          </p:nvSpPr>
          <p:spPr>
            <a:xfrm>
              <a:off x="5988266" y="44646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569" name="tx569"/>
            <p:cNvSpPr/>
            <p:nvPr/>
          </p:nvSpPr>
          <p:spPr>
            <a:xfrm>
              <a:off x="6228808" y="450519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570" name="tx570"/>
            <p:cNvSpPr/>
            <p:nvPr/>
          </p:nvSpPr>
          <p:spPr>
            <a:xfrm>
              <a:off x="6439221" y="451534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571" name="tx571"/>
            <p:cNvSpPr/>
            <p:nvPr/>
          </p:nvSpPr>
          <p:spPr>
            <a:xfrm>
              <a:off x="6649633" y="452548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572" name="tx572"/>
            <p:cNvSpPr/>
            <p:nvPr/>
          </p:nvSpPr>
          <p:spPr>
            <a:xfrm>
              <a:off x="6860046" y="452548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573" name="tx573"/>
            <p:cNvSpPr/>
            <p:nvPr/>
          </p:nvSpPr>
          <p:spPr>
            <a:xfrm>
              <a:off x="7070458" y="452548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574" name="tx574"/>
            <p:cNvSpPr/>
            <p:nvPr/>
          </p:nvSpPr>
          <p:spPr>
            <a:xfrm>
              <a:off x="7280871" y="452548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575" name="rc575"/>
            <p:cNvSpPr/>
            <p:nvPr/>
          </p:nvSpPr>
          <p:spPr>
            <a:xfrm>
              <a:off x="5764468" y="5048025"/>
              <a:ext cx="1620176" cy="758823"/>
            </a:xfrm>
            <a:prstGeom prst="rect">
              <a:avLst/>
            </a:prstGeom>
            <a:solidFill>
              <a:srgbClr val="EBEBEB">
                <a:alpha val="100000"/>
              </a:srgbClr>
            </a:solidFill>
          </p:spPr>
          <p:txBody>
            <a:bodyPr/>
            <a:lstStyle/>
            <a:p/>
          </p:txBody>
        </p:sp>
        <p:sp>
          <p:nvSpPr>
            <p:cNvPr id="576" name="pl576"/>
            <p:cNvSpPr/>
            <p:nvPr/>
          </p:nvSpPr>
          <p:spPr>
            <a:xfrm>
              <a:off x="5764468" y="5645548"/>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577" name="pl577"/>
            <p:cNvSpPr/>
            <p:nvPr/>
          </p:nvSpPr>
          <p:spPr>
            <a:xfrm>
              <a:off x="5764468" y="5391931"/>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578" name="pl578"/>
            <p:cNvSpPr/>
            <p:nvPr/>
          </p:nvSpPr>
          <p:spPr>
            <a:xfrm>
              <a:off x="5764468" y="5138313"/>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579" name="pl579"/>
            <p:cNvSpPr/>
            <p:nvPr/>
          </p:nvSpPr>
          <p:spPr>
            <a:xfrm>
              <a:off x="5764468" y="5772357"/>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580" name="pl580"/>
            <p:cNvSpPr/>
            <p:nvPr/>
          </p:nvSpPr>
          <p:spPr>
            <a:xfrm>
              <a:off x="5764468" y="5518740"/>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581" name="pl581"/>
            <p:cNvSpPr/>
            <p:nvPr/>
          </p:nvSpPr>
          <p:spPr>
            <a:xfrm>
              <a:off x="5764468" y="5265122"/>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582" name="pl582"/>
            <p:cNvSpPr/>
            <p:nvPr/>
          </p:nvSpPr>
          <p:spPr>
            <a:xfrm>
              <a:off x="5838112"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83" name="pl583"/>
            <p:cNvSpPr/>
            <p:nvPr/>
          </p:nvSpPr>
          <p:spPr>
            <a:xfrm>
              <a:off x="6048525"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84" name="pl584"/>
            <p:cNvSpPr/>
            <p:nvPr/>
          </p:nvSpPr>
          <p:spPr>
            <a:xfrm>
              <a:off x="6258937"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85" name="pl585"/>
            <p:cNvSpPr/>
            <p:nvPr/>
          </p:nvSpPr>
          <p:spPr>
            <a:xfrm>
              <a:off x="6469350"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86" name="pl586"/>
            <p:cNvSpPr/>
            <p:nvPr/>
          </p:nvSpPr>
          <p:spPr>
            <a:xfrm>
              <a:off x="6679763"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87" name="pl587"/>
            <p:cNvSpPr/>
            <p:nvPr/>
          </p:nvSpPr>
          <p:spPr>
            <a:xfrm>
              <a:off x="6890175"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88" name="pl588"/>
            <p:cNvSpPr/>
            <p:nvPr/>
          </p:nvSpPr>
          <p:spPr>
            <a:xfrm>
              <a:off x="7100588"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89" name="pl589"/>
            <p:cNvSpPr/>
            <p:nvPr/>
          </p:nvSpPr>
          <p:spPr>
            <a:xfrm>
              <a:off x="7311000"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90" name="pl590"/>
            <p:cNvSpPr/>
            <p:nvPr/>
          </p:nvSpPr>
          <p:spPr>
            <a:xfrm>
              <a:off x="5838112" y="5660766"/>
              <a:ext cx="1472887" cy="40578"/>
            </a:xfrm>
            <a:custGeom>
              <a:avLst/>
              <a:pathLst>
                <a:path w="1472887" h="40578">
                  <a:moveTo>
                    <a:pt x="0" y="20289"/>
                  </a:moveTo>
                  <a:lnTo>
                    <a:pt x="210412" y="40578"/>
                  </a:lnTo>
                  <a:lnTo>
                    <a:pt x="420825" y="20289"/>
                  </a:lnTo>
                  <a:lnTo>
                    <a:pt x="631237" y="0"/>
                  </a:lnTo>
                  <a:lnTo>
                    <a:pt x="841650" y="0"/>
                  </a:lnTo>
                  <a:lnTo>
                    <a:pt x="1052062" y="10144"/>
                  </a:lnTo>
                  <a:lnTo>
                    <a:pt x="1262475" y="10144"/>
                  </a:lnTo>
                  <a:lnTo>
                    <a:pt x="1472887" y="10144"/>
                  </a:lnTo>
                </a:path>
              </a:pathLst>
            </a:custGeom>
            <a:ln w="20325" cap="flat">
              <a:solidFill>
                <a:srgbClr val="BEBEBE">
                  <a:alpha val="69803"/>
                </a:srgbClr>
              </a:solidFill>
              <a:prstDash val="solid"/>
              <a:round/>
            </a:ln>
          </p:spPr>
          <p:txBody>
            <a:bodyPr/>
            <a:lstStyle/>
            <a:p/>
          </p:txBody>
        </p:sp>
        <p:sp>
          <p:nvSpPr>
            <p:cNvPr id="591" name="pl591"/>
            <p:cNvSpPr/>
            <p:nvPr/>
          </p:nvSpPr>
          <p:spPr>
            <a:xfrm>
              <a:off x="5838112" y="5559318"/>
              <a:ext cx="1472887" cy="131881"/>
            </a:xfrm>
            <a:custGeom>
              <a:avLst/>
              <a:pathLst>
                <a:path w="1472887" h="131881">
                  <a:moveTo>
                    <a:pt x="0" y="111591"/>
                  </a:moveTo>
                  <a:lnTo>
                    <a:pt x="210412" y="131881"/>
                  </a:lnTo>
                  <a:lnTo>
                    <a:pt x="420825" y="101447"/>
                  </a:lnTo>
                  <a:lnTo>
                    <a:pt x="631237" y="50723"/>
                  </a:lnTo>
                  <a:lnTo>
                    <a:pt x="841650" y="40578"/>
                  </a:lnTo>
                  <a:lnTo>
                    <a:pt x="1052062" y="20289"/>
                  </a:lnTo>
                  <a:lnTo>
                    <a:pt x="1262475" y="0"/>
                  </a:lnTo>
                  <a:lnTo>
                    <a:pt x="1472887" y="10144"/>
                  </a:lnTo>
                </a:path>
              </a:pathLst>
            </a:custGeom>
            <a:ln w="40651" cap="flat">
              <a:solidFill>
                <a:srgbClr val="BEBEBE">
                  <a:alpha val="69803"/>
                </a:srgbClr>
              </a:solidFill>
              <a:prstDash val="solid"/>
              <a:round/>
            </a:ln>
          </p:spPr>
          <p:txBody>
            <a:bodyPr/>
            <a:lstStyle/>
            <a:p/>
          </p:txBody>
        </p:sp>
        <p:sp>
          <p:nvSpPr>
            <p:cNvPr id="592" name="pl592"/>
            <p:cNvSpPr/>
            <p:nvPr/>
          </p:nvSpPr>
          <p:spPr>
            <a:xfrm>
              <a:off x="5838112" y="5559318"/>
              <a:ext cx="1472887" cy="131881"/>
            </a:xfrm>
            <a:custGeom>
              <a:avLst/>
              <a:pathLst>
                <a:path w="1472887" h="131881">
                  <a:moveTo>
                    <a:pt x="0" y="111591"/>
                  </a:moveTo>
                  <a:lnTo>
                    <a:pt x="210412" y="131881"/>
                  </a:lnTo>
                  <a:lnTo>
                    <a:pt x="420825" y="101447"/>
                  </a:lnTo>
                  <a:lnTo>
                    <a:pt x="631237" y="50723"/>
                  </a:lnTo>
                  <a:lnTo>
                    <a:pt x="841650" y="40578"/>
                  </a:lnTo>
                  <a:lnTo>
                    <a:pt x="1052062" y="20289"/>
                  </a:lnTo>
                  <a:lnTo>
                    <a:pt x="1262475" y="0"/>
                  </a:lnTo>
                  <a:lnTo>
                    <a:pt x="1472887" y="10144"/>
                  </a:lnTo>
                </a:path>
              </a:pathLst>
            </a:custGeom>
            <a:ln w="35231" cap="flat">
              <a:solidFill>
                <a:srgbClr val="BEBEBE">
                  <a:alpha val="69803"/>
                </a:srgbClr>
              </a:solidFill>
              <a:prstDash val="solid"/>
              <a:round/>
            </a:ln>
          </p:spPr>
          <p:txBody>
            <a:bodyPr/>
            <a:lstStyle/>
            <a:p/>
          </p:txBody>
        </p:sp>
        <p:sp>
          <p:nvSpPr>
            <p:cNvPr id="593" name="pl593"/>
            <p:cNvSpPr/>
            <p:nvPr/>
          </p:nvSpPr>
          <p:spPr>
            <a:xfrm>
              <a:off x="5838112" y="5660766"/>
              <a:ext cx="1472887" cy="40578"/>
            </a:xfrm>
            <a:custGeom>
              <a:avLst/>
              <a:pathLst>
                <a:path w="1472887" h="40578">
                  <a:moveTo>
                    <a:pt x="0" y="20289"/>
                  </a:moveTo>
                  <a:lnTo>
                    <a:pt x="210412" y="40578"/>
                  </a:lnTo>
                  <a:lnTo>
                    <a:pt x="420825" y="20289"/>
                  </a:lnTo>
                  <a:lnTo>
                    <a:pt x="631237" y="0"/>
                  </a:lnTo>
                  <a:lnTo>
                    <a:pt x="841650" y="0"/>
                  </a:lnTo>
                  <a:lnTo>
                    <a:pt x="1052062" y="10144"/>
                  </a:lnTo>
                  <a:lnTo>
                    <a:pt x="1262475" y="10144"/>
                  </a:lnTo>
                  <a:lnTo>
                    <a:pt x="1472887" y="10144"/>
                  </a:lnTo>
                </a:path>
              </a:pathLst>
            </a:custGeom>
            <a:ln w="20325" cap="flat">
              <a:solidFill>
                <a:srgbClr val="6B6B6B">
                  <a:alpha val="100000"/>
                </a:srgbClr>
              </a:solidFill>
              <a:prstDash val="solid"/>
              <a:round/>
            </a:ln>
          </p:spPr>
          <p:txBody>
            <a:bodyPr/>
            <a:lstStyle/>
            <a:p/>
          </p:txBody>
        </p:sp>
        <p:sp>
          <p:nvSpPr>
            <p:cNvPr id="594" name="pl594"/>
            <p:cNvSpPr/>
            <p:nvPr/>
          </p:nvSpPr>
          <p:spPr>
            <a:xfrm>
              <a:off x="5838112" y="5559318"/>
              <a:ext cx="1472887" cy="131881"/>
            </a:xfrm>
            <a:custGeom>
              <a:avLst/>
              <a:pathLst>
                <a:path w="1472887" h="131881">
                  <a:moveTo>
                    <a:pt x="0" y="111591"/>
                  </a:moveTo>
                  <a:lnTo>
                    <a:pt x="210412" y="131881"/>
                  </a:lnTo>
                  <a:lnTo>
                    <a:pt x="420825" y="101447"/>
                  </a:lnTo>
                  <a:lnTo>
                    <a:pt x="631237" y="50723"/>
                  </a:lnTo>
                  <a:lnTo>
                    <a:pt x="841650" y="40578"/>
                  </a:lnTo>
                  <a:lnTo>
                    <a:pt x="1052062" y="20289"/>
                  </a:lnTo>
                  <a:lnTo>
                    <a:pt x="1262475" y="0"/>
                  </a:lnTo>
                  <a:lnTo>
                    <a:pt x="1472887" y="10144"/>
                  </a:lnTo>
                </a:path>
              </a:pathLst>
            </a:custGeom>
            <a:ln w="40651" cap="flat">
              <a:solidFill>
                <a:srgbClr val="000000">
                  <a:alpha val="100000"/>
                </a:srgbClr>
              </a:solidFill>
              <a:prstDash val="solid"/>
              <a:round/>
            </a:ln>
          </p:spPr>
          <p:txBody>
            <a:bodyPr/>
            <a:lstStyle/>
            <a:p/>
          </p:txBody>
        </p:sp>
        <p:sp>
          <p:nvSpPr>
            <p:cNvPr id="595" name="pl595"/>
            <p:cNvSpPr/>
            <p:nvPr/>
          </p:nvSpPr>
          <p:spPr>
            <a:xfrm>
              <a:off x="5838112" y="5559318"/>
              <a:ext cx="1472887" cy="131881"/>
            </a:xfrm>
            <a:custGeom>
              <a:avLst/>
              <a:pathLst>
                <a:path w="1472887" h="131881">
                  <a:moveTo>
                    <a:pt x="0" y="111591"/>
                  </a:moveTo>
                  <a:lnTo>
                    <a:pt x="210412" y="131881"/>
                  </a:lnTo>
                  <a:lnTo>
                    <a:pt x="420825" y="101447"/>
                  </a:lnTo>
                  <a:lnTo>
                    <a:pt x="631237" y="50723"/>
                  </a:lnTo>
                  <a:lnTo>
                    <a:pt x="841650" y="40578"/>
                  </a:lnTo>
                  <a:lnTo>
                    <a:pt x="1052062" y="20289"/>
                  </a:lnTo>
                  <a:lnTo>
                    <a:pt x="1262475" y="0"/>
                  </a:lnTo>
                  <a:lnTo>
                    <a:pt x="1472887" y="10144"/>
                  </a:lnTo>
                </a:path>
              </a:pathLst>
            </a:custGeom>
            <a:ln w="35231" cap="flat">
              <a:solidFill>
                <a:srgbClr val="F26A21">
                  <a:alpha val="100000"/>
                </a:srgbClr>
              </a:solidFill>
              <a:prstDash val="solid"/>
              <a:round/>
            </a:ln>
          </p:spPr>
          <p:txBody>
            <a:bodyPr/>
            <a:lstStyle/>
            <a:p/>
          </p:txBody>
        </p:sp>
        <p:sp>
          <p:nvSpPr>
            <p:cNvPr id="596" name="pl596"/>
            <p:cNvSpPr/>
            <p:nvPr/>
          </p:nvSpPr>
          <p:spPr>
            <a:xfrm>
              <a:off x="5764468" y="5772357"/>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597" name="tx597"/>
            <p:cNvSpPr/>
            <p:nvPr/>
          </p:nvSpPr>
          <p:spPr>
            <a:xfrm>
              <a:off x="5777853" y="55078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598" name="tx598"/>
            <p:cNvSpPr/>
            <p:nvPr/>
          </p:nvSpPr>
          <p:spPr>
            <a:xfrm>
              <a:off x="6018395" y="552817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599" name="tx599"/>
            <p:cNvSpPr/>
            <p:nvPr/>
          </p:nvSpPr>
          <p:spPr>
            <a:xfrm>
              <a:off x="6202702" y="5497737"/>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600" name="tx600"/>
            <p:cNvSpPr/>
            <p:nvPr/>
          </p:nvSpPr>
          <p:spPr>
            <a:xfrm>
              <a:off x="6409091" y="54470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16</a:t>
              </a:r>
            </a:p>
          </p:txBody>
        </p:sp>
        <p:sp>
          <p:nvSpPr>
            <p:cNvPr id="601" name="tx601"/>
            <p:cNvSpPr/>
            <p:nvPr/>
          </p:nvSpPr>
          <p:spPr>
            <a:xfrm>
              <a:off x="6619504" y="54368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17</a:t>
              </a:r>
            </a:p>
          </p:txBody>
        </p:sp>
        <p:sp>
          <p:nvSpPr>
            <p:cNvPr id="602" name="tx602"/>
            <p:cNvSpPr/>
            <p:nvPr/>
          </p:nvSpPr>
          <p:spPr>
            <a:xfrm>
              <a:off x="6829916" y="54165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19</a:t>
              </a:r>
            </a:p>
          </p:txBody>
        </p:sp>
        <p:sp>
          <p:nvSpPr>
            <p:cNvPr id="603" name="tx603"/>
            <p:cNvSpPr/>
            <p:nvPr/>
          </p:nvSpPr>
          <p:spPr>
            <a:xfrm>
              <a:off x="7040329" y="53962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21</a:t>
              </a:r>
            </a:p>
          </p:txBody>
        </p:sp>
        <p:sp>
          <p:nvSpPr>
            <p:cNvPr id="604" name="tx604"/>
            <p:cNvSpPr/>
            <p:nvPr/>
          </p:nvSpPr>
          <p:spPr>
            <a:xfrm>
              <a:off x="7250741" y="54064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a:t>
              </a:r>
            </a:p>
          </p:txBody>
        </p:sp>
        <p:sp>
          <p:nvSpPr>
            <p:cNvPr id="605" name="rc605"/>
            <p:cNvSpPr/>
            <p:nvPr/>
          </p:nvSpPr>
          <p:spPr>
            <a:xfrm>
              <a:off x="7454234" y="874964"/>
              <a:ext cx="1620176" cy="758823"/>
            </a:xfrm>
            <a:prstGeom prst="rect">
              <a:avLst/>
            </a:prstGeom>
            <a:solidFill>
              <a:srgbClr val="EBEBEB">
                <a:alpha val="100000"/>
              </a:srgbClr>
            </a:solidFill>
          </p:spPr>
          <p:txBody>
            <a:bodyPr/>
            <a:lstStyle/>
            <a:p/>
          </p:txBody>
        </p:sp>
        <p:sp>
          <p:nvSpPr>
            <p:cNvPr id="606" name="pl606"/>
            <p:cNvSpPr/>
            <p:nvPr/>
          </p:nvSpPr>
          <p:spPr>
            <a:xfrm>
              <a:off x="7454234" y="1472487"/>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607" name="pl607"/>
            <p:cNvSpPr/>
            <p:nvPr/>
          </p:nvSpPr>
          <p:spPr>
            <a:xfrm>
              <a:off x="7454234" y="1218869"/>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608" name="pl608"/>
            <p:cNvSpPr/>
            <p:nvPr/>
          </p:nvSpPr>
          <p:spPr>
            <a:xfrm>
              <a:off x="7454234" y="965252"/>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609" name="pl609"/>
            <p:cNvSpPr/>
            <p:nvPr/>
          </p:nvSpPr>
          <p:spPr>
            <a:xfrm>
              <a:off x="7454234" y="1599296"/>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610" name="pl610"/>
            <p:cNvSpPr/>
            <p:nvPr/>
          </p:nvSpPr>
          <p:spPr>
            <a:xfrm>
              <a:off x="7454234" y="1345678"/>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611" name="pl611"/>
            <p:cNvSpPr/>
            <p:nvPr/>
          </p:nvSpPr>
          <p:spPr>
            <a:xfrm>
              <a:off x="7454234" y="1092060"/>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612" name="pl612"/>
            <p:cNvSpPr/>
            <p:nvPr/>
          </p:nvSpPr>
          <p:spPr>
            <a:xfrm>
              <a:off x="7527878"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13" name="pl613"/>
            <p:cNvSpPr/>
            <p:nvPr/>
          </p:nvSpPr>
          <p:spPr>
            <a:xfrm>
              <a:off x="7738291"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14" name="pl614"/>
            <p:cNvSpPr/>
            <p:nvPr/>
          </p:nvSpPr>
          <p:spPr>
            <a:xfrm>
              <a:off x="7948703"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15" name="pl615"/>
            <p:cNvSpPr/>
            <p:nvPr/>
          </p:nvSpPr>
          <p:spPr>
            <a:xfrm>
              <a:off x="8159116"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16" name="pl616"/>
            <p:cNvSpPr/>
            <p:nvPr/>
          </p:nvSpPr>
          <p:spPr>
            <a:xfrm>
              <a:off x="8369528"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17" name="pl617"/>
            <p:cNvSpPr/>
            <p:nvPr/>
          </p:nvSpPr>
          <p:spPr>
            <a:xfrm>
              <a:off x="8579941"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18" name="pl618"/>
            <p:cNvSpPr/>
            <p:nvPr/>
          </p:nvSpPr>
          <p:spPr>
            <a:xfrm>
              <a:off x="8790353"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19" name="pl619"/>
            <p:cNvSpPr/>
            <p:nvPr/>
          </p:nvSpPr>
          <p:spPr>
            <a:xfrm>
              <a:off x="9000766"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20" name="pl620"/>
            <p:cNvSpPr/>
            <p:nvPr/>
          </p:nvSpPr>
          <p:spPr>
            <a:xfrm>
              <a:off x="7527878" y="1487704"/>
              <a:ext cx="1472887" cy="40578"/>
            </a:xfrm>
            <a:custGeom>
              <a:avLst/>
              <a:pathLst>
                <a:path w="1472887" h="40578">
                  <a:moveTo>
                    <a:pt x="0" y="20289"/>
                  </a:moveTo>
                  <a:lnTo>
                    <a:pt x="210412" y="40578"/>
                  </a:lnTo>
                  <a:lnTo>
                    <a:pt x="420825" y="20289"/>
                  </a:lnTo>
                  <a:lnTo>
                    <a:pt x="631237" y="0"/>
                  </a:lnTo>
                  <a:lnTo>
                    <a:pt x="841650" y="0"/>
                  </a:lnTo>
                  <a:lnTo>
                    <a:pt x="1052062" y="10144"/>
                  </a:lnTo>
                  <a:lnTo>
                    <a:pt x="1262475" y="10144"/>
                  </a:lnTo>
                  <a:lnTo>
                    <a:pt x="1472887" y="10144"/>
                  </a:lnTo>
                </a:path>
              </a:pathLst>
            </a:custGeom>
            <a:ln w="20325" cap="flat">
              <a:solidFill>
                <a:srgbClr val="BEBEBE">
                  <a:alpha val="69803"/>
                </a:srgbClr>
              </a:solidFill>
              <a:prstDash val="solid"/>
              <a:round/>
            </a:ln>
          </p:spPr>
          <p:txBody>
            <a:bodyPr/>
            <a:lstStyle/>
            <a:p/>
          </p:txBody>
        </p:sp>
        <p:sp>
          <p:nvSpPr>
            <p:cNvPr id="621" name="pl621"/>
            <p:cNvSpPr/>
            <p:nvPr/>
          </p:nvSpPr>
          <p:spPr>
            <a:xfrm>
              <a:off x="7527878" y="1507993"/>
              <a:ext cx="1472887" cy="50723"/>
            </a:xfrm>
            <a:custGeom>
              <a:avLst/>
              <a:pathLst>
                <a:path w="1472887" h="50723">
                  <a:moveTo>
                    <a:pt x="0" y="40578"/>
                  </a:moveTo>
                  <a:lnTo>
                    <a:pt x="210412" y="50723"/>
                  </a:lnTo>
                  <a:lnTo>
                    <a:pt x="420825" y="40578"/>
                  </a:lnTo>
                  <a:lnTo>
                    <a:pt x="631237" y="40578"/>
                  </a:lnTo>
                  <a:lnTo>
                    <a:pt x="841650" y="40578"/>
                  </a:lnTo>
                  <a:lnTo>
                    <a:pt x="1052062" y="40578"/>
                  </a:lnTo>
                  <a:lnTo>
                    <a:pt x="1262475" y="10144"/>
                  </a:lnTo>
                  <a:lnTo>
                    <a:pt x="1472887" y="0"/>
                  </a:lnTo>
                </a:path>
              </a:pathLst>
            </a:custGeom>
            <a:ln w="40651" cap="flat">
              <a:solidFill>
                <a:srgbClr val="BEBEBE">
                  <a:alpha val="69803"/>
                </a:srgbClr>
              </a:solidFill>
              <a:prstDash val="solid"/>
              <a:round/>
            </a:ln>
          </p:spPr>
          <p:txBody>
            <a:bodyPr/>
            <a:lstStyle/>
            <a:p/>
          </p:txBody>
        </p:sp>
        <p:sp>
          <p:nvSpPr>
            <p:cNvPr id="622" name="pl622"/>
            <p:cNvSpPr/>
            <p:nvPr/>
          </p:nvSpPr>
          <p:spPr>
            <a:xfrm>
              <a:off x="7527878" y="1507993"/>
              <a:ext cx="1472887" cy="50723"/>
            </a:xfrm>
            <a:custGeom>
              <a:avLst/>
              <a:pathLst>
                <a:path w="1472887" h="50723">
                  <a:moveTo>
                    <a:pt x="0" y="40578"/>
                  </a:moveTo>
                  <a:lnTo>
                    <a:pt x="210412" y="50723"/>
                  </a:lnTo>
                  <a:lnTo>
                    <a:pt x="420825" y="40578"/>
                  </a:lnTo>
                  <a:lnTo>
                    <a:pt x="631237" y="40578"/>
                  </a:lnTo>
                  <a:lnTo>
                    <a:pt x="841650" y="40578"/>
                  </a:lnTo>
                  <a:lnTo>
                    <a:pt x="1052062" y="40578"/>
                  </a:lnTo>
                  <a:lnTo>
                    <a:pt x="1262475" y="10144"/>
                  </a:lnTo>
                  <a:lnTo>
                    <a:pt x="1472887" y="0"/>
                  </a:lnTo>
                </a:path>
              </a:pathLst>
            </a:custGeom>
            <a:ln w="35231" cap="flat">
              <a:solidFill>
                <a:srgbClr val="BEBEBE">
                  <a:alpha val="69803"/>
                </a:srgbClr>
              </a:solidFill>
              <a:prstDash val="solid"/>
              <a:round/>
            </a:ln>
          </p:spPr>
          <p:txBody>
            <a:bodyPr/>
            <a:lstStyle/>
            <a:p/>
          </p:txBody>
        </p:sp>
        <p:sp>
          <p:nvSpPr>
            <p:cNvPr id="623" name="pl623"/>
            <p:cNvSpPr/>
            <p:nvPr/>
          </p:nvSpPr>
          <p:spPr>
            <a:xfrm>
              <a:off x="7527878" y="1487704"/>
              <a:ext cx="1472887" cy="40578"/>
            </a:xfrm>
            <a:custGeom>
              <a:avLst/>
              <a:pathLst>
                <a:path w="1472887" h="40578">
                  <a:moveTo>
                    <a:pt x="0" y="20289"/>
                  </a:moveTo>
                  <a:lnTo>
                    <a:pt x="210412" y="40578"/>
                  </a:lnTo>
                  <a:lnTo>
                    <a:pt x="420825" y="20289"/>
                  </a:lnTo>
                  <a:lnTo>
                    <a:pt x="631237" y="0"/>
                  </a:lnTo>
                  <a:lnTo>
                    <a:pt x="841650" y="0"/>
                  </a:lnTo>
                  <a:lnTo>
                    <a:pt x="1052062" y="10144"/>
                  </a:lnTo>
                  <a:lnTo>
                    <a:pt x="1262475" y="10144"/>
                  </a:lnTo>
                  <a:lnTo>
                    <a:pt x="1472887" y="10144"/>
                  </a:lnTo>
                </a:path>
              </a:pathLst>
            </a:custGeom>
            <a:ln w="20325" cap="flat">
              <a:solidFill>
                <a:srgbClr val="6B6B6B">
                  <a:alpha val="100000"/>
                </a:srgbClr>
              </a:solidFill>
              <a:prstDash val="solid"/>
              <a:round/>
            </a:ln>
          </p:spPr>
          <p:txBody>
            <a:bodyPr/>
            <a:lstStyle/>
            <a:p/>
          </p:txBody>
        </p:sp>
        <p:sp>
          <p:nvSpPr>
            <p:cNvPr id="624" name="pl624"/>
            <p:cNvSpPr/>
            <p:nvPr/>
          </p:nvSpPr>
          <p:spPr>
            <a:xfrm>
              <a:off x="7527878" y="1507993"/>
              <a:ext cx="1472887" cy="50723"/>
            </a:xfrm>
            <a:custGeom>
              <a:avLst/>
              <a:pathLst>
                <a:path w="1472887" h="50723">
                  <a:moveTo>
                    <a:pt x="0" y="40578"/>
                  </a:moveTo>
                  <a:lnTo>
                    <a:pt x="210412" y="50723"/>
                  </a:lnTo>
                  <a:lnTo>
                    <a:pt x="420825" y="40578"/>
                  </a:lnTo>
                  <a:lnTo>
                    <a:pt x="631237" y="40578"/>
                  </a:lnTo>
                  <a:lnTo>
                    <a:pt x="841650" y="40578"/>
                  </a:lnTo>
                  <a:lnTo>
                    <a:pt x="1052062" y="40578"/>
                  </a:lnTo>
                  <a:lnTo>
                    <a:pt x="1262475" y="10144"/>
                  </a:lnTo>
                  <a:lnTo>
                    <a:pt x="1472887" y="0"/>
                  </a:lnTo>
                </a:path>
              </a:pathLst>
            </a:custGeom>
            <a:ln w="40651" cap="flat">
              <a:solidFill>
                <a:srgbClr val="000000">
                  <a:alpha val="100000"/>
                </a:srgbClr>
              </a:solidFill>
              <a:prstDash val="solid"/>
              <a:round/>
            </a:ln>
          </p:spPr>
          <p:txBody>
            <a:bodyPr/>
            <a:lstStyle/>
            <a:p/>
          </p:txBody>
        </p:sp>
        <p:sp>
          <p:nvSpPr>
            <p:cNvPr id="625" name="pl625"/>
            <p:cNvSpPr/>
            <p:nvPr/>
          </p:nvSpPr>
          <p:spPr>
            <a:xfrm>
              <a:off x="7527878" y="1507993"/>
              <a:ext cx="1472887" cy="50723"/>
            </a:xfrm>
            <a:custGeom>
              <a:avLst/>
              <a:pathLst>
                <a:path w="1472887" h="50723">
                  <a:moveTo>
                    <a:pt x="0" y="40578"/>
                  </a:moveTo>
                  <a:lnTo>
                    <a:pt x="210412" y="50723"/>
                  </a:lnTo>
                  <a:lnTo>
                    <a:pt x="420825" y="40578"/>
                  </a:lnTo>
                  <a:lnTo>
                    <a:pt x="631237" y="40578"/>
                  </a:lnTo>
                  <a:lnTo>
                    <a:pt x="841650" y="40578"/>
                  </a:lnTo>
                  <a:lnTo>
                    <a:pt x="1052062" y="40578"/>
                  </a:lnTo>
                  <a:lnTo>
                    <a:pt x="1262475" y="10144"/>
                  </a:lnTo>
                  <a:lnTo>
                    <a:pt x="1472887" y="0"/>
                  </a:lnTo>
                </a:path>
              </a:pathLst>
            </a:custGeom>
            <a:ln w="35231" cap="flat">
              <a:solidFill>
                <a:srgbClr val="F26A21">
                  <a:alpha val="100000"/>
                </a:srgbClr>
              </a:solidFill>
              <a:prstDash val="solid"/>
              <a:round/>
            </a:ln>
          </p:spPr>
          <p:txBody>
            <a:bodyPr/>
            <a:lstStyle/>
            <a:p/>
          </p:txBody>
        </p:sp>
        <p:sp>
          <p:nvSpPr>
            <p:cNvPr id="626" name="pl626"/>
            <p:cNvSpPr/>
            <p:nvPr/>
          </p:nvSpPr>
          <p:spPr>
            <a:xfrm>
              <a:off x="7454234" y="1599296"/>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627" name="tx627"/>
            <p:cNvSpPr/>
            <p:nvPr/>
          </p:nvSpPr>
          <p:spPr>
            <a:xfrm>
              <a:off x="7497749" y="138554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628" name="tx628"/>
            <p:cNvSpPr/>
            <p:nvPr/>
          </p:nvSpPr>
          <p:spPr>
            <a:xfrm>
              <a:off x="7708161" y="139568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629" name="tx629"/>
            <p:cNvSpPr/>
            <p:nvPr/>
          </p:nvSpPr>
          <p:spPr>
            <a:xfrm>
              <a:off x="7918574" y="138554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630" name="tx630"/>
            <p:cNvSpPr/>
            <p:nvPr/>
          </p:nvSpPr>
          <p:spPr>
            <a:xfrm>
              <a:off x="8128986" y="138554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631" name="tx631"/>
            <p:cNvSpPr/>
            <p:nvPr/>
          </p:nvSpPr>
          <p:spPr>
            <a:xfrm>
              <a:off x="8339399" y="138554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632" name="tx632"/>
            <p:cNvSpPr/>
            <p:nvPr/>
          </p:nvSpPr>
          <p:spPr>
            <a:xfrm>
              <a:off x="8549811" y="138554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633" name="tx633"/>
            <p:cNvSpPr/>
            <p:nvPr/>
          </p:nvSpPr>
          <p:spPr>
            <a:xfrm>
              <a:off x="8760224" y="135511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634" name="tx634"/>
            <p:cNvSpPr/>
            <p:nvPr/>
          </p:nvSpPr>
          <p:spPr>
            <a:xfrm>
              <a:off x="8970637" y="134496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635" name="rc635"/>
            <p:cNvSpPr/>
            <p:nvPr/>
          </p:nvSpPr>
          <p:spPr>
            <a:xfrm>
              <a:off x="7454234" y="1918229"/>
              <a:ext cx="1620176" cy="758823"/>
            </a:xfrm>
            <a:prstGeom prst="rect">
              <a:avLst/>
            </a:prstGeom>
            <a:solidFill>
              <a:srgbClr val="EBEBEB">
                <a:alpha val="100000"/>
              </a:srgbClr>
            </a:solidFill>
          </p:spPr>
          <p:txBody>
            <a:bodyPr/>
            <a:lstStyle/>
            <a:p/>
          </p:txBody>
        </p:sp>
        <p:sp>
          <p:nvSpPr>
            <p:cNvPr id="636" name="pl636"/>
            <p:cNvSpPr/>
            <p:nvPr/>
          </p:nvSpPr>
          <p:spPr>
            <a:xfrm>
              <a:off x="7454234" y="2515752"/>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637" name="pl637"/>
            <p:cNvSpPr/>
            <p:nvPr/>
          </p:nvSpPr>
          <p:spPr>
            <a:xfrm>
              <a:off x="7454234" y="2262135"/>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638" name="pl638"/>
            <p:cNvSpPr/>
            <p:nvPr/>
          </p:nvSpPr>
          <p:spPr>
            <a:xfrm>
              <a:off x="7454234" y="2008517"/>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639" name="pl639"/>
            <p:cNvSpPr/>
            <p:nvPr/>
          </p:nvSpPr>
          <p:spPr>
            <a:xfrm>
              <a:off x="7454234" y="2642561"/>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640" name="pl640"/>
            <p:cNvSpPr/>
            <p:nvPr/>
          </p:nvSpPr>
          <p:spPr>
            <a:xfrm>
              <a:off x="7454234" y="2388943"/>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641" name="pl641"/>
            <p:cNvSpPr/>
            <p:nvPr/>
          </p:nvSpPr>
          <p:spPr>
            <a:xfrm>
              <a:off x="7454234" y="2135326"/>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642" name="pl642"/>
            <p:cNvSpPr/>
            <p:nvPr/>
          </p:nvSpPr>
          <p:spPr>
            <a:xfrm>
              <a:off x="7527878"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43" name="pl643"/>
            <p:cNvSpPr/>
            <p:nvPr/>
          </p:nvSpPr>
          <p:spPr>
            <a:xfrm>
              <a:off x="7738291"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44" name="pl644"/>
            <p:cNvSpPr/>
            <p:nvPr/>
          </p:nvSpPr>
          <p:spPr>
            <a:xfrm>
              <a:off x="7948703"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45" name="pl645"/>
            <p:cNvSpPr/>
            <p:nvPr/>
          </p:nvSpPr>
          <p:spPr>
            <a:xfrm>
              <a:off x="8159116"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46" name="pl646"/>
            <p:cNvSpPr/>
            <p:nvPr/>
          </p:nvSpPr>
          <p:spPr>
            <a:xfrm>
              <a:off x="8369528"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47" name="pl647"/>
            <p:cNvSpPr/>
            <p:nvPr/>
          </p:nvSpPr>
          <p:spPr>
            <a:xfrm>
              <a:off x="8579941"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48" name="pl648"/>
            <p:cNvSpPr/>
            <p:nvPr/>
          </p:nvSpPr>
          <p:spPr>
            <a:xfrm>
              <a:off x="8790353"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49" name="pl649"/>
            <p:cNvSpPr/>
            <p:nvPr/>
          </p:nvSpPr>
          <p:spPr>
            <a:xfrm>
              <a:off x="9000766"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50" name="pl650"/>
            <p:cNvSpPr/>
            <p:nvPr/>
          </p:nvSpPr>
          <p:spPr>
            <a:xfrm>
              <a:off x="7527878" y="2530969"/>
              <a:ext cx="1472887" cy="40578"/>
            </a:xfrm>
            <a:custGeom>
              <a:avLst/>
              <a:pathLst>
                <a:path w="1472887" h="40578">
                  <a:moveTo>
                    <a:pt x="0" y="20289"/>
                  </a:moveTo>
                  <a:lnTo>
                    <a:pt x="210412" y="40578"/>
                  </a:lnTo>
                  <a:lnTo>
                    <a:pt x="420825" y="20289"/>
                  </a:lnTo>
                  <a:lnTo>
                    <a:pt x="631237" y="0"/>
                  </a:lnTo>
                  <a:lnTo>
                    <a:pt x="841650" y="0"/>
                  </a:lnTo>
                  <a:lnTo>
                    <a:pt x="1052062" y="10144"/>
                  </a:lnTo>
                  <a:lnTo>
                    <a:pt x="1262475" y="10144"/>
                  </a:lnTo>
                  <a:lnTo>
                    <a:pt x="1472887" y="10144"/>
                  </a:lnTo>
                </a:path>
              </a:pathLst>
            </a:custGeom>
            <a:ln w="20325" cap="flat">
              <a:solidFill>
                <a:srgbClr val="BEBEBE">
                  <a:alpha val="69803"/>
                </a:srgbClr>
              </a:solidFill>
              <a:prstDash val="solid"/>
              <a:round/>
            </a:ln>
          </p:spPr>
          <p:txBody>
            <a:bodyPr/>
            <a:lstStyle/>
            <a:p/>
          </p:txBody>
        </p:sp>
        <p:sp>
          <p:nvSpPr>
            <p:cNvPr id="651" name="pl651"/>
            <p:cNvSpPr/>
            <p:nvPr/>
          </p:nvSpPr>
          <p:spPr>
            <a:xfrm>
              <a:off x="7527878" y="2206339"/>
              <a:ext cx="1472887" cy="294196"/>
            </a:xfrm>
            <a:custGeom>
              <a:avLst/>
              <a:pathLst>
                <a:path w="1472887" h="294196">
                  <a:moveTo>
                    <a:pt x="0" y="294196"/>
                  </a:moveTo>
                  <a:lnTo>
                    <a:pt x="210412" y="294196"/>
                  </a:lnTo>
                  <a:lnTo>
                    <a:pt x="420825" y="253617"/>
                  </a:lnTo>
                  <a:lnTo>
                    <a:pt x="631237" y="192749"/>
                  </a:lnTo>
                  <a:lnTo>
                    <a:pt x="841650" y="202894"/>
                  </a:lnTo>
                  <a:lnTo>
                    <a:pt x="1052062" y="50723"/>
                  </a:lnTo>
                  <a:lnTo>
                    <a:pt x="1262475" y="0"/>
                  </a:lnTo>
                  <a:lnTo>
                    <a:pt x="1472887" y="20289"/>
                  </a:lnTo>
                </a:path>
              </a:pathLst>
            </a:custGeom>
            <a:ln w="40651" cap="flat">
              <a:solidFill>
                <a:srgbClr val="BEBEBE">
                  <a:alpha val="69803"/>
                </a:srgbClr>
              </a:solidFill>
              <a:prstDash val="solid"/>
              <a:round/>
            </a:ln>
          </p:spPr>
          <p:txBody>
            <a:bodyPr/>
            <a:lstStyle/>
            <a:p/>
          </p:txBody>
        </p:sp>
        <p:sp>
          <p:nvSpPr>
            <p:cNvPr id="652" name="pl652"/>
            <p:cNvSpPr/>
            <p:nvPr/>
          </p:nvSpPr>
          <p:spPr>
            <a:xfrm>
              <a:off x="7527878" y="2206339"/>
              <a:ext cx="1472887" cy="294196"/>
            </a:xfrm>
            <a:custGeom>
              <a:avLst/>
              <a:pathLst>
                <a:path w="1472887" h="294196">
                  <a:moveTo>
                    <a:pt x="0" y="294196"/>
                  </a:moveTo>
                  <a:lnTo>
                    <a:pt x="210412" y="294196"/>
                  </a:lnTo>
                  <a:lnTo>
                    <a:pt x="420825" y="253617"/>
                  </a:lnTo>
                  <a:lnTo>
                    <a:pt x="631237" y="192749"/>
                  </a:lnTo>
                  <a:lnTo>
                    <a:pt x="841650" y="202894"/>
                  </a:lnTo>
                  <a:lnTo>
                    <a:pt x="1052062" y="50723"/>
                  </a:lnTo>
                  <a:lnTo>
                    <a:pt x="1262475" y="0"/>
                  </a:lnTo>
                  <a:lnTo>
                    <a:pt x="1472887" y="20289"/>
                  </a:lnTo>
                </a:path>
              </a:pathLst>
            </a:custGeom>
            <a:ln w="35231" cap="flat">
              <a:solidFill>
                <a:srgbClr val="BEBEBE">
                  <a:alpha val="69803"/>
                </a:srgbClr>
              </a:solidFill>
              <a:prstDash val="solid"/>
              <a:round/>
            </a:ln>
          </p:spPr>
          <p:txBody>
            <a:bodyPr/>
            <a:lstStyle/>
            <a:p/>
          </p:txBody>
        </p:sp>
        <p:sp>
          <p:nvSpPr>
            <p:cNvPr id="653" name="pl653"/>
            <p:cNvSpPr/>
            <p:nvPr/>
          </p:nvSpPr>
          <p:spPr>
            <a:xfrm>
              <a:off x="7527878" y="2530969"/>
              <a:ext cx="1472887" cy="40578"/>
            </a:xfrm>
            <a:custGeom>
              <a:avLst/>
              <a:pathLst>
                <a:path w="1472887" h="40578">
                  <a:moveTo>
                    <a:pt x="0" y="20289"/>
                  </a:moveTo>
                  <a:lnTo>
                    <a:pt x="210412" y="40578"/>
                  </a:lnTo>
                  <a:lnTo>
                    <a:pt x="420825" y="20289"/>
                  </a:lnTo>
                  <a:lnTo>
                    <a:pt x="631237" y="0"/>
                  </a:lnTo>
                  <a:lnTo>
                    <a:pt x="841650" y="0"/>
                  </a:lnTo>
                  <a:lnTo>
                    <a:pt x="1052062" y="10144"/>
                  </a:lnTo>
                  <a:lnTo>
                    <a:pt x="1262475" y="10144"/>
                  </a:lnTo>
                  <a:lnTo>
                    <a:pt x="1472887" y="10144"/>
                  </a:lnTo>
                </a:path>
              </a:pathLst>
            </a:custGeom>
            <a:ln w="20325" cap="flat">
              <a:solidFill>
                <a:srgbClr val="6B6B6B">
                  <a:alpha val="100000"/>
                </a:srgbClr>
              </a:solidFill>
              <a:prstDash val="solid"/>
              <a:round/>
            </a:ln>
          </p:spPr>
          <p:txBody>
            <a:bodyPr/>
            <a:lstStyle/>
            <a:p/>
          </p:txBody>
        </p:sp>
        <p:sp>
          <p:nvSpPr>
            <p:cNvPr id="654" name="pl654"/>
            <p:cNvSpPr/>
            <p:nvPr/>
          </p:nvSpPr>
          <p:spPr>
            <a:xfrm>
              <a:off x="7527878" y="2206339"/>
              <a:ext cx="1472887" cy="294196"/>
            </a:xfrm>
            <a:custGeom>
              <a:avLst/>
              <a:pathLst>
                <a:path w="1472887" h="294196">
                  <a:moveTo>
                    <a:pt x="0" y="294196"/>
                  </a:moveTo>
                  <a:lnTo>
                    <a:pt x="210412" y="294196"/>
                  </a:lnTo>
                  <a:lnTo>
                    <a:pt x="420825" y="253617"/>
                  </a:lnTo>
                  <a:lnTo>
                    <a:pt x="631237" y="192749"/>
                  </a:lnTo>
                  <a:lnTo>
                    <a:pt x="841650" y="202894"/>
                  </a:lnTo>
                  <a:lnTo>
                    <a:pt x="1052062" y="50723"/>
                  </a:lnTo>
                  <a:lnTo>
                    <a:pt x="1262475" y="0"/>
                  </a:lnTo>
                  <a:lnTo>
                    <a:pt x="1472887" y="20289"/>
                  </a:lnTo>
                </a:path>
              </a:pathLst>
            </a:custGeom>
            <a:ln w="40651" cap="flat">
              <a:solidFill>
                <a:srgbClr val="000000">
                  <a:alpha val="100000"/>
                </a:srgbClr>
              </a:solidFill>
              <a:prstDash val="solid"/>
              <a:round/>
            </a:ln>
          </p:spPr>
          <p:txBody>
            <a:bodyPr/>
            <a:lstStyle/>
            <a:p/>
          </p:txBody>
        </p:sp>
        <p:sp>
          <p:nvSpPr>
            <p:cNvPr id="655" name="pl655"/>
            <p:cNvSpPr/>
            <p:nvPr/>
          </p:nvSpPr>
          <p:spPr>
            <a:xfrm>
              <a:off x="7527878" y="2206339"/>
              <a:ext cx="1472887" cy="294196"/>
            </a:xfrm>
            <a:custGeom>
              <a:avLst/>
              <a:pathLst>
                <a:path w="1472887" h="294196">
                  <a:moveTo>
                    <a:pt x="0" y="294196"/>
                  </a:moveTo>
                  <a:lnTo>
                    <a:pt x="210412" y="294196"/>
                  </a:lnTo>
                  <a:lnTo>
                    <a:pt x="420825" y="253617"/>
                  </a:lnTo>
                  <a:lnTo>
                    <a:pt x="631237" y="192749"/>
                  </a:lnTo>
                  <a:lnTo>
                    <a:pt x="841650" y="202894"/>
                  </a:lnTo>
                  <a:lnTo>
                    <a:pt x="1052062" y="50723"/>
                  </a:lnTo>
                  <a:lnTo>
                    <a:pt x="1262475" y="0"/>
                  </a:lnTo>
                  <a:lnTo>
                    <a:pt x="1472887" y="20289"/>
                  </a:lnTo>
                </a:path>
              </a:pathLst>
            </a:custGeom>
            <a:ln w="35231" cap="flat">
              <a:solidFill>
                <a:srgbClr val="F26A21">
                  <a:alpha val="100000"/>
                </a:srgbClr>
              </a:solidFill>
              <a:prstDash val="solid"/>
              <a:round/>
            </a:ln>
          </p:spPr>
          <p:txBody>
            <a:bodyPr/>
            <a:lstStyle/>
            <a:p/>
          </p:txBody>
        </p:sp>
        <p:sp>
          <p:nvSpPr>
            <p:cNvPr id="656" name="pl656"/>
            <p:cNvSpPr/>
            <p:nvPr/>
          </p:nvSpPr>
          <p:spPr>
            <a:xfrm>
              <a:off x="7454234" y="2642561"/>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657" name="tx657"/>
            <p:cNvSpPr/>
            <p:nvPr/>
          </p:nvSpPr>
          <p:spPr>
            <a:xfrm>
              <a:off x="7467619" y="23375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a:t>
              </a:r>
            </a:p>
          </p:txBody>
        </p:sp>
        <p:sp>
          <p:nvSpPr>
            <p:cNvPr id="658" name="tx658"/>
            <p:cNvSpPr/>
            <p:nvPr/>
          </p:nvSpPr>
          <p:spPr>
            <a:xfrm>
              <a:off x="7678032" y="23375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a:t>
              </a:r>
            </a:p>
          </p:txBody>
        </p:sp>
        <p:sp>
          <p:nvSpPr>
            <p:cNvPr id="659" name="tx659"/>
            <p:cNvSpPr/>
            <p:nvPr/>
          </p:nvSpPr>
          <p:spPr>
            <a:xfrm>
              <a:off x="7888444" y="22969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18</a:t>
              </a:r>
            </a:p>
          </p:txBody>
        </p:sp>
        <p:sp>
          <p:nvSpPr>
            <p:cNvPr id="660" name="tx660"/>
            <p:cNvSpPr/>
            <p:nvPr/>
          </p:nvSpPr>
          <p:spPr>
            <a:xfrm>
              <a:off x="8098857" y="223606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24</a:t>
              </a:r>
            </a:p>
          </p:txBody>
        </p:sp>
        <p:sp>
          <p:nvSpPr>
            <p:cNvPr id="661" name="tx661"/>
            <p:cNvSpPr/>
            <p:nvPr/>
          </p:nvSpPr>
          <p:spPr>
            <a:xfrm>
              <a:off x="8309269" y="22462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23</a:t>
              </a:r>
            </a:p>
          </p:txBody>
        </p:sp>
        <p:sp>
          <p:nvSpPr>
            <p:cNvPr id="662" name="tx662"/>
            <p:cNvSpPr/>
            <p:nvPr/>
          </p:nvSpPr>
          <p:spPr>
            <a:xfrm>
              <a:off x="8519682" y="20940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38</a:t>
              </a:r>
            </a:p>
          </p:txBody>
        </p:sp>
        <p:sp>
          <p:nvSpPr>
            <p:cNvPr id="663" name="tx663"/>
            <p:cNvSpPr/>
            <p:nvPr/>
          </p:nvSpPr>
          <p:spPr>
            <a:xfrm>
              <a:off x="8730095" y="20433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43</a:t>
              </a:r>
            </a:p>
          </p:txBody>
        </p:sp>
        <p:sp>
          <p:nvSpPr>
            <p:cNvPr id="664" name="tx664"/>
            <p:cNvSpPr/>
            <p:nvPr/>
          </p:nvSpPr>
          <p:spPr>
            <a:xfrm>
              <a:off x="8940507" y="20636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41</a:t>
              </a:r>
            </a:p>
          </p:txBody>
        </p:sp>
        <p:sp>
          <p:nvSpPr>
            <p:cNvPr id="665" name="rc665"/>
            <p:cNvSpPr/>
            <p:nvPr/>
          </p:nvSpPr>
          <p:spPr>
            <a:xfrm>
              <a:off x="7454234" y="2961495"/>
              <a:ext cx="1620176" cy="758823"/>
            </a:xfrm>
            <a:prstGeom prst="rect">
              <a:avLst/>
            </a:prstGeom>
            <a:solidFill>
              <a:srgbClr val="EBEBEB">
                <a:alpha val="100000"/>
              </a:srgbClr>
            </a:solidFill>
          </p:spPr>
          <p:txBody>
            <a:bodyPr/>
            <a:lstStyle/>
            <a:p/>
          </p:txBody>
        </p:sp>
        <p:sp>
          <p:nvSpPr>
            <p:cNvPr id="666" name="pl666"/>
            <p:cNvSpPr/>
            <p:nvPr/>
          </p:nvSpPr>
          <p:spPr>
            <a:xfrm>
              <a:off x="7454234" y="3559018"/>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667" name="pl667"/>
            <p:cNvSpPr/>
            <p:nvPr/>
          </p:nvSpPr>
          <p:spPr>
            <a:xfrm>
              <a:off x="7454234" y="3305400"/>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668" name="pl668"/>
            <p:cNvSpPr/>
            <p:nvPr/>
          </p:nvSpPr>
          <p:spPr>
            <a:xfrm>
              <a:off x="7454234" y="3051782"/>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669" name="pl669"/>
            <p:cNvSpPr/>
            <p:nvPr/>
          </p:nvSpPr>
          <p:spPr>
            <a:xfrm>
              <a:off x="7454234" y="3685826"/>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670" name="pl670"/>
            <p:cNvSpPr/>
            <p:nvPr/>
          </p:nvSpPr>
          <p:spPr>
            <a:xfrm>
              <a:off x="7454234" y="3432209"/>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671" name="pl671"/>
            <p:cNvSpPr/>
            <p:nvPr/>
          </p:nvSpPr>
          <p:spPr>
            <a:xfrm>
              <a:off x="7454234" y="3178591"/>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672" name="pl672"/>
            <p:cNvSpPr/>
            <p:nvPr/>
          </p:nvSpPr>
          <p:spPr>
            <a:xfrm>
              <a:off x="7527878"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73" name="pl673"/>
            <p:cNvSpPr/>
            <p:nvPr/>
          </p:nvSpPr>
          <p:spPr>
            <a:xfrm>
              <a:off x="7738291"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74" name="pl674"/>
            <p:cNvSpPr/>
            <p:nvPr/>
          </p:nvSpPr>
          <p:spPr>
            <a:xfrm>
              <a:off x="7948703"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75" name="pl675"/>
            <p:cNvSpPr/>
            <p:nvPr/>
          </p:nvSpPr>
          <p:spPr>
            <a:xfrm>
              <a:off x="8159116"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76" name="pl676"/>
            <p:cNvSpPr/>
            <p:nvPr/>
          </p:nvSpPr>
          <p:spPr>
            <a:xfrm>
              <a:off x="8369528"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77" name="pl677"/>
            <p:cNvSpPr/>
            <p:nvPr/>
          </p:nvSpPr>
          <p:spPr>
            <a:xfrm>
              <a:off x="8579941"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78" name="pl678"/>
            <p:cNvSpPr/>
            <p:nvPr/>
          </p:nvSpPr>
          <p:spPr>
            <a:xfrm>
              <a:off x="8790353"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79" name="pl679"/>
            <p:cNvSpPr/>
            <p:nvPr/>
          </p:nvSpPr>
          <p:spPr>
            <a:xfrm>
              <a:off x="9000766"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80" name="pl680"/>
            <p:cNvSpPr/>
            <p:nvPr/>
          </p:nvSpPr>
          <p:spPr>
            <a:xfrm>
              <a:off x="7527878" y="3574235"/>
              <a:ext cx="1472887" cy="40578"/>
            </a:xfrm>
            <a:custGeom>
              <a:avLst/>
              <a:pathLst>
                <a:path w="1472887" h="40578">
                  <a:moveTo>
                    <a:pt x="0" y="20289"/>
                  </a:moveTo>
                  <a:lnTo>
                    <a:pt x="210412" y="40578"/>
                  </a:lnTo>
                  <a:lnTo>
                    <a:pt x="420825" y="20289"/>
                  </a:lnTo>
                  <a:lnTo>
                    <a:pt x="631237" y="0"/>
                  </a:lnTo>
                  <a:lnTo>
                    <a:pt x="841650" y="0"/>
                  </a:lnTo>
                  <a:lnTo>
                    <a:pt x="1052062" y="10144"/>
                  </a:lnTo>
                  <a:lnTo>
                    <a:pt x="1262475" y="10144"/>
                  </a:lnTo>
                  <a:lnTo>
                    <a:pt x="1472887" y="10144"/>
                  </a:lnTo>
                </a:path>
              </a:pathLst>
            </a:custGeom>
            <a:ln w="20325" cap="flat">
              <a:solidFill>
                <a:srgbClr val="BEBEBE">
                  <a:alpha val="69803"/>
                </a:srgbClr>
              </a:solidFill>
              <a:prstDash val="solid"/>
              <a:round/>
            </a:ln>
          </p:spPr>
          <p:txBody>
            <a:bodyPr/>
            <a:lstStyle/>
            <a:p/>
          </p:txBody>
        </p:sp>
        <p:sp>
          <p:nvSpPr>
            <p:cNvPr id="681" name="pl681"/>
            <p:cNvSpPr/>
            <p:nvPr/>
          </p:nvSpPr>
          <p:spPr>
            <a:xfrm>
              <a:off x="7527878" y="3553945"/>
              <a:ext cx="1472887" cy="50723"/>
            </a:xfrm>
            <a:custGeom>
              <a:avLst/>
              <a:pathLst>
                <a:path w="1472887" h="50723">
                  <a:moveTo>
                    <a:pt x="0" y="0"/>
                  </a:moveTo>
                  <a:lnTo>
                    <a:pt x="210412" y="10144"/>
                  </a:lnTo>
                  <a:lnTo>
                    <a:pt x="420825" y="0"/>
                  </a:lnTo>
                  <a:lnTo>
                    <a:pt x="631237" y="0"/>
                  </a:lnTo>
                  <a:lnTo>
                    <a:pt x="841650" y="10144"/>
                  </a:lnTo>
                  <a:lnTo>
                    <a:pt x="1052062" y="30434"/>
                  </a:lnTo>
                  <a:lnTo>
                    <a:pt x="1262475" y="40578"/>
                  </a:lnTo>
                  <a:lnTo>
                    <a:pt x="1472887" y="50723"/>
                  </a:lnTo>
                </a:path>
              </a:pathLst>
            </a:custGeom>
            <a:ln w="40651" cap="flat">
              <a:solidFill>
                <a:srgbClr val="BEBEBE">
                  <a:alpha val="69803"/>
                </a:srgbClr>
              </a:solidFill>
              <a:prstDash val="solid"/>
              <a:round/>
            </a:ln>
          </p:spPr>
          <p:txBody>
            <a:bodyPr/>
            <a:lstStyle/>
            <a:p/>
          </p:txBody>
        </p:sp>
        <p:sp>
          <p:nvSpPr>
            <p:cNvPr id="682" name="pl682"/>
            <p:cNvSpPr/>
            <p:nvPr/>
          </p:nvSpPr>
          <p:spPr>
            <a:xfrm>
              <a:off x="7527878" y="3553945"/>
              <a:ext cx="1472887" cy="50723"/>
            </a:xfrm>
            <a:custGeom>
              <a:avLst/>
              <a:pathLst>
                <a:path w="1472887" h="50723">
                  <a:moveTo>
                    <a:pt x="0" y="0"/>
                  </a:moveTo>
                  <a:lnTo>
                    <a:pt x="210412" y="10144"/>
                  </a:lnTo>
                  <a:lnTo>
                    <a:pt x="420825" y="0"/>
                  </a:lnTo>
                  <a:lnTo>
                    <a:pt x="631237" y="0"/>
                  </a:lnTo>
                  <a:lnTo>
                    <a:pt x="841650" y="10144"/>
                  </a:lnTo>
                  <a:lnTo>
                    <a:pt x="1052062" y="30434"/>
                  </a:lnTo>
                  <a:lnTo>
                    <a:pt x="1262475" y="40578"/>
                  </a:lnTo>
                  <a:lnTo>
                    <a:pt x="1472887" y="50723"/>
                  </a:lnTo>
                </a:path>
              </a:pathLst>
            </a:custGeom>
            <a:ln w="35231" cap="flat">
              <a:solidFill>
                <a:srgbClr val="BEBEBE">
                  <a:alpha val="69803"/>
                </a:srgbClr>
              </a:solidFill>
              <a:prstDash val="solid"/>
              <a:round/>
            </a:ln>
          </p:spPr>
          <p:txBody>
            <a:bodyPr/>
            <a:lstStyle/>
            <a:p/>
          </p:txBody>
        </p:sp>
        <p:sp>
          <p:nvSpPr>
            <p:cNvPr id="683" name="pl683"/>
            <p:cNvSpPr/>
            <p:nvPr/>
          </p:nvSpPr>
          <p:spPr>
            <a:xfrm>
              <a:off x="7527878" y="3574235"/>
              <a:ext cx="1472887" cy="40578"/>
            </a:xfrm>
            <a:custGeom>
              <a:avLst/>
              <a:pathLst>
                <a:path w="1472887" h="40578">
                  <a:moveTo>
                    <a:pt x="0" y="20289"/>
                  </a:moveTo>
                  <a:lnTo>
                    <a:pt x="210412" y="40578"/>
                  </a:lnTo>
                  <a:lnTo>
                    <a:pt x="420825" y="20289"/>
                  </a:lnTo>
                  <a:lnTo>
                    <a:pt x="631237" y="0"/>
                  </a:lnTo>
                  <a:lnTo>
                    <a:pt x="841650" y="0"/>
                  </a:lnTo>
                  <a:lnTo>
                    <a:pt x="1052062" y="10144"/>
                  </a:lnTo>
                  <a:lnTo>
                    <a:pt x="1262475" y="10144"/>
                  </a:lnTo>
                  <a:lnTo>
                    <a:pt x="1472887" y="10144"/>
                  </a:lnTo>
                </a:path>
              </a:pathLst>
            </a:custGeom>
            <a:ln w="20325" cap="flat">
              <a:solidFill>
                <a:srgbClr val="6B6B6B">
                  <a:alpha val="100000"/>
                </a:srgbClr>
              </a:solidFill>
              <a:prstDash val="solid"/>
              <a:round/>
            </a:ln>
          </p:spPr>
          <p:txBody>
            <a:bodyPr/>
            <a:lstStyle/>
            <a:p/>
          </p:txBody>
        </p:sp>
        <p:sp>
          <p:nvSpPr>
            <p:cNvPr id="684" name="pl684"/>
            <p:cNvSpPr/>
            <p:nvPr/>
          </p:nvSpPr>
          <p:spPr>
            <a:xfrm>
              <a:off x="7527878" y="3553945"/>
              <a:ext cx="1472887" cy="50723"/>
            </a:xfrm>
            <a:custGeom>
              <a:avLst/>
              <a:pathLst>
                <a:path w="1472887" h="50723">
                  <a:moveTo>
                    <a:pt x="0" y="0"/>
                  </a:moveTo>
                  <a:lnTo>
                    <a:pt x="210412" y="10144"/>
                  </a:lnTo>
                  <a:lnTo>
                    <a:pt x="420825" y="0"/>
                  </a:lnTo>
                  <a:lnTo>
                    <a:pt x="631237" y="0"/>
                  </a:lnTo>
                  <a:lnTo>
                    <a:pt x="841650" y="10144"/>
                  </a:lnTo>
                  <a:lnTo>
                    <a:pt x="1052062" y="30434"/>
                  </a:lnTo>
                  <a:lnTo>
                    <a:pt x="1262475" y="40578"/>
                  </a:lnTo>
                  <a:lnTo>
                    <a:pt x="1472887" y="50723"/>
                  </a:lnTo>
                </a:path>
              </a:pathLst>
            </a:custGeom>
            <a:ln w="40651" cap="flat">
              <a:solidFill>
                <a:srgbClr val="000000">
                  <a:alpha val="100000"/>
                </a:srgbClr>
              </a:solidFill>
              <a:prstDash val="solid"/>
              <a:round/>
            </a:ln>
          </p:spPr>
          <p:txBody>
            <a:bodyPr/>
            <a:lstStyle/>
            <a:p/>
          </p:txBody>
        </p:sp>
        <p:sp>
          <p:nvSpPr>
            <p:cNvPr id="685" name="pl685"/>
            <p:cNvSpPr/>
            <p:nvPr/>
          </p:nvSpPr>
          <p:spPr>
            <a:xfrm>
              <a:off x="7527878" y="3553945"/>
              <a:ext cx="1472887" cy="50723"/>
            </a:xfrm>
            <a:custGeom>
              <a:avLst/>
              <a:pathLst>
                <a:path w="1472887" h="50723">
                  <a:moveTo>
                    <a:pt x="0" y="0"/>
                  </a:moveTo>
                  <a:lnTo>
                    <a:pt x="210412" y="10144"/>
                  </a:lnTo>
                  <a:lnTo>
                    <a:pt x="420825" y="0"/>
                  </a:lnTo>
                  <a:lnTo>
                    <a:pt x="631237" y="0"/>
                  </a:lnTo>
                  <a:lnTo>
                    <a:pt x="841650" y="10144"/>
                  </a:lnTo>
                  <a:lnTo>
                    <a:pt x="1052062" y="30434"/>
                  </a:lnTo>
                  <a:lnTo>
                    <a:pt x="1262475" y="40578"/>
                  </a:lnTo>
                  <a:lnTo>
                    <a:pt x="1472887" y="50723"/>
                  </a:lnTo>
                </a:path>
              </a:pathLst>
            </a:custGeom>
            <a:ln w="35231" cap="flat">
              <a:solidFill>
                <a:srgbClr val="F26A21">
                  <a:alpha val="100000"/>
                </a:srgbClr>
              </a:solidFill>
              <a:prstDash val="solid"/>
              <a:round/>
            </a:ln>
          </p:spPr>
          <p:txBody>
            <a:bodyPr/>
            <a:lstStyle/>
            <a:p/>
          </p:txBody>
        </p:sp>
        <p:sp>
          <p:nvSpPr>
            <p:cNvPr id="686" name="pl686"/>
            <p:cNvSpPr/>
            <p:nvPr/>
          </p:nvSpPr>
          <p:spPr>
            <a:xfrm>
              <a:off x="7454234" y="3685826"/>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687" name="tx687"/>
            <p:cNvSpPr/>
            <p:nvPr/>
          </p:nvSpPr>
          <p:spPr>
            <a:xfrm>
              <a:off x="7467619" y="33909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688" name="tx688"/>
            <p:cNvSpPr/>
            <p:nvPr/>
          </p:nvSpPr>
          <p:spPr>
            <a:xfrm>
              <a:off x="7678032" y="340106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689" name="tx689"/>
            <p:cNvSpPr/>
            <p:nvPr/>
          </p:nvSpPr>
          <p:spPr>
            <a:xfrm>
              <a:off x="7888444" y="33909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690" name="tx690"/>
            <p:cNvSpPr/>
            <p:nvPr/>
          </p:nvSpPr>
          <p:spPr>
            <a:xfrm>
              <a:off x="8098857" y="33909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691" name="tx691"/>
            <p:cNvSpPr/>
            <p:nvPr/>
          </p:nvSpPr>
          <p:spPr>
            <a:xfrm>
              <a:off x="8309269" y="340106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692" name="tx692"/>
            <p:cNvSpPr/>
            <p:nvPr/>
          </p:nvSpPr>
          <p:spPr>
            <a:xfrm>
              <a:off x="8519682" y="34213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693" name="tx693"/>
            <p:cNvSpPr/>
            <p:nvPr/>
          </p:nvSpPr>
          <p:spPr>
            <a:xfrm>
              <a:off x="8760224" y="343149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694" name="tx694"/>
            <p:cNvSpPr/>
            <p:nvPr/>
          </p:nvSpPr>
          <p:spPr>
            <a:xfrm>
              <a:off x="8970637" y="344164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695" name="rc695"/>
            <p:cNvSpPr/>
            <p:nvPr/>
          </p:nvSpPr>
          <p:spPr>
            <a:xfrm>
              <a:off x="7454234" y="4004760"/>
              <a:ext cx="1620176" cy="758823"/>
            </a:xfrm>
            <a:prstGeom prst="rect">
              <a:avLst/>
            </a:prstGeom>
            <a:solidFill>
              <a:srgbClr val="EBEBEB">
                <a:alpha val="100000"/>
              </a:srgbClr>
            </a:solidFill>
          </p:spPr>
          <p:txBody>
            <a:bodyPr/>
            <a:lstStyle/>
            <a:p/>
          </p:txBody>
        </p:sp>
        <p:sp>
          <p:nvSpPr>
            <p:cNvPr id="696" name="pl696"/>
            <p:cNvSpPr/>
            <p:nvPr/>
          </p:nvSpPr>
          <p:spPr>
            <a:xfrm>
              <a:off x="7454234" y="4602283"/>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697" name="pl697"/>
            <p:cNvSpPr/>
            <p:nvPr/>
          </p:nvSpPr>
          <p:spPr>
            <a:xfrm>
              <a:off x="7454234" y="4348665"/>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698" name="pl698"/>
            <p:cNvSpPr/>
            <p:nvPr/>
          </p:nvSpPr>
          <p:spPr>
            <a:xfrm>
              <a:off x="7454234" y="4095048"/>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699" name="pl699"/>
            <p:cNvSpPr/>
            <p:nvPr/>
          </p:nvSpPr>
          <p:spPr>
            <a:xfrm>
              <a:off x="7454234" y="4729092"/>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700" name="pl700"/>
            <p:cNvSpPr/>
            <p:nvPr/>
          </p:nvSpPr>
          <p:spPr>
            <a:xfrm>
              <a:off x="7454234" y="4475474"/>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701" name="pl701"/>
            <p:cNvSpPr/>
            <p:nvPr/>
          </p:nvSpPr>
          <p:spPr>
            <a:xfrm>
              <a:off x="7454234" y="4221857"/>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702" name="pl702"/>
            <p:cNvSpPr/>
            <p:nvPr/>
          </p:nvSpPr>
          <p:spPr>
            <a:xfrm>
              <a:off x="7527878"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03" name="pl703"/>
            <p:cNvSpPr/>
            <p:nvPr/>
          </p:nvSpPr>
          <p:spPr>
            <a:xfrm>
              <a:off x="7738291"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04" name="pl704"/>
            <p:cNvSpPr/>
            <p:nvPr/>
          </p:nvSpPr>
          <p:spPr>
            <a:xfrm>
              <a:off x="7948703"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05" name="pl705"/>
            <p:cNvSpPr/>
            <p:nvPr/>
          </p:nvSpPr>
          <p:spPr>
            <a:xfrm>
              <a:off x="8159116"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06" name="pl706"/>
            <p:cNvSpPr/>
            <p:nvPr/>
          </p:nvSpPr>
          <p:spPr>
            <a:xfrm>
              <a:off x="8369528"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07" name="pl707"/>
            <p:cNvSpPr/>
            <p:nvPr/>
          </p:nvSpPr>
          <p:spPr>
            <a:xfrm>
              <a:off x="8579941"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08" name="pl708"/>
            <p:cNvSpPr/>
            <p:nvPr/>
          </p:nvSpPr>
          <p:spPr>
            <a:xfrm>
              <a:off x="8790353"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09" name="pl709"/>
            <p:cNvSpPr/>
            <p:nvPr/>
          </p:nvSpPr>
          <p:spPr>
            <a:xfrm>
              <a:off x="9000766"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10" name="pl710"/>
            <p:cNvSpPr/>
            <p:nvPr/>
          </p:nvSpPr>
          <p:spPr>
            <a:xfrm>
              <a:off x="7527878" y="4617500"/>
              <a:ext cx="1472887" cy="40578"/>
            </a:xfrm>
            <a:custGeom>
              <a:avLst/>
              <a:pathLst>
                <a:path w="1472887" h="40578">
                  <a:moveTo>
                    <a:pt x="0" y="20289"/>
                  </a:moveTo>
                  <a:lnTo>
                    <a:pt x="210412" y="40578"/>
                  </a:lnTo>
                  <a:lnTo>
                    <a:pt x="420825" y="20289"/>
                  </a:lnTo>
                  <a:lnTo>
                    <a:pt x="631237" y="0"/>
                  </a:lnTo>
                  <a:lnTo>
                    <a:pt x="841650" y="0"/>
                  </a:lnTo>
                  <a:lnTo>
                    <a:pt x="1052062" y="10144"/>
                  </a:lnTo>
                  <a:lnTo>
                    <a:pt x="1262475" y="10144"/>
                  </a:lnTo>
                  <a:lnTo>
                    <a:pt x="1472887" y="10144"/>
                  </a:lnTo>
                </a:path>
              </a:pathLst>
            </a:custGeom>
            <a:ln w="20325" cap="flat">
              <a:solidFill>
                <a:srgbClr val="BEBEBE">
                  <a:alpha val="69803"/>
                </a:srgbClr>
              </a:solidFill>
              <a:prstDash val="solid"/>
              <a:round/>
            </a:ln>
          </p:spPr>
          <p:txBody>
            <a:bodyPr/>
            <a:lstStyle/>
            <a:p/>
          </p:txBody>
        </p:sp>
        <p:sp>
          <p:nvSpPr>
            <p:cNvPr id="711" name="pl711"/>
            <p:cNvSpPr/>
            <p:nvPr/>
          </p:nvSpPr>
          <p:spPr>
            <a:xfrm>
              <a:off x="7527878" y="4688513"/>
              <a:ext cx="1472887" cy="40578"/>
            </a:xfrm>
            <a:custGeom>
              <a:avLst/>
              <a:pathLst>
                <a:path w="1472887" h="40578">
                  <a:moveTo>
                    <a:pt x="0" y="40578"/>
                  </a:moveTo>
                  <a:lnTo>
                    <a:pt x="210412" y="40578"/>
                  </a:lnTo>
                  <a:lnTo>
                    <a:pt x="420825" y="30434"/>
                  </a:lnTo>
                  <a:lnTo>
                    <a:pt x="631237" y="0"/>
                  </a:lnTo>
                  <a:lnTo>
                    <a:pt x="841650" y="30434"/>
                  </a:lnTo>
                  <a:lnTo>
                    <a:pt x="1052062" y="40578"/>
                  </a:lnTo>
                  <a:lnTo>
                    <a:pt x="1262475" y="40578"/>
                  </a:lnTo>
                  <a:lnTo>
                    <a:pt x="1472887" y="40578"/>
                  </a:lnTo>
                </a:path>
              </a:pathLst>
            </a:custGeom>
            <a:ln w="40651" cap="flat">
              <a:solidFill>
                <a:srgbClr val="BEBEBE">
                  <a:alpha val="69803"/>
                </a:srgbClr>
              </a:solidFill>
              <a:prstDash val="solid"/>
              <a:round/>
            </a:ln>
          </p:spPr>
          <p:txBody>
            <a:bodyPr/>
            <a:lstStyle/>
            <a:p/>
          </p:txBody>
        </p:sp>
        <p:sp>
          <p:nvSpPr>
            <p:cNvPr id="712" name="pl712"/>
            <p:cNvSpPr/>
            <p:nvPr/>
          </p:nvSpPr>
          <p:spPr>
            <a:xfrm>
              <a:off x="7527878" y="4688513"/>
              <a:ext cx="1472887" cy="40578"/>
            </a:xfrm>
            <a:custGeom>
              <a:avLst/>
              <a:pathLst>
                <a:path w="1472887" h="40578">
                  <a:moveTo>
                    <a:pt x="0" y="40578"/>
                  </a:moveTo>
                  <a:lnTo>
                    <a:pt x="210412" y="40578"/>
                  </a:lnTo>
                  <a:lnTo>
                    <a:pt x="420825" y="30434"/>
                  </a:lnTo>
                  <a:lnTo>
                    <a:pt x="631237" y="0"/>
                  </a:lnTo>
                  <a:lnTo>
                    <a:pt x="841650" y="30434"/>
                  </a:lnTo>
                  <a:lnTo>
                    <a:pt x="1052062" y="40578"/>
                  </a:lnTo>
                  <a:lnTo>
                    <a:pt x="1262475" y="40578"/>
                  </a:lnTo>
                  <a:lnTo>
                    <a:pt x="1472887" y="40578"/>
                  </a:lnTo>
                </a:path>
              </a:pathLst>
            </a:custGeom>
            <a:ln w="35231" cap="flat">
              <a:solidFill>
                <a:srgbClr val="BEBEBE">
                  <a:alpha val="69803"/>
                </a:srgbClr>
              </a:solidFill>
              <a:prstDash val="solid"/>
              <a:round/>
            </a:ln>
          </p:spPr>
          <p:txBody>
            <a:bodyPr/>
            <a:lstStyle/>
            <a:p/>
          </p:txBody>
        </p:sp>
        <p:sp>
          <p:nvSpPr>
            <p:cNvPr id="713" name="pl713"/>
            <p:cNvSpPr/>
            <p:nvPr/>
          </p:nvSpPr>
          <p:spPr>
            <a:xfrm>
              <a:off x="7527878" y="4617500"/>
              <a:ext cx="1472887" cy="40578"/>
            </a:xfrm>
            <a:custGeom>
              <a:avLst/>
              <a:pathLst>
                <a:path w="1472887" h="40578">
                  <a:moveTo>
                    <a:pt x="0" y="20289"/>
                  </a:moveTo>
                  <a:lnTo>
                    <a:pt x="210412" y="40578"/>
                  </a:lnTo>
                  <a:lnTo>
                    <a:pt x="420825" y="20289"/>
                  </a:lnTo>
                  <a:lnTo>
                    <a:pt x="631237" y="0"/>
                  </a:lnTo>
                  <a:lnTo>
                    <a:pt x="841650" y="0"/>
                  </a:lnTo>
                  <a:lnTo>
                    <a:pt x="1052062" y="10144"/>
                  </a:lnTo>
                  <a:lnTo>
                    <a:pt x="1262475" y="10144"/>
                  </a:lnTo>
                  <a:lnTo>
                    <a:pt x="1472887" y="10144"/>
                  </a:lnTo>
                </a:path>
              </a:pathLst>
            </a:custGeom>
            <a:ln w="20325" cap="flat">
              <a:solidFill>
                <a:srgbClr val="6B6B6B">
                  <a:alpha val="100000"/>
                </a:srgbClr>
              </a:solidFill>
              <a:prstDash val="solid"/>
              <a:round/>
            </a:ln>
          </p:spPr>
          <p:txBody>
            <a:bodyPr/>
            <a:lstStyle/>
            <a:p/>
          </p:txBody>
        </p:sp>
        <p:sp>
          <p:nvSpPr>
            <p:cNvPr id="714" name="pl714"/>
            <p:cNvSpPr/>
            <p:nvPr/>
          </p:nvSpPr>
          <p:spPr>
            <a:xfrm>
              <a:off x="7527878" y="4688513"/>
              <a:ext cx="1472887" cy="40578"/>
            </a:xfrm>
            <a:custGeom>
              <a:avLst/>
              <a:pathLst>
                <a:path w="1472887" h="40578">
                  <a:moveTo>
                    <a:pt x="0" y="40578"/>
                  </a:moveTo>
                  <a:lnTo>
                    <a:pt x="210412" y="40578"/>
                  </a:lnTo>
                  <a:lnTo>
                    <a:pt x="420825" y="30434"/>
                  </a:lnTo>
                  <a:lnTo>
                    <a:pt x="631237" y="0"/>
                  </a:lnTo>
                  <a:lnTo>
                    <a:pt x="841650" y="30434"/>
                  </a:lnTo>
                  <a:lnTo>
                    <a:pt x="1052062" y="40578"/>
                  </a:lnTo>
                  <a:lnTo>
                    <a:pt x="1262475" y="40578"/>
                  </a:lnTo>
                  <a:lnTo>
                    <a:pt x="1472887" y="40578"/>
                  </a:lnTo>
                </a:path>
              </a:pathLst>
            </a:custGeom>
            <a:ln w="40651" cap="flat">
              <a:solidFill>
                <a:srgbClr val="000000">
                  <a:alpha val="100000"/>
                </a:srgbClr>
              </a:solidFill>
              <a:prstDash val="solid"/>
              <a:round/>
            </a:ln>
          </p:spPr>
          <p:txBody>
            <a:bodyPr/>
            <a:lstStyle/>
            <a:p/>
          </p:txBody>
        </p:sp>
        <p:sp>
          <p:nvSpPr>
            <p:cNvPr id="715" name="pl715"/>
            <p:cNvSpPr/>
            <p:nvPr/>
          </p:nvSpPr>
          <p:spPr>
            <a:xfrm>
              <a:off x="7527878" y="4688513"/>
              <a:ext cx="1472887" cy="40578"/>
            </a:xfrm>
            <a:custGeom>
              <a:avLst/>
              <a:pathLst>
                <a:path w="1472887" h="40578">
                  <a:moveTo>
                    <a:pt x="0" y="40578"/>
                  </a:moveTo>
                  <a:lnTo>
                    <a:pt x="210412" y="40578"/>
                  </a:lnTo>
                  <a:lnTo>
                    <a:pt x="420825" y="30434"/>
                  </a:lnTo>
                  <a:lnTo>
                    <a:pt x="631237" y="0"/>
                  </a:lnTo>
                  <a:lnTo>
                    <a:pt x="841650" y="30434"/>
                  </a:lnTo>
                  <a:lnTo>
                    <a:pt x="1052062" y="40578"/>
                  </a:lnTo>
                  <a:lnTo>
                    <a:pt x="1262475" y="40578"/>
                  </a:lnTo>
                  <a:lnTo>
                    <a:pt x="1472887" y="40578"/>
                  </a:lnTo>
                </a:path>
              </a:pathLst>
            </a:custGeom>
            <a:ln w="35231" cap="flat">
              <a:solidFill>
                <a:srgbClr val="F26A21">
                  <a:alpha val="100000"/>
                </a:srgbClr>
              </a:solidFill>
              <a:prstDash val="solid"/>
              <a:round/>
            </a:ln>
          </p:spPr>
          <p:txBody>
            <a:bodyPr/>
            <a:lstStyle/>
            <a:p/>
          </p:txBody>
        </p:sp>
        <p:sp>
          <p:nvSpPr>
            <p:cNvPr id="716" name="pl716"/>
            <p:cNvSpPr/>
            <p:nvPr/>
          </p:nvSpPr>
          <p:spPr>
            <a:xfrm>
              <a:off x="7454234" y="4729092"/>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717" name="tx717"/>
            <p:cNvSpPr/>
            <p:nvPr/>
          </p:nvSpPr>
          <p:spPr>
            <a:xfrm>
              <a:off x="7497749" y="456606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718" name="tx718"/>
            <p:cNvSpPr/>
            <p:nvPr/>
          </p:nvSpPr>
          <p:spPr>
            <a:xfrm>
              <a:off x="7708161" y="456606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719" name="tx719"/>
            <p:cNvSpPr/>
            <p:nvPr/>
          </p:nvSpPr>
          <p:spPr>
            <a:xfrm>
              <a:off x="7918574" y="455591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720" name="tx720"/>
            <p:cNvSpPr/>
            <p:nvPr/>
          </p:nvSpPr>
          <p:spPr>
            <a:xfrm>
              <a:off x="8128986" y="452548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721" name="tx721"/>
            <p:cNvSpPr/>
            <p:nvPr/>
          </p:nvSpPr>
          <p:spPr>
            <a:xfrm>
              <a:off x="8339399" y="455591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722" name="tx722"/>
            <p:cNvSpPr/>
            <p:nvPr/>
          </p:nvSpPr>
          <p:spPr>
            <a:xfrm>
              <a:off x="8549811" y="456606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723" name="tx723"/>
            <p:cNvSpPr/>
            <p:nvPr/>
          </p:nvSpPr>
          <p:spPr>
            <a:xfrm>
              <a:off x="8760224" y="456606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724" name="tx724"/>
            <p:cNvSpPr/>
            <p:nvPr/>
          </p:nvSpPr>
          <p:spPr>
            <a:xfrm>
              <a:off x="8970637" y="456606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725" name="tx725"/>
            <p:cNvSpPr/>
            <p:nvPr/>
          </p:nvSpPr>
          <p:spPr>
            <a:xfrm>
              <a:off x="1343639" y="4900594"/>
              <a:ext cx="32324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Sudan</a:t>
              </a:r>
            </a:p>
          </p:txBody>
        </p:sp>
        <p:sp>
          <p:nvSpPr>
            <p:cNvPr id="726" name="tx726"/>
            <p:cNvSpPr/>
            <p:nvPr/>
          </p:nvSpPr>
          <p:spPr>
            <a:xfrm>
              <a:off x="3067740" y="4900594"/>
              <a:ext cx="25456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Syria</a:t>
              </a:r>
            </a:p>
          </p:txBody>
        </p:sp>
        <p:sp>
          <p:nvSpPr>
            <p:cNvPr id="727" name="tx727"/>
            <p:cNvSpPr/>
            <p:nvPr/>
          </p:nvSpPr>
          <p:spPr>
            <a:xfrm>
              <a:off x="4692264" y="4900594"/>
              <a:ext cx="38505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Ukraine</a:t>
              </a:r>
            </a:p>
          </p:txBody>
        </p:sp>
        <p:sp>
          <p:nvSpPr>
            <p:cNvPr id="728" name="tx728"/>
            <p:cNvSpPr/>
            <p:nvPr/>
          </p:nvSpPr>
          <p:spPr>
            <a:xfrm>
              <a:off x="6402603" y="4900594"/>
              <a:ext cx="34390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Yemen</a:t>
              </a:r>
            </a:p>
          </p:txBody>
        </p:sp>
        <p:sp>
          <p:nvSpPr>
            <p:cNvPr id="729" name="tx729"/>
            <p:cNvSpPr/>
            <p:nvPr/>
          </p:nvSpPr>
          <p:spPr>
            <a:xfrm>
              <a:off x="1328277" y="3857329"/>
              <a:ext cx="35396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Nigeria</a:t>
              </a:r>
            </a:p>
          </p:txBody>
        </p:sp>
        <p:sp>
          <p:nvSpPr>
            <p:cNvPr id="730" name="tx730"/>
            <p:cNvSpPr/>
            <p:nvPr/>
          </p:nvSpPr>
          <p:spPr>
            <a:xfrm>
              <a:off x="2710347" y="3857329"/>
              <a:ext cx="96935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Papua New Guinea</a:t>
              </a:r>
            </a:p>
          </p:txBody>
        </p:sp>
        <p:sp>
          <p:nvSpPr>
            <p:cNvPr id="731" name="tx731"/>
            <p:cNvSpPr/>
            <p:nvPr/>
          </p:nvSpPr>
          <p:spPr>
            <a:xfrm>
              <a:off x="4682937" y="3857329"/>
              <a:ext cx="40370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Somalia</a:t>
              </a:r>
            </a:p>
          </p:txBody>
        </p:sp>
        <p:sp>
          <p:nvSpPr>
            <p:cNvPr id="732" name="tx732"/>
            <p:cNvSpPr/>
            <p:nvPr/>
          </p:nvSpPr>
          <p:spPr>
            <a:xfrm>
              <a:off x="6251316" y="3857329"/>
              <a:ext cx="64648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South Sudan</a:t>
              </a:r>
            </a:p>
          </p:txBody>
        </p:sp>
        <p:sp>
          <p:nvSpPr>
            <p:cNvPr id="733" name="tx733"/>
            <p:cNvSpPr/>
            <p:nvPr/>
          </p:nvSpPr>
          <p:spPr>
            <a:xfrm>
              <a:off x="7826187" y="3857329"/>
              <a:ext cx="87626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State of Palestine</a:t>
              </a:r>
            </a:p>
          </p:txBody>
        </p:sp>
        <p:sp>
          <p:nvSpPr>
            <p:cNvPr id="734" name="tx734"/>
            <p:cNvSpPr/>
            <p:nvPr/>
          </p:nvSpPr>
          <p:spPr>
            <a:xfrm>
              <a:off x="1371665" y="2814063"/>
              <a:ext cx="26718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Libya</a:t>
              </a:r>
            </a:p>
          </p:txBody>
        </p:sp>
        <p:sp>
          <p:nvSpPr>
            <p:cNvPr id="735" name="tx735"/>
            <p:cNvSpPr/>
            <p:nvPr/>
          </p:nvSpPr>
          <p:spPr>
            <a:xfrm>
              <a:off x="3092612" y="2814063"/>
              <a:ext cx="20482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Mali</a:t>
              </a:r>
            </a:p>
          </p:txBody>
        </p:sp>
        <p:sp>
          <p:nvSpPr>
            <p:cNvPr id="736" name="tx736"/>
            <p:cNvSpPr/>
            <p:nvPr/>
          </p:nvSpPr>
          <p:spPr>
            <a:xfrm>
              <a:off x="4564842" y="2814063"/>
              <a:ext cx="63989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Mozambique</a:t>
              </a:r>
            </a:p>
          </p:txBody>
        </p:sp>
        <p:sp>
          <p:nvSpPr>
            <p:cNvPr id="737" name="tx737"/>
            <p:cNvSpPr/>
            <p:nvPr/>
          </p:nvSpPr>
          <p:spPr>
            <a:xfrm>
              <a:off x="6341659" y="2814063"/>
              <a:ext cx="46579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Myanmar</a:t>
              </a:r>
            </a:p>
          </p:txBody>
        </p:sp>
        <p:sp>
          <p:nvSpPr>
            <p:cNvPr id="738" name="tx738"/>
            <p:cNvSpPr/>
            <p:nvPr/>
          </p:nvSpPr>
          <p:spPr>
            <a:xfrm>
              <a:off x="8130820" y="2814063"/>
              <a:ext cx="26700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Niger</a:t>
              </a:r>
            </a:p>
          </p:txBody>
        </p:sp>
        <p:sp>
          <p:nvSpPr>
            <p:cNvPr id="739" name="tx739"/>
            <p:cNvSpPr/>
            <p:nvPr/>
          </p:nvSpPr>
          <p:spPr>
            <a:xfrm>
              <a:off x="1303314" y="1770798"/>
              <a:ext cx="40389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Ethiopia</a:t>
              </a:r>
            </a:p>
          </p:txBody>
        </p:sp>
        <p:sp>
          <p:nvSpPr>
            <p:cNvPr id="740" name="tx740"/>
            <p:cNvSpPr/>
            <p:nvPr/>
          </p:nvSpPr>
          <p:spPr>
            <a:xfrm>
              <a:off x="3083285" y="1770798"/>
              <a:ext cx="2234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Haiti</a:t>
              </a:r>
            </a:p>
          </p:txBody>
        </p:sp>
        <p:sp>
          <p:nvSpPr>
            <p:cNvPr id="741" name="tx741"/>
            <p:cNvSpPr/>
            <p:nvPr/>
          </p:nvSpPr>
          <p:spPr>
            <a:xfrm>
              <a:off x="4788459" y="1770798"/>
              <a:ext cx="19266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Iran</a:t>
              </a:r>
            </a:p>
          </p:txBody>
        </p:sp>
        <p:sp>
          <p:nvSpPr>
            <p:cNvPr id="742" name="tx742"/>
            <p:cNvSpPr/>
            <p:nvPr/>
          </p:nvSpPr>
          <p:spPr>
            <a:xfrm>
              <a:off x="6478224" y="1770798"/>
              <a:ext cx="19266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Iraq</a:t>
              </a:r>
            </a:p>
          </p:txBody>
        </p:sp>
        <p:sp>
          <p:nvSpPr>
            <p:cNvPr id="743" name="tx743"/>
            <p:cNvSpPr/>
            <p:nvPr/>
          </p:nvSpPr>
          <p:spPr>
            <a:xfrm>
              <a:off x="8046695" y="1770798"/>
              <a:ext cx="43525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Lebanon</a:t>
              </a:r>
            </a:p>
          </p:txBody>
        </p:sp>
        <p:sp>
          <p:nvSpPr>
            <p:cNvPr id="744" name="tx744"/>
            <p:cNvSpPr/>
            <p:nvPr/>
          </p:nvSpPr>
          <p:spPr>
            <a:xfrm>
              <a:off x="1210045" y="727533"/>
              <a:ext cx="59042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Afghanistan</a:t>
              </a:r>
            </a:p>
          </p:txBody>
        </p:sp>
        <p:sp>
          <p:nvSpPr>
            <p:cNvPr id="745" name="tx745"/>
            <p:cNvSpPr/>
            <p:nvPr/>
          </p:nvSpPr>
          <p:spPr>
            <a:xfrm>
              <a:off x="2865795" y="727533"/>
              <a:ext cx="65845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Burkina Faso</a:t>
              </a:r>
            </a:p>
          </p:txBody>
        </p:sp>
        <p:sp>
          <p:nvSpPr>
            <p:cNvPr id="746" name="tx746"/>
            <p:cNvSpPr/>
            <p:nvPr/>
          </p:nvSpPr>
          <p:spPr>
            <a:xfrm>
              <a:off x="4623867" y="727533"/>
              <a:ext cx="52184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Cameroon</a:t>
              </a:r>
            </a:p>
          </p:txBody>
        </p:sp>
        <p:sp>
          <p:nvSpPr>
            <p:cNvPr id="747" name="tx747"/>
            <p:cNvSpPr/>
            <p:nvPr/>
          </p:nvSpPr>
          <p:spPr>
            <a:xfrm>
              <a:off x="6456644" y="727533"/>
              <a:ext cx="23582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CAR</a:t>
              </a:r>
            </a:p>
          </p:txBody>
        </p:sp>
        <p:sp>
          <p:nvSpPr>
            <p:cNvPr id="748" name="tx748"/>
            <p:cNvSpPr/>
            <p:nvPr/>
          </p:nvSpPr>
          <p:spPr>
            <a:xfrm>
              <a:off x="8099639" y="727533"/>
              <a:ext cx="32936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Congo</a:t>
              </a:r>
            </a:p>
          </p:txBody>
        </p:sp>
        <p:sp>
          <p:nvSpPr>
            <p:cNvPr id="749" name="pl749"/>
            <p:cNvSpPr/>
            <p:nvPr/>
          </p:nvSpPr>
          <p:spPr>
            <a:xfrm>
              <a:off x="76881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50" name="pl750"/>
            <p:cNvSpPr/>
            <p:nvPr/>
          </p:nvSpPr>
          <p:spPr>
            <a:xfrm>
              <a:off x="97922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51" name="pl751"/>
            <p:cNvSpPr/>
            <p:nvPr/>
          </p:nvSpPr>
          <p:spPr>
            <a:xfrm>
              <a:off x="1189640"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52" name="pl752"/>
            <p:cNvSpPr/>
            <p:nvPr/>
          </p:nvSpPr>
          <p:spPr>
            <a:xfrm>
              <a:off x="140005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53" name="pl753"/>
            <p:cNvSpPr/>
            <p:nvPr/>
          </p:nvSpPr>
          <p:spPr>
            <a:xfrm>
              <a:off x="161046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54" name="pl754"/>
            <p:cNvSpPr/>
            <p:nvPr/>
          </p:nvSpPr>
          <p:spPr>
            <a:xfrm>
              <a:off x="182087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55" name="pl755"/>
            <p:cNvSpPr/>
            <p:nvPr/>
          </p:nvSpPr>
          <p:spPr>
            <a:xfrm>
              <a:off x="2031290"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56" name="pl756"/>
            <p:cNvSpPr/>
            <p:nvPr/>
          </p:nvSpPr>
          <p:spPr>
            <a:xfrm>
              <a:off x="224170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57" name="tx757"/>
            <p:cNvSpPr/>
            <p:nvPr/>
          </p:nvSpPr>
          <p:spPr>
            <a:xfrm rot="-5400000">
              <a:off x="644457"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758" name="tx758"/>
            <p:cNvSpPr/>
            <p:nvPr/>
          </p:nvSpPr>
          <p:spPr>
            <a:xfrm rot="-5400000">
              <a:off x="854869"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759" name="tx759"/>
            <p:cNvSpPr/>
            <p:nvPr/>
          </p:nvSpPr>
          <p:spPr>
            <a:xfrm rot="-5400000">
              <a:off x="106528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760" name="tx760"/>
            <p:cNvSpPr/>
            <p:nvPr/>
          </p:nvSpPr>
          <p:spPr>
            <a:xfrm rot="-5400000">
              <a:off x="127569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761" name="tx761"/>
            <p:cNvSpPr/>
            <p:nvPr/>
          </p:nvSpPr>
          <p:spPr>
            <a:xfrm rot="-5400000">
              <a:off x="1486107"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762" name="tx762"/>
            <p:cNvSpPr/>
            <p:nvPr/>
          </p:nvSpPr>
          <p:spPr>
            <a:xfrm rot="-5400000">
              <a:off x="1696519"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763" name="tx763"/>
            <p:cNvSpPr/>
            <p:nvPr/>
          </p:nvSpPr>
          <p:spPr>
            <a:xfrm rot="-5400000">
              <a:off x="190693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764" name="tx764"/>
            <p:cNvSpPr/>
            <p:nvPr/>
          </p:nvSpPr>
          <p:spPr>
            <a:xfrm rot="-5400000">
              <a:off x="2117345"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765" name="pl765"/>
            <p:cNvSpPr/>
            <p:nvPr/>
          </p:nvSpPr>
          <p:spPr>
            <a:xfrm>
              <a:off x="2458581"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66" name="pl766"/>
            <p:cNvSpPr/>
            <p:nvPr/>
          </p:nvSpPr>
          <p:spPr>
            <a:xfrm>
              <a:off x="266899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67" name="pl767"/>
            <p:cNvSpPr/>
            <p:nvPr/>
          </p:nvSpPr>
          <p:spPr>
            <a:xfrm>
              <a:off x="2879406"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68" name="pl768"/>
            <p:cNvSpPr/>
            <p:nvPr/>
          </p:nvSpPr>
          <p:spPr>
            <a:xfrm>
              <a:off x="308981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69" name="pl769"/>
            <p:cNvSpPr/>
            <p:nvPr/>
          </p:nvSpPr>
          <p:spPr>
            <a:xfrm>
              <a:off x="3300231"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70" name="pl770"/>
            <p:cNvSpPr/>
            <p:nvPr/>
          </p:nvSpPr>
          <p:spPr>
            <a:xfrm>
              <a:off x="3510644"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71" name="pl771"/>
            <p:cNvSpPr/>
            <p:nvPr/>
          </p:nvSpPr>
          <p:spPr>
            <a:xfrm>
              <a:off x="3721056"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72" name="pl772"/>
            <p:cNvSpPr/>
            <p:nvPr/>
          </p:nvSpPr>
          <p:spPr>
            <a:xfrm>
              <a:off x="3931469"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73" name="tx773"/>
            <p:cNvSpPr/>
            <p:nvPr/>
          </p:nvSpPr>
          <p:spPr>
            <a:xfrm rot="-5400000">
              <a:off x="233422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774" name="tx774"/>
            <p:cNvSpPr/>
            <p:nvPr/>
          </p:nvSpPr>
          <p:spPr>
            <a:xfrm rot="-5400000">
              <a:off x="2544635"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775" name="tx775"/>
            <p:cNvSpPr/>
            <p:nvPr/>
          </p:nvSpPr>
          <p:spPr>
            <a:xfrm rot="-5400000">
              <a:off x="275504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776" name="tx776"/>
            <p:cNvSpPr/>
            <p:nvPr/>
          </p:nvSpPr>
          <p:spPr>
            <a:xfrm rot="-5400000">
              <a:off x="296546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777" name="tx777"/>
            <p:cNvSpPr/>
            <p:nvPr/>
          </p:nvSpPr>
          <p:spPr>
            <a:xfrm rot="-5400000">
              <a:off x="3175873"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778" name="tx778"/>
            <p:cNvSpPr/>
            <p:nvPr/>
          </p:nvSpPr>
          <p:spPr>
            <a:xfrm rot="-5400000">
              <a:off x="3386285"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779" name="tx779"/>
            <p:cNvSpPr/>
            <p:nvPr/>
          </p:nvSpPr>
          <p:spPr>
            <a:xfrm rot="-5400000">
              <a:off x="359669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780" name="tx780"/>
            <p:cNvSpPr/>
            <p:nvPr/>
          </p:nvSpPr>
          <p:spPr>
            <a:xfrm rot="-5400000">
              <a:off x="380711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781" name="pl781"/>
            <p:cNvSpPr/>
            <p:nvPr/>
          </p:nvSpPr>
          <p:spPr>
            <a:xfrm>
              <a:off x="414834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82" name="pl782"/>
            <p:cNvSpPr/>
            <p:nvPr/>
          </p:nvSpPr>
          <p:spPr>
            <a:xfrm>
              <a:off x="4358759"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83" name="pl783"/>
            <p:cNvSpPr/>
            <p:nvPr/>
          </p:nvSpPr>
          <p:spPr>
            <a:xfrm>
              <a:off x="456917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84" name="pl784"/>
            <p:cNvSpPr/>
            <p:nvPr/>
          </p:nvSpPr>
          <p:spPr>
            <a:xfrm>
              <a:off x="4779584"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85" name="pl785"/>
            <p:cNvSpPr/>
            <p:nvPr/>
          </p:nvSpPr>
          <p:spPr>
            <a:xfrm>
              <a:off x="498999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86" name="pl786"/>
            <p:cNvSpPr/>
            <p:nvPr/>
          </p:nvSpPr>
          <p:spPr>
            <a:xfrm>
              <a:off x="5200409"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87" name="pl787"/>
            <p:cNvSpPr/>
            <p:nvPr/>
          </p:nvSpPr>
          <p:spPr>
            <a:xfrm>
              <a:off x="541082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88" name="pl788"/>
            <p:cNvSpPr/>
            <p:nvPr/>
          </p:nvSpPr>
          <p:spPr>
            <a:xfrm>
              <a:off x="562123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89" name="tx789"/>
            <p:cNvSpPr/>
            <p:nvPr/>
          </p:nvSpPr>
          <p:spPr>
            <a:xfrm rot="-5400000">
              <a:off x="402398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790" name="tx790"/>
            <p:cNvSpPr/>
            <p:nvPr/>
          </p:nvSpPr>
          <p:spPr>
            <a:xfrm rot="-5400000">
              <a:off x="4234401"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791" name="tx791"/>
            <p:cNvSpPr/>
            <p:nvPr/>
          </p:nvSpPr>
          <p:spPr>
            <a:xfrm rot="-5400000">
              <a:off x="4444813"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792" name="tx792"/>
            <p:cNvSpPr/>
            <p:nvPr/>
          </p:nvSpPr>
          <p:spPr>
            <a:xfrm rot="-5400000">
              <a:off x="465522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793" name="tx793"/>
            <p:cNvSpPr/>
            <p:nvPr/>
          </p:nvSpPr>
          <p:spPr>
            <a:xfrm rot="-5400000">
              <a:off x="486563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794" name="tx794"/>
            <p:cNvSpPr/>
            <p:nvPr/>
          </p:nvSpPr>
          <p:spPr>
            <a:xfrm rot="-5400000">
              <a:off x="5076051"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795" name="tx795"/>
            <p:cNvSpPr/>
            <p:nvPr/>
          </p:nvSpPr>
          <p:spPr>
            <a:xfrm rot="-5400000">
              <a:off x="528646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796" name="tx796"/>
            <p:cNvSpPr/>
            <p:nvPr/>
          </p:nvSpPr>
          <p:spPr>
            <a:xfrm rot="-5400000">
              <a:off x="549687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797" name="pl797"/>
            <p:cNvSpPr/>
            <p:nvPr/>
          </p:nvSpPr>
          <p:spPr>
            <a:xfrm>
              <a:off x="583811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98" name="pl798"/>
            <p:cNvSpPr/>
            <p:nvPr/>
          </p:nvSpPr>
          <p:spPr>
            <a:xfrm>
              <a:off x="604852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99" name="pl799"/>
            <p:cNvSpPr/>
            <p:nvPr/>
          </p:nvSpPr>
          <p:spPr>
            <a:xfrm>
              <a:off x="625893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800" name="pl800"/>
            <p:cNvSpPr/>
            <p:nvPr/>
          </p:nvSpPr>
          <p:spPr>
            <a:xfrm>
              <a:off x="6469350"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801" name="pl801"/>
            <p:cNvSpPr/>
            <p:nvPr/>
          </p:nvSpPr>
          <p:spPr>
            <a:xfrm>
              <a:off x="667976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802" name="pl802"/>
            <p:cNvSpPr/>
            <p:nvPr/>
          </p:nvSpPr>
          <p:spPr>
            <a:xfrm>
              <a:off x="689017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803" name="pl803"/>
            <p:cNvSpPr/>
            <p:nvPr/>
          </p:nvSpPr>
          <p:spPr>
            <a:xfrm>
              <a:off x="710058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804" name="pl804"/>
            <p:cNvSpPr/>
            <p:nvPr/>
          </p:nvSpPr>
          <p:spPr>
            <a:xfrm>
              <a:off x="7311000"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805" name="tx805"/>
            <p:cNvSpPr/>
            <p:nvPr/>
          </p:nvSpPr>
          <p:spPr>
            <a:xfrm rot="-5400000">
              <a:off x="571375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806" name="tx806"/>
            <p:cNvSpPr/>
            <p:nvPr/>
          </p:nvSpPr>
          <p:spPr>
            <a:xfrm rot="-5400000">
              <a:off x="5924167"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807" name="tx807"/>
            <p:cNvSpPr/>
            <p:nvPr/>
          </p:nvSpPr>
          <p:spPr>
            <a:xfrm rot="-5400000">
              <a:off x="6134579"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808" name="tx808"/>
            <p:cNvSpPr/>
            <p:nvPr/>
          </p:nvSpPr>
          <p:spPr>
            <a:xfrm rot="-5400000">
              <a:off x="634499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809" name="tx809"/>
            <p:cNvSpPr/>
            <p:nvPr/>
          </p:nvSpPr>
          <p:spPr>
            <a:xfrm rot="-5400000">
              <a:off x="655540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810" name="tx810"/>
            <p:cNvSpPr/>
            <p:nvPr/>
          </p:nvSpPr>
          <p:spPr>
            <a:xfrm rot="-5400000">
              <a:off x="6765817"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811" name="tx811"/>
            <p:cNvSpPr/>
            <p:nvPr/>
          </p:nvSpPr>
          <p:spPr>
            <a:xfrm rot="-5400000">
              <a:off x="6976229"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812" name="tx812"/>
            <p:cNvSpPr/>
            <p:nvPr/>
          </p:nvSpPr>
          <p:spPr>
            <a:xfrm rot="-5400000">
              <a:off x="718664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813" name="pl813"/>
            <p:cNvSpPr/>
            <p:nvPr/>
          </p:nvSpPr>
          <p:spPr>
            <a:xfrm>
              <a:off x="7527878"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814" name="pl814"/>
            <p:cNvSpPr/>
            <p:nvPr/>
          </p:nvSpPr>
          <p:spPr>
            <a:xfrm>
              <a:off x="7738291"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815" name="pl815"/>
            <p:cNvSpPr/>
            <p:nvPr/>
          </p:nvSpPr>
          <p:spPr>
            <a:xfrm>
              <a:off x="7948703"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816" name="pl816"/>
            <p:cNvSpPr/>
            <p:nvPr/>
          </p:nvSpPr>
          <p:spPr>
            <a:xfrm>
              <a:off x="8159116"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817" name="pl817"/>
            <p:cNvSpPr/>
            <p:nvPr/>
          </p:nvSpPr>
          <p:spPr>
            <a:xfrm>
              <a:off x="8369528"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818" name="pl818"/>
            <p:cNvSpPr/>
            <p:nvPr/>
          </p:nvSpPr>
          <p:spPr>
            <a:xfrm>
              <a:off x="8579941"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819" name="pl819"/>
            <p:cNvSpPr/>
            <p:nvPr/>
          </p:nvSpPr>
          <p:spPr>
            <a:xfrm>
              <a:off x="8790353"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820" name="pl820"/>
            <p:cNvSpPr/>
            <p:nvPr/>
          </p:nvSpPr>
          <p:spPr>
            <a:xfrm>
              <a:off x="9000766"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821" name="tx821"/>
            <p:cNvSpPr/>
            <p:nvPr/>
          </p:nvSpPr>
          <p:spPr>
            <a:xfrm rot="-5400000">
              <a:off x="7403520"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822" name="tx822"/>
            <p:cNvSpPr/>
            <p:nvPr/>
          </p:nvSpPr>
          <p:spPr>
            <a:xfrm rot="-5400000">
              <a:off x="7613932"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823" name="tx823"/>
            <p:cNvSpPr/>
            <p:nvPr/>
          </p:nvSpPr>
          <p:spPr>
            <a:xfrm rot="-5400000">
              <a:off x="7824345"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824" name="tx824"/>
            <p:cNvSpPr/>
            <p:nvPr/>
          </p:nvSpPr>
          <p:spPr>
            <a:xfrm rot="-5400000">
              <a:off x="8034757"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825" name="tx825"/>
            <p:cNvSpPr/>
            <p:nvPr/>
          </p:nvSpPr>
          <p:spPr>
            <a:xfrm rot="-5400000">
              <a:off x="8245170"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826" name="tx826"/>
            <p:cNvSpPr/>
            <p:nvPr/>
          </p:nvSpPr>
          <p:spPr>
            <a:xfrm rot="-5400000">
              <a:off x="8455583"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827" name="tx827"/>
            <p:cNvSpPr/>
            <p:nvPr/>
          </p:nvSpPr>
          <p:spPr>
            <a:xfrm rot="-5400000">
              <a:off x="8665995"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828" name="tx828"/>
            <p:cNvSpPr/>
            <p:nvPr/>
          </p:nvSpPr>
          <p:spPr>
            <a:xfrm rot="-5400000">
              <a:off x="8876408"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829" name="tx829"/>
            <p:cNvSpPr/>
            <p:nvPr/>
          </p:nvSpPr>
          <p:spPr>
            <a:xfrm>
              <a:off x="570361" y="1559291"/>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830" name="tx830"/>
            <p:cNvSpPr/>
            <p:nvPr/>
          </p:nvSpPr>
          <p:spPr>
            <a:xfrm>
              <a:off x="508182" y="130567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831" name="tx831"/>
            <p:cNvSpPr/>
            <p:nvPr/>
          </p:nvSpPr>
          <p:spPr>
            <a:xfrm>
              <a:off x="508182" y="105205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832" name="pl832"/>
            <p:cNvSpPr/>
            <p:nvPr/>
          </p:nvSpPr>
          <p:spPr>
            <a:xfrm>
              <a:off x="660376" y="1599296"/>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833" name="pl833"/>
            <p:cNvSpPr/>
            <p:nvPr/>
          </p:nvSpPr>
          <p:spPr>
            <a:xfrm>
              <a:off x="660376" y="1345678"/>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834" name="pl834"/>
            <p:cNvSpPr/>
            <p:nvPr/>
          </p:nvSpPr>
          <p:spPr>
            <a:xfrm>
              <a:off x="660376" y="109206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835" name="tx835"/>
            <p:cNvSpPr/>
            <p:nvPr/>
          </p:nvSpPr>
          <p:spPr>
            <a:xfrm>
              <a:off x="570361" y="2602556"/>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836" name="tx836"/>
            <p:cNvSpPr/>
            <p:nvPr/>
          </p:nvSpPr>
          <p:spPr>
            <a:xfrm>
              <a:off x="508182" y="234893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837" name="tx837"/>
            <p:cNvSpPr/>
            <p:nvPr/>
          </p:nvSpPr>
          <p:spPr>
            <a:xfrm>
              <a:off x="508182" y="209532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838" name="pl838"/>
            <p:cNvSpPr/>
            <p:nvPr/>
          </p:nvSpPr>
          <p:spPr>
            <a:xfrm>
              <a:off x="660376" y="2642561"/>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839" name="pl839"/>
            <p:cNvSpPr/>
            <p:nvPr/>
          </p:nvSpPr>
          <p:spPr>
            <a:xfrm>
              <a:off x="660376" y="2388943"/>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840" name="pl840"/>
            <p:cNvSpPr/>
            <p:nvPr/>
          </p:nvSpPr>
          <p:spPr>
            <a:xfrm>
              <a:off x="660376" y="2135326"/>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841" name="tx841"/>
            <p:cNvSpPr/>
            <p:nvPr/>
          </p:nvSpPr>
          <p:spPr>
            <a:xfrm>
              <a:off x="570361" y="3645821"/>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842" name="tx842"/>
            <p:cNvSpPr/>
            <p:nvPr/>
          </p:nvSpPr>
          <p:spPr>
            <a:xfrm>
              <a:off x="508182" y="3392204"/>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843" name="tx843"/>
            <p:cNvSpPr/>
            <p:nvPr/>
          </p:nvSpPr>
          <p:spPr>
            <a:xfrm>
              <a:off x="508182" y="3138586"/>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844" name="pl844"/>
            <p:cNvSpPr/>
            <p:nvPr/>
          </p:nvSpPr>
          <p:spPr>
            <a:xfrm>
              <a:off x="660376" y="3685826"/>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845" name="pl845"/>
            <p:cNvSpPr/>
            <p:nvPr/>
          </p:nvSpPr>
          <p:spPr>
            <a:xfrm>
              <a:off x="660376" y="3432209"/>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846" name="pl846"/>
            <p:cNvSpPr/>
            <p:nvPr/>
          </p:nvSpPr>
          <p:spPr>
            <a:xfrm>
              <a:off x="660376" y="3178591"/>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847" name="tx847"/>
            <p:cNvSpPr/>
            <p:nvPr/>
          </p:nvSpPr>
          <p:spPr>
            <a:xfrm>
              <a:off x="570361" y="4689087"/>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848" name="tx848"/>
            <p:cNvSpPr/>
            <p:nvPr/>
          </p:nvSpPr>
          <p:spPr>
            <a:xfrm>
              <a:off x="508182" y="443546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849" name="tx849"/>
            <p:cNvSpPr/>
            <p:nvPr/>
          </p:nvSpPr>
          <p:spPr>
            <a:xfrm>
              <a:off x="508182" y="4181852"/>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850" name="pl850"/>
            <p:cNvSpPr/>
            <p:nvPr/>
          </p:nvSpPr>
          <p:spPr>
            <a:xfrm>
              <a:off x="660376" y="4729092"/>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851" name="pl851"/>
            <p:cNvSpPr/>
            <p:nvPr/>
          </p:nvSpPr>
          <p:spPr>
            <a:xfrm>
              <a:off x="660376" y="4475474"/>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852" name="pl852"/>
            <p:cNvSpPr/>
            <p:nvPr/>
          </p:nvSpPr>
          <p:spPr>
            <a:xfrm>
              <a:off x="660376" y="4221857"/>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853" name="tx853"/>
            <p:cNvSpPr/>
            <p:nvPr/>
          </p:nvSpPr>
          <p:spPr>
            <a:xfrm>
              <a:off x="570361" y="5732352"/>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854" name="tx854"/>
            <p:cNvSpPr/>
            <p:nvPr/>
          </p:nvSpPr>
          <p:spPr>
            <a:xfrm>
              <a:off x="508182" y="547873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855" name="tx855"/>
            <p:cNvSpPr/>
            <p:nvPr/>
          </p:nvSpPr>
          <p:spPr>
            <a:xfrm>
              <a:off x="508182" y="5225117"/>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856" name="pl856"/>
            <p:cNvSpPr/>
            <p:nvPr/>
          </p:nvSpPr>
          <p:spPr>
            <a:xfrm>
              <a:off x="660376" y="5772357"/>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857" name="pl857"/>
            <p:cNvSpPr/>
            <p:nvPr/>
          </p:nvSpPr>
          <p:spPr>
            <a:xfrm>
              <a:off x="660376" y="551874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858" name="pl858"/>
            <p:cNvSpPr/>
            <p:nvPr/>
          </p:nvSpPr>
          <p:spPr>
            <a:xfrm>
              <a:off x="660376" y="5265122"/>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859" name="tx859"/>
            <p:cNvSpPr/>
            <p:nvPr/>
          </p:nvSpPr>
          <p:spPr>
            <a:xfrm rot="-5400000">
              <a:off x="-6031" y="3290889"/>
              <a:ext cx="79991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Drop-out (%)</a:t>
              </a:r>
            </a:p>
          </p:txBody>
        </p:sp>
        <p:sp>
          <p:nvSpPr>
            <p:cNvPr id="860" name="tx860"/>
            <p:cNvSpPr/>
            <p:nvPr/>
          </p:nvSpPr>
          <p:spPr>
            <a:xfrm>
              <a:off x="695171" y="435349"/>
              <a:ext cx="6132972"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Drop-out between DTP1 and DTP3 (%), by country, WB FCV countries, 2018-2025</a:t>
              </a:r>
            </a:p>
          </p:txBody>
        </p:sp>
        <p:sp>
          <p:nvSpPr>
            <p:cNvPr id="861" name="tx861"/>
            <p:cNvSpPr/>
            <p:nvPr/>
          </p:nvSpPr>
          <p:spPr>
            <a:xfrm>
              <a:off x="4912427" y="63520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862" name="tx862"/>
            <p:cNvSpPr/>
            <p:nvPr/>
          </p:nvSpPr>
          <p:spPr>
            <a:xfrm>
              <a:off x="6147873" y="6472760"/>
              <a:ext cx="292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Dark grey line displays regional dropout for reference</a:t>
              </a:r>
            </a:p>
          </p:txBody>
        </p:sp>
        <p:sp>
          <p:nvSpPr>
            <p:cNvPr id="863" name="tx863"/>
            <p:cNvSpPr/>
            <p:nvPr/>
          </p:nvSpPr>
          <p:spPr>
            <a:xfrm>
              <a:off x="5796652" y="6593460"/>
              <a:ext cx="32777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Drop-out classification: &lt;5% = low, 5-10% = medium, &gt;10% = high</a:t>
              </a:r>
            </a:p>
          </p:txBody>
        </p:sp>
      </p:grpSp>
      <p:sp>
        <p:nvSpPr>
          <p:cNvPr id="86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trends in drop-out rates between DTP1 and DTP3 by country.
In 2025, Lebanon had the highest drop-out with 41% of children who received DTP1 not receiving DTP3.
State of Palestine had the lowest DTP drop-out (0%). Zero drop-out indicates that near enough all children that received DTP1 also received DTP3.
10 countries had DTP drop-out of more than 10%.</a:t>
            </a: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rc5"/>
            <p:cNvSpPr/>
            <p:nvPr/>
          </p:nvSpPr>
          <p:spPr>
            <a:xfrm>
              <a:off x="695171" y="874964"/>
              <a:ext cx="1620176" cy="758823"/>
            </a:xfrm>
            <a:prstGeom prst="rect">
              <a:avLst/>
            </a:prstGeom>
            <a:solidFill>
              <a:srgbClr val="EBEBEB">
                <a:alpha val="100000"/>
              </a:srgbClr>
            </a:solidFill>
          </p:spPr>
          <p:txBody>
            <a:bodyPr/>
            <a:lstStyle/>
            <a:p/>
          </p:txBody>
        </p:sp>
        <p:sp>
          <p:nvSpPr>
            <p:cNvPr id="6" name="pl6"/>
            <p:cNvSpPr/>
            <p:nvPr/>
          </p:nvSpPr>
          <p:spPr>
            <a:xfrm>
              <a:off x="695171" y="1566221"/>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7" name="pl7"/>
            <p:cNvSpPr/>
            <p:nvPr/>
          </p:nvSpPr>
          <p:spPr>
            <a:xfrm>
              <a:off x="695171" y="1329975"/>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8" name="pl8"/>
            <p:cNvSpPr/>
            <p:nvPr/>
          </p:nvSpPr>
          <p:spPr>
            <a:xfrm>
              <a:off x="695171" y="1093728"/>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9" name="pl9"/>
            <p:cNvSpPr/>
            <p:nvPr/>
          </p:nvSpPr>
          <p:spPr>
            <a:xfrm>
              <a:off x="695171" y="1448098"/>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0" name="pl10"/>
            <p:cNvSpPr/>
            <p:nvPr/>
          </p:nvSpPr>
          <p:spPr>
            <a:xfrm>
              <a:off x="695171" y="1211851"/>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1" name="pl11"/>
            <p:cNvSpPr/>
            <p:nvPr/>
          </p:nvSpPr>
          <p:spPr>
            <a:xfrm>
              <a:off x="695171" y="975605"/>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2" name="pl12"/>
            <p:cNvSpPr/>
            <p:nvPr/>
          </p:nvSpPr>
          <p:spPr>
            <a:xfrm>
              <a:off x="768815"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3" name="pl13"/>
            <p:cNvSpPr/>
            <p:nvPr/>
          </p:nvSpPr>
          <p:spPr>
            <a:xfrm>
              <a:off x="979228"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4" name="pl14"/>
            <p:cNvSpPr/>
            <p:nvPr/>
          </p:nvSpPr>
          <p:spPr>
            <a:xfrm>
              <a:off x="1189640"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5" name="pl15"/>
            <p:cNvSpPr/>
            <p:nvPr/>
          </p:nvSpPr>
          <p:spPr>
            <a:xfrm>
              <a:off x="1400053"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6" name="pl16"/>
            <p:cNvSpPr/>
            <p:nvPr/>
          </p:nvSpPr>
          <p:spPr>
            <a:xfrm>
              <a:off x="1610465"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7" name="pl17"/>
            <p:cNvSpPr/>
            <p:nvPr/>
          </p:nvSpPr>
          <p:spPr>
            <a:xfrm>
              <a:off x="1820878"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8" name="pl18"/>
            <p:cNvSpPr/>
            <p:nvPr/>
          </p:nvSpPr>
          <p:spPr>
            <a:xfrm>
              <a:off x="2031290"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9" name="pl19"/>
            <p:cNvSpPr/>
            <p:nvPr/>
          </p:nvSpPr>
          <p:spPr>
            <a:xfrm>
              <a:off x="2241703"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0" name="pl20"/>
            <p:cNvSpPr/>
            <p:nvPr/>
          </p:nvSpPr>
          <p:spPr>
            <a:xfrm>
              <a:off x="768815" y="1306350"/>
              <a:ext cx="1472887" cy="37799"/>
            </a:xfrm>
            <a:custGeom>
              <a:avLst/>
              <a:pathLst>
                <a:path w="1472887" h="37799">
                  <a:moveTo>
                    <a:pt x="0" y="18899"/>
                  </a:moveTo>
                  <a:lnTo>
                    <a:pt x="210412" y="18899"/>
                  </a:lnTo>
                  <a:lnTo>
                    <a:pt x="420825" y="37799"/>
                  </a:lnTo>
                  <a:lnTo>
                    <a:pt x="631237" y="18899"/>
                  </a:lnTo>
                  <a:lnTo>
                    <a:pt x="841650" y="0"/>
                  </a:lnTo>
                  <a:lnTo>
                    <a:pt x="1052062" y="9449"/>
                  </a:lnTo>
                  <a:lnTo>
                    <a:pt x="1262475" y="18899"/>
                  </a:lnTo>
                  <a:lnTo>
                    <a:pt x="1472887" y="9449"/>
                  </a:lnTo>
                </a:path>
              </a:pathLst>
            </a:custGeom>
            <a:ln w="20325" cap="flat">
              <a:solidFill>
                <a:srgbClr val="BEBEBE">
                  <a:alpha val="69803"/>
                </a:srgbClr>
              </a:solidFill>
              <a:prstDash val="solid"/>
              <a:round/>
            </a:ln>
          </p:spPr>
          <p:txBody>
            <a:bodyPr/>
            <a:lstStyle/>
            <a:p/>
          </p:txBody>
        </p:sp>
        <p:sp>
          <p:nvSpPr>
            <p:cNvPr id="21" name="pl21"/>
            <p:cNvSpPr/>
            <p:nvPr/>
          </p:nvSpPr>
          <p:spPr>
            <a:xfrm>
              <a:off x="768815" y="1259101"/>
              <a:ext cx="1472887" cy="56699"/>
            </a:xfrm>
            <a:custGeom>
              <a:avLst/>
              <a:pathLst>
                <a:path w="1472887" h="56699">
                  <a:moveTo>
                    <a:pt x="0" y="56699"/>
                  </a:moveTo>
                  <a:lnTo>
                    <a:pt x="210412" y="28349"/>
                  </a:lnTo>
                  <a:lnTo>
                    <a:pt x="420825" y="9449"/>
                  </a:lnTo>
                  <a:lnTo>
                    <a:pt x="631237" y="0"/>
                  </a:lnTo>
                  <a:lnTo>
                    <a:pt x="841650" y="47249"/>
                  </a:lnTo>
                  <a:lnTo>
                    <a:pt x="1052062" y="28349"/>
                  </a:lnTo>
                  <a:lnTo>
                    <a:pt x="1262475" y="56699"/>
                  </a:lnTo>
                  <a:lnTo>
                    <a:pt x="1472887" y="37799"/>
                  </a:lnTo>
                </a:path>
              </a:pathLst>
            </a:custGeom>
            <a:ln w="40651" cap="flat">
              <a:solidFill>
                <a:srgbClr val="BEBEBE">
                  <a:alpha val="69803"/>
                </a:srgbClr>
              </a:solidFill>
              <a:prstDash val="solid"/>
              <a:round/>
            </a:ln>
          </p:spPr>
          <p:txBody>
            <a:bodyPr/>
            <a:lstStyle/>
            <a:p/>
          </p:txBody>
        </p:sp>
        <p:sp>
          <p:nvSpPr>
            <p:cNvPr id="22" name="pl22"/>
            <p:cNvSpPr/>
            <p:nvPr/>
          </p:nvSpPr>
          <p:spPr>
            <a:xfrm>
              <a:off x="768815" y="1259101"/>
              <a:ext cx="1472887" cy="56699"/>
            </a:xfrm>
            <a:custGeom>
              <a:avLst/>
              <a:pathLst>
                <a:path w="1472887" h="56699">
                  <a:moveTo>
                    <a:pt x="0" y="56699"/>
                  </a:moveTo>
                  <a:lnTo>
                    <a:pt x="210412" y="28349"/>
                  </a:lnTo>
                  <a:lnTo>
                    <a:pt x="420825" y="9449"/>
                  </a:lnTo>
                  <a:lnTo>
                    <a:pt x="631237" y="0"/>
                  </a:lnTo>
                  <a:lnTo>
                    <a:pt x="841650" y="47249"/>
                  </a:lnTo>
                  <a:lnTo>
                    <a:pt x="1052062" y="28349"/>
                  </a:lnTo>
                  <a:lnTo>
                    <a:pt x="1262475" y="56699"/>
                  </a:lnTo>
                  <a:lnTo>
                    <a:pt x="1472887" y="37799"/>
                  </a:lnTo>
                </a:path>
              </a:pathLst>
            </a:custGeom>
            <a:ln w="35231" cap="flat">
              <a:solidFill>
                <a:srgbClr val="BEBEBE">
                  <a:alpha val="69803"/>
                </a:srgbClr>
              </a:solidFill>
              <a:prstDash val="solid"/>
              <a:round/>
            </a:ln>
          </p:spPr>
          <p:txBody>
            <a:bodyPr/>
            <a:lstStyle/>
            <a:p/>
          </p:txBody>
        </p:sp>
        <p:sp>
          <p:nvSpPr>
            <p:cNvPr id="23" name="pl23"/>
            <p:cNvSpPr/>
            <p:nvPr/>
          </p:nvSpPr>
          <p:spPr>
            <a:xfrm>
              <a:off x="768815" y="1306350"/>
              <a:ext cx="1472887" cy="37799"/>
            </a:xfrm>
            <a:custGeom>
              <a:avLst/>
              <a:pathLst>
                <a:path w="1472887" h="37799">
                  <a:moveTo>
                    <a:pt x="0" y="18899"/>
                  </a:moveTo>
                  <a:lnTo>
                    <a:pt x="210412" y="18899"/>
                  </a:lnTo>
                  <a:lnTo>
                    <a:pt x="420825" y="37799"/>
                  </a:lnTo>
                  <a:lnTo>
                    <a:pt x="631237" y="18899"/>
                  </a:lnTo>
                  <a:lnTo>
                    <a:pt x="841650" y="0"/>
                  </a:lnTo>
                  <a:lnTo>
                    <a:pt x="1052062" y="9449"/>
                  </a:lnTo>
                  <a:lnTo>
                    <a:pt x="1262475" y="18899"/>
                  </a:lnTo>
                  <a:lnTo>
                    <a:pt x="1472887" y="9449"/>
                  </a:lnTo>
                </a:path>
              </a:pathLst>
            </a:custGeom>
            <a:ln w="20325" cap="flat">
              <a:solidFill>
                <a:srgbClr val="6B6B6B">
                  <a:alpha val="100000"/>
                </a:srgbClr>
              </a:solidFill>
              <a:prstDash val="solid"/>
              <a:round/>
            </a:ln>
          </p:spPr>
          <p:txBody>
            <a:bodyPr/>
            <a:lstStyle/>
            <a:p/>
          </p:txBody>
        </p:sp>
        <p:sp>
          <p:nvSpPr>
            <p:cNvPr id="24" name="pl24"/>
            <p:cNvSpPr/>
            <p:nvPr/>
          </p:nvSpPr>
          <p:spPr>
            <a:xfrm>
              <a:off x="768815" y="1259101"/>
              <a:ext cx="1472887" cy="56699"/>
            </a:xfrm>
            <a:custGeom>
              <a:avLst/>
              <a:pathLst>
                <a:path w="1472887" h="56699">
                  <a:moveTo>
                    <a:pt x="0" y="56699"/>
                  </a:moveTo>
                  <a:lnTo>
                    <a:pt x="210412" y="28349"/>
                  </a:lnTo>
                  <a:lnTo>
                    <a:pt x="420825" y="9449"/>
                  </a:lnTo>
                  <a:lnTo>
                    <a:pt x="631237" y="0"/>
                  </a:lnTo>
                  <a:lnTo>
                    <a:pt x="841650" y="47249"/>
                  </a:lnTo>
                  <a:lnTo>
                    <a:pt x="1052062" y="28349"/>
                  </a:lnTo>
                  <a:lnTo>
                    <a:pt x="1262475" y="56699"/>
                  </a:lnTo>
                  <a:lnTo>
                    <a:pt x="1472887" y="37799"/>
                  </a:lnTo>
                </a:path>
              </a:pathLst>
            </a:custGeom>
            <a:ln w="40651" cap="flat">
              <a:solidFill>
                <a:srgbClr val="000000">
                  <a:alpha val="100000"/>
                </a:srgbClr>
              </a:solidFill>
              <a:prstDash val="solid"/>
              <a:round/>
            </a:ln>
          </p:spPr>
          <p:txBody>
            <a:bodyPr/>
            <a:lstStyle/>
            <a:p/>
          </p:txBody>
        </p:sp>
        <p:sp>
          <p:nvSpPr>
            <p:cNvPr id="25" name="pl25"/>
            <p:cNvSpPr/>
            <p:nvPr/>
          </p:nvSpPr>
          <p:spPr>
            <a:xfrm>
              <a:off x="768815" y="1259101"/>
              <a:ext cx="1472887" cy="56699"/>
            </a:xfrm>
            <a:custGeom>
              <a:avLst/>
              <a:pathLst>
                <a:path w="1472887" h="56699">
                  <a:moveTo>
                    <a:pt x="0" y="56699"/>
                  </a:moveTo>
                  <a:lnTo>
                    <a:pt x="210412" y="28349"/>
                  </a:lnTo>
                  <a:lnTo>
                    <a:pt x="420825" y="9449"/>
                  </a:lnTo>
                  <a:lnTo>
                    <a:pt x="631237" y="0"/>
                  </a:lnTo>
                  <a:lnTo>
                    <a:pt x="841650" y="47249"/>
                  </a:lnTo>
                  <a:lnTo>
                    <a:pt x="1052062" y="28349"/>
                  </a:lnTo>
                  <a:lnTo>
                    <a:pt x="1262475" y="56699"/>
                  </a:lnTo>
                  <a:lnTo>
                    <a:pt x="1472887" y="37799"/>
                  </a:lnTo>
                </a:path>
              </a:pathLst>
            </a:custGeom>
            <a:ln w="35231" cap="flat">
              <a:solidFill>
                <a:srgbClr val="F26A21">
                  <a:alpha val="100000"/>
                </a:srgbClr>
              </a:solidFill>
              <a:prstDash val="solid"/>
              <a:round/>
            </a:ln>
          </p:spPr>
          <p:txBody>
            <a:bodyPr/>
            <a:lstStyle/>
            <a:p/>
          </p:txBody>
        </p:sp>
        <p:sp>
          <p:nvSpPr>
            <p:cNvPr id="26" name="pl26"/>
            <p:cNvSpPr/>
            <p:nvPr/>
          </p:nvSpPr>
          <p:spPr>
            <a:xfrm>
              <a:off x="695171" y="1448098"/>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27" name="tx27"/>
            <p:cNvSpPr/>
            <p:nvPr/>
          </p:nvSpPr>
          <p:spPr>
            <a:xfrm>
              <a:off x="708556" y="11527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a:t>
              </a:r>
            </a:p>
          </p:txBody>
        </p:sp>
        <p:sp>
          <p:nvSpPr>
            <p:cNvPr id="28" name="tx28"/>
            <p:cNvSpPr/>
            <p:nvPr/>
          </p:nvSpPr>
          <p:spPr>
            <a:xfrm>
              <a:off x="918969" y="11244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17</a:t>
              </a:r>
            </a:p>
          </p:txBody>
        </p:sp>
        <p:sp>
          <p:nvSpPr>
            <p:cNvPr id="29" name="tx29"/>
            <p:cNvSpPr/>
            <p:nvPr/>
          </p:nvSpPr>
          <p:spPr>
            <a:xfrm>
              <a:off x="1129381" y="11055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19</a:t>
              </a:r>
            </a:p>
          </p:txBody>
        </p:sp>
        <p:sp>
          <p:nvSpPr>
            <p:cNvPr id="30" name="tx30"/>
            <p:cNvSpPr/>
            <p:nvPr/>
          </p:nvSpPr>
          <p:spPr>
            <a:xfrm>
              <a:off x="1339794" y="109607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a:t>
              </a:r>
            </a:p>
          </p:txBody>
        </p:sp>
        <p:sp>
          <p:nvSpPr>
            <p:cNvPr id="31" name="tx31"/>
            <p:cNvSpPr/>
            <p:nvPr/>
          </p:nvSpPr>
          <p:spPr>
            <a:xfrm>
              <a:off x="1550206" y="11433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32" name="tx32"/>
            <p:cNvSpPr/>
            <p:nvPr/>
          </p:nvSpPr>
          <p:spPr>
            <a:xfrm>
              <a:off x="1760619" y="11244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17</a:t>
              </a:r>
            </a:p>
          </p:txBody>
        </p:sp>
        <p:sp>
          <p:nvSpPr>
            <p:cNvPr id="33" name="tx33"/>
            <p:cNvSpPr/>
            <p:nvPr/>
          </p:nvSpPr>
          <p:spPr>
            <a:xfrm>
              <a:off x="1971031" y="11527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a:t>
              </a:r>
            </a:p>
          </p:txBody>
        </p:sp>
        <p:sp>
          <p:nvSpPr>
            <p:cNvPr id="34" name="tx34"/>
            <p:cNvSpPr/>
            <p:nvPr/>
          </p:nvSpPr>
          <p:spPr>
            <a:xfrm>
              <a:off x="2181444" y="113387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16</a:t>
              </a:r>
            </a:p>
          </p:txBody>
        </p:sp>
        <p:sp>
          <p:nvSpPr>
            <p:cNvPr id="35" name="rc35"/>
            <p:cNvSpPr/>
            <p:nvPr/>
          </p:nvSpPr>
          <p:spPr>
            <a:xfrm>
              <a:off x="695171" y="1918229"/>
              <a:ext cx="1620176" cy="758823"/>
            </a:xfrm>
            <a:prstGeom prst="rect">
              <a:avLst/>
            </a:prstGeom>
            <a:solidFill>
              <a:srgbClr val="EBEBEB">
                <a:alpha val="100000"/>
              </a:srgbClr>
            </a:solidFill>
          </p:spPr>
          <p:txBody>
            <a:bodyPr/>
            <a:lstStyle/>
            <a:p/>
          </p:txBody>
        </p:sp>
        <p:sp>
          <p:nvSpPr>
            <p:cNvPr id="36" name="pl36"/>
            <p:cNvSpPr/>
            <p:nvPr/>
          </p:nvSpPr>
          <p:spPr>
            <a:xfrm>
              <a:off x="695171" y="2609487"/>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7" name="pl37"/>
            <p:cNvSpPr/>
            <p:nvPr/>
          </p:nvSpPr>
          <p:spPr>
            <a:xfrm>
              <a:off x="695171" y="2373240"/>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8" name="pl38"/>
            <p:cNvSpPr/>
            <p:nvPr/>
          </p:nvSpPr>
          <p:spPr>
            <a:xfrm>
              <a:off x="695171" y="2136993"/>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9" name="pl39"/>
            <p:cNvSpPr/>
            <p:nvPr/>
          </p:nvSpPr>
          <p:spPr>
            <a:xfrm>
              <a:off x="695171" y="2491363"/>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0" name="pl40"/>
            <p:cNvSpPr/>
            <p:nvPr/>
          </p:nvSpPr>
          <p:spPr>
            <a:xfrm>
              <a:off x="695171" y="2255117"/>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1" name="pl41"/>
            <p:cNvSpPr/>
            <p:nvPr/>
          </p:nvSpPr>
          <p:spPr>
            <a:xfrm>
              <a:off x="695171" y="2018870"/>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2" name="pl42"/>
            <p:cNvSpPr/>
            <p:nvPr/>
          </p:nvSpPr>
          <p:spPr>
            <a:xfrm>
              <a:off x="768815"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3" name="pl43"/>
            <p:cNvSpPr/>
            <p:nvPr/>
          </p:nvSpPr>
          <p:spPr>
            <a:xfrm>
              <a:off x="979228"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4" name="pl44"/>
            <p:cNvSpPr/>
            <p:nvPr/>
          </p:nvSpPr>
          <p:spPr>
            <a:xfrm>
              <a:off x="1189640"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5" name="pl45"/>
            <p:cNvSpPr/>
            <p:nvPr/>
          </p:nvSpPr>
          <p:spPr>
            <a:xfrm>
              <a:off x="1400053"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6" name="pl46"/>
            <p:cNvSpPr/>
            <p:nvPr/>
          </p:nvSpPr>
          <p:spPr>
            <a:xfrm>
              <a:off x="1610465"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7" name="pl47"/>
            <p:cNvSpPr/>
            <p:nvPr/>
          </p:nvSpPr>
          <p:spPr>
            <a:xfrm>
              <a:off x="1820878"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8" name="pl48"/>
            <p:cNvSpPr/>
            <p:nvPr/>
          </p:nvSpPr>
          <p:spPr>
            <a:xfrm>
              <a:off x="2031290"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9" name="pl49"/>
            <p:cNvSpPr/>
            <p:nvPr/>
          </p:nvSpPr>
          <p:spPr>
            <a:xfrm>
              <a:off x="2241703"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0" name="pl50"/>
            <p:cNvSpPr/>
            <p:nvPr/>
          </p:nvSpPr>
          <p:spPr>
            <a:xfrm>
              <a:off x="768815" y="2349615"/>
              <a:ext cx="1472887" cy="37799"/>
            </a:xfrm>
            <a:custGeom>
              <a:avLst/>
              <a:pathLst>
                <a:path w="1472887" h="37799">
                  <a:moveTo>
                    <a:pt x="0" y="18899"/>
                  </a:moveTo>
                  <a:lnTo>
                    <a:pt x="210412" y="18899"/>
                  </a:lnTo>
                  <a:lnTo>
                    <a:pt x="420825" y="37799"/>
                  </a:lnTo>
                  <a:lnTo>
                    <a:pt x="631237" y="18899"/>
                  </a:lnTo>
                  <a:lnTo>
                    <a:pt x="841650" y="0"/>
                  </a:lnTo>
                  <a:lnTo>
                    <a:pt x="1052062" y="9449"/>
                  </a:lnTo>
                  <a:lnTo>
                    <a:pt x="1262475" y="18899"/>
                  </a:lnTo>
                  <a:lnTo>
                    <a:pt x="1472887" y="9449"/>
                  </a:lnTo>
                </a:path>
              </a:pathLst>
            </a:custGeom>
            <a:ln w="20325" cap="flat">
              <a:solidFill>
                <a:srgbClr val="BEBEBE">
                  <a:alpha val="69803"/>
                </a:srgbClr>
              </a:solidFill>
              <a:prstDash val="solid"/>
              <a:round/>
            </a:ln>
          </p:spPr>
          <p:txBody>
            <a:bodyPr/>
            <a:lstStyle/>
            <a:p/>
          </p:txBody>
        </p:sp>
        <p:sp>
          <p:nvSpPr>
            <p:cNvPr id="51" name="pl51"/>
            <p:cNvSpPr/>
            <p:nvPr/>
          </p:nvSpPr>
          <p:spPr>
            <a:xfrm>
              <a:off x="768815" y="2321266"/>
              <a:ext cx="1472887" cy="94498"/>
            </a:xfrm>
            <a:custGeom>
              <a:avLst/>
              <a:pathLst>
                <a:path w="1472887" h="94498">
                  <a:moveTo>
                    <a:pt x="0" y="0"/>
                  </a:moveTo>
                  <a:lnTo>
                    <a:pt x="210412" y="47249"/>
                  </a:lnTo>
                  <a:lnTo>
                    <a:pt x="420825" y="66149"/>
                  </a:lnTo>
                  <a:lnTo>
                    <a:pt x="631237" y="56699"/>
                  </a:lnTo>
                  <a:lnTo>
                    <a:pt x="841650" y="56699"/>
                  </a:lnTo>
                  <a:lnTo>
                    <a:pt x="1052062" y="75598"/>
                  </a:lnTo>
                  <a:lnTo>
                    <a:pt x="1262475" y="85048"/>
                  </a:lnTo>
                  <a:lnTo>
                    <a:pt x="1472887" y="94498"/>
                  </a:lnTo>
                </a:path>
              </a:pathLst>
            </a:custGeom>
            <a:ln w="40651" cap="flat">
              <a:solidFill>
                <a:srgbClr val="BEBEBE">
                  <a:alpha val="69803"/>
                </a:srgbClr>
              </a:solidFill>
              <a:prstDash val="solid"/>
              <a:round/>
            </a:ln>
          </p:spPr>
          <p:txBody>
            <a:bodyPr/>
            <a:lstStyle/>
            <a:p/>
          </p:txBody>
        </p:sp>
        <p:sp>
          <p:nvSpPr>
            <p:cNvPr id="52" name="pl52"/>
            <p:cNvSpPr/>
            <p:nvPr/>
          </p:nvSpPr>
          <p:spPr>
            <a:xfrm>
              <a:off x="768815" y="2321266"/>
              <a:ext cx="1472887" cy="94498"/>
            </a:xfrm>
            <a:custGeom>
              <a:avLst/>
              <a:pathLst>
                <a:path w="1472887" h="94498">
                  <a:moveTo>
                    <a:pt x="0" y="0"/>
                  </a:moveTo>
                  <a:lnTo>
                    <a:pt x="210412" y="47249"/>
                  </a:lnTo>
                  <a:lnTo>
                    <a:pt x="420825" y="66149"/>
                  </a:lnTo>
                  <a:lnTo>
                    <a:pt x="631237" y="56699"/>
                  </a:lnTo>
                  <a:lnTo>
                    <a:pt x="841650" y="56699"/>
                  </a:lnTo>
                  <a:lnTo>
                    <a:pt x="1052062" y="75598"/>
                  </a:lnTo>
                  <a:lnTo>
                    <a:pt x="1262475" y="85048"/>
                  </a:lnTo>
                  <a:lnTo>
                    <a:pt x="1472887" y="94498"/>
                  </a:lnTo>
                </a:path>
              </a:pathLst>
            </a:custGeom>
            <a:ln w="35231" cap="flat">
              <a:solidFill>
                <a:srgbClr val="BEBEBE">
                  <a:alpha val="69803"/>
                </a:srgbClr>
              </a:solidFill>
              <a:prstDash val="solid"/>
              <a:round/>
            </a:ln>
          </p:spPr>
          <p:txBody>
            <a:bodyPr/>
            <a:lstStyle/>
            <a:p/>
          </p:txBody>
        </p:sp>
        <p:sp>
          <p:nvSpPr>
            <p:cNvPr id="53" name="pl53"/>
            <p:cNvSpPr/>
            <p:nvPr/>
          </p:nvSpPr>
          <p:spPr>
            <a:xfrm>
              <a:off x="768815" y="2349615"/>
              <a:ext cx="1472887" cy="37799"/>
            </a:xfrm>
            <a:custGeom>
              <a:avLst/>
              <a:pathLst>
                <a:path w="1472887" h="37799">
                  <a:moveTo>
                    <a:pt x="0" y="18899"/>
                  </a:moveTo>
                  <a:lnTo>
                    <a:pt x="210412" y="18899"/>
                  </a:lnTo>
                  <a:lnTo>
                    <a:pt x="420825" y="37799"/>
                  </a:lnTo>
                  <a:lnTo>
                    <a:pt x="631237" y="18899"/>
                  </a:lnTo>
                  <a:lnTo>
                    <a:pt x="841650" y="0"/>
                  </a:lnTo>
                  <a:lnTo>
                    <a:pt x="1052062" y="9449"/>
                  </a:lnTo>
                  <a:lnTo>
                    <a:pt x="1262475" y="18899"/>
                  </a:lnTo>
                  <a:lnTo>
                    <a:pt x="1472887" y="9449"/>
                  </a:lnTo>
                </a:path>
              </a:pathLst>
            </a:custGeom>
            <a:ln w="20325" cap="flat">
              <a:solidFill>
                <a:srgbClr val="6B6B6B">
                  <a:alpha val="100000"/>
                </a:srgbClr>
              </a:solidFill>
              <a:prstDash val="solid"/>
              <a:round/>
            </a:ln>
          </p:spPr>
          <p:txBody>
            <a:bodyPr/>
            <a:lstStyle/>
            <a:p/>
          </p:txBody>
        </p:sp>
        <p:sp>
          <p:nvSpPr>
            <p:cNvPr id="54" name="pl54"/>
            <p:cNvSpPr/>
            <p:nvPr/>
          </p:nvSpPr>
          <p:spPr>
            <a:xfrm>
              <a:off x="768815" y="2321266"/>
              <a:ext cx="1472887" cy="94498"/>
            </a:xfrm>
            <a:custGeom>
              <a:avLst/>
              <a:pathLst>
                <a:path w="1472887" h="94498">
                  <a:moveTo>
                    <a:pt x="0" y="0"/>
                  </a:moveTo>
                  <a:lnTo>
                    <a:pt x="210412" y="47249"/>
                  </a:lnTo>
                  <a:lnTo>
                    <a:pt x="420825" y="66149"/>
                  </a:lnTo>
                  <a:lnTo>
                    <a:pt x="631237" y="56699"/>
                  </a:lnTo>
                  <a:lnTo>
                    <a:pt x="841650" y="56699"/>
                  </a:lnTo>
                  <a:lnTo>
                    <a:pt x="1052062" y="75598"/>
                  </a:lnTo>
                  <a:lnTo>
                    <a:pt x="1262475" y="85048"/>
                  </a:lnTo>
                  <a:lnTo>
                    <a:pt x="1472887" y="94498"/>
                  </a:lnTo>
                </a:path>
              </a:pathLst>
            </a:custGeom>
            <a:ln w="40651" cap="flat">
              <a:solidFill>
                <a:srgbClr val="000000">
                  <a:alpha val="100000"/>
                </a:srgbClr>
              </a:solidFill>
              <a:prstDash val="solid"/>
              <a:round/>
            </a:ln>
          </p:spPr>
          <p:txBody>
            <a:bodyPr/>
            <a:lstStyle/>
            <a:p/>
          </p:txBody>
        </p:sp>
        <p:sp>
          <p:nvSpPr>
            <p:cNvPr id="55" name="pl55"/>
            <p:cNvSpPr/>
            <p:nvPr/>
          </p:nvSpPr>
          <p:spPr>
            <a:xfrm>
              <a:off x="768815" y="2321266"/>
              <a:ext cx="1472887" cy="94498"/>
            </a:xfrm>
            <a:custGeom>
              <a:avLst/>
              <a:pathLst>
                <a:path w="1472887" h="94498">
                  <a:moveTo>
                    <a:pt x="0" y="0"/>
                  </a:moveTo>
                  <a:lnTo>
                    <a:pt x="210412" y="47249"/>
                  </a:lnTo>
                  <a:lnTo>
                    <a:pt x="420825" y="66149"/>
                  </a:lnTo>
                  <a:lnTo>
                    <a:pt x="631237" y="56699"/>
                  </a:lnTo>
                  <a:lnTo>
                    <a:pt x="841650" y="56699"/>
                  </a:lnTo>
                  <a:lnTo>
                    <a:pt x="1052062" y="75598"/>
                  </a:lnTo>
                  <a:lnTo>
                    <a:pt x="1262475" y="85048"/>
                  </a:lnTo>
                  <a:lnTo>
                    <a:pt x="1472887" y="94498"/>
                  </a:lnTo>
                </a:path>
              </a:pathLst>
            </a:custGeom>
            <a:ln w="35231" cap="flat">
              <a:solidFill>
                <a:srgbClr val="F26A21">
                  <a:alpha val="100000"/>
                </a:srgbClr>
              </a:solidFill>
              <a:prstDash val="solid"/>
              <a:round/>
            </a:ln>
          </p:spPr>
          <p:txBody>
            <a:bodyPr/>
            <a:lstStyle/>
            <a:p/>
          </p:txBody>
        </p:sp>
        <p:sp>
          <p:nvSpPr>
            <p:cNvPr id="56" name="pl56"/>
            <p:cNvSpPr/>
            <p:nvPr/>
          </p:nvSpPr>
          <p:spPr>
            <a:xfrm>
              <a:off x="695171" y="2491363"/>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57" name="tx57"/>
            <p:cNvSpPr/>
            <p:nvPr/>
          </p:nvSpPr>
          <p:spPr>
            <a:xfrm>
              <a:off x="708556" y="21582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18</a:t>
              </a:r>
            </a:p>
          </p:txBody>
        </p:sp>
        <p:sp>
          <p:nvSpPr>
            <p:cNvPr id="58" name="tx58"/>
            <p:cNvSpPr/>
            <p:nvPr/>
          </p:nvSpPr>
          <p:spPr>
            <a:xfrm>
              <a:off x="918969" y="22054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59" name="tx59"/>
            <p:cNvSpPr/>
            <p:nvPr/>
          </p:nvSpPr>
          <p:spPr>
            <a:xfrm>
              <a:off x="1133405" y="2224386"/>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60" name="tx60"/>
            <p:cNvSpPr/>
            <p:nvPr/>
          </p:nvSpPr>
          <p:spPr>
            <a:xfrm>
              <a:off x="1339794" y="22149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61" name="tx61"/>
            <p:cNvSpPr/>
            <p:nvPr/>
          </p:nvSpPr>
          <p:spPr>
            <a:xfrm>
              <a:off x="1550206" y="22149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62" name="tx62"/>
            <p:cNvSpPr/>
            <p:nvPr/>
          </p:nvSpPr>
          <p:spPr>
            <a:xfrm>
              <a:off x="1760619" y="22338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63" name="tx63"/>
            <p:cNvSpPr/>
            <p:nvPr/>
          </p:nvSpPr>
          <p:spPr>
            <a:xfrm>
              <a:off x="2001161" y="224328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64" name="tx64"/>
            <p:cNvSpPr/>
            <p:nvPr/>
          </p:nvSpPr>
          <p:spPr>
            <a:xfrm>
              <a:off x="2211573" y="225273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65" name="rc65"/>
            <p:cNvSpPr/>
            <p:nvPr/>
          </p:nvSpPr>
          <p:spPr>
            <a:xfrm>
              <a:off x="695171" y="2961495"/>
              <a:ext cx="1620176" cy="758823"/>
            </a:xfrm>
            <a:prstGeom prst="rect">
              <a:avLst/>
            </a:prstGeom>
            <a:solidFill>
              <a:srgbClr val="EBEBEB">
                <a:alpha val="100000"/>
              </a:srgbClr>
            </a:solidFill>
          </p:spPr>
          <p:txBody>
            <a:bodyPr/>
            <a:lstStyle/>
            <a:p/>
          </p:txBody>
        </p:sp>
        <p:sp>
          <p:nvSpPr>
            <p:cNvPr id="66" name="pl66"/>
            <p:cNvSpPr/>
            <p:nvPr/>
          </p:nvSpPr>
          <p:spPr>
            <a:xfrm>
              <a:off x="695171" y="3652752"/>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67" name="pl67"/>
            <p:cNvSpPr/>
            <p:nvPr/>
          </p:nvSpPr>
          <p:spPr>
            <a:xfrm>
              <a:off x="695171" y="3416505"/>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68" name="pl68"/>
            <p:cNvSpPr/>
            <p:nvPr/>
          </p:nvSpPr>
          <p:spPr>
            <a:xfrm>
              <a:off x="695171" y="3180259"/>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69" name="pl69"/>
            <p:cNvSpPr/>
            <p:nvPr/>
          </p:nvSpPr>
          <p:spPr>
            <a:xfrm>
              <a:off x="695171" y="3534629"/>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70" name="pl70"/>
            <p:cNvSpPr/>
            <p:nvPr/>
          </p:nvSpPr>
          <p:spPr>
            <a:xfrm>
              <a:off x="695171" y="3298382"/>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71" name="pl71"/>
            <p:cNvSpPr/>
            <p:nvPr/>
          </p:nvSpPr>
          <p:spPr>
            <a:xfrm>
              <a:off x="695171" y="3062136"/>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72" name="pl72"/>
            <p:cNvSpPr/>
            <p:nvPr/>
          </p:nvSpPr>
          <p:spPr>
            <a:xfrm>
              <a:off x="768815"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3" name="pl73"/>
            <p:cNvSpPr/>
            <p:nvPr/>
          </p:nvSpPr>
          <p:spPr>
            <a:xfrm>
              <a:off x="979228"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4" name="pl74"/>
            <p:cNvSpPr/>
            <p:nvPr/>
          </p:nvSpPr>
          <p:spPr>
            <a:xfrm>
              <a:off x="1189640"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5" name="pl75"/>
            <p:cNvSpPr/>
            <p:nvPr/>
          </p:nvSpPr>
          <p:spPr>
            <a:xfrm>
              <a:off x="1400053"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6" name="pl76"/>
            <p:cNvSpPr/>
            <p:nvPr/>
          </p:nvSpPr>
          <p:spPr>
            <a:xfrm>
              <a:off x="1610465"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7" name="pl77"/>
            <p:cNvSpPr/>
            <p:nvPr/>
          </p:nvSpPr>
          <p:spPr>
            <a:xfrm>
              <a:off x="1820878"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8" name="pl78"/>
            <p:cNvSpPr/>
            <p:nvPr/>
          </p:nvSpPr>
          <p:spPr>
            <a:xfrm>
              <a:off x="2031290"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9" name="pl79"/>
            <p:cNvSpPr/>
            <p:nvPr/>
          </p:nvSpPr>
          <p:spPr>
            <a:xfrm>
              <a:off x="2241703"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80" name="pl80"/>
            <p:cNvSpPr/>
            <p:nvPr/>
          </p:nvSpPr>
          <p:spPr>
            <a:xfrm>
              <a:off x="768815" y="3392881"/>
              <a:ext cx="1472887" cy="37799"/>
            </a:xfrm>
            <a:custGeom>
              <a:avLst/>
              <a:pathLst>
                <a:path w="1472887" h="37799">
                  <a:moveTo>
                    <a:pt x="0" y="18899"/>
                  </a:moveTo>
                  <a:lnTo>
                    <a:pt x="210412" y="18899"/>
                  </a:lnTo>
                  <a:lnTo>
                    <a:pt x="420825" y="37799"/>
                  </a:lnTo>
                  <a:lnTo>
                    <a:pt x="631237" y="18899"/>
                  </a:lnTo>
                  <a:lnTo>
                    <a:pt x="841650" y="0"/>
                  </a:lnTo>
                  <a:lnTo>
                    <a:pt x="1052062" y="9449"/>
                  </a:lnTo>
                  <a:lnTo>
                    <a:pt x="1262475" y="18899"/>
                  </a:lnTo>
                  <a:lnTo>
                    <a:pt x="1472887" y="9449"/>
                  </a:lnTo>
                </a:path>
              </a:pathLst>
            </a:custGeom>
            <a:ln w="20325" cap="flat">
              <a:solidFill>
                <a:srgbClr val="BEBEBE">
                  <a:alpha val="69803"/>
                </a:srgbClr>
              </a:solidFill>
              <a:prstDash val="solid"/>
              <a:round/>
            </a:ln>
          </p:spPr>
          <p:txBody>
            <a:bodyPr/>
            <a:lstStyle/>
            <a:p/>
          </p:txBody>
        </p:sp>
        <p:sp>
          <p:nvSpPr>
            <p:cNvPr id="81" name="pl81"/>
            <p:cNvSpPr/>
            <p:nvPr/>
          </p:nvSpPr>
          <p:spPr>
            <a:xfrm>
              <a:off x="768815" y="3496829"/>
              <a:ext cx="1472887" cy="28349"/>
            </a:xfrm>
            <a:custGeom>
              <a:avLst/>
              <a:pathLst>
                <a:path w="1472887" h="28349">
                  <a:moveTo>
                    <a:pt x="0" y="28349"/>
                  </a:moveTo>
                  <a:lnTo>
                    <a:pt x="210412" y="28349"/>
                  </a:lnTo>
                  <a:lnTo>
                    <a:pt x="420825" y="28349"/>
                  </a:lnTo>
                  <a:lnTo>
                    <a:pt x="631237" y="28349"/>
                  </a:lnTo>
                  <a:lnTo>
                    <a:pt x="841650" y="28349"/>
                  </a:lnTo>
                  <a:lnTo>
                    <a:pt x="1052062" y="28349"/>
                  </a:lnTo>
                  <a:lnTo>
                    <a:pt x="1262475" y="28349"/>
                  </a:lnTo>
                  <a:lnTo>
                    <a:pt x="1472887" y="0"/>
                  </a:lnTo>
                </a:path>
              </a:pathLst>
            </a:custGeom>
            <a:ln w="40651" cap="flat">
              <a:solidFill>
                <a:srgbClr val="BEBEBE">
                  <a:alpha val="69803"/>
                </a:srgbClr>
              </a:solidFill>
              <a:prstDash val="solid"/>
              <a:round/>
            </a:ln>
          </p:spPr>
          <p:txBody>
            <a:bodyPr/>
            <a:lstStyle/>
            <a:p/>
          </p:txBody>
        </p:sp>
        <p:sp>
          <p:nvSpPr>
            <p:cNvPr id="82" name="pl82"/>
            <p:cNvSpPr/>
            <p:nvPr/>
          </p:nvSpPr>
          <p:spPr>
            <a:xfrm>
              <a:off x="768815" y="3496829"/>
              <a:ext cx="1472887" cy="28349"/>
            </a:xfrm>
            <a:custGeom>
              <a:avLst/>
              <a:pathLst>
                <a:path w="1472887" h="28349">
                  <a:moveTo>
                    <a:pt x="0" y="28349"/>
                  </a:moveTo>
                  <a:lnTo>
                    <a:pt x="210412" y="28349"/>
                  </a:lnTo>
                  <a:lnTo>
                    <a:pt x="420825" y="28349"/>
                  </a:lnTo>
                  <a:lnTo>
                    <a:pt x="631237" y="28349"/>
                  </a:lnTo>
                  <a:lnTo>
                    <a:pt x="841650" y="28349"/>
                  </a:lnTo>
                  <a:lnTo>
                    <a:pt x="1052062" y="28349"/>
                  </a:lnTo>
                  <a:lnTo>
                    <a:pt x="1262475" y="28349"/>
                  </a:lnTo>
                  <a:lnTo>
                    <a:pt x="1472887" y="0"/>
                  </a:lnTo>
                </a:path>
              </a:pathLst>
            </a:custGeom>
            <a:ln w="35231" cap="flat">
              <a:solidFill>
                <a:srgbClr val="BEBEBE">
                  <a:alpha val="69803"/>
                </a:srgbClr>
              </a:solidFill>
              <a:prstDash val="solid"/>
              <a:round/>
            </a:ln>
          </p:spPr>
          <p:txBody>
            <a:bodyPr/>
            <a:lstStyle/>
            <a:p/>
          </p:txBody>
        </p:sp>
        <p:sp>
          <p:nvSpPr>
            <p:cNvPr id="83" name="pl83"/>
            <p:cNvSpPr/>
            <p:nvPr/>
          </p:nvSpPr>
          <p:spPr>
            <a:xfrm>
              <a:off x="768815" y="3392881"/>
              <a:ext cx="1472887" cy="37799"/>
            </a:xfrm>
            <a:custGeom>
              <a:avLst/>
              <a:pathLst>
                <a:path w="1472887" h="37799">
                  <a:moveTo>
                    <a:pt x="0" y="18899"/>
                  </a:moveTo>
                  <a:lnTo>
                    <a:pt x="210412" y="18899"/>
                  </a:lnTo>
                  <a:lnTo>
                    <a:pt x="420825" y="37799"/>
                  </a:lnTo>
                  <a:lnTo>
                    <a:pt x="631237" y="18899"/>
                  </a:lnTo>
                  <a:lnTo>
                    <a:pt x="841650" y="0"/>
                  </a:lnTo>
                  <a:lnTo>
                    <a:pt x="1052062" y="9449"/>
                  </a:lnTo>
                  <a:lnTo>
                    <a:pt x="1262475" y="18899"/>
                  </a:lnTo>
                  <a:lnTo>
                    <a:pt x="1472887" y="9449"/>
                  </a:lnTo>
                </a:path>
              </a:pathLst>
            </a:custGeom>
            <a:ln w="20325" cap="flat">
              <a:solidFill>
                <a:srgbClr val="6B6B6B">
                  <a:alpha val="100000"/>
                </a:srgbClr>
              </a:solidFill>
              <a:prstDash val="solid"/>
              <a:round/>
            </a:ln>
          </p:spPr>
          <p:txBody>
            <a:bodyPr/>
            <a:lstStyle/>
            <a:p/>
          </p:txBody>
        </p:sp>
        <p:sp>
          <p:nvSpPr>
            <p:cNvPr id="84" name="pl84"/>
            <p:cNvSpPr/>
            <p:nvPr/>
          </p:nvSpPr>
          <p:spPr>
            <a:xfrm>
              <a:off x="768815" y="3496829"/>
              <a:ext cx="1472887" cy="28349"/>
            </a:xfrm>
            <a:custGeom>
              <a:avLst/>
              <a:pathLst>
                <a:path w="1472887" h="28349">
                  <a:moveTo>
                    <a:pt x="0" y="28349"/>
                  </a:moveTo>
                  <a:lnTo>
                    <a:pt x="210412" y="28349"/>
                  </a:lnTo>
                  <a:lnTo>
                    <a:pt x="420825" y="28349"/>
                  </a:lnTo>
                  <a:lnTo>
                    <a:pt x="631237" y="28349"/>
                  </a:lnTo>
                  <a:lnTo>
                    <a:pt x="841650" y="28349"/>
                  </a:lnTo>
                  <a:lnTo>
                    <a:pt x="1052062" y="28349"/>
                  </a:lnTo>
                  <a:lnTo>
                    <a:pt x="1262475" y="28349"/>
                  </a:lnTo>
                  <a:lnTo>
                    <a:pt x="1472887" y="0"/>
                  </a:lnTo>
                </a:path>
              </a:pathLst>
            </a:custGeom>
            <a:ln w="40651" cap="flat">
              <a:solidFill>
                <a:srgbClr val="000000">
                  <a:alpha val="100000"/>
                </a:srgbClr>
              </a:solidFill>
              <a:prstDash val="solid"/>
              <a:round/>
            </a:ln>
          </p:spPr>
          <p:txBody>
            <a:bodyPr/>
            <a:lstStyle/>
            <a:p/>
          </p:txBody>
        </p:sp>
        <p:sp>
          <p:nvSpPr>
            <p:cNvPr id="85" name="pl85"/>
            <p:cNvSpPr/>
            <p:nvPr/>
          </p:nvSpPr>
          <p:spPr>
            <a:xfrm>
              <a:off x="768815" y="3496829"/>
              <a:ext cx="1472887" cy="28349"/>
            </a:xfrm>
            <a:custGeom>
              <a:avLst/>
              <a:pathLst>
                <a:path w="1472887" h="28349">
                  <a:moveTo>
                    <a:pt x="0" y="28349"/>
                  </a:moveTo>
                  <a:lnTo>
                    <a:pt x="210412" y="28349"/>
                  </a:lnTo>
                  <a:lnTo>
                    <a:pt x="420825" y="28349"/>
                  </a:lnTo>
                  <a:lnTo>
                    <a:pt x="631237" y="28349"/>
                  </a:lnTo>
                  <a:lnTo>
                    <a:pt x="841650" y="28349"/>
                  </a:lnTo>
                  <a:lnTo>
                    <a:pt x="1052062" y="28349"/>
                  </a:lnTo>
                  <a:lnTo>
                    <a:pt x="1262475" y="28349"/>
                  </a:lnTo>
                  <a:lnTo>
                    <a:pt x="1472887" y="0"/>
                  </a:lnTo>
                </a:path>
              </a:pathLst>
            </a:custGeom>
            <a:ln w="35231" cap="flat">
              <a:solidFill>
                <a:srgbClr val="F26A21">
                  <a:alpha val="100000"/>
                </a:srgbClr>
              </a:solidFill>
              <a:prstDash val="solid"/>
              <a:round/>
            </a:ln>
          </p:spPr>
          <p:txBody>
            <a:bodyPr/>
            <a:lstStyle/>
            <a:p/>
          </p:txBody>
        </p:sp>
        <p:sp>
          <p:nvSpPr>
            <p:cNvPr id="86" name="pl86"/>
            <p:cNvSpPr/>
            <p:nvPr/>
          </p:nvSpPr>
          <p:spPr>
            <a:xfrm>
              <a:off x="695171" y="3534629"/>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87" name="tx87"/>
            <p:cNvSpPr/>
            <p:nvPr/>
          </p:nvSpPr>
          <p:spPr>
            <a:xfrm>
              <a:off x="738686" y="336215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88" name="tx88"/>
            <p:cNvSpPr/>
            <p:nvPr/>
          </p:nvSpPr>
          <p:spPr>
            <a:xfrm>
              <a:off x="949098" y="336215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89" name="tx89"/>
            <p:cNvSpPr/>
            <p:nvPr/>
          </p:nvSpPr>
          <p:spPr>
            <a:xfrm>
              <a:off x="1159511" y="336215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90" name="tx90"/>
            <p:cNvSpPr/>
            <p:nvPr/>
          </p:nvSpPr>
          <p:spPr>
            <a:xfrm>
              <a:off x="1369923" y="336215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91" name="tx91"/>
            <p:cNvSpPr/>
            <p:nvPr/>
          </p:nvSpPr>
          <p:spPr>
            <a:xfrm>
              <a:off x="1580336" y="336215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92" name="tx92"/>
            <p:cNvSpPr/>
            <p:nvPr/>
          </p:nvSpPr>
          <p:spPr>
            <a:xfrm>
              <a:off x="1790748" y="336215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93" name="tx93"/>
            <p:cNvSpPr/>
            <p:nvPr/>
          </p:nvSpPr>
          <p:spPr>
            <a:xfrm>
              <a:off x="2001161" y="336215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94" name="tx94"/>
            <p:cNvSpPr/>
            <p:nvPr/>
          </p:nvSpPr>
          <p:spPr>
            <a:xfrm>
              <a:off x="2211573" y="333380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95" name="rc95"/>
            <p:cNvSpPr/>
            <p:nvPr/>
          </p:nvSpPr>
          <p:spPr>
            <a:xfrm>
              <a:off x="695171" y="4004760"/>
              <a:ext cx="1620176" cy="758823"/>
            </a:xfrm>
            <a:prstGeom prst="rect">
              <a:avLst/>
            </a:prstGeom>
            <a:solidFill>
              <a:srgbClr val="EBEBEB">
                <a:alpha val="100000"/>
              </a:srgbClr>
            </a:solidFill>
          </p:spPr>
          <p:txBody>
            <a:bodyPr/>
            <a:lstStyle/>
            <a:p/>
          </p:txBody>
        </p:sp>
        <p:sp>
          <p:nvSpPr>
            <p:cNvPr id="96" name="pl96"/>
            <p:cNvSpPr/>
            <p:nvPr/>
          </p:nvSpPr>
          <p:spPr>
            <a:xfrm>
              <a:off x="695171" y="4696017"/>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97" name="pl97"/>
            <p:cNvSpPr/>
            <p:nvPr/>
          </p:nvSpPr>
          <p:spPr>
            <a:xfrm>
              <a:off x="695171" y="4459771"/>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98" name="pl98"/>
            <p:cNvSpPr/>
            <p:nvPr/>
          </p:nvSpPr>
          <p:spPr>
            <a:xfrm>
              <a:off x="695171" y="4223524"/>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99" name="pl99"/>
            <p:cNvSpPr/>
            <p:nvPr/>
          </p:nvSpPr>
          <p:spPr>
            <a:xfrm>
              <a:off x="695171" y="4577894"/>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00" name="pl100"/>
            <p:cNvSpPr/>
            <p:nvPr/>
          </p:nvSpPr>
          <p:spPr>
            <a:xfrm>
              <a:off x="695171" y="4341648"/>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01" name="pl101"/>
            <p:cNvSpPr/>
            <p:nvPr/>
          </p:nvSpPr>
          <p:spPr>
            <a:xfrm>
              <a:off x="695171" y="4105401"/>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02" name="pl102"/>
            <p:cNvSpPr/>
            <p:nvPr/>
          </p:nvSpPr>
          <p:spPr>
            <a:xfrm>
              <a:off x="768815"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03" name="pl103"/>
            <p:cNvSpPr/>
            <p:nvPr/>
          </p:nvSpPr>
          <p:spPr>
            <a:xfrm>
              <a:off x="979228"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04" name="pl104"/>
            <p:cNvSpPr/>
            <p:nvPr/>
          </p:nvSpPr>
          <p:spPr>
            <a:xfrm>
              <a:off x="1189640"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05" name="pl105"/>
            <p:cNvSpPr/>
            <p:nvPr/>
          </p:nvSpPr>
          <p:spPr>
            <a:xfrm>
              <a:off x="1400053"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06" name="pl106"/>
            <p:cNvSpPr/>
            <p:nvPr/>
          </p:nvSpPr>
          <p:spPr>
            <a:xfrm>
              <a:off x="1610465"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07" name="pl107"/>
            <p:cNvSpPr/>
            <p:nvPr/>
          </p:nvSpPr>
          <p:spPr>
            <a:xfrm>
              <a:off x="1820878"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08" name="pl108"/>
            <p:cNvSpPr/>
            <p:nvPr/>
          </p:nvSpPr>
          <p:spPr>
            <a:xfrm>
              <a:off x="2031290"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09" name="pl109"/>
            <p:cNvSpPr/>
            <p:nvPr/>
          </p:nvSpPr>
          <p:spPr>
            <a:xfrm>
              <a:off x="2241703"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10" name="pl110"/>
            <p:cNvSpPr/>
            <p:nvPr/>
          </p:nvSpPr>
          <p:spPr>
            <a:xfrm>
              <a:off x="768815" y="4436146"/>
              <a:ext cx="1472887" cy="37799"/>
            </a:xfrm>
            <a:custGeom>
              <a:avLst/>
              <a:pathLst>
                <a:path w="1472887" h="37799">
                  <a:moveTo>
                    <a:pt x="0" y="18899"/>
                  </a:moveTo>
                  <a:lnTo>
                    <a:pt x="210412" y="18899"/>
                  </a:lnTo>
                  <a:lnTo>
                    <a:pt x="420825" y="37799"/>
                  </a:lnTo>
                  <a:lnTo>
                    <a:pt x="631237" y="18899"/>
                  </a:lnTo>
                  <a:lnTo>
                    <a:pt x="841650" y="0"/>
                  </a:lnTo>
                  <a:lnTo>
                    <a:pt x="1052062" y="9449"/>
                  </a:lnTo>
                  <a:lnTo>
                    <a:pt x="1262475" y="18899"/>
                  </a:lnTo>
                  <a:lnTo>
                    <a:pt x="1472887" y="9449"/>
                  </a:lnTo>
                </a:path>
              </a:pathLst>
            </a:custGeom>
            <a:ln w="20325" cap="flat">
              <a:solidFill>
                <a:srgbClr val="BEBEBE">
                  <a:alpha val="69803"/>
                </a:srgbClr>
              </a:solidFill>
              <a:prstDash val="solid"/>
              <a:round/>
            </a:ln>
          </p:spPr>
          <p:txBody>
            <a:bodyPr/>
            <a:lstStyle/>
            <a:p/>
          </p:txBody>
        </p:sp>
        <p:sp>
          <p:nvSpPr>
            <p:cNvPr id="111" name="pl111"/>
            <p:cNvSpPr/>
            <p:nvPr/>
          </p:nvSpPr>
          <p:spPr>
            <a:xfrm>
              <a:off x="768815" y="4351097"/>
              <a:ext cx="1472887" cy="94498"/>
            </a:xfrm>
            <a:custGeom>
              <a:avLst/>
              <a:pathLst>
                <a:path w="1472887" h="94498">
                  <a:moveTo>
                    <a:pt x="0" y="47249"/>
                  </a:moveTo>
                  <a:lnTo>
                    <a:pt x="210412" y="47249"/>
                  </a:lnTo>
                  <a:lnTo>
                    <a:pt x="420825" y="94498"/>
                  </a:lnTo>
                  <a:lnTo>
                    <a:pt x="631237" y="75598"/>
                  </a:lnTo>
                  <a:lnTo>
                    <a:pt x="841650" y="47249"/>
                  </a:lnTo>
                  <a:lnTo>
                    <a:pt x="1052062" y="0"/>
                  </a:lnTo>
                  <a:lnTo>
                    <a:pt x="1262475" y="37799"/>
                  </a:lnTo>
                  <a:lnTo>
                    <a:pt x="1472887" y="37799"/>
                  </a:lnTo>
                </a:path>
              </a:pathLst>
            </a:custGeom>
            <a:ln w="40651" cap="flat">
              <a:solidFill>
                <a:srgbClr val="BEBEBE">
                  <a:alpha val="69803"/>
                </a:srgbClr>
              </a:solidFill>
              <a:prstDash val="solid"/>
              <a:round/>
            </a:ln>
          </p:spPr>
          <p:txBody>
            <a:bodyPr/>
            <a:lstStyle/>
            <a:p/>
          </p:txBody>
        </p:sp>
        <p:sp>
          <p:nvSpPr>
            <p:cNvPr id="112" name="pl112"/>
            <p:cNvSpPr/>
            <p:nvPr/>
          </p:nvSpPr>
          <p:spPr>
            <a:xfrm>
              <a:off x="768815" y="4351097"/>
              <a:ext cx="1472887" cy="94498"/>
            </a:xfrm>
            <a:custGeom>
              <a:avLst/>
              <a:pathLst>
                <a:path w="1472887" h="94498">
                  <a:moveTo>
                    <a:pt x="0" y="47249"/>
                  </a:moveTo>
                  <a:lnTo>
                    <a:pt x="210412" y="47249"/>
                  </a:lnTo>
                  <a:lnTo>
                    <a:pt x="420825" y="94498"/>
                  </a:lnTo>
                  <a:lnTo>
                    <a:pt x="631237" y="75598"/>
                  </a:lnTo>
                  <a:lnTo>
                    <a:pt x="841650" y="47249"/>
                  </a:lnTo>
                  <a:lnTo>
                    <a:pt x="1052062" y="0"/>
                  </a:lnTo>
                  <a:lnTo>
                    <a:pt x="1262475" y="37799"/>
                  </a:lnTo>
                  <a:lnTo>
                    <a:pt x="1472887" y="37799"/>
                  </a:lnTo>
                </a:path>
              </a:pathLst>
            </a:custGeom>
            <a:ln w="35231" cap="flat">
              <a:solidFill>
                <a:srgbClr val="BEBEBE">
                  <a:alpha val="69803"/>
                </a:srgbClr>
              </a:solidFill>
              <a:prstDash val="solid"/>
              <a:round/>
            </a:ln>
          </p:spPr>
          <p:txBody>
            <a:bodyPr/>
            <a:lstStyle/>
            <a:p/>
          </p:txBody>
        </p:sp>
        <p:sp>
          <p:nvSpPr>
            <p:cNvPr id="113" name="pl113"/>
            <p:cNvSpPr/>
            <p:nvPr/>
          </p:nvSpPr>
          <p:spPr>
            <a:xfrm>
              <a:off x="768815" y="4436146"/>
              <a:ext cx="1472887" cy="37799"/>
            </a:xfrm>
            <a:custGeom>
              <a:avLst/>
              <a:pathLst>
                <a:path w="1472887" h="37799">
                  <a:moveTo>
                    <a:pt x="0" y="18899"/>
                  </a:moveTo>
                  <a:lnTo>
                    <a:pt x="210412" y="18899"/>
                  </a:lnTo>
                  <a:lnTo>
                    <a:pt x="420825" y="37799"/>
                  </a:lnTo>
                  <a:lnTo>
                    <a:pt x="631237" y="18899"/>
                  </a:lnTo>
                  <a:lnTo>
                    <a:pt x="841650" y="0"/>
                  </a:lnTo>
                  <a:lnTo>
                    <a:pt x="1052062" y="9449"/>
                  </a:lnTo>
                  <a:lnTo>
                    <a:pt x="1262475" y="18899"/>
                  </a:lnTo>
                  <a:lnTo>
                    <a:pt x="1472887" y="9449"/>
                  </a:lnTo>
                </a:path>
              </a:pathLst>
            </a:custGeom>
            <a:ln w="20325" cap="flat">
              <a:solidFill>
                <a:srgbClr val="6B6B6B">
                  <a:alpha val="100000"/>
                </a:srgbClr>
              </a:solidFill>
              <a:prstDash val="solid"/>
              <a:round/>
            </a:ln>
          </p:spPr>
          <p:txBody>
            <a:bodyPr/>
            <a:lstStyle/>
            <a:p/>
          </p:txBody>
        </p:sp>
        <p:sp>
          <p:nvSpPr>
            <p:cNvPr id="114" name="pl114"/>
            <p:cNvSpPr/>
            <p:nvPr/>
          </p:nvSpPr>
          <p:spPr>
            <a:xfrm>
              <a:off x="768815" y="4351097"/>
              <a:ext cx="1472887" cy="94498"/>
            </a:xfrm>
            <a:custGeom>
              <a:avLst/>
              <a:pathLst>
                <a:path w="1472887" h="94498">
                  <a:moveTo>
                    <a:pt x="0" y="47249"/>
                  </a:moveTo>
                  <a:lnTo>
                    <a:pt x="210412" y="47249"/>
                  </a:lnTo>
                  <a:lnTo>
                    <a:pt x="420825" y="94498"/>
                  </a:lnTo>
                  <a:lnTo>
                    <a:pt x="631237" y="75598"/>
                  </a:lnTo>
                  <a:lnTo>
                    <a:pt x="841650" y="47249"/>
                  </a:lnTo>
                  <a:lnTo>
                    <a:pt x="1052062" y="0"/>
                  </a:lnTo>
                  <a:lnTo>
                    <a:pt x="1262475" y="37799"/>
                  </a:lnTo>
                  <a:lnTo>
                    <a:pt x="1472887" y="37799"/>
                  </a:lnTo>
                </a:path>
              </a:pathLst>
            </a:custGeom>
            <a:ln w="40651" cap="flat">
              <a:solidFill>
                <a:srgbClr val="000000">
                  <a:alpha val="100000"/>
                </a:srgbClr>
              </a:solidFill>
              <a:prstDash val="solid"/>
              <a:round/>
            </a:ln>
          </p:spPr>
          <p:txBody>
            <a:bodyPr/>
            <a:lstStyle/>
            <a:p/>
          </p:txBody>
        </p:sp>
        <p:sp>
          <p:nvSpPr>
            <p:cNvPr id="115" name="pl115"/>
            <p:cNvSpPr/>
            <p:nvPr/>
          </p:nvSpPr>
          <p:spPr>
            <a:xfrm>
              <a:off x="768815" y="4351097"/>
              <a:ext cx="1472887" cy="94498"/>
            </a:xfrm>
            <a:custGeom>
              <a:avLst/>
              <a:pathLst>
                <a:path w="1472887" h="94498">
                  <a:moveTo>
                    <a:pt x="0" y="47249"/>
                  </a:moveTo>
                  <a:lnTo>
                    <a:pt x="210412" y="47249"/>
                  </a:lnTo>
                  <a:lnTo>
                    <a:pt x="420825" y="94498"/>
                  </a:lnTo>
                  <a:lnTo>
                    <a:pt x="631237" y="75598"/>
                  </a:lnTo>
                  <a:lnTo>
                    <a:pt x="841650" y="47249"/>
                  </a:lnTo>
                  <a:lnTo>
                    <a:pt x="1052062" y="0"/>
                  </a:lnTo>
                  <a:lnTo>
                    <a:pt x="1262475" y="37799"/>
                  </a:lnTo>
                  <a:lnTo>
                    <a:pt x="1472887" y="37799"/>
                  </a:lnTo>
                </a:path>
              </a:pathLst>
            </a:custGeom>
            <a:ln w="35231" cap="flat">
              <a:solidFill>
                <a:srgbClr val="F26A21">
                  <a:alpha val="100000"/>
                </a:srgbClr>
              </a:solidFill>
              <a:prstDash val="solid"/>
              <a:round/>
            </a:ln>
          </p:spPr>
          <p:txBody>
            <a:bodyPr/>
            <a:lstStyle/>
            <a:p/>
          </p:txBody>
        </p:sp>
        <p:sp>
          <p:nvSpPr>
            <p:cNvPr id="116" name="pl116"/>
            <p:cNvSpPr/>
            <p:nvPr/>
          </p:nvSpPr>
          <p:spPr>
            <a:xfrm>
              <a:off x="695171" y="4577894"/>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117" name="tx117"/>
            <p:cNvSpPr/>
            <p:nvPr/>
          </p:nvSpPr>
          <p:spPr>
            <a:xfrm>
              <a:off x="708556" y="42353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19</a:t>
              </a:r>
            </a:p>
          </p:txBody>
        </p:sp>
        <p:sp>
          <p:nvSpPr>
            <p:cNvPr id="118" name="tx118"/>
            <p:cNvSpPr/>
            <p:nvPr/>
          </p:nvSpPr>
          <p:spPr>
            <a:xfrm>
              <a:off x="918969" y="42353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19</a:t>
              </a:r>
            </a:p>
          </p:txBody>
        </p:sp>
        <p:sp>
          <p:nvSpPr>
            <p:cNvPr id="119" name="tx119"/>
            <p:cNvSpPr/>
            <p:nvPr/>
          </p:nvSpPr>
          <p:spPr>
            <a:xfrm>
              <a:off x="1129381" y="42825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a:t>
              </a:r>
            </a:p>
          </p:txBody>
        </p:sp>
        <p:sp>
          <p:nvSpPr>
            <p:cNvPr id="120" name="tx120"/>
            <p:cNvSpPr/>
            <p:nvPr/>
          </p:nvSpPr>
          <p:spPr>
            <a:xfrm>
              <a:off x="1339794" y="42636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16</a:t>
              </a:r>
            </a:p>
          </p:txBody>
        </p:sp>
        <p:sp>
          <p:nvSpPr>
            <p:cNvPr id="121" name="tx121"/>
            <p:cNvSpPr/>
            <p:nvPr/>
          </p:nvSpPr>
          <p:spPr>
            <a:xfrm>
              <a:off x="1550206" y="42353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19</a:t>
              </a:r>
            </a:p>
          </p:txBody>
        </p:sp>
        <p:sp>
          <p:nvSpPr>
            <p:cNvPr id="122" name="tx122"/>
            <p:cNvSpPr/>
            <p:nvPr/>
          </p:nvSpPr>
          <p:spPr>
            <a:xfrm>
              <a:off x="1760619" y="41880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24</a:t>
              </a:r>
            </a:p>
          </p:txBody>
        </p:sp>
        <p:sp>
          <p:nvSpPr>
            <p:cNvPr id="123" name="tx123"/>
            <p:cNvSpPr/>
            <p:nvPr/>
          </p:nvSpPr>
          <p:spPr>
            <a:xfrm>
              <a:off x="1971031" y="42258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a:t>
              </a:r>
            </a:p>
          </p:txBody>
        </p:sp>
        <p:sp>
          <p:nvSpPr>
            <p:cNvPr id="124" name="tx124"/>
            <p:cNvSpPr/>
            <p:nvPr/>
          </p:nvSpPr>
          <p:spPr>
            <a:xfrm>
              <a:off x="2181444" y="42258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a:t>
              </a:r>
            </a:p>
          </p:txBody>
        </p:sp>
        <p:sp>
          <p:nvSpPr>
            <p:cNvPr id="125" name="rc125"/>
            <p:cNvSpPr/>
            <p:nvPr/>
          </p:nvSpPr>
          <p:spPr>
            <a:xfrm>
              <a:off x="695171" y="5048025"/>
              <a:ext cx="1620176" cy="758823"/>
            </a:xfrm>
            <a:prstGeom prst="rect">
              <a:avLst/>
            </a:prstGeom>
            <a:solidFill>
              <a:srgbClr val="EBEBEB">
                <a:alpha val="100000"/>
              </a:srgbClr>
            </a:solidFill>
          </p:spPr>
          <p:txBody>
            <a:bodyPr/>
            <a:lstStyle/>
            <a:p/>
          </p:txBody>
        </p:sp>
        <p:sp>
          <p:nvSpPr>
            <p:cNvPr id="126" name="pl126"/>
            <p:cNvSpPr/>
            <p:nvPr/>
          </p:nvSpPr>
          <p:spPr>
            <a:xfrm>
              <a:off x="695171" y="5739283"/>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127" name="pl127"/>
            <p:cNvSpPr/>
            <p:nvPr/>
          </p:nvSpPr>
          <p:spPr>
            <a:xfrm>
              <a:off x="695171" y="5503036"/>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128" name="pl128"/>
            <p:cNvSpPr/>
            <p:nvPr/>
          </p:nvSpPr>
          <p:spPr>
            <a:xfrm>
              <a:off x="695171" y="5266790"/>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129" name="pl129"/>
            <p:cNvSpPr/>
            <p:nvPr/>
          </p:nvSpPr>
          <p:spPr>
            <a:xfrm>
              <a:off x="695171" y="5621159"/>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30" name="pl130"/>
            <p:cNvSpPr/>
            <p:nvPr/>
          </p:nvSpPr>
          <p:spPr>
            <a:xfrm>
              <a:off x="695171" y="5384913"/>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31" name="pl131"/>
            <p:cNvSpPr/>
            <p:nvPr/>
          </p:nvSpPr>
          <p:spPr>
            <a:xfrm>
              <a:off x="695171" y="5148666"/>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32" name="pl132"/>
            <p:cNvSpPr/>
            <p:nvPr/>
          </p:nvSpPr>
          <p:spPr>
            <a:xfrm>
              <a:off x="768815"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33" name="pl133"/>
            <p:cNvSpPr/>
            <p:nvPr/>
          </p:nvSpPr>
          <p:spPr>
            <a:xfrm>
              <a:off x="979228"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34" name="pl134"/>
            <p:cNvSpPr/>
            <p:nvPr/>
          </p:nvSpPr>
          <p:spPr>
            <a:xfrm>
              <a:off x="1189640"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35" name="pl135"/>
            <p:cNvSpPr/>
            <p:nvPr/>
          </p:nvSpPr>
          <p:spPr>
            <a:xfrm>
              <a:off x="1400053"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36" name="pl136"/>
            <p:cNvSpPr/>
            <p:nvPr/>
          </p:nvSpPr>
          <p:spPr>
            <a:xfrm>
              <a:off x="1610465"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37" name="pl137"/>
            <p:cNvSpPr/>
            <p:nvPr/>
          </p:nvSpPr>
          <p:spPr>
            <a:xfrm>
              <a:off x="1820878"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38" name="pl138"/>
            <p:cNvSpPr/>
            <p:nvPr/>
          </p:nvSpPr>
          <p:spPr>
            <a:xfrm>
              <a:off x="2031290"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39" name="pl139"/>
            <p:cNvSpPr/>
            <p:nvPr/>
          </p:nvSpPr>
          <p:spPr>
            <a:xfrm>
              <a:off x="2241703"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40" name="pl140"/>
            <p:cNvSpPr/>
            <p:nvPr/>
          </p:nvSpPr>
          <p:spPr>
            <a:xfrm>
              <a:off x="768815" y="5479412"/>
              <a:ext cx="1472887" cy="37799"/>
            </a:xfrm>
            <a:custGeom>
              <a:avLst/>
              <a:pathLst>
                <a:path w="1472887" h="37799">
                  <a:moveTo>
                    <a:pt x="0" y="18899"/>
                  </a:moveTo>
                  <a:lnTo>
                    <a:pt x="210412" y="18899"/>
                  </a:lnTo>
                  <a:lnTo>
                    <a:pt x="420825" y="37799"/>
                  </a:lnTo>
                  <a:lnTo>
                    <a:pt x="631237" y="18899"/>
                  </a:lnTo>
                  <a:lnTo>
                    <a:pt x="841650" y="0"/>
                  </a:lnTo>
                  <a:lnTo>
                    <a:pt x="1052062" y="9449"/>
                  </a:lnTo>
                  <a:lnTo>
                    <a:pt x="1262475" y="18899"/>
                  </a:lnTo>
                  <a:lnTo>
                    <a:pt x="1472887" y="9449"/>
                  </a:lnTo>
                </a:path>
              </a:pathLst>
            </a:custGeom>
            <a:ln w="20325" cap="flat">
              <a:solidFill>
                <a:srgbClr val="BEBEBE">
                  <a:alpha val="69803"/>
                </a:srgbClr>
              </a:solidFill>
              <a:prstDash val="solid"/>
              <a:round/>
            </a:ln>
          </p:spPr>
          <p:txBody>
            <a:bodyPr/>
            <a:lstStyle/>
            <a:p/>
          </p:txBody>
        </p:sp>
        <p:sp>
          <p:nvSpPr>
            <p:cNvPr id="141" name="pl141"/>
            <p:cNvSpPr/>
            <p:nvPr/>
          </p:nvSpPr>
          <p:spPr>
            <a:xfrm>
              <a:off x="768815" y="5451062"/>
              <a:ext cx="1472887" cy="132298"/>
            </a:xfrm>
            <a:custGeom>
              <a:avLst/>
              <a:pathLst>
                <a:path w="1472887" h="132298">
                  <a:moveTo>
                    <a:pt x="0" y="66149"/>
                  </a:moveTo>
                  <a:lnTo>
                    <a:pt x="210412" y="85048"/>
                  </a:lnTo>
                  <a:lnTo>
                    <a:pt x="420825" y="56699"/>
                  </a:lnTo>
                  <a:lnTo>
                    <a:pt x="631237" y="47249"/>
                  </a:lnTo>
                  <a:lnTo>
                    <a:pt x="841650" y="37799"/>
                  </a:lnTo>
                  <a:lnTo>
                    <a:pt x="1052062" y="66149"/>
                  </a:lnTo>
                  <a:lnTo>
                    <a:pt x="1262475" y="132298"/>
                  </a:lnTo>
                  <a:lnTo>
                    <a:pt x="1472887" y="0"/>
                  </a:lnTo>
                </a:path>
              </a:pathLst>
            </a:custGeom>
            <a:ln w="40651" cap="flat">
              <a:solidFill>
                <a:srgbClr val="BEBEBE">
                  <a:alpha val="69803"/>
                </a:srgbClr>
              </a:solidFill>
              <a:prstDash val="solid"/>
              <a:round/>
            </a:ln>
          </p:spPr>
          <p:txBody>
            <a:bodyPr/>
            <a:lstStyle/>
            <a:p/>
          </p:txBody>
        </p:sp>
        <p:sp>
          <p:nvSpPr>
            <p:cNvPr id="142" name="pl142"/>
            <p:cNvSpPr/>
            <p:nvPr/>
          </p:nvSpPr>
          <p:spPr>
            <a:xfrm>
              <a:off x="768815" y="5451062"/>
              <a:ext cx="1472887" cy="132298"/>
            </a:xfrm>
            <a:custGeom>
              <a:avLst/>
              <a:pathLst>
                <a:path w="1472887" h="132298">
                  <a:moveTo>
                    <a:pt x="0" y="66149"/>
                  </a:moveTo>
                  <a:lnTo>
                    <a:pt x="210412" y="85048"/>
                  </a:lnTo>
                  <a:lnTo>
                    <a:pt x="420825" y="56699"/>
                  </a:lnTo>
                  <a:lnTo>
                    <a:pt x="631237" y="47249"/>
                  </a:lnTo>
                  <a:lnTo>
                    <a:pt x="841650" y="37799"/>
                  </a:lnTo>
                  <a:lnTo>
                    <a:pt x="1052062" y="66149"/>
                  </a:lnTo>
                  <a:lnTo>
                    <a:pt x="1262475" y="132298"/>
                  </a:lnTo>
                  <a:lnTo>
                    <a:pt x="1472887" y="0"/>
                  </a:lnTo>
                </a:path>
              </a:pathLst>
            </a:custGeom>
            <a:ln w="35231" cap="flat">
              <a:solidFill>
                <a:srgbClr val="BEBEBE">
                  <a:alpha val="69803"/>
                </a:srgbClr>
              </a:solidFill>
              <a:prstDash val="solid"/>
              <a:round/>
            </a:ln>
          </p:spPr>
          <p:txBody>
            <a:bodyPr/>
            <a:lstStyle/>
            <a:p/>
          </p:txBody>
        </p:sp>
        <p:sp>
          <p:nvSpPr>
            <p:cNvPr id="143" name="pl143"/>
            <p:cNvSpPr/>
            <p:nvPr/>
          </p:nvSpPr>
          <p:spPr>
            <a:xfrm>
              <a:off x="768815" y="5479412"/>
              <a:ext cx="1472887" cy="37799"/>
            </a:xfrm>
            <a:custGeom>
              <a:avLst/>
              <a:pathLst>
                <a:path w="1472887" h="37799">
                  <a:moveTo>
                    <a:pt x="0" y="18899"/>
                  </a:moveTo>
                  <a:lnTo>
                    <a:pt x="210412" y="18899"/>
                  </a:lnTo>
                  <a:lnTo>
                    <a:pt x="420825" y="37799"/>
                  </a:lnTo>
                  <a:lnTo>
                    <a:pt x="631237" y="18899"/>
                  </a:lnTo>
                  <a:lnTo>
                    <a:pt x="841650" y="0"/>
                  </a:lnTo>
                  <a:lnTo>
                    <a:pt x="1052062" y="9449"/>
                  </a:lnTo>
                  <a:lnTo>
                    <a:pt x="1262475" y="18899"/>
                  </a:lnTo>
                  <a:lnTo>
                    <a:pt x="1472887" y="9449"/>
                  </a:lnTo>
                </a:path>
              </a:pathLst>
            </a:custGeom>
            <a:ln w="20325" cap="flat">
              <a:solidFill>
                <a:srgbClr val="6B6B6B">
                  <a:alpha val="100000"/>
                </a:srgbClr>
              </a:solidFill>
              <a:prstDash val="solid"/>
              <a:round/>
            </a:ln>
          </p:spPr>
          <p:txBody>
            <a:bodyPr/>
            <a:lstStyle/>
            <a:p/>
          </p:txBody>
        </p:sp>
        <p:sp>
          <p:nvSpPr>
            <p:cNvPr id="144" name="pl144"/>
            <p:cNvSpPr/>
            <p:nvPr/>
          </p:nvSpPr>
          <p:spPr>
            <a:xfrm>
              <a:off x="768815" y="5451062"/>
              <a:ext cx="1472887" cy="132298"/>
            </a:xfrm>
            <a:custGeom>
              <a:avLst/>
              <a:pathLst>
                <a:path w="1472887" h="132298">
                  <a:moveTo>
                    <a:pt x="0" y="66149"/>
                  </a:moveTo>
                  <a:lnTo>
                    <a:pt x="210412" y="85048"/>
                  </a:lnTo>
                  <a:lnTo>
                    <a:pt x="420825" y="56699"/>
                  </a:lnTo>
                  <a:lnTo>
                    <a:pt x="631237" y="47249"/>
                  </a:lnTo>
                  <a:lnTo>
                    <a:pt x="841650" y="37799"/>
                  </a:lnTo>
                  <a:lnTo>
                    <a:pt x="1052062" y="66149"/>
                  </a:lnTo>
                  <a:lnTo>
                    <a:pt x="1262475" y="132298"/>
                  </a:lnTo>
                  <a:lnTo>
                    <a:pt x="1472887" y="0"/>
                  </a:lnTo>
                </a:path>
              </a:pathLst>
            </a:custGeom>
            <a:ln w="40651" cap="flat">
              <a:solidFill>
                <a:srgbClr val="000000">
                  <a:alpha val="100000"/>
                </a:srgbClr>
              </a:solidFill>
              <a:prstDash val="solid"/>
              <a:round/>
            </a:ln>
          </p:spPr>
          <p:txBody>
            <a:bodyPr/>
            <a:lstStyle/>
            <a:p/>
          </p:txBody>
        </p:sp>
        <p:sp>
          <p:nvSpPr>
            <p:cNvPr id="145" name="pl145"/>
            <p:cNvSpPr/>
            <p:nvPr/>
          </p:nvSpPr>
          <p:spPr>
            <a:xfrm>
              <a:off x="768815" y="5451062"/>
              <a:ext cx="1472887" cy="132298"/>
            </a:xfrm>
            <a:custGeom>
              <a:avLst/>
              <a:pathLst>
                <a:path w="1472887" h="132298">
                  <a:moveTo>
                    <a:pt x="0" y="66149"/>
                  </a:moveTo>
                  <a:lnTo>
                    <a:pt x="210412" y="85048"/>
                  </a:lnTo>
                  <a:lnTo>
                    <a:pt x="420825" y="56699"/>
                  </a:lnTo>
                  <a:lnTo>
                    <a:pt x="631237" y="47249"/>
                  </a:lnTo>
                  <a:lnTo>
                    <a:pt x="841650" y="37799"/>
                  </a:lnTo>
                  <a:lnTo>
                    <a:pt x="1052062" y="66149"/>
                  </a:lnTo>
                  <a:lnTo>
                    <a:pt x="1262475" y="132298"/>
                  </a:lnTo>
                  <a:lnTo>
                    <a:pt x="1472887" y="0"/>
                  </a:lnTo>
                </a:path>
              </a:pathLst>
            </a:custGeom>
            <a:ln w="35231" cap="flat">
              <a:solidFill>
                <a:srgbClr val="F26A21">
                  <a:alpha val="100000"/>
                </a:srgbClr>
              </a:solidFill>
              <a:prstDash val="solid"/>
              <a:round/>
            </a:ln>
          </p:spPr>
          <p:txBody>
            <a:bodyPr/>
            <a:lstStyle/>
            <a:p/>
          </p:txBody>
        </p:sp>
        <p:sp>
          <p:nvSpPr>
            <p:cNvPr id="146" name="pl146"/>
            <p:cNvSpPr/>
            <p:nvPr/>
          </p:nvSpPr>
          <p:spPr>
            <a:xfrm>
              <a:off x="695171" y="5621159"/>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147" name="tx147"/>
            <p:cNvSpPr/>
            <p:nvPr/>
          </p:nvSpPr>
          <p:spPr>
            <a:xfrm>
              <a:off x="712579" y="5354183"/>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148" name="tx148"/>
            <p:cNvSpPr/>
            <p:nvPr/>
          </p:nvSpPr>
          <p:spPr>
            <a:xfrm>
              <a:off x="949098" y="537308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149" name="tx149"/>
            <p:cNvSpPr/>
            <p:nvPr/>
          </p:nvSpPr>
          <p:spPr>
            <a:xfrm>
              <a:off x="1129381" y="53447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150" name="tx150"/>
            <p:cNvSpPr/>
            <p:nvPr/>
          </p:nvSpPr>
          <p:spPr>
            <a:xfrm>
              <a:off x="1339794" y="53352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151" name="tx151"/>
            <p:cNvSpPr/>
            <p:nvPr/>
          </p:nvSpPr>
          <p:spPr>
            <a:xfrm>
              <a:off x="1550206" y="53258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a:t>
              </a:r>
            </a:p>
          </p:txBody>
        </p:sp>
        <p:sp>
          <p:nvSpPr>
            <p:cNvPr id="152" name="tx152"/>
            <p:cNvSpPr/>
            <p:nvPr/>
          </p:nvSpPr>
          <p:spPr>
            <a:xfrm>
              <a:off x="1764642" y="5354183"/>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153" name="tx153"/>
            <p:cNvSpPr/>
            <p:nvPr/>
          </p:nvSpPr>
          <p:spPr>
            <a:xfrm>
              <a:off x="2001161" y="542033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154" name="tx154"/>
            <p:cNvSpPr/>
            <p:nvPr/>
          </p:nvSpPr>
          <p:spPr>
            <a:xfrm>
              <a:off x="2181444" y="52880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18</a:t>
              </a:r>
            </a:p>
          </p:txBody>
        </p:sp>
        <p:sp>
          <p:nvSpPr>
            <p:cNvPr id="155" name="rc155"/>
            <p:cNvSpPr/>
            <p:nvPr/>
          </p:nvSpPr>
          <p:spPr>
            <a:xfrm>
              <a:off x="2384936" y="874964"/>
              <a:ext cx="1620176" cy="758823"/>
            </a:xfrm>
            <a:prstGeom prst="rect">
              <a:avLst/>
            </a:prstGeom>
            <a:solidFill>
              <a:srgbClr val="EBEBEB">
                <a:alpha val="100000"/>
              </a:srgbClr>
            </a:solidFill>
          </p:spPr>
          <p:txBody>
            <a:bodyPr/>
            <a:lstStyle/>
            <a:p/>
          </p:txBody>
        </p:sp>
        <p:sp>
          <p:nvSpPr>
            <p:cNvPr id="156" name="pl156"/>
            <p:cNvSpPr/>
            <p:nvPr/>
          </p:nvSpPr>
          <p:spPr>
            <a:xfrm>
              <a:off x="2384936" y="1566221"/>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157" name="pl157"/>
            <p:cNvSpPr/>
            <p:nvPr/>
          </p:nvSpPr>
          <p:spPr>
            <a:xfrm>
              <a:off x="2384936" y="1329975"/>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158" name="pl158"/>
            <p:cNvSpPr/>
            <p:nvPr/>
          </p:nvSpPr>
          <p:spPr>
            <a:xfrm>
              <a:off x="2384936" y="1093728"/>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159" name="pl159"/>
            <p:cNvSpPr/>
            <p:nvPr/>
          </p:nvSpPr>
          <p:spPr>
            <a:xfrm>
              <a:off x="2384936" y="1448098"/>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60" name="pl160"/>
            <p:cNvSpPr/>
            <p:nvPr/>
          </p:nvSpPr>
          <p:spPr>
            <a:xfrm>
              <a:off x="2384936" y="1211851"/>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61" name="pl161"/>
            <p:cNvSpPr/>
            <p:nvPr/>
          </p:nvSpPr>
          <p:spPr>
            <a:xfrm>
              <a:off x="2384936" y="975605"/>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62" name="pl162"/>
            <p:cNvSpPr/>
            <p:nvPr/>
          </p:nvSpPr>
          <p:spPr>
            <a:xfrm>
              <a:off x="2458581"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63" name="pl163"/>
            <p:cNvSpPr/>
            <p:nvPr/>
          </p:nvSpPr>
          <p:spPr>
            <a:xfrm>
              <a:off x="2668993"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64" name="pl164"/>
            <p:cNvSpPr/>
            <p:nvPr/>
          </p:nvSpPr>
          <p:spPr>
            <a:xfrm>
              <a:off x="2879406"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65" name="pl165"/>
            <p:cNvSpPr/>
            <p:nvPr/>
          </p:nvSpPr>
          <p:spPr>
            <a:xfrm>
              <a:off x="3089818"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66" name="pl166"/>
            <p:cNvSpPr/>
            <p:nvPr/>
          </p:nvSpPr>
          <p:spPr>
            <a:xfrm>
              <a:off x="3300231"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67" name="pl167"/>
            <p:cNvSpPr/>
            <p:nvPr/>
          </p:nvSpPr>
          <p:spPr>
            <a:xfrm>
              <a:off x="3510644"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68" name="pl168"/>
            <p:cNvSpPr/>
            <p:nvPr/>
          </p:nvSpPr>
          <p:spPr>
            <a:xfrm>
              <a:off x="3721056"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69" name="pl169"/>
            <p:cNvSpPr/>
            <p:nvPr/>
          </p:nvSpPr>
          <p:spPr>
            <a:xfrm>
              <a:off x="3931469"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70" name="pl170"/>
            <p:cNvSpPr/>
            <p:nvPr/>
          </p:nvSpPr>
          <p:spPr>
            <a:xfrm>
              <a:off x="2458581" y="1306350"/>
              <a:ext cx="1472887" cy="37799"/>
            </a:xfrm>
            <a:custGeom>
              <a:avLst/>
              <a:pathLst>
                <a:path w="1472887" h="37799">
                  <a:moveTo>
                    <a:pt x="0" y="18899"/>
                  </a:moveTo>
                  <a:lnTo>
                    <a:pt x="210412" y="18899"/>
                  </a:lnTo>
                  <a:lnTo>
                    <a:pt x="420825" y="37799"/>
                  </a:lnTo>
                  <a:lnTo>
                    <a:pt x="631237" y="18899"/>
                  </a:lnTo>
                  <a:lnTo>
                    <a:pt x="841650" y="0"/>
                  </a:lnTo>
                  <a:lnTo>
                    <a:pt x="1052062" y="9449"/>
                  </a:lnTo>
                  <a:lnTo>
                    <a:pt x="1262475" y="18899"/>
                  </a:lnTo>
                  <a:lnTo>
                    <a:pt x="1472887" y="9449"/>
                  </a:lnTo>
                </a:path>
              </a:pathLst>
            </a:custGeom>
            <a:ln w="20325" cap="flat">
              <a:solidFill>
                <a:srgbClr val="BEBEBE">
                  <a:alpha val="69803"/>
                </a:srgbClr>
              </a:solidFill>
              <a:prstDash val="solid"/>
              <a:round/>
            </a:ln>
          </p:spPr>
          <p:txBody>
            <a:bodyPr/>
            <a:lstStyle/>
            <a:p/>
          </p:txBody>
        </p:sp>
        <p:sp>
          <p:nvSpPr>
            <p:cNvPr id="171" name="pl171"/>
            <p:cNvSpPr/>
            <p:nvPr/>
          </p:nvSpPr>
          <p:spPr>
            <a:xfrm>
              <a:off x="2458581" y="1381949"/>
              <a:ext cx="1472887" cy="0"/>
            </a:xfrm>
            <a:custGeom>
              <a:avLst/>
              <a:pathLst>
                <a:path w="1472887" h="0">
                  <a:moveTo>
                    <a:pt x="0" y="0"/>
                  </a:moveTo>
                  <a:lnTo>
                    <a:pt x="210412" y="0"/>
                  </a:lnTo>
                  <a:lnTo>
                    <a:pt x="420825" y="0"/>
                  </a:lnTo>
                  <a:lnTo>
                    <a:pt x="631237" y="0"/>
                  </a:lnTo>
                  <a:lnTo>
                    <a:pt x="841650" y="0"/>
                  </a:lnTo>
                  <a:lnTo>
                    <a:pt x="1052062" y="0"/>
                  </a:lnTo>
                  <a:lnTo>
                    <a:pt x="1262475" y="0"/>
                  </a:lnTo>
                  <a:lnTo>
                    <a:pt x="1472887" y="0"/>
                  </a:lnTo>
                </a:path>
              </a:pathLst>
            </a:custGeom>
            <a:ln w="40651" cap="flat">
              <a:solidFill>
                <a:srgbClr val="BEBEBE">
                  <a:alpha val="69803"/>
                </a:srgbClr>
              </a:solidFill>
              <a:prstDash val="solid"/>
              <a:round/>
            </a:ln>
          </p:spPr>
          <p:txBody>
            <a:bodyPr/>
            <a:lstStyle/>
            <a:p/>
          </p:txBody>
        </p:sp>
        <p:sp>
          <p:nvSpPr>
            <p:cNvPr id="172" name="pl172"/>
            <p:cNvSpPr/>
            <p:nvPr/>
          </p:nvSpPr>
          <p:spPr>
            <a:xfrm>
              <a:off x="2458581" y="1381949"/>
              <a:ext cx="1472887" cy="0"/>
            </a:xfrm>
            <a:custGeom>
              <a:avLst/>
              <a:pathLst>
                <a:path w="1472887" h="0">
                  <a:moveTo>
                    <a:pt x="0" y="0"/>
                  </a:moveTo>
                  <a:lnTo>
                    <a:pt x="210412" y="0"/>
                  </a:lnTo>
                  <a:lnTo>
                    <a:pt x="420825" y="0"/>
                  </a:lnTo>
                  <a:lnTo>
                    <a:pt x="631237" y="0"/>
                  </a:lnTo>
                  <a:lnTo>
                    <a:pt x="841650" y="0"/>
                  </a:lnTo>
                  <a:lnTo>
                    <a:pt x="1052062" y="0"/>
                  </a:lnTo>
                  <a:lnTo>
                    <a:pt x="1262475" y="0"/>
                  </a:lnTo>
                  <a:lnTo>
                    <a:pt x="1472887" y="0"/>
                  </a:lnTo>
                </a:path>
              </a:pathLst>
            </a:custGeom>
            <a:ln w="35231" cap="flat">
              <a:solidFill>
                <a:srgbClr val="BEBEBE">
                  <a:alpha val="69803"/>
                </a:srgbClr>
              </a:solidFill>
              <a:prstDash val="solid"/>
              <a:round/>
            </a:ln>
          </p:spPr>
          <p:txBody>
            <a:bodyPr/>
            <a:lstStyle/>
            <a:p/>
          </p:txBody>
        </p:sp>
        <p:sp>
          <p:nvSpPr>
            <p:cNvPr id="173" name="pl173"/>
            <p:cNvSpPr/>
            <p:nvPr/>
          </p:nvSpPr>
          <p:spPr>
            <a:xfrm>
              <a:off x="2458581" y="1306350"/>
              <a:ext cx="1472887" cy="37799"/>
            </a:xfrm>
            <a:custGeom>
              <a:avLst/>
              <a:pathLst>
                <a:path w="1472887" h="37799">
                  <a:moveTo>
                    <a:pt x="0" y="18899"/>
                  </a:moveTo>
                  <a:lnTo>
                    <a:pt x="210412" y="18899"/>
                  </a:lnTo>
                  <a:lnTo>
                    <a:pt x="420825" y="37799"/>
                  </a:lnTo>
                  <a:lnTo>
                    <a:pt x="631237" y="18899"/>
                  </a:lnTo>
                  <a:lnTo>
                    <a:pt x="841650" y="0"/>
                  </a:lnTo>
                  <a:lnTo>
                    <a:pt x="1052062" y="9449"/>
                  </a:lnTo>
                  <a:lnTo>
                    <a:pt x="1262475" y="18899"/>
                  </a:lnTo>
                  <a:lnTo>
                    <a:pt x="1472887" y="9449"/>
                  </a:lnTo>
                </a:path>
              </a:pathLst>
            </a:custGeom>
            <a:ln w="20325" cap="flat">
              <a:solidFill>
                <a:srgbClr val="6B6B6B">
                  <a:alpha val="100000"/>
                </a:srgbClr>
              </a:solidFill>
              <a:prstDash val="solid"/>
              <a:round/>
            </a:ln>
          </p:spPr>
          <p:txBody>
            <a:bodyPr/>
            <a:lstStyle/>
            <a:p/>
          </p:txBody>
        </p:sp>
        <p:sp>
          <p:nvSpPr>
            <p:cNvPr id="174" name="pl174"/>
            <p:cNvSpPr/>
            <p:nvPr/>
          </p:nvSpPr>
          <p:spPr>
            <a:xfrm>
              <a:off x="2458581" y="1381949"/>
              <a:ext cx="1472887" cy="0"/>
            </a:xfrm>
            <a:custGeom>
              <a:avLst/>
              <a:pathLst>
                <a:path w="1472887" h="0">
                  <a:moveTo>
                    <a:pt x="0" y="0"/>
                  </a:moveTo>
                  <a:lnTo>
                    <a:pt x="210412" y="0"/>
                  </a:lnTo>
                  <a:lnTo>
                    <a:pt x="420825" y="0"/>
                  </a:lnTo>
                  <a:lnTo>
                    <a:pt x="631237" y="0"/>
                  </a:lnTo>
                  <a:lnTo>
                    <a:pt x="841650" y="0"/>
                  </a:lnTo>
                  <a:lnTo>
                    <a:pt x="1052062" y="0"/>
                  </a:lnTo>
                  <a:lnTo>
                    <a:pt x="1262475" y="0"/>
                  </a:lnTo>
                  <a:lnTo>
                    <a:pt x="1472887" y="0"/>
                  </a:lnTo>
                </a:path>
              </a:pathLst>
            </a:custGeom>
            <a:ln w="40651" cap="flat">
              <a:solidFill>
                <a:srgbClr val="000000">
                  <a:alpha val="100000"/>
                </a:srgbClr>
              </a:solidFill>
              <a:prstDash val="solid"/>
              <a:round/>
            </a:ln>
          </p:spPr>
          <p:txBody>
            <a:bodyPr/>
            <a:lstStyle/>
            <a:p/>
          </p:txBody>
        </p:sp>
        <p:sp>
          <p:nvSpPr>
            <p:cNvPr id="175" name="pl175"/>
            <p:cNvSpPr/>
            <p:nvPr/>
          </p:nvSpPr>
          <p:spPr>
            <a:xfrm>
              <a:off x="2458581" y="1381949"/>
              <a:ext cx="1472887" cy="0"/>
            </a:xfrm>
            <a:custGeom>
              <a:avLst/>
              <a:pathLst>
                <a:path w="1472887" h="0">
                  <a:moveTo>
                    <a:pt x="0" y="0"/>
                  </a:moveTo>
                  <a:lnTo>
                    <a:pt x="210412" y="0"/>
                  </a:lnTo>
                  <a:lnTo>
                    <a:pt x="420825" y="0"/>
                  </a:lnTo>
                  <a:lnTo>
                    <a:pt x="631237" y="0"/>
                  </a:lnTo>
                  <a:lnTo>
                    <a:pt x="841650" y="0"/>
                  </a:lnTo>
                  <a:lnTo>
                    <a:pt x="1052062" y="0"/>
                  </a:lnTo>
                  <a:lnTo>
                    <a:pt x="1262475" y="0"/>
                  </a:lnTo>
                  <a:lnTo>
                    <a:pt x="1472887" y="0"/>
                  </a:lnTo>
                </a:path>
              </a:pathLst>
            </a:custGeom>
            <a:ln w="35231" cap="flat">
              <a:solidFill>
                <a:srgbClr val="F26A21">
                  <a:alpha val="100000"/>
                </a:srgbClr>
              </a:solidFill>
              <a:prstDash val="solid"/>
              <a:round/>
            </a:ln>
          </p:spPr>
          <p:txBody>
            <a:bodyPr/>
            <a:lstStyle/>
            <a:p/>
          </p:txBody>
        </p:sp>
        <p:sp>
          <p:nvSpPr>
            <p:cNvPr id="176" name="pl176"/>
            <p:cNvSpPr/>
            <p:nvPr/>
          </p:nvSpPr>
          <p:spPr>
            <a:xfrm>
              <a:off x="2384936" y="1448098"/>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177" name="tx177"/>
            <p:cNvSpPr/>
            <p:nvPr/>
          </p:nvSpPr>
          <p:spPr>
            <a:xfrm>
              <a:off x="2428451" y="121892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178" name="tx178"/>
            <p:cNvSpPr/>
            <p:nvPr/>
          </p:nvSpPr>
          <p:spPr>
            <a:xfrm>
              <a:off x="2638864" y="121892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179" name="tx179"/>
            <p:cNvSpPr/>
            <p:nvPr/>
          </p:nvSpPr>
          <p:spPr>
            <a:xfrm>
              <a:off x="2849276" y="121892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180" name="tx180"/>
            <p:cNvSpPr/>
            <p:nvPr/>
          </p:nvSpPr>
          <p:spPr>
            <a:xfrm>
              <a:off x="3059689" y="121892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181" name="tx181"/>
            <p:cNvSpPr/>
            <p:nvPr/>
          </p:nvSpPr>
          <p:spPr>
            <a:xfrm>
              <a:off x="3270102" y="121892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182" name="tx182"/>
            <p:cNvSpPr/>
            <p:nvPr/>
          </p:nvSpPr>
          <p:spPr>
            <a:xfrm>
              <a:off x="3480514" y="121892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183" name="tx183"/>
            <p:cNvSpPr/>
            <p:nvPr/>
          </p:nvSpPr>
          <p:spPr>
            <a:xfrm>
              <a:off x="3690927" y="121892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184" name="tx184"/>
            <p:cNvSpPr/>
            <p:nvPr/>
          </p:nvSpPr>
          <p:spPr>
            <a:xfrm>
              <a:off x="3901339" y="121892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185" name="rc185"/>
            <p:cNvSpPr/>
            <p:nvPr/>
          </p:nvSpPr>
          <p:spPr>
            <a:xfrm>
              <a:off x="2384936" y="1918229"/>
              <a:ext cx="1620176" cy="758823"/>
            </a:xfrm>
            <a:prstGeom prst="rect">
              <a:avLst/>
            </a:prstGeom>
            <a:solidFill>
              <a:srgbClr val="EBEBEB">
                <a:alpha val="100000"/>
              </a:srgbClr>
            </a:solidFill>
          </p:spPr>
          <p:txBody>
            <a:bodyPr/>
            <a:lstStyle/>
            <a:p/>
          </p:txBody>
        </p:sp>
        <p:sp>
          <p:nvSpPr>
            <p:cNvPr id="186" name="pl186"/>
            <p:cNvSpPr/>
            <p:nvPr/>
          </p:nvSpPr>
          <p:spPr>
            <a:xfrm>
              <a:off x="2384936" y="2609487"/>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187" name="pl187"/>
            <p:cNvSpPr/>
            <p:nvPr/>
          </p:nvSpPr>
          <p:spPr>
            <a:xfrm>
              <a:off x="2384936" y="2373240"/>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188" name="pl188"/>
            <p:cNvSpPr/>
            <p:nvPr/>
          </p:nvSpPr>
          <p:spPr>
            <a:xfrm>
              <a:off x="2384936" y="2136993"/>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189" name="pl189"/>
            <p:cNvSpPr/>
            <p:nvPr/>
          </p:nvSpPr>
          <p:spPr>
            <a:xfrm>
              <a:off x="2384936" y="2491363"/>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90" name="pl190"/>
            <p:cNvSpPr/>
            <p:nvPr/>
          </p:nvSpPr>
          <p:spPr>
            <a:xfrm>
              <a:off x="2384936" y="2255117"/>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91" name="pl191"/>
            <p:cNvSpPr/>
            <p:nvPr/>
          </p:nvSpPr>
          <p:spPr>
            <a:xfrm>
              <a:off x="2384936" y="2018870"/>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92" name="pl192"/>
            <p:cNvSpPr/>
            <p:nvPr/>
          </p:nvSpPr>
          <p:spPr>
            <a:xfrm>
              <a:off x="2458581"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93" name="pl193"/>
            <p:cNvSpPr/>
            <p:nvPr/>
          </p:nvSpPr>
          <p:spPr>
            <a:xfrm>
              <a:off x="2668993"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94" name="pl194"/>
            <p:cNvSpPr/>
            <p:nvPr/>
          </p:nvSpPr>
          <p:spPr>
            <a:xfrm>
              <a:off x="2879406"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95" name="pl195"/>
            <p:cNvSpPr/>
            <p:nvPr/>
          </p:nvSpPr>
          <p:spPr>
            <a:xfrm>
              <a:off x="3089818"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96" name="pl196"/>
            <p:cNvSpPr/>
            <p:nvPr/>
          </p:nvSpPr>
          <p:spPr>
            <a:xfrm>
              <a:off x="3300231"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97" name="pl197"/>
            <p:cNvSpPr/>
            <p:nvPr/>
          </p:nvSpPr>
          <p:spPr>
            <a:xfrm>
              <a:off x="3510644"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98" name="pl198"/>
            <p:cNvSpPr/>
            <p:nvPr/>
          </p:nvSpPr>
          <p:spPr>
            <a:xfrm>
              <a:off x="3721056"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99" name="pl199"/>
            <p:cNvSpPr/>
            <p:nvPr/>
          </p:nvSpPr>
          <p:spPr>
            <a:xfrm>
              <a:off x="3931469"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00" name="pl200"/>
            <p:cNvSpPr/>
            <p:nvPr/>
          </p:nvSpPr>
          <p:spPr>
            <a:xfrm>
              <a:off x="2458581" y="2349615"/>
              <a:ext cx="1472887" cy="37799"/>
            </a:xfrm>
            <a:custGeom>
              <a:avLst/>
              <a:pathLst>
                <a:path w="1472887" h="37799">
                  <a:moveTo>
                    <a:pt x="0" y="18899"/>
                  </a:moveTo>
                  <a:lnTo>
                    <a:pt x="210412" y="18899"/>
                  </a:lnTo>
                  <a:lnTo>
                    <a:pt x="420825" y="37799"/>
                  </a:lnTo>
                  <a:lnTo>
                    <a:pt x="631237" y="18899"/>
                  </a:lnTo>
                  <a:lnTo>
                    <a:pt x="841650" y="0"/>
                  </a:lnTo>
                  <a:lnTo>
                    <a:pt x="1052062" y="9449"/>
                  </a:lnTo>
                  <a:lnTo>
                    <a:pt x="1262475" y="18899"/>
                  </a:lnTo>
                  <a:lnTo>
                    <a:pt x="1472887" y="9449"/>
                  </a:lnTo>
                </a:path>
              </a:pathLst>
            </a:custGeom>
            <a:ln w="20325" cap="flat">
              <a:solidFill>
                <a:srgbClr val="BEBEBE">
                  <a:alpha val="69803"/>
                </a:srgbClr>
              </a:solidFill>
              <a:prstDash val="solid"/>
              <a:round/>
            </a:ln>
          </p:spPr>
          <p:txBody>
            <a:bodyPr/>
            <a:lstStyle/>
            <a:p/>
          </p:txBody>
        </p:sp>
        <p:sp>
          <p:nvSpPr>
            <p:cNvPr id="201" name="pl201"/>
            <p:cNvSpPr/>
            <p:nvPr/>
          </p:nvSpPr>
          <p:spPr>
            <a:xfrm>
              <a:off x="2458581" y="2292916"/>
              <a:ext cx="1472887" cy="207896"/>
            </a:xfrm>
            <a:custGeom>
              <a:avLst/>
              <a:pathLst>
                <a:path w="1472887" h="207896">
                  <a:moveTo>
                    <a:pt x="0" y="56699"/>
                  </a:moveTo>
                  <a:lnTo>
                    <a:pt x="210412" y="75598"/>
                  </a:lnTo>
                  <a:lnTo>
                    <a:pt x="420825" y="113398"/>
                  </a:lnTo>
                  <a:lnTo>
                    <a:pt x="631237" y="28349"/>
                  </a:lnTo>
                  <a:lnTo>
                    <a:pt x="841650" y="141747"/>
                  </a:lnTo>
                  <a:lnTo>
                    <a:pt x="1052062" y="188997"/>
                  </a:lnTo>
                  <a:lnTo>
                    <a:pt x="1262475" y="207896"/>
                  </a:lnTo>
                  <a:lnTo>
                    <a:pt x="1472887" y="0"/>
                  </a:lnTo>
                </a:path>
              </a:pathLst>
            </a:custGeom>
            <a:ln w="40651" cap="flat">
              <a:solidFill>
                <a:srgbClr val="BEBEBE">
                  <a:alpha val="69803"/>
                </a:srgbClr>
              </a:solidFill>
              <a:prstDash val="solid"/>
              <a:round/>
            </a:ln>
          </p:spPr>
          <p:txBody>
            <a:bodyPr/>
            <a:lstStyle/>
            <a:p/>
          </p:txBody>
        </p:sp>
        <p:sp>
          <p:nvSpPr>
            <p:cNvPr id="202" name="pl202"/>
            <p:cNvSpPr/>
            <p:nvPr/>
          </p:nvSpPr>
          <p:spPr>
            <a:xfrm>
              <a:off x="2458581" y="2292916"/>
              <a:ext cx="1472887" cy="207896"/>
            </a:xfrm>
            <a:custGeom>
              <a:avLst/>
              <a:pathLst>
                <a:path w="1472887" h="207896">
                  <a:moveTo>
                    <a:pt x="0" y="56699"/>
                  </a:moveTo>
                  <a:lnTo>
                    <a:pt x="210412" y="75598"/>
                  </a:lnTo>
                  <a:lnTo>
                    <a:pt x="420825" y="113398"/>
                  </a:lnTo>
                  <a:lnTo>
                    <a:pt x="631237" y="28349"/>
                  </a:lnTo>
                  <a:lnTo>
                    <a:pt x="841650" y="141747"/>
                  </a:lnTo>
                  <a:lnTo>
                    <a:pt x="1052062" y="188997"/>
                  </a:lnTo>
                  <a:lnTo>
                    <a:pt x="1262475" y="207896"/>
                  </a:lnTo>
                  <a:lnTo>
                    <a:pt x="1472887" y="0"/>
                  </a:lnTo>
                </a:path>
              </a:pathLst>
            </a:custGeom>
            <a:ln w="35231" cap="flat">
              <a:solidFill>
                <a:srgbClr val="BEBEBE">
                  <a:alpha val="69803"/>
                </a:srgbClr>
              </a:solidFill>
              <a:prstDash val="solid"/>
              <a:round/>
            </a:ln>
          </p:spPr>
          <p:txBody>
            <a:bodyPr/>
            <a:lstStyle/>
            <a:p/>
          </p:txBody>
        </p:sp>
        <p:sp>
          <p:nvSpPr>
            <p:cNvPr id="203" name="pl203"/>
            <p:cNvSpPr/>
            <p:nvPr/>
          </p:nvSpPr>
          <p:spPr>
            <a:xfrm>
              <a:off x="2458581" y="2349615"/>
              <a:ext cx="1472887" cy="37799"/>
            </a:xfrm>
            <a:custGeom>
              <a:avLst/>
              <a:pathLst>
                <a:path w="1472887" h="37799">
                  <a:moveTo>
                    <a:pt x="0" y="18899"/>
                  </a:moveTo>
                  <a:lnTo>
                    <a:pt x="210412" y="18899"/>
                  </a:lnTo>
                  <a:lnTo>
                    <a:pt x="420825" y="37799"/>
                  </a:lnTo>
                  <a:lnTo>
                    <a:pt x="631237" y="18899"/>
                  </a:lnTo>
                  <a:lnTo>
                    <a:pt x="841650" y="0"/>
                  </a:lnTo>
                  <a:lnTo>
                    <a:pt x="1052062" y="9449"/>
                  </a:lnTo>
                  <a:lnTo>
                    <a:pt x="1262475" y="18899"/>
                  </a:lnTo>
                  <a:lnTo>
                    <a:pt x="1472887" y="9449"/>
                  </a:lnTo>
                </a:path>
              </a:pathLst>
            </a:custGeom>
            <a:ln w="20325" cap="flat">
              <a:solidFill>
                <a:srgbClr val="6B6B6B">
                  <a:alpha val="100000"/>
                </a:srgbClr>
              </a:solidFill>
              <a:prstDash val="solid"/>
              <a:round/>
            </a:ln>
          </p:spPr>
          <p:txBody>
            <a:bodyPr/>
            <a:lstStyle/>
            <a:p/>
          </p:txBody>
        </p:sp>
        <p:sp>
          <p:nvSpPr>
            <p:cNvPr id="204" name="pl204"/>
            <p:cNvSpPr/>
            <p:nvPr/>
          </p:nvSpPr>
          <p:spPr>
            <a:xfrm>
              <a:off x="2458581" y="2292916"/>
              <a:ext cx="1472887" cy="207896"/>
            </a:xfrm>
            <a:custGeom>
              <a:avLst/>
              <a:pathLst>
                <a:path w="1472887" h="207896">
                  <a:moveTo>
                    <a:pt x="0" y="56699"/>
                  </a:moveTo>
                  <a:lnTo>
                    <a:pt x="210412" y="75598"/>
                  </a:lnTo>
                  <a:lnTo>
                    <a:pt x="420825" y="113398"/>
                  </a:lnTo>
                  <a:lnTo>
                    <a:pt x="631237" y="28349"/>
                  </a:lnTo>
                  <a:lnTo>
                    <a:pt x="841650" y="141747"/>
                  </a:lnTo>
                  <a:lnTo>
                    <a:pt x="1052062" y="188997"/>
                  </a:lnTo>
                  <a:lnTo>
                    <a:pt x="1262475" y="207896"/>
                  </a:lnTo>
                  <a:lnTo>
                    <a:pt x="1472887" y="0"/>
                  </a:lnTo>
                </a:path>
              </a:pathLst>
            </a:custGeom>
            <a:ln w="40651" cap="flat">
              <a:solidFill>
                <a:srgbClr val="000000">
                  <a:alpha val="100000"/>
                </a:srgbClr>
              </a:solidFill>
              <a:prstDash val="solid"/>
              <a:round/>
            </a:ln>
          </p:spPr>
          <p:txBody>
            <a:bodyPr/>
            <a:lstStyle/>
            <a:p/>
          </p:txBody>
        </p:sp>
        <p:sp>
          <p:nvSpPr>
            <p:cNvPr id="205" name="pl205"/>
            <p:cNvSpPr/>
            <p:nvPr/>
          </p:nvSpPr>
          <p:spPr>
            <a:xfrm>
              <a:off x="2458581" y="2292916"/>
              <a:ext cx="1472887" cy="207896"/>
            </a:xfrm>
            <a:custGeom>
              <a:avLst/>
              <a:pathLst>
                <a:path w="1472887" h="207896">
                  <a:moveTo>
                    <a:pt x="0" y="56699"/>
                  </a:moveTo>
                  <a:lnTo>
                    <a:pt x="210412" y="75598"/>
                  </a:lnTo>
                  <a:lnTo>
                    <a:pt x="420825" y="113398"/>
                  </a:lnTo>
                  <a:lnTo>
                    <a:pt x="631237" y="28349"/>
                  </a:lnTo>
                  <a:lnTo>
                    <a:pt x="841650" y="141747"/>
                  </a:lnTo>
                  <a:lnTo>
                    <a:pt x="1052062" y="188997"/>
                  </a:lnTo>
                  <a:lnTo>
                    <a:pt x="1262475" y="207896"/>
                  </a:lnTo>
                  <a:lnTo>
                    <a:pt x="1472887" y="0"/>
                  </a:lnTo>
                </a:path>
              </a:pathLst>
            </a:custGeom>
            <a:ln w="35231" cap="flat">
              <a:solidFill>
                <a:srgbClr val="F26A21">
                  <a:alpha val="100000"/>
                </a:srgbClr>
              </a:solidFill>
              <a:prstDash val="solid"/>
              <a:round/>
            </a:ln>
          </p:spPr>
          <p:txBody>
            <a:bodyPr/>
            <a:lstStyle/>
            <a:p/>
          </p:txBody>
        </p:sp>
        <p:sp>
          <p:nvSpPr>
            <p:cNvPr id="206" name="pl206"/>
            <p:cNvSpPr/>
            <p:nvPr/>
          </p:nvSpPr>
          <p:spPr>
            <a:xfrm>
              <a:off x="2384936" y="2491363"/>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207" name="tx207"/>
            <p:cNvSpPr/>
            <p:nvPr/>
          </p:nvSpPr>
          <p:spPr>
            <a:xfrm>
              <a:off x="2398322" y="21865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208" name="tx208"/>
            <p:cNvSpPr/>
            <p:nvPr/>
          </p:nvSpPr>
          <p:spPr>
            <a:xfrm>
              <a:off x="2608734" y="22054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209" name="tx209"/>
            <p:cNvSpPr/>
            <p:nvPr/>
          </p:nvSpPr>
          <p:spPr>
            <a:xfrm>
              <a:off x="2849276" y="224328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210" name="tx210"/>
            <p:cNvSpPr/>
            <p:nvPr/>
          </p:nvSpPr>
          <p:spPr>
            <a:xfrm>
              <a:off x="3029560" y="21582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18</a:t>
              </a:r>
            </a:p>
          </p:txBody>
        </p:sp>
        <p:sp>
          <p:nvSpPr>
            <p:cNvPr id="211" name="tx211"/>
            <p:cNvSpPr/>
            <p:nvPr/>
          </p:nvSpPr>
          <p:spPr>
            <a:xfrm>
              <a:off x="3270102" y="227163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212" name="tx212"/>
            <p:cNvSpPr/>
            <p:nvPr/>
          </p:nvSpPr>
          <p:spPr>
            <a:xfrm>
              <a:off x="3480514" y="231888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213" name="tx213"/>
            <p:cNvSpPr/>
            <p:nvPr/>
          </p:nvSpPr>
          <p:spPr>
            <a:xfrm>
              <a:off x="3672867" y="233778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214" name="tx214"/>
            <p:cNvSpPr/>
            <p:nvPr/>
          </p:nvSpPr>
          <p:spPr>
            <a:xfrm>
              <a:off x="3871210" y="21298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21</a:t>
              </a:r>
            </a:p>
          </p:txBody>
        </p:sp>
        <p:sp>
          <p:nvSpPr>
            <p:cNvPr id="215" name="rc215"/>
            <p:cNvSpPr/>
            <p:nvPr/>
          </p:nvSpPr>
          <p:spPr>
            <a:xfrm>
              <a:off x="2384936" y="2961495"/>
              <a:ext cx="1620176" cy="758823"/>
            </a:xfrm>
            <a:prstGeom prst="rect">
              <a:avLst/>
            </a:prstGeom>
            <a:solidFill>
              <a:srgbClr val="EBEBEB">
                <a:alpha val="100000"/>
              </a:srgbClr>
            </a:solidFill>
          </p:spPr>
          <p:txBody>
            <a:bodyPr/>
            <a:lstStyle/>
            <a:p/>
          </p:txBody>
        </p:sp>
        <p:sp>
          <p:nvSpPr>
            <p:cNvPr id="216" name="pl216"/>
            <p:cNvSpPr/>
            <p:nvPr/>
          </p:nvSpPr>
          <p:spPr>
            <a:xfrm>
              <a:off x="2384936" y="3652752"/>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217" name="pl217"/>
            <p:cNvSpPr/>
            <p:nvPr/>
          </p:nvSpPr>
          <p:spPr>
            <a:xfrm>
              <a:off x="2384936" y="3416505"/>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218" name="pl218"/>
            <p:cNvSpPr/>
            <p:nvPr/>
          </p:nvSpPr>
          <p:spPr>
            <a:xfrm>
              <a:off x="2384936" y="3180259"/>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219" name="pl219"/>
            <p:cNvSpPr/>
            <p:nvPr/>
          </p:nvSpPr>
          <p:spPr>
            <a:xfrm>
              <a:off x="2384936" y="3534629"/>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220" name="pl220"/>
            <p:cNvSpPr/>
            <p:nvPr/>
          </p:nvSpPr>
          <p:spPr>
            <a:xfrm>
              <a:off x="2384936" y="3298382"/>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221" name="pl221"/>
            <p:cNvSpPr/>
            <p:nvPr/>
          </p:nvSpPr>
          <p:spPr>
            <a:xfrm>
              <a:off x="2384936" y="3062136"/>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222" name="pl222"/>
            <p:cNvSpPr/>
            <p:nvPr/>
          </p:nvSpPr>
          <p:spPr>
            <a:xfrm>
              <a:off x="2458581"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23" name="pl223"/>
            <p:cNvSpPr/>
            <p:nvPr/>
          </p:nvSpPr>
          <p:spPr>
            <a:xfrm>
              <a:off x="2668993"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24" name="pl224"/>
            <p:cNvSpPr/>
            <p:nvPr/>
          </p:nvSpPr>
          <p:spPr>
            <a:xfrm>
              <a:off x="2879406"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25" name="pl225"/>
            <p:cNvSpPr/>
            <p:nvPr/>
          </p:nvSpPr>
          <p:spPr>
            <a:xfrm>
              <a:off x="3089818"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26" name="pl226"/>
            <p:cNvSpPr/>
            <p:nvPr/>
          </p:nvSpPr>
          <p:spPr>
            <a:xfrm>
              <a:off x="3300231"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27" name="pl227"/>
            <p:cNvSpPr/>
            <p:nvPr/>
          </p:nvSpPr>
          <p:spPr>
            <a:xfrm>
              <a:off x="3510644"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28" name="pl228"/>
            <p:cNvSpPr/>
            <p:nvPr/>
          </p:nvSpPr>
          <p:spPr>
            <a:xfrm>
              <a:off x="3721056"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29" name="pl229"/>
            <p:cNvSpPr/>
            <p:nvPr/>
          </p:nvSpPr>
          <p:spPr>
            <a:xfrm>
              <a:off x="3931469"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30" name="pl230"/>
            <p:cNvSpPr/>
            <p:nvPr/>
          </p:nvSpPr>
          <p:spPr>
            <a:xfrm>
              <a:off x="2458581" y="3392881"/>
              <a:ext cx="1472887" cy="37799"/>
            </a:xfrm>
            <a:custGeom>
              <a:avLst/>
              <a:pathLst>
                <a:path w="1472887" h="37799">
                  <a:moveTo>
                    <a:pt x="0" y="18899"/>
                  </a:moveTo>
                  <a:lnTo>
                    <a:pt x="210412" y="18899"/>
                  </a:lnTo>
                  <a:lnTo>
                    <a:pt x="420825" y="37799"/>
                  </a:lnTo>
                  <a:lnTo>
                    <a:pt x="631237" y="18899"/>
                  </a:lnTo>
                  <a:lnTo>
                    <a:pt x="841650" y="0"/>
                  </a:lnTo>
                  <a:lnTo>
                    <a:pt x="1052062" y="9449"/>
                  </a:lnTo>
                  <a:lnTo>
                    <a:pt x="1262475" y="18899"/>
                  </a:lnTo>
                  <a:lnTo>
                    <a:pt x="1472887" y="9449"/>
                  </a:lnTo>
                </a:path>
              </a:pathLst>
            </a:custGeom>
            <a:ln w="20325" cap="flat">
              <a:solidFill>
                <a:srgbClr val="BEBEBE">
                  <a:alpha val="69803"/>
                </a:srgbClr>
              </a:solidFill>
              <a:prstDash val="solid"/>
              <a:round/>
            </a:ln>
          </p:spPr>
          <p:txBody>
            <a:bodyPr/>
            <a:lstStyle/>
            <a:p/>
          </p:txBody>
        </p:sp>
        <p:sp>
          <p:nvSpPr>
            <p:cNvPr id="231" name="pl231"/>
            <p:cNvSpPr/>
            <p:nvPr/>
          </p:nvSpPr>
          <p:spPr>
            <a:xfrm>
              <a:off x="2458581" y="3307832"/>
              <a:ext cx="1472887" cy="113398"/>
            </a:xfrm>
            <a:custGeom>
              <a:avLst/>
              <a:pathLst>
                <a:path w="1472887" h="113398">
                  <a:moveTo>
                    <a:pt x="0" y="85048"/>
                  </a:moveTo>
                  <a:lnTo>
                    <a:pt x="210412" y="103948"/>
                  </a:lnTo>
                  <a:lnTo>
                    <a:pt x="420825" y="66149"/>
                  </a:lnTo>
                  <a:lnTo>
                    <a:pt x="631237" y="113398"/>
                  </a:lnTo>
                  <a:lnTo>
                    <a:pt x="841650" y="56699"/>
                  </a:lnTo>
                  <a:lnTo>
                    <a:pt x="1052062" y="37799"/>
                  </a:lnTo>
                  <a:lnTo>
                    <a:pt x="1262475" y="28349"/>
                  </a:lnTo>
                  <a:lnTo>
                    <a:pt x="1472887" y="0"/>
                  </a:lnTo>
                </a:path>
              </a:pathLst>
            </a:custGeom>
            <a:ln w="40651" cap="flat">
              <a:solidFill>
                <a:srgbClr val="BEBEBE">
                  <a:alpha val="69803"/>
                </a:srgbClr>
              </a:solidFill>
              <a:prstDash val="solid"/>
              <a:round/>
            </a:ln>
          </p:spPr>
          <p:txBody>
            <a:bodyPr/>
            <a:lstStyle/>
            <a:p/>
          </p:txBody>
        </p:sp>
        <p:sp>
          <p:nvSpPr>
            <p:cNvPr id="232" name="pl232"/>
            <p:cNvSpPr/>
            <p:nvPr/>
          </p:nvSpPr>
          <p:spPr>
            <a:xfrm>
              <a:off x="2458581" y="3307832"/>
              <a:ext cx="1472887" cy="113398"/>
            </a:xfrm>
            <a:custGeom>
              <a:avLst/>
              <a:pathLst>
                <a:path w="1472887" h="113398">
                  <a:moveTo>
                    <a:pt x="0" y="85048"/>
                  </a:moveTo>
                  <a:lnTo>
                    <a:pt x="210412" y="103948"/>
                  </a:lnTo>
                  <a:lnTo>
                    <a:pt x="420825" y="66149"/>
                  </a:lnTo>
                  <a:lnTo>
                    <a:pt x="631237" y="113398"/>
                  </a:lnTo>
                  <a:lnTo>
                    <a:pt x="841650" y="56699"/>
                  </a:lnTo>
                  <a:lnTo>
                    <a:pt x="1052062" y="37799"/>
                  </a:lnTo>
                  <a:lnTo>
                    <a:pt x="1262475" y="28349"/>
                  </a:lnTo>
                  <a:lnTo>
                    <a:pt x="1472887" y="0"/>
                  </a:lnTo>
                </a:path>
              </a:pathLst>
            </a:custGeom>
            <a:ln w="35231" cap="flat">
              <a:solidFill>
                <a:srgbClr val="BEBEBE">
                  <a:alpha val="69803"/>
                </a:srgbClr>
              </a:solidFill>
              <a:prstDash val="solid"/>
              <a:round/>
            </a:ln>
          </p:spPr>
          <p:txBody>
            <a:bodyPr/>
            <a:lstStyle/>
            <a:p/>
          </p:txBody>
        </p:sp>
        <p:sp>
          <p:nvSpPr>
            <p:cNvPr id="233" name="pl233"/>
            <p:cNvSpPr/>
            <p:nvPr/>
          </p:nvSpPr>
          <p:spPr>
            <a:xfrm>
              <a:off x="2458581" y="3392881"/>
              <a:ext cx="1472887" cy="37799"/>
            </a:xfrm>
            <a:custGeom>
              <a:avLst/>
              <a:pathLst>
                <a:path w="1472887" h="37799">
                  <a:moveTo>
                    <a:pt x="0" y="18899"/>
                  </a:moveTo>
                  <a:lnTo>
                    <a:pt x="210412" y="18899"/>
                  </a:lnTo>
                  <a:lnTo>
                    <a:pt x="420825" y="37799"/>
                  </a:lnTo>
                  <a:lnTo>
                    <a:pt x="631237" y="18899"/>
                  </a:lnTo>
                  <a:lnTo>
                    <a:pt x="841650" y="0"/>
                  </a:lnTo>
                  <a:lnTo>
                    <a:pt x="1052062" y="9449"/>
                  </a:lnTo>
                  <a:lnTo>
                    <a:pt x="1262475" y="18899"/>
                  </a:lnTo>
                  <a:lnTo>
                    <a:pt x="1472887" y="9449"/>
                  </a:lnTo>
                </a:path>
              </a:pathLst>
            </a:custGeom>
            <a:ln w="20325" cap="flat">
              <a:solidFill>
                <a:srgbClr val="6B6B6B">
                  <a:alpha val="100000"/>
                </a:srgbClr>
              </a:solidFill>
              <a:prstDash val="solid"/>
              <a:round/>
            </a:ln>
          </p:spPr>
          <p:txBody>
            <a:bodyPr/>
            <a:lstStyle/>
            <a:p/>
          </p:txBody>
        </p:sp>
        <p:sp>
          <p:nvSpPr>
            <p:cNvPr id="234" name="pl234"/>
            <p:cNvSpPr/>
            <p:nvPr/>
          </p:nvSpPr>
          <p:spPr>
            <a:xfrm>
              <a:off x="2458581" y="3307832"/>
              <a:ext cx="1472887" cy="113398"/>
            </a:xfrm>
            <a:custGeom>
              <a:avLst/>
              <a:pathLst>
                <a:path w="1472887" h="113398">
                  <a:moveTo>
                    <a:pt x="0" y="85048"/>
                  </a:moveTo>
                  <a:lnTo>
                    <a:pt x="210412" y="103948"/>
                  </a:lnTo>
                  <a:lnTo>
                    <a:pt x="420825" y="66149"/>
                  </a:lnTo>
                  <a:lnTo>
                    <a:pt x="631237" y="113398"/>
                  </a:lnTo>
                  <a:lnTo>
                    <a:pt x="841650" y="56699"/>
                  </a:lnTo>
                  <a:lnTo>
                    <a:pt x="1052062" y="37799"/>
                  </a:lnTo>
                  <a:lnTo>
                    <a:pt x="1262475" y="28349"/>
                  </a:lnTo>
                  <a:lnTo>
                    <a:pt x="1472887" y="0"/>
                  </a:lnTo>
                </a:path>
              </a:pathLst>
            </a:custGeom>
            <a:ln w="40651" cap="flat">
              <a:solidFill>
                <a:srgbClr val="000000">
                  <a:alpha val="100000"/>
                </a:srgbClr>
              </a:solidFill>
              <a:prstDash val="solid"/>
              <a:round/>
            </a:ln>
          </p:spPr>
          <p:txBody>
            <a:bodyPr/>
            <a:lstStyle/>
            <a:p/>
          </p:txBody>
        </p:sp>
        <p:sp>
          <p:nvSpPr>
            <p:cNvPr id="235" name="pl235"/>
            <p:cNvSpPr/>
            <p:nvPr/>
          </p:nvSpPr>
          <p:spPr>
            <a:xfrm>
              <a:off x="2458581" y="3307832"/>
              <a:ext cx="1472887" cy="113398"/>
            </a:xfrm>
            <a:custGeom>
              <a:avLst/>
              <a:pathLst>
                <a:path w="1472887" h="113398">
                  <a:moveTo>
                    <a:pt x="0" y="85048"/>
                  </a:moveTo>
                  <a:lnTo>
                    <a:pt x="210412" y="103948"/>
                  </a:lnTo>
                  <a:lnTo>
                    <a:pt x="420825" y="66149"/>
                  </a:lnTo>
                  <a:lnTo>
                    <a:pt x="631237" y="113398"/>
                  </a:lnTo>
                  <a:lnTo>
                    <a:pt x="841650" y="56699"/>
                  </a:lnTo>
                  <a:lnTo>
                    <a:pt x="1052062" y="37799"/>
                  </a:lnTo>
                  <a:lnTo>
                    <a:pt x="1262475" y="28349"/>
                  </a:lnTo>
                  <a:lnTo>
                    <a:pt x="1472887" y="0"/>
                  </a:lnTo>
                </a:path>
              </a:pathLst>
            </a:custGeom>
            <a:ln w="35231" cap="flat">
              <a:solidFill>
                <a:srgbClr val="F26A21">
                  <a:alpha val="100000"/>
                </a:srgbClr>
              </a:solidFill>
              <a:prstDash val="solid"/>
              <a:round/>
            </a:ln>
          </p:spPr>
          <p:txBody>
            <a:bodyPr/>
            <a:lstStyle/>
            <a:p/>
          </p:txBody>
        </p:sp>
        <p:sp>
          <p:nvSpPr>
            <p:cNvPr id="236" name="pl236"/>
            <p:cNvSpPr/>
            <p:nvPr/>
          </p:nvSpPr>
          <p:spPr>
            <a:xfrm>
              <a:off x="2384936" y="3534629"/>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237" name="tx237"/>
            <p:cNvSpPr/>
            <p:nvPr/>
          </p:nvSpPr>
          <p:spPr>
            <a:xfrm>
              <a:off x="2398322" y="32298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238" name="tx238"/>
            <p:cNvSpPr/>
            <p:nvPr/>
          </p:nvSpPr>
          <p:spPr>
            <a:xfrm>
              <a:off x="2608734" y="32487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239" name="tx239"/>
            <p:cNvSpPr/>
            <p:nvPr/>
          </p:nvSpPr>
          <p:spPr>
            <a:xfrm>
              <a:off x="2819147" y="32109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17</a:t>
              </a:r>
            </a:p>
          </p:txBody>
        </p:sp>
        <p:sp>
          <p:nvSpPr>
            <p:cNvPr id="240" name="tx240"/>
            <p:cNvSpPr/>
            <p:nvPr/>
          </p:nvSpPr>
          <p:spPr>
            <a:xfrm>
              <a:off x="3029560" y="32582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241" name="tx241"/>
            <p:cNvSpPr/>
            <p:nvPr/>
          </p:nvSpPr>
          <p:spPr>
            <a:xfrm>
              <a:off x="3239972" y="32015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18</a:t>
              </a:r>
            </a:p>
          </p:txBody>
        </p:sp>
        <p:sp>
          <p:nvSpPr>
            <p:cNvPr id="242" name="tx242"/>
            <p:cNvSpPr/>
            <p:nvPr/>
          </p:nvSpPr>
          <p:spPr>
            <a:xfrm>
              <a:off x="3450385" y="31826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a:t>
              </a:r>
            </a:p>
          </p:txBody>
        </p:sp>
        <p:sp>
          <p:nvSpPr>
            <p:cNvPr id="243" name="tx243"/>
            <p:cNvSpPr/>
            <p:nvPr/>
          </p:nvSpPr>
          <p:spPr>
            <a:xfrm>
              <a:off x="3660797" y="31731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21</a:t>
              </a:r>
            </a:p>
          </p:txBody>
        </p:sp>
        <p:sp>
          <p:nvSpPr>
            <p:cNvPr id="244" name="tx244"/>
            <p:cNvSpPr/>
            <p:nvPr/>
          </p:nvSpPr>
          <p:spPr>
            <a:xfrm>
              <a:off x="3871210" y="31448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24</a:t>
              </a:r>
            </a:p>
          </p:txBody>
        </p:sp>
        <p:sp>
          <p:nvSpPr>
            <p:cNvPr id="245" name="rc245"/>
            <p:cNvSpPr/>
            <p:nvPr/>
          </p:nvSpPr>
          <p:spPr>
            <a:xfrm>
              <a:off x="2384936" y="4004760"/>
              <a:ext cx="1620176" cy="758823"/>
            </a:xfrm>
            <a:prstGeom prst="rect">
              <a:avLst/>
            </a:prstGeom>
            <a:solidFill>
              <a:srgbClr val="EBEBEB">
                <a:alpha val="100000"/>
              </a:srgbClr>
            </a:solidFill>
          </p:spPr>
          <p:txBody>
            <a:bodyPr/>
            <a:lstStyle/>
            <a:p/>
          </p:txBody>
        </p:sp>
        <p:sp>
          <p:nvSpPr>
            <p:cNvPr id="246" name="pl246"/>
            <p:cNvSpPr/>
            <p:nvPr/>
          </p:nvSpPr>
          <p:spPr>
            <a:xfrm>
              <a:off x="2384936" y="4696017"/>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247" name="pl247"/>
            <p:cNvSpPr/>
            <p:nvPr/>
          </p:nvSpPr>
          <p:spPr>
            <a:xfrm>
              <a:off x="2384936" y="4459771"/>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248" name="pl248"/>
            <p:cNvSpPr/>
            <p:nvPr/>
          </p:nvSpPr>
          <p:spPr>
            <a:xfrm>
              <a:off x="2384936" y="4223524"/>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249" name="pl249"/>
            <p:cNvSpPr/>
            <p:nvPr/>
          </p:nvSpPr>
          <p:spPr>
            <a:xfrm>
              <a:off x="2384936" y="4577894"/>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250" name="pl250"/>
            <p:cNvSpPr/>
            <p:nvPr/>
          </p:nvSpPr>
          <p:spPr>
            <a:xfrm>
              <a:off x="2384936" y="4341648"/>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251" name="pl251"/>
            <p:cNvSpPr/>
            <p:nvPr/>
          </p:nvSpPr>
          <p:spPr>
            <a:xfrm>
              <a:off x="2384936" y="4105401"/>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252" name="pl252"/>
            <p:cNvSpPr/>
            <p:nvPr/>
          </p:nvSpPr>
          <p:spPr>
            <a:xfrm>
              <a:off x="2458581"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53" name="pl253"/>
            <p:cNvSpPr/>
            <p:nvPr/>
          </p:nvSpPr>
          <p:spPr>
            <a:xfrm>
              <a:off x="2668993"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54" name="pl254"/>
            <p:cNvSpPr/>
            <p:nvPr/>
          </p:nvSpPr>
          <p:spPr>
            <a:xfrm>
              <a:off x="2879406"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55" name="pl255"/>
            <p:cNvSpPr/>
            <p:nvPr/>
          </p:nvSpPr>
          <p:spPr>
            <a:xfrm>
              <a:off x="3089818"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56" name="pl256"/>
            <p:cNvSpPr/>
            <p:nvPr/>
          </p:nvSpPr>
          <p:spPr>
            <a:xfrm>
              <a:off x="3300231"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57" name="pl257"/>
            <p:cNvSpPr/>
            <p:nvPr/>
          </p:nvSpPr>
          <p:spPr>
            <a:xfrm>
              <a:off x="3510644"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58" name="pl258"/>
            <p:cNvSpPr/>
            <p:nvPr/>
          </p:nvSpPr>
          <p:spPr>
            <a:xfrm>
              <a:off x="3721056"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59" name="pl259"/>
            <p:cNvSpPr/>
            <p:nvPr/>
          </p:nvSpPr>
          <p:spPr>
            <a:xfrm>
              <a:off x="3931469"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60" name="pl260"/>
            <p:cNvSpPr/>
            <p:nvPr/>
          </p:nvSpPr>
          <p:spPr>
            <a:xfrm>
              <a:off x="2458581" y="4436146"/>
              <a:ext cx="1472887" cy="37799"/>
            </a:xfrm>
            <a:custGeom>
              <a:avLst/>
              <a:pathLst>
                <a:path w="1472887" h="37799">
                  <a:moveTo>
                    <a:pt x="0" y="18899"/>
                  </a:moveTo>
                  <a:lnTo>
                    <a:pt x="210412" y="18899"/>
                  </a:lnTo>
                  <a:lnTo>
                    <a:pt x="420825" y="37799"/>
                  </a:lnTo>
                  <a:lnTo>
                    <a:pt x="631237" y="18899"/>
                  </a:lnTo>
                  <a:lnTo>
                    <a:pt x="841650" y="0"/>
                  </a:lnTo>
                  <a:lnTo>
                    <a:pt x="1052062" y="9449"/>
                  </a:lnTo>
                  <a:lnTo>
                    <a:pt x="1262475" y="18899"/>
                  </a:lnTo>
                  <a:lnTo>
                    <a:pt x="1472887" y="9449"/>
                  </a:lnTo>
                </a:path>
              </a:pathLst>
            </a:custGeom>
            <a:ln w="20325" cap="flat">
              <a:solidFill>
                <a:srgbClr val="BEBEBE">
                  <a:alpha val="69803"/>
                </a:srgbClr>
              </a:solidFill>
              <a:prstDash val="solid"/>
              <a:round/>
            </a:ln>
          </p:spPr>
          <p:txBody>
            <a:bodyPr/>
            <a:lstStyle/>
            <a:p/>
          </p:txBody>
        </p:sp>
        <p:sp>
          <p:nvSpPr>
            <p:cNvPr id="261" name="pl261"/>
            <p:cNvSpPr/>
            <p:nvPr/>
          </p:nvSpPr>
          <p:spPr>
            <a:xfrm>
              <a:off x="2458581" y="4426696"/>
              <a:ext cx="1472887" cy="302395"/>
            </a:xfrm>
            <a:custGeom>
              <a:avLst/>
              <a:pathLst>
                <a:path w="1472887" h="302395">
                  <a:moveTo>
                    <a:pt x="0" y="0"/>
                  </a:moveTo>
                  <a:lnTo>
                    <a:pt x="210412" y="0"/>
                  </a:lnTo>
                  <a:lnTo>
                    <a:pt x="420825" y="37799"/>
                  </a:lnTo>
                  <a:lnTo>
                    <a:pt x="631237" y="9449"/>
                  </a:lnTo>
                  <a:lnTo>
                    <a:pt x="841650" y="28349"/>
                  </a:lnTo>
                  <a:lnTo>
                    <a:pt x="1052062" y="302395"/>
                  </a:lnTo>
                  <a:lnTo>
                    <a:pt x="1262475" y="56699"/>
                  </a:lnTo>
                  <a:lnTo>
                    <a:pt x="1472887" y="75598"/>
                  </a:lnTo>
                </a:path>
              </a:pathLst>
            </a:custGeom>
            <a:ln w="40651" cap="flat">
              <a:solidFill>
                <a:srgbClr val="BEBEBE">
                  <a:alpha val="69803"/>
                </a:srgbClr>
              </a:solidFill>
              <a:prstDash val="solid"/>
              <a:round/>
            </a:ln>
          </p:spPr>
          <p:txBody>
            <a:bodyPr/>
            <a:lstStyle/>
            <a:p/>
          </p:txBody>
        </p:sp>
        <p:sp>
          <p:nvSpPr>
            <p:cNvPr id="262" name="pl262"/>
            <p:cNvSpPr/>
            <p:nvPr/>
          </p:nvSpPr>
          <p:spPr>
            <a:xfrm>
              <a:off x="2458581" y="4426696"/>
              <a:ext cx="1472887" cy="302395"/>
            </a:xfrm>
            <a:custGeom>
              <a:avLst/>
              <a:pathLst>
                <a:path w="1472887" h="302395">
                  <a:moveTo>
                    <a:pt x="0" y="0"/>
                  </a:moveTo>
                  <a:lnTo>
                    <a:pt x="210412" y="0"/>
                  </a:lnTo>
                  <a:lnTo>
                    <a:pt x="420825" y="37799"/>
                  </a:lnTo>
                  <a:lnTo>
                    <a:pt x="631237" y="9449"/>
                  </a:lnTo>
                  <a:lnTo>
                    <a:pt x="841650" y="28349"/>
                  </a:lnTo>
                  <a:lnTo>
                    <a:pt x="1052062" y="302395"/>
                  </a:lnTo>
                  <a:lnTo>
                    <a:pt x="1262475" y="56699"/>
                  </a:lnTo>
                  <a:lnTo>
                    <a:pt x="1472887" y="75598"/>
                  </a:lnTo>
                </a:path>
              </a:pathLst>
            </a:custGeom>
            <a:ln w="35231" cap="flat">
              <a:solidFill>
                <a:srgbClr val="BEBEBE">
                  <a:alpha val="69803"/>
                </a:srgbClr>
              </a:solidFill>
              <a:prstDash val="solid"/>
              <a:round/>
            </a:ln>
          </p:spPr>
          <p:txBody>
            <a:bodyPr/>
            <a:lstStyle/>
            <a:p/>
          </p:txBody>
        </p:sp>
        <p:sp>
          <p:nvSpPr>
            <p:cNvPr id="263" name="pl263"/>
            <p:cNvSpPr/>
            <p:nvPr/>
          </p:nvSpPr>
          <p:spPr>
            <a:xfrm>
              <a:off x="2458581" y="4436146"/>
              <a:ext cx="1472887" cy="37799"/>
            </a:xfrm>
            <a:custGeom>
              <a:avLst/>
              <a:pathLst>
                <a:path w="1472887" h="37799">
                  <a:moveTo>
                    <a:pt x="0" y="18899"/>
                  </a:moveTo>
                  <a:lnTo>
                    <a:pt x="210412" y="18899"/>
                  </a:lnTo>
                  <a:lnTo>
                    <a:pt x="420825" y="37799"/>
                  </a:lnTo>
                  <a:lnTo>
                    <a:pt x="631237" y="18899"/>
                  </a:lnTo>
                  <a:lnTo>
                    <a:pt x="841650" y="0"/>
                  </a:lnTo>
                  <a:lnTo>
                    <a:pt x="1052062" y="9449"/>
                  </a:lnTo>
                  <a:lnTo>
                    <a:pt x="1262475" y="18899"/>
                  </a:lnTo>
                  <a:lnTo>
                    <a:pt x="1472887" y="9449"/>
                  </a:lnTo>
                </a:path>
              </a:pathLst>
            </a:custGeom>
            <a:ln w="20325" cap="flat">
              <a:solidFill>
                <a:srgbClr val="6B6B6B">
                  <a:alpha val="100000"/>
                </a:srgbClr>
              </a:solidFill>
              <a:prstDash val="solid"/>
              <a:round/>
            </a:ln>
          </p:spPr>
          <p:txBody>
            <a:bodyPr/>
            <a:lstStyle/>
            <a:p/>
          </p:txBody>
        </p:sp>
        <p:sp>
          <p:nvSpPr>
            <p:cNvPr id="264" name="pl264"/>
            <p:cNvSpPr/>
            <p:nvPr/>
          </p:nvSpPr>
          <p:spPr>
            <a:xfrm>
              <a:off x="2458581" y="4426696"/>
              <a:ext cx="1472887" cy="302395"/>
            </a:xfrm>
            <a:custGeom>
              <a:avLst/>
              <a:pathLst>
                <a:path w="1472887" h="302395">
                  <a:moveTo>
                    <a:pt x="0" y="0"/>
                  </a:moveTo>
                  <a:lnTo>
                    <a:pt x="210412" y="0"/>
                  </a:lnTo>
                  <a:lnTo>
                    <a:pt x="420825" y="37799"/>
                  </a:lnTo>
                  <a:lnTo>
                    <a:pt x="631237" y="9449"/>
                  </a:lnTo>
                  <a:lnTo>
                    <a:pt x="841650" y="28349"/>
                  </a:lnTo>
                  <a:lnTo>
                    <a:pt x="1052062" y="302395"/>
                  </a:lnTo>
                  <a:lnTo>
                    <a:pt x="1262475" y="56699"/>
                  </a:lnTo>
                  <a:lnTo>
                    <a:pt x="1472887" y="75598"/>
                  </a:lnTo>
                </a:path>
              </a:pathLst>
            </a:custGeom>
            <a:ln w="40651" cap="flat">
              <a:solidFill>
                <a:srgbClr val="000000">
                  <a:alpha val="100000"/>
                </a:srgbClr>
              </a:solidFill>
              <a:prstDash val="solid"/>
              <a:round/>
            </a:ln>
          </p:spPr>
          <p:txBody>
            <a:bodyPr/>
            <a:lstStyle/>
            <a:p/>
          </p:txBody>
        </p:sp>
        <p:sp>
          <p:nvSpPr>
            <p:cNvPr id="265" name="pl265"/>
            <p:cNvSpPr/>
            <p:nvPr/>
          </p:nvSpPr>
          <p:spPr>
            <a:xfrm>
              <a:off x="2458581" y="4426696"/>
              <a:ext cx="1472887" cy="302395"/>
            </a:xfrm>
            <a:custGeom>
              <a:avLst/>
              <a:pathLst>
                <a:path w="1472887" h="302395">
                  <a:moveTo>
                    <a:pt x="0" y="0"/>
                  </a:moveTo>
                  <a:lnTo>
                    <a:pt x="210412" y="0"/>
                  </a:lnTo>
                  <a:lnTo>
                    <a:pt x="420825" y="37799"/>
                  </a:lnTo>
                  <a:lnTo>
                    <a:pt x="631237" y="9449"/>
                  </a:lnTo>
                  <a:lnTo>
                    <a:pt x="841650" y="28349"/>
                  </a:lnTo>
                  <a:lnTo>
                    <a:pt x="1052062" y="302395"/>
                  </a:lnTo>
                  <a:lnTo>
                    <a:pt x="1262475" y="56699"/>
                  </a:lnTo>
                  <a:lnTo>
                    <a:pt x="1472887" y="75598"/>
                  </a:lnTo>
                </a:path>
              </a:pathLst>
            </a:custGeom>
            <a:ln w="35231" cap="flat">
              <a:solidFill>
                <a:srgbClr val="F26A21">
                  <a:alpha val="100000"/>
                </a:srgbClr>
              </a:solidFill>
              <a:prstDash val="solid"/>
              <a:round/>
            </a:ln>
          </p:spPr>
          <p:txBody>
            <a:bodyPr/>
            <a:lstStyle/>
            <a:p/>
          </p:txBody>
        </p:sp>
        <p:sp>
          <p:nvSpPr>
            <p:cNvPr id="266" name="pl266"/>
            <p:cNvSpPr/>
            <p:nvPr/>
          </p:nvSpPr>
          <p:spPr>
            <a:xfrm>
              <a:off x="2384936" y="4577894"/>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267" name="tx267"/>
            <p:cNvSpPr/>
            <p:nvPr/>
          </p:nvSpPr>
          <p:spPr>
            <a:xfrm>
              <a:off x="2398322" y="42636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16</a:t>
              </a:r>
            </a:p>
          </p:txBody>
        </p:sp>
        <p:sp>
          <p:nvSpPr>
            <p:cNvPr id="268" name="tx268"/>
            <p:cNvSpPr/>
            <p:nvPr/>
          </p:nvSpPr>
          <p:spPr>
            <a:xfrm>
              <a:off x="2608734" y="42636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16</a:t>
              </a:r>
            </a:p>
          </p:txBody>
        </p:sp>
        <p:sp>
          <p:nvSpPr>
            <p:cNvPr id="269" name="tx269"/>
            <p:cNvSpPr/>
            <p:nvPr/>
          </p:nvSpPr>
          <p:spPr>
            <a:xfrm>
              <a:off x="2819147" y="43014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270" name="tx270"/>
            <p:cNvSpPr/>
            <p:nvPr/>
          </p:nvSpPr>
          <p:spPr>
            <a:xfrm>
              <a:off x="3029560" y="42731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271" name="tx271"/>
            <p:cNvSpPr/>
            <p:nvPr/>
          </p:nvSpPr>
          <p:spPr>
            <a:xfrm>
              <a:off x="3239972" y="42920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272" name="tx272"/>
            <p:cNvSpPr/>
            <p:nvPr/>
          </p:nvSpPr>
          <p:spPr>
            <a:xfrm>
              <a:off x="3432325" y="4566063"/>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-16</a:t>
              </a:r>
            </a:p>
          </p:txBody>
        </p:sp>
        <p:sp>
          <p:nvSpPr>
            <p:cNvPr id="273" name="tx273"/>
            <p:cNvSpPr/>
            <p:nvPr/>
          </p:nvSpPr>
          <p:spPr>
            <a:xfrm>
              <a:off x="3660797" y="43203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274" name="tx274"/>
            <p:cNvSpPr/>
            <p:nvPr/>
          </p:nvSpPr>
          <p:spPr>
            <a:xfrm>
              <a:off x="3901339" y="433926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275" name="rc275"/>
            <p:cNvSpPr/>
            <p:nvPr/>
          </p:nvSpPr>
          <p:spPr>
            <a:xfrm>
              <a:off x="2384936" y="5048025"/>
              <a:ext cx="1620176" cy="758823"/>
            </a:xfrm>
            <a:prstGeom prst="rect">
              <a:avLst/>
            </a:prstGeom>
            <a:solidFill>
              <a:srgbClr val="EBEBEB">
                <a:alpha val="100000"/>
              </a:srgbClr>
            </a:solidFill>
          </p:spPr>
          <p:txBody>
            <a:bodyPr/>
            <a:lstStyle/>
            <a:p/>
          </p:txBody>
        </p:sp>
        <p:sp>
          <p:nvSpPr>
            <p:cNvPr id="276" name="pl276"/>
            <p:cNvSpPr/>
            <p:nvPr/>
          </p:nvSpPr>
          <p:spPr>
            <a:xfrm>
              <a:off x="2384936" y="5739283"/>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277" name="pl277"/>
            <p:cNvSpPr/>
            <p:nvPr/>
          </p:nvSpPr>
          <p:spPr>
            <a:xfrm>
              <a:off x="2384936" y="5503036"/>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278" name="pl278"/>
            <p:cNvSpPr/>
            <p:nvPr/>
          </p:nvSpPr>
          <p:spPr>
            <a:xfrm>
              <a:off x="2384936" y="5266790"/>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279" name="pl279"/>
            <p:cNvSpPr/>
            <p:nvPr/>
          </p:nvSpPr>
          <p:spPr>
            <a:xfrm>
              <a:off x="2384936" y="5621159"/>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280" name="pl280"/>
            <p:cNvSpPr/>
            <p:nvPr/>
          </p:nvSpPr>
          <p:spPr>
            <a:xfrm>
              <a:off x="2384936" y="5384913"/>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281" name="pl281"/>
            <p:cNvSpPr/>
            <p:nvPr/>
          </p:nvSpPr>
          <p:spPr>
            <a:xfrm>
              <a:off x="2384936" y="5148666"/>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282" name="pl282"/>
            <p:cNvSpPr/>
            <p:nvPr/>
          </p:nvSpPr>
          <p:spPr>
            <a:xfrm>
              <a:off x="2458581"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83" name="pl283"/>
            <p:cNvSpPr/>
            <p:nvPr/>
          </p:nvSpPr>
          <p:spPr>
            <a:xfrm>
              <a:off x="2668993"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84" name="pl284"/>
            <p:cNvSpPr/>
            <p:nvPr/>
          </p:nvSpPr>
          <p:spPr>
            <a:xfrm>
              <a:off x="2879406"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85" name="pl285"/>
            <p:cNvSpPr/>
            <p:nvPr/>
          </p:nvSpPr>
          <p:spPr>
            <a:xfrm>
              <a:off x="3089818"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86" name="pl286"/>
            <p:cNvSpPr/>
            <p:nvPr/>
          </p:nvSpPr>
          <p:spPr>
            <a:xfrm>
              <a:off x="3300231"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87" name="pl287"/>
            <p:cNvSpPr/>
            <p:nvPr/>
          </p:nvSpPr>
          <p:spPr>
            <a:xfrm>
              <a:off x="3510644"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88" name="pl288"/>
            <p:cNvSpPr/>
            <p:nvPr/>
          </p:nvSpPr>
          <p:spPr>
            <a:xfrm>
              <a:off x="3721056"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89" name="pl289"/>
            <p:cNvSpPr/>
            <p:nvPr/>
          </p:nvSpPr>
          <p:spPr>
            <a:xfrm>
              <a:off x="3931469"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90" name="pl290"/>
            <p:cNvSpPr/>
            <p:nvPr/>
          </p:nvSpPr>
          <p:spPr>
            <a:xfrm>
              <a:off x="2458581" y="5479412"/>
              <a:ext cx="1472887" cy="37799"/>
            </a:xfrm>
            <a:custGeom>
              <a:avLst/>
              <a:pathLst>
                <a:path w="1472887" h="37799">
                  <a:moveTo>
                    <a:pt x="0" y="18899"/>
                  </a:moveTo>
                  <a:lnTo>
                    <a:pt x="210412" y="18899"/>
                  </a:lnTo>
                  <a:lnTo>
                    <a:pt x="420825" y="37799"/>
                  </a:lnTo>
                  <a:lnTo>
                    <a:pt x="631237" y="18899"/>
                  </a:lnTo>
                  <a:lnTo>
                    <a:pt x="841650" y="0"/>
                  </a:lnTo>
                  <a:lnTo>
                    <a:pt x="1052062" y="9449"/>
                  </a:lnTo>
                  <a:lnTo>
                    <a:pt x="1262475" y="18899"/>
                  </a:lnTo>
                  <a:lnTo>
                    <a:pt x="1472887" y="9449"/>
                  </a:lnTo>
                </a:path>
              </a:pathLst>
            </a:custGeom>
            <a:ln w="20325" cap="flat">
              <a:solidFill>
                <a:srgbClr val="BEBEBE">
                  <a:alpha val="69803"/>
                </a:srgbClr>
              </a:solidFill>
              <a:prstDash val="solid"/>
              <a:round/>
            </a:ln>
          </p:spPr>
          <p:txBody>
            <a:bodyPr/>
            <a:lstStyle/>
            <a:p/>
          </p:txBody>
        </p:sp>
        <p:sp>
          <p:nvSpPr>
            <p:cNvPr id="291" name="pl291"/>
            <p:cNvSpPr/>
            <p:nvPr/>
          </p:nvSpPr>
          <p:spPr>
            <a:xfrm>
              <a:off x="2458581" y="5384913"/>
              <a:ext cx="1472887" cy="264596"/>
            </a:xfrm>
            <a:custGeom>
              <a:avLst/>
              <a:pathLst>
                <a:path w="1472887" h="264596">
                  <a:moveTo>
                    <a:pt x="0" y="264596"/>
                  </a:moveTo>
                  <a:lnTo>
                    <a:pt x="210412" y="226796"/>
                  </a:lnTo>
                  <a:lnTo>
                    <a:pt x="420825" y="236246"/>
                  </a:lnTo>
                  <a:lnTo>
                    <a:pt x="631237" y="236246"/>
                  </a:lnTo>
                  <a:lnTo>
                    <a:pt x="841650" y="0"/>
                  </a:lnTo>
                  <a:lnTo>
                    <a:pt x="1052062" y="264596"/>
                  </a:lnTo>
                  <a:lnTo>
                    <a:pt x="1262475" y="236246"/>
                  </a:lnTo>
                  <a:lnTo>
                    <a:pt x="1472887" y="160647"/>
                  </a:lnTo>
                </a:path>
              </a:pathLst>
            </a:custGeom>
            <a:ln w="40651" cap="flat">
              <a:solidFill>
                <a:srgbClr val="BEBEBE">
                  <a:alpha val="69803"/>
                </a:srgbClr>
              </a:solidFill>
              <a:prstDash val="solid"/>
              <a:round/>
            </a:ln>
          </p:spPr>
          <p:txBody>
            <a:bodyPr/>
            <a:lstStyle/>
            <a:p/>
          </p:txBody>
        </p:sp>
        <p:sp>
          <p:nvSpPr>
            <p:cNvPr id="292" name="pl292"/>
            <p:cNvSpPr/>
            <p:nvPr/>
          </p:nvSpPr>
          <p:spPr>
            <a:xfrm>
              <a:off x="2458581" y="5384913"/>
              <a:ext cx="1472887" cy="264596"/>
            </a:xfrm>
            <a:custGeom>
              <a:avLst/>
              <a:pathLst>
                <a:path w="1472887" h="264596">
                  <a:moveTo>
                    <a:pt x="0" y="264596"/>
                  </a:moveTo>
                  <a:lnTo>
                    <a:pt x="210412" y="226796"/>
                  </a:lnTo>
                  <a:lnTo>
                    <a:pt x="420825" y="236246"/>
                  </a:lnTo>
                  <a:lnTo>
                    <a:pt x="631237" y="236246"/>
                  </a:lnTo>
                  <a:lnTo>
                    <a:pt x="841650" y="0"/>
                  </a:lnTo>
                  <a:lnTo>
                    <a:pt x="1052062" y="264596"/>
                  </a:lnTo>
                  <a:lnTo>
                    <a:pt x="1262475" y="236246"/>
                  </a:lnTo>
                  <a:lnTo>
                    <a:pt x="1472887" y="160647"/>
                  </a:lnTo>
                </a:path>
              </a:pathLst>
            </a:custGeom>
            <a:ln w="35231" cap="flat">
              <a:solidFill>
                <a:srgbClr val="BEBEBE">
                  <a:alpha val="69803"/>
                </a:srgbClr>
              </a:solidFill>
              <a:prstDash val="solid"/>
              <a:round/>
            </a:ln>
          </p:spPr>
          <p:txBody>
            <a:bodyPr/>
            <a:lstStyle/>
            <a:p/>
          </p:txBody>
        </p:sp>
        <p:sp>
          <p:nvSpPr>
            <p:cNvPr id="293" name="pl293"/>
            <p:cNvSpPr/>
            <p:nvPr/>
          </p:nvSpPr>
          <p:spPr>
            <a:xfrm>
              <a:off x="2458581" y="5479412"/>
              <a:ext cx="1472887" cy="37799"/>
            </a:xfrm>
            <a:custGeom>
              <a:avLst/>
              <a:pathLst>
                <a:path w="1472887" h="37799">
                  <a:moveTo>
                    <a:pt x="0" y="18899"/>
                  </a:moveTo>
                  <a:lnTo>
                    <a:pt x="210412" y="18899"/>
                  </a:lnTo>
                  <a:lnTo>
                    <a:pt x="420825" y="37799"/>
                  </a:lnTo>
                  <a:lnTo>
                    <a:pt x="631237" y="18899"/>
                  </a:lnTo>
                  <a:lnTo>
                    <a:pt x="841650" y="0"/>
                  </a:lnTo>
                  <a:lnTo>
                    <a:pt x="1052062" y="9449"/>
                  </a:lnTo>
                  <a:lnTo>
                    <a:pt x="1262475" y="18899"/>
                  </a:lnTo>
                  <a:lnTo>
                    <a:pt x="1472887" y="9449"/>
                  </a:lnTo>
                </a:path>
              </a:pathLst>
            </a:custGeom>
            <a:ln w="20325" cap="flat">
              <a:solidFill>
                <a:srgbClr val="6B6B6B">
                  <a:alpha val="100000"/>
                </a:srgbClr>
              </a:solidFill>
              <a:prstDash val="solid"/>
              <a:round/>
            </a:ln>
          </p:spPr>
          <p:txBody>
            <a:bodyPr/>
            <a:lstStyle/>
            <a:p/>
          </p:txBody>
        </p:sp>
        <p:sp>
          <p:nvSpPr>
            <p:cNvPr id="294" name="pl294"/>
            <p:cNvSpPr/>
            <p:nvPr/>
          </p:nvSpPr>
          <p:spPr>
            <a:xfrm>
              <a:off x="2458581" y="5384913"/>
              <a:ext cx="1472887" cy="264596"/>
            </a:xfrm>
            <a:custGeom>
              <a:avLst/>
              <a:pathLst>
                <a:path w="1472887" h="264596">
                  <a:moveTo>
                    <a:pt x="0" y="264596"/>
                  </a:moveTo>
                  <a:lnTo>
                    <a:pt x="210412" y="226796"/>
                  </a:lnTo>
                  <a:lnTo>
                    <a:pt x="420825" y="236246"/>
                  </a:lnTo>
                  <a:lnTo>
                    <a:pt x="631237" y="236246"/>
                  </a:lnTo>
                  <a:lnTo>
                    <a:pt x="841650" y="0"/>
                  </a:lnTo>
                  <a:lnTo>
                    <a:pt x="1052062" y="264596"/>
                  </a:lnTo>
                  <a:lnTo>
                    <a:pt x="1262475" y="236246"/>
                  </a:lnTo>
                  <a:lnTo>
                    <a:pt x="1472887" y="160647"/>
                  </a:lnTo>
                </a:path>
              </a:pathLst>
            </a:custGeom>
            <a:ln w="40651" cap="flat">
              <a:solidFill>
                <a:srgbClr val="000000">
                  <a:alpha val="100000"/>
                </a:srgbClr>
              </a:solidFill>
              <a:prstDash val="solid"/>
              <a:round/>
            </a:ln>
          </p:spPr>
          <p:txBody>
            <a:bodyPr/>
            <a:lstStyle/>
            <a:p/>
          </p:txBody>
        </p:sp>
        <p:sp>
          <p:nvSpPr>
            <p:cNvPr id="295" name="pl295"/>
            <p:cNvSpPr/>
            <p:nvPr/>
          </p:nvSpPr>
          <p:spPr>
            <a:xfrm>
              <a:off x="2458581" y="5384913"/>
              <a:ext cx="1472887" cy="264596"/>
            </a:xfrm>
            <a:custGeom>
              <a:avLst/>
              <a:pathLst>
                <a:path w="1472887" h="264596">
                  <a:moveTo>
                    <a:pt x="0" y="264596"/>
                  </a:moveTo>
                  <a:lnTo>
                    <a:pt x="210412" y="226796"/>
                  </a:lnTo>
                  <a:lnTo>
                    <a:pt x="420825" y="236246"/>
                  </a:lnTo>
                  <a:lnTo>
                    <a:pt x="631237" y="236246"/>
                  </a:lnTo>
                  <a:lnTo>
                    <a:pt x="841650" y="0"/>
                  </a:lnTo>
                  <a:lnTo>
                    <a:pt x="1052062" y="264596"/>
                  </a:lnTo>
                  <a:lnTo>
                    <a:pt x="1262475" y="236246"/>
                  </a:lnTo>
                  <a:lnTo>
                    <a:pt x="1472887" y="160647"/>
                  </a:lnTo>
                </a:path>
              </a:pathLst>
            </a:custGeom>
            <a:ln w="35231" cap="flat">
              <a:solidFill>
                <a:srgbClr val="F26A21">
                  <a:alpha val="100000"/>
                </a:srgbClr>
              </a:solidFill>
              <a:prstDash val="solid"/>
              <a:round/>
            </a:ln>
          </p:spPr>
          <p:txBody>
            <a:bodyPr/>
            <a:lstStyle/>
            <a:p/>
          </p:txBody>
        </p:sp>
        <p:sp>
          <p:nvSpPr>
            <p:cNvPr id="296" name="pl296"/>
            <p:cNvSpPr/>
            <p:nvPr/>
          </p:nvSpPr>
          <p:spPr>
            <a:xfrm>
              <a:off x="2384936" y="5621159"/>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297" name="tx297"/>
            <p:cNvSpPr/>
            <p:nvPr/>
          </p:nvSpPr>
          <p:spPr>
            <a:xfrm>
              <a:off x="2410392" y="548648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298" name="tx298"/>
            <p:cNvSpPr/>
            <p:nvPr/>
          </p:nvSpPr>
          <p:spPr>
            <a:xfrm>
              <a:off x="2638864" y="544868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299" name="tx299"/>
            <p:cNvSpPr/>
            <p:nvPr/>
          </p:nvSpPr>
          <p:spPr>
            <a:xfrm>
              <a:off x="2849276" y="545813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00" name="tx300"/>
            <p:cNvSpPr/>
            <p:nvPr/>
          </p:nvSpPr>
          <p:spPr>
            <a:xfrm>
              <a:off x="3059689" y="545813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01" name="tx301"/>
            <p:cNvSpPr/>
            <p:nvPr/>
          </p:nvSpPr>
          <p:spPr>
            <a:xfrm>
              <a:off x="3239972" y="522188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25</a:t>
              </a:r>
            </a:p>
          </p:txBody>
        </p:sp>
        <p:sp>
          <p:nvSpPr>
            <p:cNvPr id="302" name="tx302"/>
            <p:cNvSpPr/>
            <p:nvPr/>
          </p:nvSpPr>
          <p:spPr>
            <a:xfrm>
              <a:off x="3462455" y="548648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303" name="tx303"/>
            <p:cNvSpPr/>
            <p:nvPr/>
          </p:nvSpPr>
          <p:spPr>
            <a:xfrm>
              <a:off x="3690927" y="545813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04" name="tx304"/>
            <p:cNvSpPr/>
            <p:nvPr/>
          </p:nvSpPr>
          <p:spPr>
            <a:xfrm>
              <a:off x="3901339" y="538253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305" name="rc305"/>
            <p:cNvSpPr/>
            <p:nvPr/>
          </p:nvSpPr>
          <p:spPr>
            <a:xfrm>
              <a:off x="4074702" y="874964"/>
              <a:ext cx="1620176" cy="758823"/>
            </a:xfrm>
            <a:prstGeom prst="rect">
              <a:avLst/>
            </a:prstGeom>
            <a:solidFill>
              <a:srgbClr val="EBEBEB">
                <a:alpha val="100000"/>
              </a:srgbClr>
            </a:solidFill>
          </p:spPr>
          <p:txBody>
            <a:bodyPr/>
            <a:lstStyle/>
            <a:p/>
          </p:txBody>
        </p:sp>
        <p:sp>
          <p:nvSpPr>
            <p:cNvPr id="306" name="pl306"/>
            <p:cNvSpPr/>
            <p:nvPr/>
          </p:nvSpPr>
          <p:spPr>
            <a:xfrm>
              <a:off x="4074702" y="1566221"/>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07" name="pl307"/>
            <p:cNvSpPr/>
            <p:nvPr/>
          </p:nvSpPr>
          <p:spPr>
            <a:xfrm>
              <a:off x="4074702" y="1329975"/>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08" name="pl308"/>
            <p:cNvSpPr/>
            <p:nvPr/>
          </p:nvSpPr>
          <p:spPr>
            <a:xfrm>
              <a:off x="4074702" y="1093728"/>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09" name="pl309"/>
            <p:cNvSpPr/>
            <p:nvPr/>
          </p:nvSpPr>
          <p:spPr>
            <a:xfrm>
              <a:off x="4074702" y="1448098"/>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310" name="pl310"/>
            <p:cNvSpPr/>
            <p:nvPr/>
          </p:nvSpPr>
          <p:spPr>
            <a:xfrm>
              <a:off x="4074702" y="1211851"/>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311" name="pl311"/>
            <p:cNvSpPr/>
            <p:nvPr/>
          </p:nvSpPr>
          <p:spPr>
            <a:xfrm>
              <a:off x="4074702" y="975605"/>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312" name="pl312"/>
            <p:cNvSpPr/>
            <p:nvPr/>
          </p:nvSpPr>
          <p:spPr>
            <a:xfrm>
              <a:off x="4148347"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13" name="pl313"/>
            <p:cNvSpPr/>
            <p:nvPr/>
          </p:nvSpPr>
          <p:spPr>
            <a:xfrm>
              <a:off x="4358759"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14" name="pl314"/>
            <p:cNvSpPr/>
            <p:nvPr/>
          </p:nvSpPr>
          <p:spPr>
            <a:xfrm>
              <a:off x="4569172"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15" name="pl315"/>
            <p:cNvSpPr/>
            <p:nvPr/>
          </p:nvSpPr>
          <p:spPr>
            <a:xfrm>
              <a:off x="4779584"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16" name="pl316"/>
            <p:cNvSpPr/>
            <p:nvPr/>
          </p:nvSpPr>
          <p:spPr>
            <a:xfrm>
              <a:off x="4989997"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17" name="pl317"/>
            <p:cNvSpPr/>
            <p:nvPr/>
          </p:nvSpPr>
          <p:spPr>
            <a:xfrm>
              <a:off x="5200409"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18" name="pl318"/>
            <p:cNvSpPr/>
            <p:nvPr/>
          </p:nvSpPr>
          <p:spPr>
            <a:xfrm>
              <a:off x="5410822"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19" name="pl319"/>
            <p:cNvSpPr/>
            <p:nvPr/>
          </p:nvSpPr>
          <p:spPr>
            <a:xfrm>
              <a:off x="5621235"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20" name="pl320"/>
            <p:cNvSpPr/>
            <p:nvPr/>
          </p:nvSpPr>
          <p:spPr>
            <a:xfrm>
              <a:off x="4148347" y="1306350"/>
              <a:ext cx="1472887" cy="37799"/>
            </a:xfrm>
            <a:custGeom>
              <a:avLst/>
              <a:pathLst>
                <a:path w="1472887" h="37799">
                  <a:moveTo>
                    <a:pt x="0" y="18899"/>
                  </a:moveTo>
                  <a:lnTo>
                    <a:pt x="210412" y="18899"/>
                  </a:lnTo>
                  <a:lnTo>
                    <a:pt x="420825" y="37799"/>
                  </a:lnTo>
                  <a:lnTo>
                    <a:pt x="631237" y="18899"/>
                  </a:lnTo>
                  <a:lnTo>
                    <a:pt x="841650" y="0"/>
                  </a:lnTo>
                  <a:lnTo>
                    <a:pt x="1052062" y="9449"/>
                  </a:lnTo>
                  <a:lnTo>
                    <a:pt x="1262475" y="18899"/>
                  </a:lnTo>
                  <a:lnTo>
                    <a:pt x="1472887" y="9449"/>
                  </a:lnTo>
                </a:path>
              </a:pathLst>
            </a:custGeom>
            <a:ln w="20325" cap="flat">
              <a:solidFill>
                <a:srgbClr val="BEBEBE">
                  <a:alpha val="69803"/>
                </a:srgbClr>
              </a:solidFill>
              <a:prstDash val="solid"/>
              <a:round/>
            </a:ln>
          </p:spPr>
          <p:txBody>
            <a:bodyPr/>
            <a:lstStyle/>
            <a:p/>
          </p:txBody>
        </p:sp>
        <p:sp>
          <p:nvSpPr>
            <p:cNvPr id="321" name="pl321"/>
            <p:cNvSpPr/>
            <p:nvPr/>
          </p:nvSpPr>
          <p:spPr>
            <a:xfrm>
              <a:off x="4148347" y="1278000"/>
              <a:ext cx="1472887" cy="66149"/>
            </a:xfrm>
            <a:custGeom>
              <a:avLst/>
              <a:pathLst>
                <a:path w="1472887" h="66149">
                  <a:moveTo>
                    <a:pt x="0" y="0"/>
                  </a:moveTo>
                  <a:lnTo>
                    <a:pt x="210412" y="28349"/>
                  </a:lnTo>
                  <a:lnTo>
                    <a:pt x="420825" y="28349"/>
                  </a:lnTo>
                  <a:lnTo>
                    <a:pt x="631237" y="37799"/>
                  </a:lnTo>
                  <a:lnTo>
                    <a:pt x="841650" y="66149"/>
                  </a:lnTo>
                  <a:lnTo>
                    <a:pt x="1052062" y="56699"/>
                  </a:lnTo>
                  <a:lnTo>
                    <a:pt x="1262475" y="47249"/>
                  </a:lnTo>
                  <a:lnTo>
                    <a:pt x="1472887" y="47249"/>
                  </a:lnTo>
                </a:path>
              </a:pathLst>
            </a:custGeom>
            <a:ln w="40651" cap="flat">
              <a:solidFill>
                <a:srgbClr val="BEBEBE">
                  <a:alpha val="69803"/>
                </a:srgbClr>
              </a:solidFill>
              <a:prstDash val="solid"/>
              <a:round/>
            </a:ln>
          </p:spPr>
          <p:txBody>
            <a:bodyPr/>
            <a:lstStyle/>
            <a:p/>
          </p:txBody>
        </p:sp>
        <p:sp>
          <p:nvSpPr>
            <p:cNvPr id="322" name="pl322"/>
            <p:cNvSpPr/>
            <p:nvPr/>
          </p:nvSpPr>
          <p:spPr>
            <a:xfrm>
              <a:off x="4148347" y="1278000"/>
              <a:ext cx="1472887" cy="66149"/>
            </a:xfrm>
            <a:custGeom>
              <a:avLst/>
              <a:pathLst>
                <a:path w="1472887" h="66149">
                  <a:moveTo>
                    <a:pt x="0" y="0"/>
                  </a:moveTo>
                  <a:lnTo>
                    <a:pt x="210412" y="28349"/>
                  </a:lnTo>
                  <a:lnTo>
                    <a:pt x="420825" y="28349"/>
                  </a:lnTo>
                  <a:lnTo>
                    <a:pt x="631237" y="37799"/>
                  </a:lnTo>
                  <a:lnTo>
                    <a:pt x="841650" y="66149"/>
                  </a:lnTo>
                  <a:lnTo>
                    <a:pt x="1052062" y="56699"/>
                  </a:lnTo>
                  <a:lnTo>
                    <a:pt x="1262475" y="47249"/>
                  </a:lnTo>
                  <a:lnTo>
                    <a:pt x="1472887" y="47249"/>
                  </a:lnTo>
                </a:path>
              </a:pathLst>
            </a:custGeom>
            <a:ln w="35231" cap="flat">
              <a:solidFill>
                <a:srgbClr val="BEBEBE">
                  <a:alpha val="69803"/>
                </a:srgbClr>
              </a:solidFill>
              <a:prstDash val="solid"/>
              <a:round/>
            </a:ln>
          </p:spPr>
          <p:txBody>
            <a:bodyPr/>
            <a:lstStyle/>
            <a:p/>
          </p:txBody>
        </p:sp>
        <p:sp>
          <p:nvSpPr>
            <p:cNvPr id="323" name="pl323"/>
            <p:cNvSpPr/>
            <p:nvPr/>
          </p:nvSpPr>
          <p:spPr>
            <a:xfrm>
              <a:off x="4148347" y="1306350"/>
              <a:ext cx="1472887" cy="37799"/>
            </a:xfrm>
            <a:custGeom>
              <a:avLst/>
              <a:pathLst>
                <a:path w="1472887" h="37799">
                  <a:moveTo>
                    <a:pt x="0" y="18899"/>
                  </a:moveTo>
                  <a:lnTo>
                    <a:pt x="210412" y="18899"/>
                  </a:lnTo>
                  <a:lnTo>
                    <a:pt x="420825" y="37799"/>
                  </a:lnTo>
                  <a:lnTo>
                    <a:pt x="631237" y="18899"/>
                  </a:lnTo>
                  <a:lnTo>
                    <a:pt x="841650" y="0"/>
                  </a:lnTo>
                  <a:lnTo>
                    <a:pt x="1052062" y="9449"/>
                  </a:lnTo>
                  <a:lnTo>
                    <a:pt x="1262475" y="18899"/>
                  </a:lnTo>
                  <a:lnTo>
                    <a:pt x="1472887" y="9449"/>
                  </a:lnTo>
                </a:path>
              </a:pathLst>
            </a:custGeom>
            <a:ln w="20325" cap="flat">
              <a:solidFill>
                <a:srgbClr val="6B6B6B">
                  <a:alpha val="100000"/>
                </a:srgbClr>
              </a:solidFill>
              <a:prstDash val="solid"/>
              <a:round/>
            </a:ln>
          </p:spPr>
          <p:txBody>
            <a:bodyPr/>
            <a:lstStyle/>
            <a:p/>
          </p:txBody>
        </p:sp>
        <p:sp>
          <p:nvSpPr>
            <p:cNvPr id="324" name="pl324"/>
            <p:cNvSpPr/>
            <p:nvPr/>
          </p:nvSpPr>
          <p:spPr>
            <a:xfrm>
              <a:off x="4148347" y="1278000"/>
              <a:ext cx="1472887" cy="66149"/>
            </a:xfrm>
            <a:custGeom>
              <a:avLst/>
              <a:pathLst>
                <a:path w="1472887" h="66149">
                  <a:moveTo>
                    <a:pt x="0" y="0"/>
                  </a:moveTo>
                  <a:lnTo>
                    <a:pt x="210412" y="28349"/>
                  </a:lnTo>
                  <a:lnTo>
                    <a:pt x="420825" y="28349"/>
                  </a:lnTo>
                  <a:lnTo>
                    <a:pt x="631237" y="37799"/>
                  </a:lnTo>
                  <a:lnTo>
                    <a:pt x="841650" y="66149"/>
                  </a:lnTo>
                  <a:lnTo>
                    <a:pt x="1052062" y="56699"/>
                  </a:lnTo>
                  <a:lnTo>
                    <a:pt x="1262475" y="47249"/>
                  </a:lnTo>
                  <a:lnTo>
                    <a:pt x="1472887" y="47249"/>
                  </a:lnTo>
                </a:path>
              </a:pathLst>
            </a:custGeom>
            <a:ln w="40651" cap="flat">
              <a:solidFill>
                <a:srgbClr val="000000">
                  <a:alpha val="100000"/>
                </a:srgbClr>
              </a:solidFill>
              <a:prstDash val="solid"/>
              <a:round/>
            </a:ln>
          </p:spPr>
          <p:txBody>
            <a:bodyPr/>
            <a:lstStyle/>
            <a:p/>
          </p:txBody>
        </p:sp>
        <p:sp>
          <p:nvSpPr>
            <p:cNvPr id="325" name="pl325"/>
            <p:cNvSpPr/>
            <p:nvPr/>
          </p:nvSpPr>
          <p:spPr>
            <a:xfrm>
              <a:off x="4148347" y="1278000"/>
              <a:ext cx="1472887" cy="66149"/>
            </a:xfrm>
            <a:custGeom>
              <a:avLst/>
              <a:pathLst>
                <a:path w="1472887" h="66149">
                  <a:moveTo>
                    <a:pt x="0" y="0"/>
                  </a:moveTo>
                  <a:lnTo>
                    <a:pt x="210412" y="28349"/>
                  </a:lnTo>
                  <a:lnTo>
                    <a:pt x="420825" y="28349"/>
                  </a:lnTo>
                  <a:lnTo>
                    <a:pt x="631237" y="37799"/>
                  </a:lnTo>
                  <a:lnTo>
                    <a:pt x="841650" y="66149"/>
                  </a:lnTo>
                  <a:lnTo>
                    <a:pt x="1052062" y="56699"/>
                  </a:lnTo>
                  <a:lnTo>
                    <a:pt x="1262475" y="47249"/>
                  </a:lnTo>
                  <a:lnTo>
                    <a:pt x="1472887" y="47249"/>
                  </a:lnTo>
                </a:path>
              </a:pathLst>
            </a:custGeom>
            <a:ln w="35231" cap="flat">
              <a:solidFill>
                <a:srgbClr val="F26A21">
                  <a:alpha val="100000"/>
                </a:srgbClr>
              </a:solidFill>
              <a:prstDash val="solid"/>
              <a:round/>
            </a:ln>
          </p:spPr>
          <p:txBody>
            <a:bodyPr/>
            <a:lstStyle/>
            <a:p/>
          </p:txBody>
        </p:sp>
        <p:sp>
          <p:nvSpPr>
            <p:cNvPr id="326" name="pl326"/>
            <p:cNvSpPr/>
            <p:nvPr/>
          </p:nvSpPr>
          <p:spPr>
            <a:xfrm>
              <a:off x="4074702" y="1448098"/>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327" name="tx327"/>
            <p:cNvSpPr/>
            <p:nvPr/>
          </p:nvSpPr>
          <p:spPr>
            <a:xfrm>
              <a:off x="4088088" y="111497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18</a:t>
              </a:r>
            </a:p>
          </p:txBody>
        </p:sp>
        <p:sp>
          <p:nvSpPr>
            <p:cNvPr id="328" name="tx328"/>
            <p:cNvSpPr/>
            <p:nvPr/>
          </p:nvSpPr>
          <p:spPr>
            <a:xfrm>
              <a:off x="4298500" y="11433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329" name="tx329"/>
            <p:cNvSpPr/>
            <p:nvPr/>
          </p:nvSpPr>
          <p:spPr>
            <a:xfrm>
              <a:off x="4508913" y="11433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330" name="tx330"/>
            <p:cNvSpPr/>
            <p:nvPr/>
          </p:nvSpPr>
          <p:spPr>
            <a:xfrm>
              <a:off x="4719325" y="11527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a:t>
              </a:r>
            </a:p>
          </p:txBody>
        </p:sp>
        <p:sp>
          <p:nvSpPr>
            <p:cNvPr id="331" name="tx331"/>
            <p:cNvSpPr/>
            <p:nvPr/>
          </p:nvSpPr>
          <p:spPr>
            <a:xfrm>
              <a:off x="4933761" y="1181121"/>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332" name="tx332"/>
            <p:cNvSpPr/>
            <p:nvPr/>
          </p:nvSpPr>
          <p:spPr>
            <a:xfrm>
              <a:off x="5140150" y="11716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333" name="tx333"/>
            <p:cNvSpPr/>
            <p:nvPr/>
          </p:nvSpPr>
          <p:spPr>
            <a:xfrm>
              <a:off x="5350563" y="116222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334" name="tx334"/>
            <p:cNvSpPr/>
            <p:nvPr/>
          </p:nvSpPr>
          <p:spPr>
            <a:xfrm>
              <a:off x="5560976" y="116222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335" name="rc335"/>
            <p:cNvSpPr/>
            <p:nvPr/>
          </p:nvSpPr>
          <p:spPr>
            <a:xfrm>
              <a:off x="4074702" y="1918229"/>
              <a:ext cx="1620176" cy="758823"/>
            </a:xfrm>
            <a:prstGeom prst="rect">
              <a:avLst/>
            </a:prstGeom>
            <a:solidFill>
              <a:srgbClr val="EBEBEB">
                <a:alpha val="100000"/>
              </a:srgbClr>
            </a:solidFill>
          </p:spPr>
          <p:txBody>
            <a:bodyPr/>
            <a:lstStyle/>
            <a:p/>
          </p:txBody>
        </p:sp>
        <p:sp>
          <p:nvSpPr>
            <p:cNvPr id="336" name="pl336"/>
            <p:cNvSpPr/>
            <p:nvPr/>
          </p:nvSpPr>
          <p:spPr>
            <a:xfrm>
              <a:off x="4074702" y="2609487"/>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37" name="pl337"/>
            <p:cNvSpPr/>
            <p:nvPr/>
          </p:nvSpPr>
          <p:spPr>
            <a:xfrm>
              <a:off x="4074702" y="2373240"/>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38" name="pl338"/>
            <p:cNvSpPr/>
            <p:nvPr/>
          </p:nvSpPr>
          <p:spPr>
            <a:xfrm>
              <a:off x="4074702" y="2136993"/>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39" name="pl339"/>
            <p:cNvSpPr/>
            <p:nvPr/>
          </p:nvSpPr>
          <p:spPr>
            <a:xfrm>
              <a:off x="4074702" y="2491363"/>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340" name="pl340"/>
            <p:cNvSpPr/>
            <p:nvPr/>
          </p:nvSpPr>
          <p:spPr>
            <a:xfrm>
              <a:off x="4074702" y="2255117"/>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341" name="pl341"/>
            <p:cNvSpPr/>
            <p:nvPr/>
          </p:nvSpPr>
          <p:spPr>
            <a:xfrm>
              <a:off x="4074702" y="2018870"/>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342" name="pl342"/>
            <p:cNvSpPr/>
            <p:nvPr/>
          </p:nvSpPr>
          <p:spPr>
            <a:xfrm>
              <a:off x="4148347"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43" name="pl343"/>
            <p:cNvSpPr/>
            <p:nvPr/>
          </p:nvSpPr>
          <p:spPr>
            <a:xfrm>
              <a:off x="4358759"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44" name="pl344"/>
            <p:cNvSpPr/>
            <p:nvPr/>
          </p:nvSpPr>
          <p:spPr>
            <a:xfrm>
              <a:off x="4569172"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45" name="pl345"/>
            <p:cNvSpPr/>
            <p:nvPr/>
          </p:nvSpPr>
          <p:spPr>
            <a:xfrm>
              <a:off x="4779584"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46" name="pl346"/>
            <p:cNvSpPr/>
            <p:nvPr/>
          </p:nvSpPr>
          <p:spPr>
            <a:xfrm>
              <a:off x="4989997"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47" name="pl347"/>
            <p:cNvSpPr/>
            <p:nvPr/>
          </p:nvSpPr>
          <p:spPr>
            <a:xfrm>
              <a:off x="5200409"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48" name="pl348"/>
            <p:cNvSpPr/>
            <p:nvPr/>
          </p:nvSpPr>
          <p:spPr>
            <a:xfrm>
              <a:off x="5410822"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49" name="pl349"/>
            <p:cNvSpPr/>
            <p:nvPr/>
          </p:nvSpPr>
          <p:spPr>
            <a:xfrm>
              <a:off x="5621235"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50" name="pl350"/>
            <p:cNvSpPr/>
            <p:nvPr/>
          </p:nvSpPr>
          <p:spPr>
            <a:xfrm>
              <a:off x="4148347" y="2349615"/>
              <a:ext cx="1472887" cy="37799"/>
            </a:xfrm>
            <a:custGeom>
              <a:avLst/>
              <a:pathLst>
                <a:path w="1472887" h="37799">
                  <a:moveTo>
                    <a:pt x="0" y="18899"/>
                  </a:moveTo>
                  <a:lnTo>
                    <a:pt x="210412" y="18899"/>
                  </a:lnTo>
                  <a:lnTo>
                    <a:pt x="420825" y="37799"/>
                  </a:lnTo>
                  <a:lnTo>
                    <a:pt x="631237" y="18899"/>
                  </a:lnTo>
                  <a:lnTo>
                    <a:pt x="841650" y="0"/>
                  </a:lnTo>
                  <a:lnTo>
                    <a:pt x="1052062" y="9449"/>
                  </a:lnTo>
                  <a:lnTo>
                    <a:pt x="1262475" y="18899"/>
                  </a:lnTo>
                  <a:lnTo>
                    <a:pt x="1472887" y="9449"/>
                  </a:lnTo>
                </a:path>
              </a:pathLst>
            </a:custGeom>
            <a:ln w="20325" cap="flat">
              <a:solidFill>
                <a:srgbClr val="BEBEBE">
                  <a:alpha val="69803"/>
                </a:srgbClr>
              </a:solidFill>
              <a:prstDash val="solid"/>
              <a:round/>
            </a:ln>
          </p:spPr>
          <p:txBody>
            <a:bodyPr/>
            <a:lstStyle/>
            <a:p/>
          </p:txBody>
        </p:sp>
        <p:sp>
          <p:nvSpPr>
            <p:cNvPr id="351" name="pl351"/>
            <p:cNvSpPr/>
            <p:nvPr/>
          </p:nvSpPr>
          <p:spPr>
            <a:xfrm>
              <a:off x="4148347" y="2491363"/>
              <a:ext cx="1472887" cy="9449"/>
            </a:xfrm>
            <a:custGeom>
              <a:avLst/>
              <a:pathLst>
                <a:path w="1472887" h="9449">
                  <a:moveTo>
                    <a:pt x="0" y="0"/>
                  </a:moveTo>
                  <a:lnTo>
                    <a:pt x="210412" y="0"/>
                  </a:lnTo>
                  <a:lnTo>
                    <a:pt x="420825" y="0"/>
                  </a:lnTo>
                  <a:lnTo>
                    <a:pt x="631237" y="9449"/>
                  </a:lnTo>
                  <a:lnTo>
                    <a:pt x="841650" y="0"/>
                  </a:lnTo>
                  <a:lnTo>
                    <a:pt x="1052062" y="0"/>
                  </a:lnTo>
                  <a:lnTo>
                    <a:pt x="1262475" y="9449"/>
                  </a:lnTo>
                  <a:lnTo>
                    <a:pt x="1472887" y="0"/>
                  </a:lnTo>
                </a:path>
              </a:pathLst>
            </a:custGeom>
            <a:ln w="40651" cap="flat">
              <a:solidFill>
                <a:srgbClr val="BEBEBE">
                  <a:alpha val="69803"/>
                </a:srgbClr>
              </a:solidFill>
              <a:prstDash val="solid"/>
              <a:round/>
            </a:ln>
          </p:spPr>
          <p:txBody>
            <a:bodyPr/>
            <a:lstStyle/>
            <a:p/>
          </p:txBody>
        </p:sp>
        <p:sp>
          <p:nvSpPr>
            <p:cNvPr id="352" name="pl352"/>
            <p:cNvSpPr/>
            <p:nvPr/>
          </p:nvSpPr>
          <p:spPr>
            <a:xfrm>
              <a:off x="4148347" y="2491363"/>
              <a:ext cx="1472887" cy="9449"/>
            </a:xfrm>
            <a:custGeom>
              <a:avLst/>
              <a:pathLst>
                <a:path w="1472887" h="9449">
                  <a:moveTo>
                    <a:pt x="0" y="0"/>
                  </a:moveTo>
                  <a:lnTo>
                    <a:pt x="210412" y="0"/>
                  </a:lnTo>
                  <a:lnTo>
                    <a:pt x="420825" y="0"/>
                  </a:lnTo>
                  <a:lnTo>
                    <a:pt x="631237" y="9449"/>
                  </a:lnTo>
                  <a:lnTo>
                    <a:pt x="841650" y="0"/>
                  </a:lnTo>
                  <a:lnTo>
                    <a:pt x="1052062" y="0"/>
                  </a:lnTo>
                  <a:lnTo>
                    <a:pt x="1262475" y="9449"/>
                  </a:lnTo>
                  <a:lnTo>
                    <a:pt x="1472887" y="0"/>
                  </a:lnTo>
                </a:path>
              </a:pathLst>
            </a:custGeom>
            <a:ln w="35231" cap="flat">
              <a:solidFill>
                <a:srgbClr val="BEBEBE">
                  <a:alpha val="69803"/>
                </a:srgbClr>
              </a:solidFill>
              <a:prstDash val="solid"/>
              <a:round/>
            </a:ln>
          </p:spPr>
          <p:txBody>
            <a:bodyPr/>
            <a:lstStyle/>
            <a:p/>
          </p:txBody>
        </p:sp>
        <p:sp>
          <p:nvSpPr>
            <p:cNvPr id="353" name="pl353"/>
            <p:cNvSpPr/>
            <p:nvPr/>
          </p:nvSpPr>
          <p:spPr>
            <a:xfrm>
              <a:off x="4148347" y="2349615"/>
              <a:ext cx="1472887" cy="37799"/>
            </a:xfrm>
            <a:custGeom>
              <a:avLst/>
              <a:pathLst>
                <a:path w="1472887" h="37799">
                  <a:moveTo>
                    <a:pt x="0" y="18899"/>
                  </a:moveTo>
                  <a:lnTo>
                    <a:pt x="210412" y="18899"/>
                  </a:lnTo>
                  <a:lnTo>
                    <a:pt x="420825" y="37799"/>
                  </a:lnTo>
                  <a:lnTo>
                    <a:pt x="631237" y="18899"/>
                  </a:lnTo>
                  <a:lnTo>
                    <a:pt x="841650" y="0"/>
                  </a:lnTo>
                  <a:lnTo>
                    <a:pt x="1052062" y="9449"/>
                  </a:lnTo>
                  <a:lnTo>
                    <a:pt x="1262475" y="18899"/>
                  </a:lnTo>
                  <a:lnTo>
                    <a:pt x="1472887" y="9449"/>
                  </a:lnTo>
                </a:path>
              </a:pathLst>
            </a:custGeom>
            <a:ln w="20325" cap="flat">
              <a:solidFill>
                <a:srgbClr val="6B6B6B">
                  <a:alpha val="100000"/>
                </a:srgbClr>
              </a:solidFill>
              <a:prstDash val="solid"/>
              <a:round/>
            </a:ln>
          </p:spPr>
          <p:txBody>
            <a:bodyPr/>
            <a:lstStyle/>
            <a:p/>
          </p:txBody>
        </p:sp>
        <p:sp>
          <p:nvSpPr>
            <p:cNvPr id="354" name="pl354"/>
            <p:cNvSpPr/>
            <p:nvPr/>
          </p:nvSpPr>
          <p:spPr>
            <a:xfrm>
              <a:off x="4148347" y="2491363"/>
              <a:ext cx="1472887" cy="9449"/>
            </a:xfrm>
            <a:custGeom>
              <a:avLst/>
              <a:pathLst>
                <a:path w="1472887" h="9449">
                  <a:moveTo>
                    <a:pt x="0" y="0"/>
                  </a:moveTo>
                  <a:lnTo>
                    <a:pt x="210412" y="0"/>
                  </a:lnTo>
                  <a:lnTo>
                    <a:pt x="420825" y="0"/>
                  </a:lnTo>
                  <a:lnTo>
                    <a:pt x="631237" y="9449"/>
                  </a:lnTo>
                  <a:lnTo>
                    <a:pt x="841650" y="0"/>
                  </a:lnTo>
                  <a:lnTo>
                    <a:pt x="1052062" y="0"/>
                  </a:lnTo>
                  <a:lnTo>
                    <a:pt x="1262475" y="9449"/>
                  </a:lnTo>
                  <a:lnTo>
                    <a:pt x="1472887" y="0"/>
                  </a:lnTo>
                </a:path>
              </a:pathLst>
            </a:custGeom>
            <a:ln w="40651" cap="flat">
              <a:solidFill>
                <a:srgbClr val="000000">
                  <a:alpha val="100000"/>
                </a:srgbClr>
              </a:solidFill>
              <a:prstDash val="solid"/>
              <a:round/>
            </a:ln>
          </p:spPr>
          <p:txBody>
            <a:bodyPr/>
            <a:lstStyle/>
            <a:p/>
          </p:txBody>
        </p:sp>
        <p:sp>
          <p:nvSpPr>
            <p:cNvPr id="355" name="pl355"/>
            <p:cNvSpPr/>
            <p:nvPr/>
          </p:nvSpPr>
          <p:spPr>
            <a:xfrm>
              <a:off x="4148347" y="2491363"/>
              <a:ext cx="1472887" cy="9449"/>
            </a:xfrm>
            <a:custGeom>
              <a:avLst/>
              <a:pathLst>
                <a:path w="1472887" h="9449">
                  <a:moveTo>
                    <a:pt x="0" y="0"/>
                  </a:moveTo>
                  <a:lnTo>
                    <a:pt x="210412" y="0"/>
                  </a:lnTo>
                  <a:lnTo>
                    <a:pt x="420825" y="0"/>
                  </a:lnTo>
                  <a:lnTo>
                    <a:pt x="631237" y="9449"/>
                  </a:lnTo>
                  <a:lnTo>
                    <a:pt x="841650" y="0"/>
                  </a:lnTo>
                  <a:lnTo>
                    <a:pt x="1052062" y="0"/>
                  </a:lnTo>
                  <a:lnTo>
                    <a:pt x="1262475" y="9449"/>
                  </a:lnTo>
                  <a:lnTo>
                    <a:pt x="1472887" y="0"/>
                  </a:lnTo>
                </a:path>
              </a:pathLst>
            </a:custGeom>
            <a:ln w="35231" cap="flat">
              <a:solidFill>
                <a:srgbClr val="F26A21">
                  <a:alpha val="100000"/>
                </a:srgbClr>
              </a:solidFill>
              <a:prstDash val="solid"/>
              <a:round/>
            </a:ln>
          </p:spPr>
          <p:txBody>
            <a:bodyPr/>
            <a:lstStyle/>
            <a:p/>
          </p:txBody>
        </p:sp>
        <p:sp>
          <p:nvSpPr>
            <p:cNvPr id="356" name="pl356"/>
            <p:cNvSpPr/>
            <p:nvPr/>
          </p:nvSpPr>
          <p:spPr>
            <a:xfrm>
              <a:off x="4074702" y="2491363"/>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357" name="tx357"/>
            <p:cNvSpPr/>
            <p:nvPr/>
          </p:nvSpPr>
          <p:spPr>
            <a:xfrm>
              <a:off x="4118217" y="232833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58" name="tx358"/>
            <p:cNvSpPr/>
            <p:nvPr/>
          </p:nvSpPr>
          <p:spPr>
            <a:xfrm>
              <a:off x="4328630" y="232833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59" name="tx359"/>
            <p:cNvSpPr/>
            <p:nvPr/>
          </p:nvSpPr>
          <p:spPr>
            <a:xfrm>
              <a:off x="4539042" y="232833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60" name="tx360"/>
            <p:cNvSpPr/>
            <p:nvPr/>
          </p:nvSpPr>
          <p:spPr>
            <a:xfrm>
              <a:off x="4731395" y="233778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61" name="tx361"/>
            <p:cNvSpPr/>
            <p:nvPr/>
          </p:nvSpPr>
          <p:spPr>
            <a:xfrm>
              <a:off x="4959867" y="232833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62" name="tx362"/>
            <p:cNvSpPr/>
            <p:nvPr/>
          </p:nvSpPr>
          <p:spPr>
            <a:xfrm>
              <a:off x="5170280" y="232833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63" name="tx363"/>
            <p:cNvSpPr/>
            <p:nvPr/>
          </p:nvSpPr>
          <p:spPr>
            <a:xfrm>
              <a:off x="5362633" y="233778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64" name="tx364"/>
            <p:cNvSpPr/>
            <p:nvPr/>
          </p:nvSpPr>
          <p:spPr>
            <a:xfrm>
              <a:off x="5591105" y="232833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65" name="rc365"/>
            <p:cNvSpPr/>
            <p:nvPr/>
          </p:nvSpPr>
          <p:spPr>
            <a:xfrm>
              <a:off x="4074702" y="2961495"/>
              <a:ext cx="1620176" cy="758823"/>
            </a:xfrm>
            <a:prstGeom prst="rect">
              <a:avLst/>
            </a:prstGeom>
            <a:solidFill>
              <a:srgbClr val="EBEBEB">
                <a:alpha val="100000"/>
              </a:srgbClr>
            </a:solidFill>
          </p:spPr>
          <p:txBody>
            <a:bodyPr/>
            <a:lstStyle/>
            <a:p/>
          </p:txBody>
        </p:sp>
        <p:sp>
          <p:nvSpPr>
            <p:cNvPr id="366" name="pl366"/>
            <p:cNvSpPr/>
            <p:nvPr/>
          </p:nvSpPr>
          <p:spPr>
            <a:xfrm>
              <a:off x="4074702" y="3652752"/>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67" name="pl367"/>
            <p:cNvSpPr/>
            <p:nvPr/>
          </p:nvSpPr>
          <p:spPr>
            <a:xfrm>
              <a:off x="4074702" y="3416505"/>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68" name="pl368"/>
            <p:cNvSpPr/>
            <p:nvPr/>
          </p:nvSpPr>
          <p:spPr>
            <a:xfrm>
              <a:off x="4074702" y="3180259"/>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69" name="pl369"/>
            <p:cNvSpPr/>
            <p:nvPr/>
          </p:nvSpPr>
          <p:spPr>
            <a:xfrm>
              <a:off x="4074702" y="3534629"/>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370" name="pl370"/>
            <p:cNvSpPr/>
            <p:nvPr/>
          </p:nvSpPr>
          <p:spPr>
            <a:xfrm>
              <a:off x="4074702" y="3298382"/>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371" name="pl371"/>
            <p:cNvSpPr/>
            <p:nvPr/>
          </p:nvSpPr>
          <p:spPr>
            <a:xfrm>
              <a:off x="4074702" y="3062136"/>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372" name="pl372"/>
            <p:cNvSpPr/>
            <p:nvPr/>
          </p:nvSpPr>
          <p:spPr>
            <a:xfrm>
              <a:off x="4148347"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73" name="pl373"/>
            <p:cNvSpPr/>
            <p:nvPr/>
          </p:nvSpPr>
          <p:spPr>
            <a:xfrm>
              <a:off x="4358759"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74" name="pl374"/>
            <p:cNvSpPr/>
            <p:nvPr/>
          </p:nvSpPr>
          <p:spPr>
            <a:xfrm>
              <a:off x="4569172"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75" name="pl375"/>
            <p:cNvSpPr/>
            <p:nvPr/>
          </p:nvSpPr>
          <p:spPr>
            <a:xfrm>
              <a:off x="4779584"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76" name="pl376"/>
            <p:cNvSpPr/>
            <p:nvPr/>
          </p:nvSpPr>
          <p:spPr>
            <a:xfrm>
              <a:off x="4989997"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77" name="pl377"/>
            <p:cNvSpPr/>
            <p:nvPr/>
          </p:nvSpPr>
          <p:spPr>
            <a:xfrm>
              <a:off x="5200409"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78" name="pl378"/>
            <p:cNvSpPr/>
            <p:nvPr/>
          </p:nvSpPr>
          <p:spPr>
            <a:xfrm>
              <a:off x="5410822"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79" name="pl379"/>
            <p:cNvSpPr/>
            <p:nvPr/>
          </p:nvSpPr>
          <p:spPr>
            <a:xfrm>
              <a:off x="5621235"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80" name="pl380"/>
            <p:cNvSpPr/>
            <p:nvPr/>
          </p:nvSpPr>
          <p:spPr>
            <a:xfrm>
              <a:off x="4148347" y="3392881"/>
              <a:ext cx="1472887" cy="37799"/>
            </a:xfrm>
            <a:custGeom>
              <a:avLst/>
              <a:pathLst>
                <a:path w="1472887" h="37799">
                  <a:moveTo>
                    <a:pt x="0" y="18899"/>
                  </a:moveTo>
                  <a:lnTo>
                    <a:pt x="210412" y="18899"/>
                  </a:lnTo>
                  <a:lnTo>
                    <a:pt x="420825" y="37799"/>
                  </a:lnTo>
                  <a:lnTo>
                    <a:pt x="631237" y="18899"/>
                  </a:lnTo>
                  <a:lnTo>
                    <a:pt x="841650" y="0"/>
                  </a:lnTo>
                  <a:lnTo>
                    <a:pt x="1052062" y="9449"/>
                  </a:lnTo>
                  <a:lnTo>
                    <a:pt x="1262475" y="18899"/>
                  </a:lnTo>
                  <a:lnTo>
                    <a:pt x="1472887" y="9449"/>
                  </a:lnTo>
                </a:path>
              </a:pathLst>
            </a:custGeom>
            <a:ln w="20325" cap="flat">
              <a:solidFill>
                <a:srgbClr val="BEBEBE">
                  <a:alpha val="69803"/>
                </a:srgbClr>
              </a:solidFill>
              <a:prstDash val="solid"/>
              <a:round/>
            </a:ln>
          </p:spPr>
          <p:txBody>
            <a:bodyPr/>
            <a:lstStyle/>
            <a:p/>
          </p:txBody>
        </p:sp>
        <p:sp>
          <p:nvSpPr>
            <p:cNvPr id="381" name="pl381"/>
            <p:cNvSpPr/>
            <p:nvPr/>
          </p:nvSpPr>
          <p:spPr>
            <a:xfrm>
              <a:off x="4148347" y="3270033"/>
              <a:ext cx="1472887" cy="188997"/>
            </a:xfrm>
            <a:custGeom>
              <a:avLst/>
              <a:pathLst>
                <a:path w="1472887" h="188997">
                  <a:moveTo>
                    <a:pt x="0" y="188997"/>
                  </a:moveTo>
                  <a:lnTo>
                    <a:pt x="210412" y="188997"/>
                  </a:lnTo>
                  <a:lnTo>
                    <a:pt x="420825" y="151197"/>
                  </a:lnTo>
                  <a:lnTo>
                    <a:pt x="631237" y="94498"/>
                  </a:lnTo>
                  <a:lnTo>
                    <a:pt x="841650" y="56699"/>
                  </a:lnTo>
                  <a:lnTo>
                    <a:pt x="1052062" y="0"/>
                  </a:lnTo>
                  <a:lnTo>
                    <a:pt x="1262475" y="0"/>
                  </a:lnTo>
                  <a:lnTo>
                    <a:pt x="1472887" y="0"/>
                  </a:lnTo>
                </a:path>
              </a:pathLst>
            </a:custGeom>
            <a:ln w="40651" cap="flat">
              <a:solidFill>
                <a:srgbClr val="BEBEBE">
                  <a:alpha val="69803"/>
                </a:srgbClr>
              </a:solidFill>
              <a:prstDash val="solid"/>
              <a:round/>
            </a:ln>
          </p:spPr>
          <p:txBody>
            <a:bodyPr/>
            <a:lstStyle/>
            <a:p/>
          </p:txBody>
        </p:sp>
        <p:sp>
          <p:nvSpPr>
            <p:cNvPr id="382" name="pl382"/>
            <p:cNvSpPr/>
            <p:nvPr/>
          </p:nvSpPr>
          <p:spPr>
            <a:xfrm>
              <a:off x="4148347" y="3270033"/>
              <a:ext cx="1472887" cy="188997"/>
            </a:xfrm>
            <a:custGeom>
              <a:avLst/>
              <a:pathLst>
                <a:path w="1472887" h="188997">
                  <a:moveTo>
                    <a:pt x="0" y="188997"/>
                  </a:moveTo>
                  <a:lnTo>
                    <a:pt x="210412" y="188997"/>
                  </a:lnTo>
                  <a:lnTo>
                    <a:pt x="420825" y="151197"/>
                  </a:lnTo>
                  <a:lnTo>
                    <a:pt x="631237" y="94498"/>
                  </a:lnTo>
                  <a:lnTo>
                    <a:pt x="841650" y="56699"/>
                  </a:lnTo>
                  <a:lnTo>
                    <a:pt x="1052062" y="0"/>
                  </a:lnTo>
                  <a:lnTo>
                    <a:pt x="1262475" y="0"/>
                  </a:lnTo>
                  <a:lnTo>
                    <a:pt x="1472887" y="0"/>
                  </a:lnTo>
                </a:path>
              </a:pathLst>
            </a:custGeom>
            <a:ln w="35231" cap="flat">
              <a:solidFill>
                <a:srgbClr val="BEBEBE">
                  <a:alpha val="69803"/>
                </a:srgbClr>
              </a:solidFill>
              <a:prstDash val="solid"/>
              <a:round/>
            </a:ln>
          </p:spPr>
          <p:txBody>
            <a:bodyPr/>
            <a:lstStyle/>
            <a:p/>
          </p:txBody>
        </p:sp>
        <p:sp>
          <p:nvSpPr>
            <p:cNvPr id="383" name="pl383"/>
            <p:cNvSpPr/>
            <p:nvPr/>
          </p:nvSpPr>
          <p:spPr>
            <a:xfrm>
              <a:off x="4148347" y="3392881"/>
              <a:ext cx="1472887" cy="37799"/>
            </a:xfrm>
            <a:custGeom>
              <a:avLst/>
              <a:pathLst>
                <a:path w="1472887" h="37799">
                  <a:moveTo>
                    <a:pt x="0" y="18899"/>
                  </a:moveTo>
                  <a:lnTo>
                    <a:pt x="210412" y="18899"/>
                  </a:lnTo>
                  <a:lnTo>
                    <a:pt x="420825" y="37799"/>
                  </a:lnTo>
                  <a:lnTo>
                    <a:pt x="631237" y="18899"/>
                  </a:lnTo>
                  <a:lnTo>
                    <a:pt x="841650" y="0"/>
                  </a:lnTo>
                  <a:lnTo>
                    <a:pt x="1052062" y="9449"/>
                  </a:lnTo>
                  <a:lnTo>
                    <a:pt x="1262475" y="18899"/>
                  </a:lnTo>
                  <a:lnTo>
                    <a:pt x="1472887" y="9449"/>
                  </a:lnTo>
                </a:path>
              </a:pathLst>
            </a:custGeom>
            <a:ln w="20325" cap="flat">
              <a:solidFill>
                <a:srgbClr val="6B6B6B">
                  <a:alpha val="100000"/>
                </a:srgbClr>
              </a:solidFill>
              <a:prstDash val="solid"/>
              <a:round/>
            </a:ln>
          </p:spPr>
          <p:txBody>
            <a:bodyPr/>
            <a:lstStyle/>
            <a:p/>
          </p:txBody>
        </p:sp>
        <p:sp>
          <p:nvSpPr>
            <p:cNvPr id="384" name="pl384"/>
            <p:cNvSpPr/>
            <p:nvPr/>
          </p:nvSpPr>
          <p:spPr>
            <a:xfrm>
              <a:off x="4148347" y="3270033"/>
              <a:ext cx="1472887" cy="188997"/>
            </a:xfrm>
            <a:custGeom>
              <a:avLst/>
              <a:pathLst>
                <a:path w="1472887" h="188997">
                  <a:moveTo>
                    <a:pt x="0" y="188997"/>
                  </a:moveTo>
                  <a:lnTo>
                    <a:pt x="210412" y="188997"/>
                  </a:lnTo>
                  <a:lnTo>
                    <a:pt x="420825" y="151197"/>
                  </a:lnTo>
                  <a:lnTo>
                    <a:pt x="631237" y="94498"/>
                  </a:lnTo>
                  <a:lnTo>
                    <a:pt x="841650" y="56699"/>
                  </a:lnTo>
                  <a:lnTo>
                    <a:pt x="1052062" y="0"/>
                  </a:lnTo>
                  <a:lnTo>
                    <a:pt x="1262475" y="0"/>
                  </a:lnTo>
                  <a:lnTo>
                    <a:pt x="1472887" y="0"/>
                  </a:lnTo>
                </a:path>
              </a:pathLst>
            </a:custGeom>
            <a:ln w="40651" cap="flat">
              <a:solidFill>
                <a:srgbClr val="000000">
                  <a:alpha val="100000"/>
                </a:srgbClr>
              </a:solidFill>
              <a:prstDash val="solid"/>
              <a:round/>
            </a:ln>
          </p:spPr>
          <p:txBody>
            <a:bodyPr/>
            <a:lstStyle/>
            <a:p/>
          </p:txBody>
        </p:sp>
        <p:sp>
          <p:nvSpPr>
            <p:cNvPr id="385" name="pl385"/>
            <p:cNvSpPr/>
            <p:nvPr/>
          </p:nvSpPr>
          <p:spPr>
            <a:xfrm>
              <a:off x="4148347" y="3270033"/>
              <a:ext cx="1472887" cy="188997"/>
            </a:xfrm>
            <a:custGeom>
              <a:avLst/>
              <a:pathLst>
                <a:path w="1472887" h="188997">
                  <a:moveTo>
                    <a:pt x="0" y="188997"/>
                  </a:moveTo>
                  <a:lnTo>
                    <a:pt x="210412" y="188997"/>
                  </a:lnTo>
                  <a:lnTo>
                    <a:pt x="420825" y="151197"/>
                  </a:lnTo>
                  <a:lnTo>
                    <a:pt x="631237" y="94498"/>
                  </a:lnTo>
                  <a:lnTo>
                    <a:pt x="841650" y="56699"/>
                  </a:lnTo>
                  <a:lnTo>
                    <a:pt x="1052062" y="0"/>
                  </a:lnTo>
                  <a:lnTo>
                    <a:pt x="1262475" y="0"/>
                  </a:lnTo>
                  <a:lnTo>
                    <a:pt x="1472887" y="0"/>
                  </a:lnTo>
                </a:path>
              </a:pathLst>
            </a:custGeom>
            <a:ln w="35231" cap="flat">
              <a:solidFill>
                <a:srgbClr val="F26A21">
                  <a:alpha val="100000"/>
                </a:srgbClr>
              </a:solidFill>
              <a:prstDash val="solid"/>
              <a:round/>
            </a:ln>
          </p:spPr>
          <p:txBody>
            <a:bodyPr/>
            <a:lstStyle/>
            <a:p/>
          </p:txBody>
        </p:sp>
        <p:sp>
          <p:nvSpPr>
            <p:cNvPr id="386" name="pl386"/>
            <p:cNvSpPr/>
            <p:nvPr/>
          </p:nvSpPr>
          <p:spPr>
            <a:xfrm>
              <a:off x="4074702" y="3534629"/>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387" name="tx387"/>
            <p:cNvSpPr/>
            <p:nvPr/>
          </p:nvSpPr>
          <p:spPr>
            <a:xfrm>
              <a:off x="4118217" y="329600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388" name="tx388"/>
            <p:cNvSpPr/>
            <p:nvPr/>
          </p:nvSpPr>
          <p:spPr>
            <a:xfrm>
              <a:off x="4328630" y="329600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389" name="tx389"/>
            <p:cNvSpPr/>
            <p:nvPr/>
          </p:nvSpPr>
          <p:spPr>
            <a:xfrm>
              <a:off x="4508913" y="32582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390" name="tx390"/>
            <p:cNvSpPr/>
            <p:nvPr/>
          </p:nvSpPr>
          <p:spPr>
            <a:xfrm>
              <a:off x="4719325" y="32015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18</a:t>
              </a:r>
            </a:p>
          </p:txBody>
        </p:sp>
        <p:sp>
          <p:nvSpPr>
            <p:cNvPr id="391" name="tx391"/>
            <p:cNvSpPr/>
            <p:nvPr/>
          </p:nvSpPr>
          <p:spPr>
            <a:xfrm>
              <a:off x="4929738" y="31637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a:t>
              </a:r>
            </a:p>
          </p:txBody>
        </p:sp>
        <p:sp>
          <p:nvSpPr>
            <p:cNvPr id="392" name="tx392"/>
            <p:cNvSpPr/>
            <p:nvPr/>
          </p:nvSpPr>
          <p:spPr>
            <a:xfrm>
              <a:off x="5140150" y="31070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28</a:t>
              </a:r>
            </a:p>
          </p:txBody>
        </p:sp>
        <p:sp>
          <p:nvSpPr>
            <p:cNvPr id="393" name="tx393"/>
            <p:cNvSpPr/>
            <p:nvPr/>
          </p:nvSpPr>
          <p:spPr>
            <a:xfrm>
              <a:off x="5350563" y="31070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28</a:t>
              </a:r>
            </a:p>
          </p:txBody>
        </p:sp>
        <p:sp>
          <p:nvSpPr>
            <p:cNvPr id="394" name="tx394"/>
            <p:cNvSpPr/>
            <p:nvPr/>
          </p:nvSpPr>
          <p:spPr>
            <a:xfrm>
              <a:off x="5560976" y="31070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28</a:t>
              </a:r>
            </a:p>
          </p:txBody>
        </p:sp>
        <p:sp>
          <p:nvSpPr>
            <p:cNvPr id="395" name="rc395"/>
            <p:cNvSpPr/>
            <p:nvPr/>
          </p:nvSpPr>
          <p:spPr>
            <a:xfrm>
              <a:off x="4074702" y="4004760"/>
              <a:ext cx="1620176" cy="758823"/>
            </a:xfrm>
            <a:prstGeom prst="rect">
              <a:avLst/>
            </a:prstGeom>
            <a:solidFill>
              <a:srgbClr val="EBEBEB">
                <a:alpha val="100000"/>
              </a:srgbClr>
            </a:solidFill>
          </p:spPr>
          <p:txBody>
            <a:bodyPr/>
            <a:lstStyle/>
            <a:p/>
          </p:txBody>
        </p:sp>
        <p:sp>
          <p:nvSpPr>
            <p:cNvPr id="396" name="pl396"/>
            <p:cNvSpPr/>
            <p:nvPr/>
          </p:nvSpPr>
          <p:spPr>
            <a:xfrm>
              <a:off x="4074702" y="4696017"/>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97" name="pl397"/>
            <p:cNvSpPr/>
            <p:nvPr/>
          </p:nvSpPr>
          <p:spPr>
            <a:xfrm>
              <a:off x="4074702" y="4459771"/>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98" name="pl398"/>
            <p:cNvSpPr/>
            <p:nvPr/>
          </p:nvSpPr>
          <p:spPr>
            <a:xfrm>
              <a:off x="4074702" y="4223524"/>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99" name="pl399"/>
            <p:cNvSpPr/>
            <p:nvPr/>
          </p:nvSpPr>
          <p:spPr>
            <a:xfrm>
              <a:off x="4074702" y="4577894"/>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00" name="pl400"/>
            <p:cNvSpPr/>
            <p:nvPr/>
          </p:nvSpPr>
          <p:spPr>
            <a:xfrm>
              <a:off x="4074702" y="4341648"/>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01" name="pl401"/>
            <p:cNvSpPr/>
            <p:nvPr/>
          </p:nvSpPr>
          <p:spPr>
            <a:xfrm>
              <a:off x="4074702" y="4105401"/>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02" name="pl402"/>
            <p:cNvSpPr/>
            <p:nvPr/>
          </p:nvSpPr>
          <p:spPr>
            <a:xfrm>
              <a:off x="4148347"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03" name="pl403"/>
            <p:cNvSpPr/>
            <p:nvPr/>
          </p:nvSpPr>
          <p:spPr>
            <a:xfrm>
              <a:off x="4358759"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04" name="pl404"/>
            <p:cNvSpPr/>
            <p:nvPr/>
          </p:nvSpPr>
          <p:spPr>
            <a:xfrm>
              <a:off x="4569172"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05" name="pl405"/>
            <p:cNvSpPr/>
            <p:nvPr/>
          </p:nvSpPr>
          <p:spPr>
            <a:xfrm>
              <a:off x="4779584"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06" name="pl406"/>
            <p:cNvSpPr/>
            <p:nvPr/>
          </p:nvSpPr>
          <p:spPr>
            <a:xfrm>
              <a:off x="4989997"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07" name="pl407"/>
            <p:cNvSpPr/>
            <p:nvPr/>
          </p:nvSpPr>
          <p:spPr>
            <a:xfrm>
              <a:off x="5200409"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08" name="pl408"/>
            <p:cNvSpPr/>
            <p:nvPr/>
          </p:nvSpPr>
          <p:spPr>
            <a:xfrm>
              <a:off x="5410822"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09" name="pl409"/>
            <p:cNvSpPr/>
            <p:nvPr/>
          </p:nvSpPr>
          <p:spPr>
            <a:xfrm>
              <a:off x="5621235"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10" name="pl410"/>
            <p:cNvSpPr/>
            <p:nvPr/>
          </p:nvSpPr>
          <p:spPr>
            <a:xfrm>
              <a:off x="4148347" y="4436146"/>
              <a:ext cx="1472887" cy="37799"/>
            </a:xfrm>
            <a:custGeom>
              <a:avLst/>
              <a:pathLst>
                <a:path w="1472887" h="37799">
                  <a:moveTo>
                    <a:pt x="0" y="18899"/>
                  </a:moveTo>
                  <a:lnTo>
                    <a:pt x="210412" y="18899"/>
                  </a:lnTo>
                  <a:lnTo>
                    <a:pt x="420825" y="37799"/>
                  </a:lnTo>
                  <a:lnTo>
                    <a:pt x="631237" y="18899"/>
                  </a:lnTo>
                  <a:lnTo>
                    <a:pt x="841650" y="0"/>
                  </a:lnTo>
                  <a:lnTo>
                    <a:pt x="1052062" y="9449"/>
                  </a:lnTo>
                  <a:lnTo>
                    <a:pt x="1262475" y="18899"/>
                  </a:lnTo>
                  <a:lnTo>
                    <a:pt x="1472887" y="9449"/>
                  </a:lnTo>
                </a:path>
              </a:pathLst>
            </a:custGeom>
            <a:ln w="20325" cap="flat">
              <a:solidFill>
                <a:srgbClr val="BEBEBE">
                  <a:alpha val="69803"/>
                </a:srgbClr>
              </a:solidFill>
              <a:prstDash val="solid"/>
              <a:round/>
            </a:ln>
          </p:spPr>
          <p:txBody>
            <a:bodyPr/>
            <a:lstStyle/>
            <a:p/>
          </p:txBody>
        </p:sp>
        <p:sp>
          <p:nvSpPr>
            <p:cNvPr id="411" name="pl411"/>
            <p:cNvSpPr/>
            <p:nvPr/>
          </p:nvSpPr>
          <p:spPr>
            <a:xfrm>
              <a:off x="4148347" y="4379447"/>
              <a:ext cx="1472887" cy="85048"/>
            </a:xfrm>
            <a:custGeom>
              <a:avLst/>
              <a:pathLst>
                <a:path w="1472887" h="85048">
                  <a:moveTo>
                    <a:pt x="0" y="85048"/>
                  </a:moveTo>
                  <a:lnTo>
                    <a:pt x="210412" y="18899"/>
                  </a:lnTo>
                  <a:lnTo>
                    <a:pt x="420825" y="47249"/>
                  </a:lnTo>
                  <a:lnTo>
                    <a:pt x="631237" y="56699"/>
                  </a:lnTo>
                  <a:lnTo>
                    <a:pt x="841650" y="75598"/>
                  </a:lnTo>
                  <a:lnTo>
                    <a:pt x="1052062" y="28349"/>
                  </a:lnTo>
                  <a:lnTo>
                    <a:pt x="1262475" y="28349"/>
                  </a:lnTo>
                  <a:lnTo>
                    <a:pt x="1472887" y="0"/>
                  </a:lnTo>
                </a:path>
              </a:pathLst>
            </a:custGeom>
            <a:ln w="40651" cap="flat">
              <a:solidFill>
                <a:srgbClr val="BEBEBE">
                  <a:alpha val="69803"/>
                </a:srgbClr>
              </a:solidFill>
              <a:prstDash val="solid"/>
              <a:round/>
            </a:ln>
          </p:spPr>
          <p:txBody>
            <a:bodyPr/>
            <a:lstStyle/>
            <a:p/>
          </p:txBody>
        </p:sp>
        <p:sp>
          <p:nvSpPr>
            <p:cNvPr id="412" name="pl412"/>
            <p:cNvSpPr/>
            <p:nvPr/>
          </p:nvSpPr>
          <p:spPr>
            <a:xfrm>
              <a:off x="4148347" y="4379447"/>
              <a:ext cx="1472887" cy="85048"/>
            </a:xfrm>
            <a:custGeom>
              <a:avLst/>
              <a:pathLst>
                <a:path w="1472887" h="85048">
                  <a:moveTo>
                    <a:pt x="0" y="85048"/>
                  </a:moveTo>
                  <a:lnTo>
                    <a:pt x="210412" y="18899"/>
                  </a:lnTo>
                  <a:lnTo>
                    <a:pt x="420825" y="47249"/>
                  </a:lnTo>
                  <a:lnTo>
                    <a:pt x="631237" y="56699"/>
                  </a:lnTo>
                  <a:lnTo>
                    <a:pt x="841650" y="75598"/>
                  </a:lnTo>
                  <a:lnTo>
                    <a:pt x="1052062" y="28349"/>
                  </a:lnTo>
                  <a:lnTo>
                    <a:pt x="1262475" y="28349"/>
                  </a:lnTo>
                  <a:lnTo>
                    <a:pt x="1472887" y="0"/>
                  </a:lnTo>
                </a:path>
              </a:pathLst>
            </a:custGeom>
            <a:ln w="35231" cap="flat">
              <a:solidFill>
                <a:srgbClr val="BEBEBE">
                  <a:alpha val="69803"/>
                </a:srgbClr>
              </a:solidFill>
              <a:prstDash val="solid"/>
              <a:round/>
            </a:ln>
          </p:spPr>
          <p:txBody>
            <a:bodyPr/>
            <a:lstStyle/>
            <a:p/>
          </p:txBody>
        </p:sp>
        <p:sp>
          <p:nvSpPr>
            <p:cNvPr id="413" name="pl413"/>
            <p:cNvSpPr/>
            <p:nvPr/>
          </p:nvSpPr>
          <p:spPr>
            <a:xfrm>
              <a:off x="4148347" y="4436146"/>
              <a:ext cx="1472887" cy="37799"/>
            </a:xfrm>
            <a:custGeom>
              <a:avLst/>
              <a:pathLst>
                <a:path w="1472887" h="37799">
                  <a:moveTo>
                    <a:pt x="0" y="18899"/>
                  </a:moveTo>
                  <a:lnTo>
                    <a:pt x="210412" y="18899"/>
                  </a:lnTo>
                  <a:lnTo>
                    <a:pt x="420825" y="37799"/>
                  </a:lnTo>
                  <a:lnTo>
                    <a:pt x="631237" y="18899"/>
                  </a:lnTo>
                  <a:lnTo>
                    <a:pt x="841650" y="0"/>
                  </a:lnTo>
                  <a:lnTo>
                    <a:pt x="1052062" y="9449"/>
                  </a:lnTo>
                  <a:lnTo>
                    <a:pt x="1262475" y="18899"/>
                  </a:lnTo>
                  <a:lnTo>
                    <a:pt x="1472887" y="9449"/>
                  </a:lnTo>
                </a:path>
              </a:pathLst>
            </a:custGeom>
            <a:ln w="20325" cap="flat">
              <a:solidFill>
                <a:srgbClr val="6B6B6B">
                  <a:alpha val="100000"/>
                </a:srgbClr>
              </a:solidFill>
              <a:prstDash val="solid"/>
              <a:round/>
            </a:ln>
          </p:spPr>
          <p:txBody>
            <a:bodyPr/>
            <a:lstStyle/>
            <a:p/>
          </p:txBody>
        </p:sp>
        <p:sp>
          <p:nvSpPr>
            <p:cNvPr id="414" name="pl414"/>
            <p:cNvSpPr/>
            <p:nvPr/>
          </p:nvSpPr>
          <p:spPr>
            <a:xfrm>
              <a:off x="4148347" y="4379447"/>
              <a:ext cx="1472887" cy="85048"/>
            </a:xfrm>
            <a:custGeom>
              <a:avLst/>
              <a:pathLst>
                <a:path w="1472887" h="85048">
                  <a:moveTo>
                    <a:pt x="0" y="85048"/>
                  </a:moveTo>
                  <a:lnTo>
                    <a:pt x="210412" y="18899"/>
                  </a:lnTo>
                  <a:lnTo>
                    <a:pt x="420825" y="47249"/>
                  </a:lnTo>
                  <a:lnTo>
                    <a:pt x="631237" y="56699"/>
                  </a:lnTo>
                  <a:lnTo>
                    <a:pt x="841650" y="75598"/>
                  </a:lnTo>
                  <a:lnTo>
                    <a:pt x="1052062" y="28349"/>
                  </a:lnTo>
                  <a:lnTo>
                    <a:pt x="1262475" y="28349"/>
                  </a:lnTo>
                  <a:lnTo>
                    <a:pt x="1472887" y="0"/>
                  </a:lnTo>
                </a:path>
              </a:pathLst>
            </a:custGeom>
            <a:ln w="40651" cap="flat">
              <a:solidFill>
                <a:srgbClr val="000000">
                  <a:alpha val="100000"/>
                </a:srgbClr>
              </a:solidFill>
              <a:prstDash val="solid"/>
              <a:round/>
            </a:ln>
          </p:spPr>
          <p:txBody>
            <a:bodyPr/>
            <a:lstStyle/>
            <a:p/>
          </p:txBody>
        </p:sp>
        <p:sp>
          <p:nvSpPr>
            <p:cNvPr id="415" name="pl415"/>
            <p:cNvSpPr/>
            <p:nvPr/>
          </p:nvSpPr>
          <p:spPr>
            <a:xfrm>
              <a:off x="4148347" y="4379447"/>
              <a:ext cx="1472887" cy="85048"/>
            </a:xfrm>
            <a:custGeom>
              <a:avLst/>
              <a:pathLst>
                <a:path w="1472887" h="85048">
                  <a:moveTo>
                    <a:pt x="0" y="85048"/>
                  </a:moveTo>
                  <a:lnTo>
                    <a:pt x="210412" y="18899"/>
                  </a:lnTo>
                  <a:lnTo>
                    <a:pt x="420825" y="47249"/>
                  </a:lnTo>
                  <a:lnTo>
                    <a:pt x="631237" y="56699"/>
                  </a:lnTo>
                  <a:lnTo>
                    <a:pt x="841650" y="75598"/>
                  </a:lnTo>
                  <a:lnTo>
                    <a:pt x="1052062" y="28349"/>
                  </a:lnTo>
                  <a:lnTo>
                    <a:pt x="1262475" y="28349"/>
                  </a:lnTo>
                  <a:lnTo>
                    <a:pt x="1472887" y="0"/>
                  </a:lnTo>
                </a:path>
              </a:pathLst>
            </a:custGeom>
            <a:ln w="35231" cap="flat">
              <a:solidFill>
                <a:srgbClr val="F26A21">
                  <a:alpha val="100000"/>
                </a:srgbClr>
              </a:solidFill>
              <a:prstDash val="solid"/>
              <a:round/>
            </a:ln>
          </p:spPr>
          <p:txBody>
            <a:bodyPr/>
            <a:lstStyle/>
            <a:p/>
          </p:txBody>
        </p:sp>
        <p:sp>
          <p:nvSpPr>
            <p:cNvPr id="416" name="pl416"/>
            <p:cNvSpPr/>
            <p:nvPr/>
          </p:nvSpPr>
          <p:spPr>
            <a:xfrm>
              <a:off x="4074702" y="4577894"/>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417" name="tx417"/>
            <p:cNvSpPr/>
            <p:nvPr/>
          </p:nvSpPr>
          <p:spPr>
            <a:xfrm>
              <a:off x="4088088" y="43014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418" name="tx418"/>
            <p:cNvSpPr/>
            <p:nvPr/>
          </p:nvSpPr>
          <p:spPr>
            <a:xfrm>
              <a:off x="4298500" y="42353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19</a:t>
              </a:r>
            </a:p>
          </p:txBody>
        </p:sp>
        <p:sp>
          <p:nvSpPr>
            <p:cNvPr id="419" name="tx419"/>
            <p:cNvSpPr/>
            <p:nvPr/>
          </p:nvSpPr>
          <p:spPr>
            <a:xfrm>
              <a:off x="4508913" y="42636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16</a:t>
              </a:r>
            </a:p>
          </p:txBody>
        </p:sp>
        <p:sp>
          <p:nvSpPr>
            <p:cNvPr id="420" name="tx420"/>
            <p:cNvSpPr/>
            <p:nvPr/>
          </p:nvSpPr>
          <p:spPr>
            <a:xfrm>
              <a:off x="4719325" y="42731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421" name="tx421"/>
            <p:cNvSpPr/>
            <p:nvPr/>
          </p:nvSpPr>
          <p:spPr>
            <a:xfrm>
              <a:off x="4929738" y="42920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422" name="tx422"/>
            <p:cNvSpPr/>
            <p:nvPr/>
          </p:nvSpPr>
          <p:spPr>
            <a:xfrm>
              <a:off x="5140150" y="42447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18</a:t>
              </a:r>
            </a:p>
          </p:txBody>
        </p:sp>
        <p:sp>
          <p:nvSpPr>
            <p:cNvPr id="423" name="tx423"/>
            <p:cNvSpPr/>
            <p:nvPr/>
          </p:nvSpPr>
          <p:spPr>
            <a:xfrm>
              <a:off x="5350563" y="42447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18</a:t>
              </a:r>
            </a:p>
          </p:txBody>
        </p:sp>
        <p:sp>
          <p:nvSpPr>
            <p:cNvPr id="424" name="tx424"/>
            <p:cNvSpPr/>
            <p:nvPr/>
          </p:nvSpPr>
          <p:spPr>
            <a:xfrm>
              <a:off x="5560976" y="42164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21</a:t>
              </a:r>
            </a:p>
          </p:txBody>
        </p:sp>
        <p:sp>
          <p:nvSpPr>
            <p:cNvPr id="425" name="rc425"/>
            <p:cNvSpPr/>
            <p:nvPr/>
          </p:nvSpPr>
          <p:spPr>
            <a:xfrm>
              <a:off x="4074702" y="5048025"/>
              <a:ext cx="1620176" cy="758823"/>
            </a:xfrm>
            <a:prstGeom prst="rect">
              <a:avLst/>
            </a:prstGeom>
            <a:solidFill>
              <a:srgbClr val="EBEBEB">
                <a:alpha val="100000"/>
              </a:srgbClr>
            </a:solidFill>
          </p:spPr>
          <p:txBody>
            <a:bodyPr/>
            <a:lstStyle/>
            <a:p/>
          </p:txBody>
        </p:sp>
        <p:sp>
          <p:nvSpPr>
            <p:cNvPr id="426" name="pl426"/>
            <p:cNvSpPr/>
            <p:nvPr/>
          </p:nvSpPr>
          <p:spPr>
            <a:xfrm>
              <a:off x="4074702" y="5739283"/>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427" name="pl427"/>
            <p:cNvSpPr/>
            <p:nvPr/>
          </p:nvSpPr>
          <p:spPr>
            <a:xfrm>
              <a:off x="4074702" y="5503036"/>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428" name="pl428"/>
            <p:cNvSpPr/>
            <p:nvPr/>
          </p:nvSpPr>
          <p:spPr>
            <a:xfrm>
              <a:off x="4074702" y="5266790"/>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429" name="pl429"/>
            <p:cNvSpPr/>
            <p:nvPr/>
          </p:nvSpPr>
          <p:spPr>
            <a:xfrm>
              <a:off x="4074702" y="5621159"/>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30" name="pl430"/>
            <p:cNvSpPr/>
            <p:nvPr/>
          </p:nvSpPr>
          <p:spPr>
            <a:xfrm>
              <a:off x="4074702" y="5384913"/>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31" name="pl431"/>
            <p:cNvSpPr/>
            <p:nvPr/>
          </p:nvSpPr>
          <p:spPr>
            <a:xfrm>
              <a:off x="4074702" y="5148666"/>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32" name="pl432"/>
            <p:cNvSpPr/>
            <p:nvPr/>
          </p:nvSpPr>
          <p:spPr>
            <a:xfrm>
              <a:off x="4148347"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33" name="pl433"/>
            <p:cNvSpPr/>
            <p:nvPr/>
          </p:nvSpPr>
          <p:spPr>
            <a:xfrm>
              <a:off x="4358759"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34" name="pl434"/>
            <p:cNvSpPr/>
            <p:nvPr/>
          </p:nvSpPr>
          <p:spPr>
            <a:xfrm>
              <a:off x="4569172"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35" name="pl435"/>
            <p:cNvSpPr/>
            <p:nvPr/>
          </p:nvSpPr>
          <p:spPr>
            <a:xfrm>
              <a:off x="4779584"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36" name="pl436"/>
            <p:cNvSpPr/>
            <p:nvPr/>
          </p:nvSpPr>
          <p:spPr>
            <a:xfrm>
              <a:off x="4989997"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37" name="pl437"/>
            <p:cNvSpPr/>
            <p:nvPr/>
          </p:nvSpPr>
          <p:spPr>
            <a:xfrm>
              <a:off x="5200409"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38" name="pl438"/>
            <p:cNvSpPr/>
            <p:nvPr/>
          </p:nvSpPr>
          <p:spPr>
            <a:xfrm>
              <a:off x="5410822"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39" name="pl439"/>
            <p:cNvSpPr/>
            <p:nvPr/>
          </p:nvSpPr>
          <p:spPr>
            <a:xfrm>
              <a:off x="5621235"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40" name="pl440"/>
            <p:cNvSpPr/>
            <p:nvPr/>
          </p:nvSpPr>
          <p:spPr>
            <a:xfrm>
              <a:off x="4148347" y="5479412"/>
              <a:ext cx="1472887" cy="37799"/>
            </a:xfrm>
            <a:custGeom>
              <a:avLst/>
              <a:pathLst>
                <a:path w="1472887" h="37799">
                  <a:moveTo>
                    <a:pt x="0" y="18899"/>
                  </a:moveTo>
                  <a:lnTo>
                    <a:pt x="210412" y="18899"/>
                  </a:lnTo>
                  <a:lnTo>
                    <a:pt x="420825" y="37799"/>
                  </a:lnTo>
                  <a:lnTo>
                    <a:pt x="631237" y="18899"/>
                  </a:lnTo>
                  <a:lnTo>
                    <a:pt x="841650" y="0"/>
                  </a:lnTo>
                  <a:lnTo>
                    <a:pt x="1052062" y="9449"/>
                  </a:lnTo>
                  <a:lnTo>
                    <a:pt x="1262475" y="18899"/>
                  </a:lnTo>
                  <a:lnTo>
                    <a:pt x="1472887" y="9449"/>
                  </a:lnTo>
                </a:path>
              </a:pathLst>
            </a:custGeom>
            <a:ln w="20325" cap="flat">
              <a:solidFill>
                <a:srgbClr val="BEBEBE">
                  <a:alpha val="69803"/>
                </a:srgbClr>
              </a:solidFill>
              <a:prstDash val="solid"/>
              <a:round/>
            </a:ln>
          </p:spPr>
          <p:txBody>
            <a:bodyPr/>
            <a:lstStyle/>
            <a:p/>
          </p:txBody>
        </p:sp>
        <p:sp>
          <p:nvSpPr>
            <p:cNvPr id="441" name="pl441"/>
            <p:cNvSpPr/>
            <p:nvPr/>
          </p:nvSpPr>
          <p:spPr>
            <a:xfrm>
              <a:off x="4148347" y="5536111"/>
              <a:ext cx="1472887" cy="151197"/>
            </a:xfrm>
            <a:custGeom>
              <a:avLst/>
              <a:pathLst>
                <a:path w="1472887" h="151197">
                  <a:moveTo>
                    <a:pt x="0" y="151197"/>
                  </a:moveTo>
                  <a:lnTo>
                    <a:pt x="210412" y="122848"/>
                  </a:lnTo>
                  <a:lnTo>
                    <a:pt x="420825" y="0"/>
                  </a:lnTo>
                  <a:lnTo>
                    <a:pt x="631237" y="66149"/>
                  </a:lnTo>
                  <a:lnTo>
                    <a:pt x="841650" y="37799"/>
                  </a:lnTo>
                  <a:lnTo>
                    <a:pt x="1052062" y="75598"/>
                  </a:lnTo>
                  <a:lnTo>
                    <a:pt x="1262475" y="47249"/>
                  </a:lnTo>
                  <a:lnTo>
                    <a:pt x="1472887" y="94498"/>
                  </a:lnTo>
                </a:path>
              </a:pathLst>
            </a:custGeom>
            <a:ln w="40651" cap="flat">
              <a:solidFill>
                <a:srgbClr val="BEBEBE">
                  <a:alpha val="69803"/>
                </a:srgbClr>
              </a:solidFill>
              <a:prstDash val="solid"/>
              <a:round/>
            </a:ln>
          </p:spPr>
          <p:txBody>
            <a:bodyPr/>
            <a:lstStyle/>
            <a:p/>
          </p:txBody>
        </p:sp>
        <p:sp>
          <p:nvSpPr>
            <p:cNvPr id="442" name="pl442"/>
            <p:cNvSpPr/>
            <p:nvPr/>
          </p:nvSpPr>
          <p:spPr>
            <a:xfrm>
              <a:off x="4148347" y="5536111"/>
              <a:ext cx="1472887" cy="151197"/>
            </a:xfrm>
            <a:custGeom>
              <a:avLst/>
              <a:pathLst>
                <a:path w="1472887" h="151197">
                  <a:moveTo>
                    <a:pt x="0" y="151197"/>
                  </a:moveTo>
                  <a:lnTo>
                    <a:pt x="210412" y="122848"/>
                  </a:lnTo>
                  <a:lnTo>
                    <a:pt x="420825" y="0"/>
                  </a:lnTo>
                  <a:lnTo>
                    <a:pt x="631237" y="66149"/>
                  </a:lnTo>
                  <a:lnTo>
                    <a:pt x="841650" y="37799"/>
                  </a:lnTo>
                  <a:lnTo>
                    <a:pt x="1052062" y="75598"/>
                  </a:lnTo>
                  <a:lnTo>
                    <a:pt x="1262475" y="47249"/>
                  </a:lnTo>
                  <a:lnTo>
                    <a:pt x="1472887" y="94498"/>
                  </a:lnTo>
                </a:path>
              </a:pathLst>
            </a:custGeom>
            <a:ln w="35231" cap="flat">
              <a:solidFill>
                <a:srgbClr val="BEBEBE">
                  <a:alpha val="69803"/>
                </a:srgbClr>
              </a:solidFill>
              <a:prstDash val="solid"/>
              <a:round/>
            </a:ln>
          </p:spPr>
          <p:txBody>
            <a:bodyPr/>
            <a:lstStyle/>
            <a:p/>
          </p:txBody>
        </p:sp>
        <p:sp>
          <p:nvSpPr>
            <p:cNvPr id="443" name="pl443"/>
            <p:cNvSpPr/>
            <p:nvPr/>
          </p:nvSpPr>
          <p:spPr>
            <a:xfrm>
              <a:off x="4148347" y="5479412"/>
              <a:ext cx="1472887" cy="37799"/>
            </a:xfrm>
            <a:custGeom>
              <a:avLst/>
              <a:pathLst>
                <a:path w="1472887" h="37799">
                  <a:moveTo>
                    <a:pt x="0" y="18899"/>
                  </a:moveTo>
                  <a:lnTo>
                    <a:pt x="210412" y="18899"/>
                  </a:lnTo>
                  <a:lnTo>
                    <a:pt x="420825" y="37799"/>
                  </a:lnTo>
                  <a:lnTo>
                    <a:pt x="631237" y="18899"/>
                  </a:lnTo>
                  <a:lnTo>
                    <a:pt x="841650" y="0"/>
                  </a:lnTo>
                  <a:lnTo>
                    <a:pt x="1052062" y="9449"/>
                  </a:lnTo>
                  <a:lnTo>
                    <a:pt x="1262475" y="18899"/>
                  </a:lnTo>
                  <a:lnTo>
                    <a:pt x="1472887" y="9449"/>
                  </a:lnTo>
                </a:path>
              </a:pathLst>
            </a:custGeom>
            <a:ln w="20325" cap="flat">
              <a:solidFill>
                <a:srgbClr val="6B6B6B">
                  <a:alpha val="100000"/>
                </a:srgbClr>
              </a:solidFill>
              <a:prstDash val="solid"/>
              <a:round/>
            </a:ln>
          </p:spPr>
          <p:txBody>
            <a:bodyPr/>
            <a:lstStyle/>
            <a:p/>
          </p:txBody>
        </p:sp>
        <p:sp>
          <p:nvSpPr>
            <p:cNvPr id="444" name="pl444"/>
            <p:cNvSpPr/>
            <p:nvPr/>
          </p:nvSpPr>
          <p:spPr>
            <a:xfrm>
              <a:off x="4148347" y="5536111"/>
              <a:ext cx="1472887" cy="151197"/>
            </a:xfrm>
            <a:custGeom>
              <a:avLst/>
              <a:pathLst>
                <a:path w="1472887" h="151197">
                  <a:moveTo>
                    <a:pt x="0" y="151197"/>
                  </a:moveTo>
                  <a:lnTo>
                    <a:pt x="210412" y="122848"/>
                  </a:lnTo>
                  <a:lnTo>
                    <a:pt x="420825" y="0"/>
                  </a:lnTo>
                  <a:lnTo>
                    <a:pt x="631237" y="66149"/>
                  </a:lnTo>
                  <a:lnTo>
                    <a:pt x="841650" y="37799"/>
                  </a:lnTo>
                  <a:lnTo>
                    <a:pt x="1052062" y="75598"/>
                  </a:lnTo>
                  <a:lnTo>
                    <a:pt x="1262475" y="47249"/>
                  </a:lnTo>
                  <a:lnTo>
                    <a:pt x="1472887" y="94498"/>
                  </a:lnTo>
                </a:path>
              </a:pathLst>
            </a:custGeom>
            <a:ln w="40651" cap="flat">
              <a:solidFill>
                <a:srgbClr val="000000">
                  <a:alpha val="100000"/>
                </a:srgbClr>
              </a:solidFill>
              <a:prstDash val="solid"/>
              <a:round/>
            </a:ln>
          </p:spPr>
          <p:txBody>
            <a:bodyPr/>
            <a:lstStyle/>
            <a:p/>
          </p:txBody>
        </p:sp>
        <p:sp>
          <p:nvSpPr>
            <p:cNvPr id="445" name="pl445"/>
            <p:cNvSpPr/>
            <p:nvPr/>
          </p:nvSpPr>
          <p:spPr>
            <a:xfrm>
              <a:off x="4148347" y="5536111"/>
              <a:ext cx="1472887" cy="151197"/>
            </a:xfrm>
            <a:custGeom>
              <a:avLst/>
              <a:pathLst>
                <a:path w="1472887" h="151197">
                  <a:moveTo>
                    <a:pt x="0" y="151197"/>
                  </a:moveTo>
                  <a:lnTo>
                    <a:pt x="210412" y="122848"/>
                  </a:lnTo>
                  <a:lnTo>
                    <a:pt x="420825" y="0"/>
                  </a:lnTo>
                  <a:lnTo>
                    <a:pt x="631237" y="66149"/>
                  </a:lnTo>
                  <a:lnTo>
                    <a:pt x="841650" y="37799"/>
                  </a:lnTo>
                  <a:lnTo>
                    <a:pt x="1052062" y="75598"/>
                  </a:lnTo>
                  <a:lnTo>
                    <a:pt x="1262475" y="47249"/>
                  </a:lnTo>
                  <a:lnTo>
                    <a:pt x="1472887" y="94498"/>
                  </a:lnTo>
                </a:path>
              </a:pathLst>
            </a:custGeom>
            <a:ln w="35231" cap="flat">
              <a:solidFill>
                <a:srgbClr val="F26A21">
                  <a:alpha val="100000"/>
                </a:srgbClr>
              </a:solidFill>
              <a:prstDash val="solid"/>
              <a:round/>
            </a:ln>
          </p:spPr>
          <p:txBody>
            <a:bodyPr/>
            <a:lstStyle/>
            <a:p/>
          </p:txBody>
        </p:sp>
        <p:sp>
          <p:nvSpPr>
            <p:cNvPr id="446" name="pl446"/>
            <p:cNvSpPr/>
            <p:nvPr/>
          </p:nvSpPr>
          <p:spPr>
            <a:xfrm>
              <a:off x="4074702" y="5621159"/>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447" name="tx447"/>
            <p:cNvSpPr/>
            <p:nvPr/>
          </p:nvSpPr>
          <p:spPr>
            <a:xfrm>
              <a:off x="4100158" y="552428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448" name="tx448"/>
            <p:cNvSpPr/>
            <p:nvPr/>
          </p:nvSpPr>
          <p:spPr>
            <a:xfrm>
              <a:off x="4310570" y="549593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449" name="tx449"/>
            <p:cNvSpPr/>
            <p:nvPr/>
          </p:nvSpPr>
          <p:spPr>
            <a:xfrm>
              <a:off x="4539042" y="537308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450" name="tx450"/>
            <p:cNvSpPr/>
            <p:nvPr/>
          </p:nvSpPr>
          <p:spPr>
            <a:xfrm>
              <a:off x="4749455" y="543923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451" name="tx451"/>
            <p:cNvSpPr/>
            <p:nvPr/>
          </p:nvSpPr>
          <p:spPr>
            <a:xfrm>
              <a:off x="4959867" y="541088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452" name="tx452"/>
            <p:cNvSpPr/>
            <p:nvPr/>
          </p:nvSpPr>
          <p:spPr>
            <a:xfrm>
              <a:off x="5170280" y="544868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453" name="tx453"/>
            <p:cNvSpPr/>
            <p:nvPr/>
          </p:nvSpPr>
          <p:spPr>
            <a:xfrm>
              <a:off x="5380692" y="542033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454" name="tx454"/>
            <p:cNvSpPr/>
            <p:nvPr/>
          </p:nvSpPr>
          <p:spPr>
            <a:xfrm>
              <a:off x="5573046" y="546758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455" name="rc455"/>
            <p:cNvSpPr/>
            <p:nvPr/>
          </p:nvSpPr>
          <p:spPr>
            <a:xfrm>
              <a:off x="5764468" y="874964"/>
              <a:ext cx="1620176" cy="758823"/>
            </a:xfrm>
            <a:prstGeom prst="rect">
              <a:avLst/>
            </a:prstGeom>
            <a:solidFill>
              <a:srgbClr val="EBEBEB">
                <a:alpha val="100000"/>
              </a:srgbClr>
            </a:solidFill>
          </p:spPr>
          <p:txBody>
            <a:bodyPr/>
            <a:lstStyle/>
            <a:p/>
          </p:txBody>
        </p:sp>
        <p:sp>
          <p:nvSpPr>
            <p:cNvPr id="456" name="pl456"/>
            <p:cNvSpPr/>
            <p:nvPr/>
          </p:nvSpPr>
          <p:spPr>
            <a:xfrm>
              <a:off x="5764468" y="1566221"/>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457" name="pl457"/>
            <p:cNvSpPr/>
            <p:nvPr/>
          </p:nvSpPr>
          <p:spPr>
            <a:xfrm>
              <a:off x="5764468" y="1329975"/>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458" name="pl458"/>
            <p:cNvSpPr/>
            <p:nvPr/>
          </p:nvSpPr>
          <p:spPr>
            <a:xfrm>
              <a:off x="5764468" y="1093728"/>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459" name="pl459"/>
            <p:cNvSpPr/>
            <p:nvPr/>
          </p:nvSpPr>
          <p:spPr>
            <a:xfrm>
              <a:off x="5764468" y="1448098"/>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60" name="pl460"/>
            <p:cNvSpPr/>
            <p:nvPr/>
          </p:nvSpPr>
          <p:spPr>
            <a:xfrm>
              <a:off x="5764468" y="1211851"/>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61" name="pl461"/>
            <p:cNvSpPr/>
            <p:nvPr/>
          </p:nvSpPr>
          <p:spPr>
            <a:xfrm>
              <a:off x="5764468" y="975605"/>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62" name="pl462"/>
            <p:cNvSpPr/>
            <p:nvPr/>
          </p:nvSpPr>
          <p:spPr>
            <a:xfrm>
              <a:off x="5838112"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63" name="pl463"/>
            <p:cNvSpPr/>
            <p:nvPr/>
          </p:nvSpPr>
          <p:spPr>
            <a:xfrm>
              <a:off x="6048525"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64" name="pl464"/>
            <p:cNvSpPr/>
            <p:nvPr/>
          </p:nvSpPr>
          <p:spPr>
            <a:xfrm>
              <a:off x="6258937"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65" name="pl465"/>
            <p:cNvSpPr/>
            <p:nvPr/>
          </p:nvSpPr>
          <p:spPr>
            <a:xfrm>
              <a:off x="6469350"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66" name="pl466"/>
            <p:cNvSpPr/>
            <p:nvPr/>
          </p:nvSpPr>
          <p:spPr>
            <a:xfrm>
              <a:off x="6679763"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67" name="pl467"/>
            <p:cNvSpPr/>
            <p:nvPr/>
          </p:nvSpPr>
          <p:spPr>
            <a:xfrm>
              <a:off x="6890175"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68" name="pl468"/>
            <p:cNvSpPr/>
            <p:nvPr/>
          </p:nvSpPr>
          <p:spPr>
            <a:xfrm>
              <a:off x="7100588"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69" name="pl469"/>
            <p:cNvSpPr/>
            <p:nvPr/>
          </p:nvSpPr>
          <p:spPr>
            <a:xfrm>
              <a:off x="7311000"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70" name="pl470"/>
            <p:cNvSpPr/>
            <p:nvPr/>
          </p:nvSpPr>
          <p:spPr>
            <a:xfrm>
              <a:off x="5838112" y="1306350"/>
              <a:ext cx="1472887" cy="37799"/>
            </a:xfrm>
            <a:custGeom>
              <a:avLst/>
              <a:pathLst>
                <a:path w="1472887" h="37799">
                  <a:moveTo>
                    <a:pt x="0" y="18899"/>
                  </a:moveTo>
                  <a:lnTo>
                    <a:pt x="210412" y="18899"/>
                  </a:lnTo>
                  <a:lnTo>
                    <a:pt x="420825" y="37799"/>
                  </a:lnTo>
                  <a:lnTo>
                    <a:pt x="631237" y="18899"/>
                  </a:lnTo>
                  <a:lnTo>
                    <a:pt x="841650" y="0"/>
                  </a:lnTo>
                  <a:lnTo>
                    <a:pt x="1052062" y="9449"/>
                  </a:lnTo>
                  <a:lnTo>
                    <a:pt x="1262475" y="18899"/>
                  </a:lnTo>
                  <a:lnTo>
                    <a:pt x="1472887" y="9449"/>
                  </a:lnTo>
                </a:path>
              </a:pathLst>
            </a:custGeom>
            <a:ln w="20325" cap="flat">
              <a:solidFill>
                <a:srgbClr val="BEBEBE">
                  <a:alpha val="69803"/>
                </a:srgbClr>
              </a:solidFill>
              <a:prstDash val="solid"/>
              <a:round/>
            </a:ln>
          </p:spPr>
          <p:txBody>
            <a:bodyPr/>
            <a:lstStyle/>
            <a:p/>
          </p:txBody>
        </p:sp>
        <p:sp>
          <p:nvSpPr>
            <p:cNvPr id="471" name="pl471"/>
            <p:cNvSpPr/>
            <p:nvPr/>
          </p:nvSpPr>
          <p:spPr>
            <a:xfrm>
              <a:off x="5838112" y="1192952"/>
              <a:ext cx="1472887" cy="66149"/>
            </a:xfrm>
            <a:custGeom>
              <a:avLst/>
              <a:pathLst>
                <a:path w="1472887" h="66149">
                  <a:moveTo>
                    <a:pt x="0" y="18899"/>
                  </a:moveTo>
                  <a:lnTo>
                    <a:pt x="210412" y="9449"/>
                  </a:lnTo>
                  <a:lnTo>
                    <a:pt x="420825" y="18899"/>
                  </a:lnTo>
                  <a:lnTo>
                    <a:pt x="631237" y="9449"/>
                  </a:lnTo>
                  <a:lnTo>
                    <a:pt x="841650" y="0"/>
                  </a:lnTo>
                  <a:lnTo>
                    <a:pt x="1052062" y="66149"/>
                  </a:lnTo>
                  <a:lnTo>
                    <a:pt x="1262475" y="56699"/>
                  </a:lnTo>
                  <a:lnTo>
                    <a:pt x="1472887" y="18899"/>
                  </a:lnTo>
                </a:path>
              </a:pathLst>
            </a:custGeom>
            <a:ln w="40651" cap="flat">
              <a:solidFill>
                <a:srgbClr val="BEBEBE">
                  <a:alpha val="69803"/>
                </a:srgbClr>
              </a:solidFill>
              <a:prstDash val="solid"/>
              <a:round/>
            </a:ln>
          </p:spPr>
          <p:txBody>
            <a:bodyPr/>
            <a:lstStyle/>
            <a:p/>
          </p:txBody>
        </p:sp>
        <p:sp>
          <p:nvSpPr>
            <p:cNvPr id="472" name="pl472"/>
            <p:cNvSpPr/>
            <p:nvPr/>
          </p:nvSpPr>
          <p:spPr>
            <a:xfrm>
              <a:off x="5838112" y="1192952"/>
              <a:ext cx="1472887" cy="66149"/>
            </a:xfrm>
            <a:custGeom>
              <a:avLst/>
              <a:pathLst>
                <a:path w="1472887" h="66149">
                  <a:moveTo>
                    <a:pt x="0" y="18899"/>
                  </a:moveTo>
                  <a:lnTo>
                    <a:pt x="210412" y="9449"/>
                  </a:lnTo>
                  <a:lnTo>
                    <a:pt x="420825" y="18899"/>
                  </a:lnTo>
                  <a:lnTo>
                    <a:pt x="631237" y="9449"/>
                  </a:lnTo>
                  <a:lnTo>
                    <a:pt x="841650" y="0"/>
                  </a:lnTo>
                  <a:lnTo>
                    <a:pt x="1052062" y="66149"/>
                  </a:lnTo>
                  <a:lnTo>
                    <a:pt x="1262475" y="56699"/>
                  </a:lnTo>
                  <a:lnTo>
                    <a:pt x="1472887" y="18899"/>
                  </a:lnTo>
                </a:path>
              </a:pathLst>
            </a:custGeom>
            <a:ln w="35231" cap="flat">
              <a:solidFill>
                <a:srgbClr val="BEBEBE">
                  <a:alpha val="69803"/>
                </a:srgbClr>
              </a:solidFill>
              <a:prstDash val="solid"/>
              <a:round/>
            </a:ln>
          </p:spPr>
          <p:txBody>
            <a:bodyPr/>
            <a:lstStyle/>
            <a:p/>
          </p:txBody>
        </p:sp>
        <p:sp>
          <p:nvSpPr>
            <p:cNvPr id="473" name="pl473"/>
            <p:cNvSpPr/>
            <p:nvPr/>
          </p:nvSpPr>
          <p:spPr>
            <a:xfrm>
              <a:off x="5838112" y="1306350"/>
              <a:ext cx="1472887" cy="37799"/>
            </a:xfrm>
            <a:custGeom>
              <a:avLst/>
              <a:pathLst>
                <a:path w="1472887" h="37799">
                  <a:moveTo>
                    <a:pt x="0" y="18899"/>
                  </a:moveTo>
                  <a:lnTo>
                    <a:pt x="210412" y="18899"/>
                  </a:lnTo>
                  <a:lnTo>
                    <a:pt x="420825" y="37799"/>
                  </a:lnTo>
                  <a:lnTo>
                    <a:pt x="631237" y="18899"/>
                  </a:lnTo>
                  <a:lnTo>
                    <a:pt x="841650" y="0"/>
                  </a:lnTo>
                  <a:lnTo>
                    <a:pt x="1052062" y="9449"/>
                  </a:lnTo>
                  <a:lnTo>
                    <a:pt x="1262475" y="18899"/>
                  </a:lnTo>
                  <a:lnTo>
                    <a:pt x="1472887" y="9449"/>
                  </a:lnTo>
                </a:path>
              </a:pathLst>
            </a:custGeom>
            <a:ln w="20325" cap="flat">
              <a:solidFill>
                <a:srgbClr val="6B6B6B">
                  <a:alpha val="100000"/>
                </a:srgbClr>
              </a:solidFill>
              <a:prstDash val="solid"/>
              <a:round/>
            </a:ln>
          </p:spPr>
          <p:txBody>
            <a:bodyPr/>
            <a:lstStyle/>
            <a:p/>
          </p:txBody>
        </p:sp>
        <p:sp>
          <p:nvSpPr>
            <p:cNvPr id="474" name="pl474"/>
            <p:cNvSpPr/>
            <p:nvPr/>
          </p:nvSpPr>
          <p:spPr>
            <a:xfrm>
              <a:off x="5838112" y="1192952"/>
              <a:ext cx="1472887" cy="66149"/>
            </a:xfrm>
            <a:custGeom>
              <a:avLst/>
              <a:pathLst>
                <a:path w="1472887" h="66149">
                  <a:moveTo>
                    <a:pt x="0" y="18899"/>
                  </a:moveTo>
                  <a:lnTo>
                    <a:pt x="210412" y="9449"/>
                  </a:lnTo>
                  <a:lnTo>
                    <a:pt x="420825" y="18899"/>
                  </a:lnTo>
                  <a:lnTo>
                    <a:pt x="631237" y="9449"/>
                  </a:lnTo>
                  <a:lnTo>
                    <a:pt x="841650" y="0"/>
                  </a:lnTo>
                  <a:lnTo>
                    <a:pt x="1052062" y="66149"/>
                  </a:lnTo>
                  <a:lnTo>
                    <a:pt x="1262475" y="56699"/>
                  </a:lnTo>
                  <a:lnTo>
                    <a:pt x="1472887" y="18899"/>
                  </a:lnTo>
                </a:path>
              </a:pathLst>
            </a:custGeom>
            <a:ln w="40651" cap="flat">
              <a:solidFill>
                <a:srgbClr val="000000">
                  <a:alpha val="100000"/>
                </a:srgbClr>
              </a:solidFill>
              <a:prstDash val="solid"/>
              <a:round/>
            </a:ln>
          </p:spPr>
          <p:txBody>
            <a:bodyPr/>
            <a:lstStyle/>
            <a:p/>
          </p:txBody>
        </p:sp>
        <p:sp>
          <p:nvSpPr>
            <p:cNvPr id="475" name="pl475"/>
            <p:cNvSpPr/>
            <p:nvPr/>
          </p:nvSpPr>
          <p:spPr>
            <a:xfrm>
              <a:off x="5838112" y="1192952"/>
              <a:ext cx="1472887" cy="66149"/>
            </a:xfrm>
            <a:custGeom>
              <a:avLst/>
              <a:pathLst>
                <a:path w="1472887" h="66149">
                  <a:moveTo>
                    <a:pt x="0" y="18899"/>
                  </a:moveTo>
                  <a:lnTo>
                    <a:pt x="210412" y="9449"/>
                  </a:lnTo>
                  <a:lnTo>
                    <a:pt x="420825" y="18899"/>
                  </a:lnTo>
                  <a:lnTo>
                    <a:pt x="631237" y="9449"/>
                  </a:lnTo>
                  <a:lnTo>
                    <a:pt x="841650" y="0"/>
                  </a:lnTo>
                  <a:lnTo>
                    <a:pt x="1052062" y="66149"/>
                  </a:lnTo>
                  <a:lnTo>
                    <a:pt x="1262475" y="56699"/>
                  </a:lnTo>
                  <a:lnTo>
                    <a:pt x="1472887" y="18899"/>
                  </a:lnTo>
                </a:path>
              </a:pathLst>
            </a:custGeom>
            <a:ln w="35231" cap="flat">
              <a:solidFill>
                <a:srgbClr val="F26A21">
                  <a:alpha val="100000"/>
                </a:srgbClr>
              </a:solidFill>
              <a:prstDash val="solid"/>
              <a:round/>
            </a:ln>
          </p:spPr>
          <p:txBody>
            <a:bodyPr/>
            <a:lstStyle/>
            <a:p/>
          </p:txBody>
        </p:sp>
        <p:sp>
          <p:nvSpPr>
            <p:cNvPr id="476" name="pl476"/>
            <p:cNvSpPr/>
            <p:nvPr/>
          </p:nvSpPr>
          <p:spPr>
            <a:xfrm>
              <a:off x="5764468" y="1448098"/>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477" name="tx477"/>
            <p:cNvSpPr/>
            <p:nvPr/>
          </p:nvSpPr>
          <p:spPr>
            <a:xfrm>
              <a:off x="5777853" y="10488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25</a:t>
              </a:r>
            </a:p>
          </p:txBody>
        </p:sp>
        <p:sp>
          <p:nvSpPr>
            <p:cNvPr id="478" name="tx478"/>
            <p:cNvSpPr/>
            <p:nvPr/>
          </p:nvSpPr>
          <p:spPr>
            <a:xfrm>
              <a:off x="5988266" y="10393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26</a:t>
              </a:r>
            </a:p>
          </p:txBody>
        </p:sp>
        <p:sp>
          <p:nvSpPr>
            <p:cNvPr id="479" name="tx479"/>
            <p:cNvSpPr/>
            <p:nvPr/>
          </p:nvSpPr>
          <p:spPr>
            <a:xfrm>
              <a:off x="6198679" y="10488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25</a:t>
              </a:r>
            </a:p>
          </p:txBody>
        </p:sp>
        <p:sp>
          <p:nvSpPr>
            <p:cNvPr id="480" name="tx480"/>
            <p:cNvSpPr/>
            <p:nvPr/>
          </p:nvSpPr>
          <p:spPr>
            <a:xfrm>
              <a:off x="6409091" y="10393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26</a:t>
              </a:r>
            </a:p>
          </p:txBody>
        </p:sp>
        <p:sp>
          <p:nvSpPr>
            <p:cNvPr id="481" name="tx481"/>
            <p:cNvSpPr/>
            <p:nvPr/>
          </p:nvSpPr>
          <p:spPr>
            <a:xfrm>
              <a:off x="6619504" y="10299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27</a:t>
              </a:r>
            </a:p>
          </p:txBody>
        </p:sp>
        <p:sp>
          <p:nvSpPr>
            <p:cNvPr id="482" name="tx482"/>
            <p:cNvSpPr/>
            <p:nvPr/>
          </p:nvSpPr>
          <p:spPr>
            <a:xfrm>
              <a:off x="6829916" y="109607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a:t>
              </a:r>
            </a:p>
          </p:txBody>
        </p:sp>
        <p:sp>
          <p:nvSpPr>
            <p:cNvPr id="483" name="tx483"/>
            <p:cNvSpPr/>
            <p:nvPr/>
          </p:nvSpPr>
          <p:spPr>
            <a:xfrm>
              <a:off x="7040329" y="10866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21</a:t>
              </a:r>
            </a:p>
          </p:txBody>
        </p:sp>
        <p:sp>
          <p:nvSpPr>
            <p:cNvPr id="484" name="tx484"/>
            <p:cNvSpPr/>
            <p:nvPr/>
          </p:nvSpPr>
          <p:spPr>
            <a:xfrm>
              <a:off x="7250741" y="10488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25</a:t>
              </a:r>
            </a:p>
          </p:txBody>
        </p:sp>
        <p:sp>
          <p:nvSpPr>
            <p:cNvPr id="485" name="rc485"/>
            <p:cNvSpPr/>
            <p:nvPr/>
          </p:nvSpPr>
          <p:spPr>
            <a:xfrm>
              <a:off x="5764468" y="1918229"/>
              <a:ext cx="1620176" cy="758823"/>
            </a:xfrm>
            <a:prstGeom prst="rect">
              <a:avLst/>
            </a:prstGeom>
            <a:solidFill>
              <a:srgbClr val="EBEBEB">
                <a:alpha val="100000"/>
              </a:srgbClr>
            </a:solidFill>
          </p:spPr>
          <p:txBody>
            <a:bodyPr/>
            <a:lstStyle/>
            <a:p/>
          </p:txBody>
        </p:sp>
        <p:sp>
          <p:nvSpPr>
            <p:cNvPr id="486" name="pl486"/>
            <p:cNvSpPr/>
            <p:nvPr/>
          </p:nvSpPr>
          <p:spPr>
            <a:xfrm>
              <a:off x="5764468" y="2609487"/>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487" name="pl487"/>
            <p:cNvSpPr/>
            <p:nvPr/>
          </p:nvSpPr>
          <p:spPr>
            <a:xfrm>
              <a:off x="5764468" y="2373240"/>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488" name="pl488"/>
            <p:cNvSpPr/>
            <p:nvPr/>
          </p:nvSpPr>
          <p:spPr>
            <a:xfrm>
              <a:off x="5764468" y="2136993"/>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489" name="pl489"/>
            <p:cNvSpPr/>
            <p:nvPr/>
          </p:nvSpPr>
          <p:spPr>
            <a:xfrm>
              <a:off x="5764468" y="2491363"/>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90" name="pl490"/>
            <p:cNvSpPr/>
            <p:nvPr/>
          </p:nvSpPr>
          <p:spPr>
            <a:xfrm>
              <a:off x="5764468" y="2255117"/>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91" name="pl491"/>
            <p:cNvSpPr/>
            <p:nvPr/>
          </p:nvSpPr>
          <p:spPr>
            <a:xfrm>
              <a:off x="5764468" y="2018870"/>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92" name="pl492"/>
            <p:cNvSpPr/>
            <p:nvPr/>
          </p:nvSpPr>
          <p:spPr>
            <a:xfrm>
              <a:off x="5838112"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93" name="pl493"/>
            <p:cNvSpPr/>
            <p:nvPr/>
          </p:nvSpPr>
          <p:spPr>
            <a:xfrm>
              <a:off x="6048525"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94" name="pl494"/>
            <p:cNvSpPr/>
            <p:nvPr/>
          </p:nvSpPr>
          <p:spPr>
            <a:xfrm>
              <a:off x="6258937"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95" name="pl495"/>
            <p:cNvSpPr/>
            <p:nvPr/>
          </p:nvSpPr>
          <p:spPr>
            <a:xfrm>
              <a:off x="6469350"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96" name="pl496"/>
            <p:cNvSpPr/>
            <p:nvPr/>
          </p:nvSpPr>
          <p:spPr>
            <a:xfrm>
              <a:off x="6679763"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97" name="pl497"/>
            <p:cNvSpPr/>
            <p:nvPr/>
          </p:nvSpPr>
          <p:spPr>
            <a:xfrm>
              <a:off x="6890175"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98" name="pl498"/>
            <p:cNvSpPr/>
            <p:nvPr/>
          </p:nvSpPr>
          <p:spPr>
            <a:xfrm>
              <a:off x="7100588"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99" name="pl499"/>
            <p:cNvSpPr/>
            <p:nvPr/>
          </p:nvSpPr>
          <p:spPr>
            <a:xfrm>
              <a:off x="7311000"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00" name="pl500"/>
            <p:cNvSpPr/>
            <p:nvPr/>
          </p:nvSpPr>
          <p:spPr>
            <a:xfrm>
              <a:off x="5838112" y="2349615"/>
              <a:ext cx="1472887" cy="37799"/>
            </a:xfrm>
            <a:custGeom>
              <a:avLst/>
              <a:pathLst>
                <a:path w="1472887" h="37799">
                  <a:moveTo>
                    <a:pt x="0" y="18899"/>
                  </a:moveTo>
                  <a:lnTo>
                    <a:pt x="210412" y="18899"/>
                  </a:lnTo>
                  <a:lnTo>
                    <a:pt x="420825" y="37799"/>
                  </a:lnTo>
                  <a:lnTo>
                    <a:pt x="631237" y="18899"/>
                  </a:lnTo>
                  <a:lnTo>
                    <a:pt x="841650" y="0"/>
                  </a:lnTo>
                  <a:lnTo>
                    <a:pt x="1052062" y="9449"/>
                  </a:lnTo>
                  <a:lnTo>
                    <a:pt x="1262475" y="18899"/>
                  </a:lnTo>
                  <a:lnTo>
                    <a:pt x="1472887" y="9449"/>
                  </a:lnTo>
                </a:path>
              </a:pathLst>
            </a:custGeom>
            <a:ln w="20325" cap="flat">
              <a:solidFill>
                <a:srgbClr val="BEBEBE">
                  <a:alpha val="69803"/>
                </a:srgbClr>
              </a:solidFill>
              <a:prstDash val="solid"/>
              <a:round/>
            </a:ln>
          </p:spPr>
          <p:txBody>
            <a:bodyPr/>
            <a:lstStyle/>
            <a:p/>
          </p:txBody>
        </p:sp>
        <p:sp>
          <p:nvSpPr>
            <p:cNvPr id="501" name="pl501"/>
            <p:cNvSpPr/>
            <p:nvPr/>
          </p:nvSpPr>
          <p:spPr>
            <a:xfrm>
              <a:off x="5838112" y="2415764"/>
              <a:ext cx="1472887" cy="103948"/>
            </a:xfrm>
            <a:custGeom>
              <a:avLst/>
              <a:pathLst>
                <a:path w="1472887" h="103948">
                  <a:moveTo>
                    <a:pt x="0" y="9449"/>
                  </a:moveTo>
                  <a:lnTo>
                    <a:pt x="210412" y="0"/>
                  </a:lnTo>
                  <a:lnTo>
                    <a:pt x="420825" y="103948"/>
                  </a:lnTo>
                  <a:lnTo>
                    <a:pt x="631237" y="18899"/>
                  </a:lnTo>
                  <a:lnTo>
                    <a:pt x="841650" y="56699"/>
                  </a:lnTo>
                  <a:lnTo>
                    <a:pt x="1052062" y="66149"/>
                  </a:lnTo>
                  <a:lnTo>
                    <a:pt x="1262475" y="66149"/>
                  </a:lnTo>
                  <a:lnTo>
                    <a:pt x="1472887" y="66149"/>
                  </a:lnTo>
                </a:path>
              </a:pathLst>
            </a:custGeom>
            <a:ln w="40651" cap="flat">
              <a:solidFill>
                <a:srgbClr val="BEBEBE">
                  <a:alpha val="69803"/>
                </a:srgbClr>
              </a:solidFill>
              <a:prstDash val="solid"/>
              <a:round/>
            </a:ln>
          </p:spPr>
          <p:txBody>
            <a:bodyPr/>
            <a:lstStyle/>
            <a:p/>
          </p:txBody>
        </p:sp>
        <p:sp>
          <p:nvSpPr>
            <p:cNvPr id="502" name="pl502"/>
            <p:cNvSpPr/>
            <p:nvPr/>
          </p:nvSpPr>
          <p:spPr>
            <a:xfrm>
              <a:off x="5838112" y="2415764"/>
              <a:ext cx="1472887" cy="103948"/>
            </a:xfrm>
            <a:custGeom>
              <a:avLst/>
              <a:pathLst>
                <a:path w="1472887" h="103948">
                  <a:moveTo>
                    <a:pt x="0" y="9449"/>
                  </a:moveTo>
                  <a:lnTo>
                    <a:pt x="210412" y="0"/>
                  </a:lnTo>
                  <a:lnTo>
                    <a:pt x="420825" y="103948"/>
                  </a:lnTo>
                  <a:lnTo>
                    <a:pt x="631237" y="18899"/>
                  </a:lnTo>
                  <a:lnTo>
                    <a:pt x="841650" y="56699"/>
                  </a:lnTo>
                  <a:lnTo>
                    <a:pt x="1052062" y="66149"/>
                  </a:lnTo>
                  <a:lnTo>
                    <a:pt x="1262475" y="66149"/>
                  </a:lnTo>
                  <a:lnTo>
                    <a:pt x="1472887" y="66149"/>
                  </a:lnTo>
                </a:path>
              </a:pathLst>
            </a:custGeom>
            <a:ln w="35231" cap="flat">
              <a:solidFill>
                <a:srgbClr val="BEBEBE">
                  <a:alpha val="69803"/>
                </a:srgbClr>
              </a:solidFill>
              <a:prstDash val="solid"/>
              <a:round/>
            </a:ln>
          </p:spPr>
          <p:txBody>
            <a:bodyPr/>
            <a:lstStyle/>
            <a:p/>
          </p:txBody>
        </p:sp>
        <p:sp>
          <p:nvSpPr>
            <p:cNvPr id="503" name="pl503"/>
            <p:cNvSpPr/>
            <p:nvPr/>
          </p:nvSpPr>
          <p:spPr>
            <a:xfrm>
              <a:off x="5838112" y="2349615"/>
              <a:ext cx="1472887" cy="37799"/>
            </a:xfrm>
            <a:custGeom>
              <a:avLst/>
              <a:pathLst>
                <a:path w="1472887" h="37799">
                  <a:moveTo>
                    <a:pt x="0" y="18899"/>
                  </a:moveTo>
                  <a:lnTo>
                    <a:pt x="210412" y="18899"/>
                  </a:lnTo>
                  <a:lnTo>
                    <a:pt x="420825" y="37799"/>
                  </a:lnTo>
                  <a:lnTo>
                    <a:pt x="631237" y="18899"/>
                  </a:lnTo>
                  <a:lnTo>
                    <a:pt x="841650" y="0"/>
                  </a:lnTo>
                  <a:lnTo>
                    <a:pt x="1052062" y="9449"/>
                  </a:lnTo>
                  <a:lnTo>
                    <a:pt x="1262475" y="18899"/>
                  </a:lnTo>
                  <a:lnTo>
                    <a:pt x="1472887" y="9449"/>
                  </a:lnTo>
                </a:path>
              </a:pathLst>
            </a:custGeom>
            <a:ln w="20325" cap="flat">
              <a:solidFill>
                <a:srgbClr val="6B6B6B">
                  <a:alpha val="100000"/>
                </a:srgbClr>
              </a:solidFill>
              <a:prstDash val="solid"/>
              <a:round/>
            </a:ln>
          </p:spPr>
          <p:txBody>
            <a:bodyPr/>
            <a:lstStyle/>
            <a:p/>
          </p:txBody>
        </p:sp>
        <p:sp>
          <p:nvSpPr>
            <p:cNvPr id="504" name="pl504"/>
            <p:cNvSpPr/>
            <p:nvPr/>
          </p:nvSpPr>
          <p:spPr>
            <a:xfrm>
              <a:off x="5838112" y="2415764"/>
              <a:ext cx="1472887" cy="103948"/>
            </a:xfrm>
            <a:custGeom>
              <a:avLst/>
              <a:pathLst>
                <a:path w="1472887" h="103948">
                  <a:moveTo>
                    <a:pt x="0" y="9449"/>
                  </a:moveTo>
                  <a:lnTo>
                    <a:pt x="210412" y="0"/>
                  </a:lnTo>
                  <a:lnTo>
                    <a:pt x="420825" y="103948"/>
                  </a:lnTo>
                  <a:lnTo>
                    <a:pt x="631237" y="18899"/>
                  </a:lnTo>
                  <a:lnTo>
                    <a:pt x="841650" y="56699"/>
                  </a:lnTo>
                  <a:lnTo>
                    <a:pt x="1052062" y="66149"/>
                  </a:lnTo>
                  <a:lnTo>
                    <a:pt x="1262475" y="66149"/>
                  </a:lnTo>
                  <a:lnTo>
                    <a:pt x="1472887" y="66149"/>
                  </a:lnTo>
                </a:path>
              </a:pathLst>
            </a:custGeom>
            <a:ln w="40651" cap="flat">
              <a:solidFill>
                <a:srgbClr val="000000">
                  <a:alpha val="100000"/>
                </a:srgbClr>
              </a:solidFill>
              <a:prstDash val="solid"/>
              <a:round/>
            </a:ln>
          </p:spPr>
          <p:txBody>
            <a:bodyPr/>
            <a:lstStyle/>
            <a:p/>
          </p:txBody>
        </p:sp>
        <p:sp>
          <p:nvSpPr>
            <p:cNvPr id="505" name="pl505"/>
            <p:cNvSpPr/>
            <p:nvPr/>
          </p:nvSpPr>
          <p:spPr>
            <a:xfrm>
              <a:off x="5838112" y="2415764"/>
              <a:ext cx="1472887" cy="103948"/>
            </a:xfrm>
            <a:custGeom>
              <a:avLst/>
              <a:pathLst>
                <a:path w="1472887" h="103948">
                  <a:moveTo>
                    <a:pt x="0" y="9449"/>
                  </a:moveTo>
                  <a:lnTo>
                    <a:pt x="210412" y="0"/>
                  </a:lnTo>
                  <a:lnTo>
                    <a:pt x="420825" y="103948"/>
                  </a:lnTo>
                  <a:lnTo>
                    <a:pt x="631237" y="18899"/>
                  </a:lnTo>
                  <a:lnTo>
                    <a:pt x="841650" y="56699"/>
                  </a:lnTo>
                  <a:lnTo>
                    <a:pt x="1052062" y="66149"/>
                  </a:lnTo>
                  <a:lnTo>
                    <a:pt x="1262475" y="66149"/>
                  </a:lnTo>
                  <a:lnTo>
                    <a:pt x="1472887" y="66149"/>
                  </a:lnTo>
                </a:path>
              </a:pathLst>
            </a:custGeom>
            <a:ln w="35231" cap="flat">
              <a:solidFill>
                <a:srgbClr val="F26A21">
                  <a:alpha val="100000"/>
                </a:srgbClr>
              </a:solidFill>
              <a:prstDash val="solid"/>
              <a:round/>
            </a:ln>
          </p:spPr>
          <p:txBody>
            <a:bodyPr/>
            <a:lstStyle/>
            <a:p/>
          </p:txBody>
        </p:sp>
        <p:sp>
          <p:nvSpPr>
            <p:cNvPr id="506" name="pl506"/>
            <p:cNvSpPr/>
            <p:nvPr/>
          </p:nvSpPr>
          <p:spPr>
            <a:xfrm>
              <a:off x="5764468" y="2491363"/>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507" name="tx507"/>
            <p:cNvSpPr/>
            <p:nvPr/>
          </p:nvSpPr>
          <p:spPr>
            <a:xfrm>
              <a:off x="5807983" y="226218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508" name="tx508"/>
            <p:cNvSpPr/>
            <p:nvPr/>
          </p:nvSpPr>
          <p:spPr>
            <a:xfrm>
              <a:off x="6018395" y="225273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509" name="tx509"/>
            <p:cNvSpPr/>
            <p:nvPr/>
          </p:nvSpPr>
          <p:spPr>
            <a:xfrm>
              <a:off x="6210749" y="235668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510" name="tx510"/>
            <p:cNvSpPr/>
            <p:nvPr/>
          </p:nvSpPr>
          <p:spPr>
            <a:xfrm>
              <a:off x="6439221" y="227163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511" name="tx511"/>
            <p:cNvSpPr/>
            <p:nvPr/>
          </p:nvSpPr>
          <p:spPr>
            <a:xfrm>
              <a:off x="6649633" y="230943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512" name="tx512"/>
            <p:cNvSpPr/>
            <p:nvPr/>
          </p:nvSpPr>
          <p:spPr>
            <a:xfrm>
              <a:off x="6860046" y="231888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513" name="tx513"/>
            <p:cNvSpPr/>
            <p:nvPr/>
          </p:nvSpPr>
          <p:spPr>
            <a:xfrm>
              <a:off x="7070458" y="231888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514" name="tx514"/>
            <p:cNvSpPr/>
            <p:nvPr/>
          </p:nvSpPr>
          <p:spPr>
            <a:xfrm>
              <a:off x="7280871" y="231888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515" name="rc515"/>
            <p:cNvSpPr/>
            <p:nvPr/>
          </p:nvSpPr>
          <p:spPr>
            <a:xfrm>
              <a:off x="5764468" y="2961495"/>
              <a:ext cx="1620176" cy="758823"/>
            </a:xfrm>
            <a:prstGeom prst="rect">
              <a:avLst/>
            </a:prstGeom>
            <a:solidFill>
              <a:srgbClr val="EBEBEB">
                <a:alpha val="100000"/>
              </a:srgbClr>
            </a:solidFill>
          </p:spPr>
          <p:txBody>
            <a:bodyPr/>
            <a:lstStyle/>
            <a:p/>
          </p:txBody>
        </p:sp>
        <p:sp>
          <p:nvSpPr>
            <p:cNvPr id="516" name="pl516"/>
            <p:cNvSpPr/>
            <p:nvPr/>
          </p:nvSpPr>
          <p:spPr>
            <a:xfrm>
              <a:off x="5764468" y="3652752"/>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517" name="pl517"/>
            <p:cNvSpPr/>
            <p:nvPr/>
          </p:nvSpPr>
          <p:spPr>
            <a:xfrm>
              <a:off x="5764468" y="3416505"/>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518" name="pl518"/>
            <p:cNvSpPr/>
            <p:nvPr/>
          </p:nvSpPr>
          <p:spPr>
            <a:xfrm>
              <a:off x="5764468" y="3180259"/>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519" name="pl519"/>
            <p:cNvSpPr/>
            <p:nvPr/>
          </p:nvSpPr>
          <p:spPr>
            <a:xfrm>
              <a:off x="5764468" y="3534629"/>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520" name="pl520"/>
            <p:cNvSpPr/>
            <p:nvPr/>
          </p:nvSpPr>
          <p:spPr>
            <a:xfrm>
              <a:off x="5764468" y="3298382"/>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521" name="pl521"/>
            <p:cNvSpPr/>
            <p:nvPr/>
          </p:nvSpPr>
          <p:spPr>
            <a:xfrm>
              <a:off x="5764468" y="3062136"/>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522" name="pl522"/>
            <p:cNvSpPr/>
            <p:nvPr/>
          </p:nvSpPr>
          <p:spPr>
            <a:xfrm>
              <a:off x="5838112"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23" name="pl523"/>
            <p:cNvSpPr/>
            <p:nvPr/>
          </p:nvSpPr>
          <p:spPr>
            <a:xfrm>
              <a:off x="6048525"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24" name="pl524"/>
            <p:cNvSpPr/>
            <p:nvPr/>
          </p:nvSpPr>
          <p:spPr>
            <a:xfrm>
              <a:off x="6258937"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25" name="pl525"/>
            <p:cNvSpPr/>
            <p:nvPr/>
          </p:nvSpPr>
          <p:spPr>
            <a:xfrm>
              <a:off x="6469350"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26" name="pl526"/>
            <p:cNvSpPr/>
            <p:nvPr/>
          </p:nvSpPr>
          <p:spPr>
            <a:xfrm>
              <a:off x="6679763"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27" name="pl527"/>
            <p:cNvSpPr/>
            <p:nvPr/>
          </p:nvSpPr>
          <p:spPr>
            <a:xfrm>
              <a:off x="6890175"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28" name="pl528"/>
            <p:cNvSpPr/>
            <p:nvPr/>
          </p:nvSpPr>
          <p:spPr>
            <a:xfrm>
              <a:off x="7100588"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29" name="pl529"/>
            <p:cNvSpPr/>
            <p:nvPr/>
          </p:nvSpPr>
          <p:spPr>
            <a:xfrm>
              <a:off x="7311000"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30" name="pl530"/>
            <p:cNvSpPr/>
            <p:nvPr/>
          </p:nvSpPr>
          <p:spPr>
            <a:xfrm>
              <a:off x="5838112" y="3392881"/>
              <a:ext cx="1472887" cy="37799"/>
            </a:xfrm>
            <a:custGeom>
              <a:avLst/>
              <a:pathLst>
                <a:path w="1472887" h="37799">
                  <a:moveTo>
                    <a:pt x="0" y="18899"/>
                  </a:moveTo>
                  <a:lnTo>
                    <a:pt x="210412" y="18899"/>
                  </a:lnTo>
                  <a:lnTo>
                    <a:pt x="420825" y="37799"/>
                  </a:lnTo>
                  <a:lnTo>
                    <a:pt x="631237" y="18899"/>
                  </a:lnTo>
                  <a:lnTo>
                    <a:pt x="841650" y="0"/>
                  </a:lnTo>
                  <a:lnTo>
                    <a:pt x="1052062" y="9449"/>
                  </a:lnTo>
                  <a:lnTo>
                    <a:pt x="1262475" y="18899"/>
                  </a:lnTo>
                  <a:lnTo>
                    <a:pt x="1472887" y="9449"/>
                  </a:lnTo>
                </a:path>
              </a:pathLst>
            </a:custGeom>
            <a:ln w="20325" cap="flat">
              <a:solidFill>
                <a:srgbClr val="BEBEBE">
                  <a:alpha val="69803"/>
                </a:srgbClr>
              </a:solidFill>
              <a:prstDash val="solid"/>
              <a:round/>
            </a:ln>
          </p:spPr>
          <p:txBody>
            <a:bodyPr/>
            <a:lstStyle/>
            <a:p/>
          </p:txBody>
        </p:sp>
        <p:sp>
          <p:nvSpPr>
            <p:cNvPr id="531" name="pl531"/>
            <p:cNvSpPr/>
            <p:nvPr/>
          </p:nvSpPr>
          <p:spPr>
            <a:xfrm>
              <a:off x="5838112" y="3440130"/>
              <a:ext cx="1472887" cy="141747"/>
            </a:xfrm>
            <a:custGeom>
              <a:avLst/>
              <a:pathLst>
                <a:path w="1472887" h="141747">
                  <a:moveTo>
                    <a:pt x="0" y="75598"/>
                  </a:moveTo>
                  <a:lnTo>
                    <a:pt x="210412" y="0"/>
                  </a:lnTo>
                  <a:lnTo>
                    <a:pt x="420825" y="141747"/>
                  </a:lnTo>
                  <a:lnTo>
                    <a:pt x="631237" y="75598"/>
                  </a:lnTo>
                  <a:lnTo>
                    <a:pt x="841650" y="28349"/>
                  </a:lnTo>
                  <a:lnTo>
                    <a:pt x="1052062" y="18899"/>
                  </a:lnTo>
                  <a:lnTo>
                    <a:pt x="1262475" y="28349"/>
                  </a:lnTo>
                  <a:lnTo>
                    <a:pt x="1472887" y="28349"/>
                  </a:lnTo>
                </a:path>
              </a:pathLst>
            </a:custGeom>
            <a:ln w="40651" cap="flat">
              <a:solidFill>
                <a:srgbClr val="BEBEBE">
                  <a:alpha val="69803"/>
                </a:srgbClr>
              </a:solidFill>
              <a:prstDash val="solid"/>
              <a:round/>
            </a:ln>
          </p:spPr>
          <p:txBody>
            <a:bodyPr/>
            <a:lstStyle/>
            <a:p/>
          </p:txBody>
        </p:sp>
        <p:sp>
          <p:nvSpPr>
            <p:cNvPr id="532" name="pl532"/>
            <p:cNvSpPr/>
            <p:nvPr/>
          </p:nvSpPr>
          <p:spPr>
            <a:xfrm>
              <a:off x="5838112" y="3440130"/>
              <a:ext cx="1472887" cy="141747"/>
            </a:xfrm>
            <a:custGeom>
              <a:avLst/>
              <a:pathLst>
                <a:path w="1472887" h="141747">
                  <a:moveTo>
                    <a:pt x="0" y="75598"/>
                  </a:moveTo>
                  <a:lnTo>
                    <a:pt x="210412" y="0"/>
                  </a:lnTo>
                  <a:lnTo>
                    <a:pt x="420825" y="141747"/>
                  </a:lnTo>
                  <a:lnTo>
                    <a:pt x="631237" y="75598"/>
                  </a:lnTo>
                  <a:lnTo>
                    <a:pt x="841650" y="28349"/>
                  </a:lnTo>
                  <a:lnTo>
                    <a:pt x="1052062" y="18899"/>
                  </a:lnTo>
                  <a:lnTo>
                    <a:pt x="1262475" y="28349"/>
                  </a:lnTo>
                  <a:lnTo>
                    <a:pt x="1472887" y="28349"/>
                  </a:lnTo>
                </a:path>
              </a:pathLst>
            </a:custGeom>
            <a:ln w="35231" cap="flat">
              <a:solidFill>
                <a:srgbClr val="BEBEBE">
                  <a:alpha val="69803"/>
                </a:srgbClr>
              </a:solidFill>
              <a:prstDash val="solid"/>
              <a:round/>
            </a:ln>
          </p:spPr>
          <p:txBody>
            <a:bodyPr/>
            <a:lstStyle/>
            <a:p/>
          </p:txBody>
        </p:sp>
        <p:sp>
          <p:nvSpPr>
            <p:cNvPr id="533" name="pl533"/>
            <p:cNvSpPr/>
            <p:nvPr/>
          </p:nvSpPr>
          <p:spPr>
            <a:xfrm>
              <a:off x="5838112" y="3392881"/>
              <a:ext cx="1472887" cy="37799"/>
            </a:xfrm>
            <a:custGeom>
              <a:avLst/>
              <a:pathLst>
                <a:path w="1472887" h="37799">
                  <a:moveTo>
                    <a:pt x="0" y="18899"/>
                  </a:moveTo>
                  <a:lnTo>
                    <a:pt x="210412" y="18899"/>
                  </a:lnTo>
                  <a:lnTo>
                    <a:pt x="420825" y="37799"/>
                  </a:lnTo>
                  <a:lnTo>
                    <a:pt x="631237" y="18899"/>
                  </a:lnTo>
                  <a:lnTo>
                    <a:pt x="841650" y="0"/>
                  </a:lnTo>
                  <a:lnTo>
                    <a:pt x="1052062" y="9449"/>
                  </a:lnTo>
                  <a:lnTo>
                    <a:pt x="1262475" y="18899"/>
                  </a:lnTo>
                  <a:lnTo>
                    <a:pt x="1472887" y="9449"/>
                  </a:lnTo>
                </a:path>
              </a:pathLst>
            </a:custGeom>
            <a:ln w="20325" cap="flat">
              <a:solidFill>
                <a:srgbClr val="6B6B6B">
                  <a:alpha val="100000"/>
                </a:srgbClr>
              </a:solidFill>
              <a:prstDash val="solid"/>
              <a:round/>
            </a:ln>
          </p:spPr>
          <p:txBody>
            <a:bodyPr/>
            <a:lstStyle/>
            <a:p/>
          </p:txBody>
        </p:sp>
        <p:sp>
          <p:nvSpPr>
            <p:cNvPr id="534" name="pl534"/>
            <p:cNvSpPr/>
            <p:nvPr/>
          </p:nvSpPr>
          <p:spPr>
            <a:xfrm>
              <a:off x="5838112" y="3440130"/>
              <a:ext cx="1472887" cy="141747"/>
            </a:xfrm>
            <a:custGeom>
              <a:avLst/>
              <a:pathLst>
                <a:path w="1472887" h="141747">
                  <a:moveTo>
                    <a:pt x="0" y="75598"/>
                  </a:moveTo>
                  <a:lnTo>
                    <a:pt x="210412" y="0"/>
                  </a:lnTo>
                  <a:lnTo>
                    <a:pt x="420825" y="141747"/>
                  </a:lnTo>
                  <a:lnTo>
                    <a:pt x="631237" y="75598"/>
                  </a:lnTo>
                  <a:lnTo>
                    <a:pt x="841650" y="28349"/>
                  </a:lnTo>
                  <a:lnTo>
                    <a:pt x="1052062" y="18899"/>
                  </a:lnTo>
                  <a:lnTo>
                    <a:pt x="1262475" y="28349"/>
                  </a:lnTo>
                  <a:lnTo>
                    <a:pt x="1472887" y="28349"/>
                  </a:lnTo>
                </a:path>
              </a:pathLst>
            </a:custGeom>
            <a:ln w="40651" cap="flat">
              <a:solidFill>
                <a:srgbClr val="000000">
                  <a:alpha val="100000"/>
                </a:srgbClr>
              </a:solidFill>
              <a:prstDash val="solid"/>
              <a:round/>
            </a:ln>
          </p:spPr>
          <p:txBody>
            <a:bodyPr/>
            <a:lstStyle/>
            <a:p/>
          </p:txBody>
        </p:sp>
        <p:sp>
          <p:nvSpPr>
            <p:cNvPr id="535" name="pl535"/>
            <p:cNvSpPr/>
            <p:nvPr/>
          </p:nvSpPr>
          <p:spPr>
            <a:xfrm>
              <a:off x="5838112" y="3440130"/>
              <a:ext cx="1472887" cy="141747"/>
            </a:xfrm>
            <a:custGeom>
              <a:avLst/>
              <a:pathLst>
                <a:path w="1472887" h="141747">
                  <a:moveTo>
                    <a:pt x="0" y="75598"/>
                  </a:moveTo>
                  <a:lnTo>
                    <a:pt x="210412" y="0"/>
                  </a:lnTo>
                  <a:lnTo>
                    <a:pt x="420825" y="141747"/>
                  </a:lnTo>
                  <a:lnTo>
                    <a:pt x="631237" y="75598"/>
                  </a:lnTo>
                  <a:lnTo>
                    <a:pt x="841650" y="28349"/>
                  </a:lnTo>
                  <a:lnTo>
                    <a:pt x="1052062" y="18899"/>
                  </a:lnTo>
                  <a:lnTo>
                    <a:pt x="1262475" y="28349"/>
                  </a:lnTo>
                  <a:lnTo>
                    <a:pt x="1472887" y="28349"/>
                  </a:lnTo>
                </a:path>
              </a:pathLst>
            </a:custGeom>
            <a:ln w="35231" cap="flat">
              <a:solidFill>
                <a:srgbClr val="F26A21">
                  <a:alpha val="100000"/>
                </a:srgbClr>
              </a:solidFill>
              <a:prstDash val="solid"/>
              <a:round/>
            </a:ln>
          </p:spPr>
          <p:txBody>
            <a:bodyPr/>
            <a:lstStyle/>
            <a:p/>
          </p:txBody>
        </p:sp>
        <p:sp>
          <p:nvSpPr>
            <p:cNvPr id="536" name="pl536"/>
            <p:cNvSpPr/>
            <p:nvPr/>
          </p:nvSpPr>
          <p:spPr>
            <a:xfrm>
              <a:off x="5764468" y="3534629"/>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537" name="tx537"/>
            <p:cNvSpPr/>
            <p:nvPr/>
          </p:nvSpPr>
          <p:spPr>
            <a:xfrm>
              <a:off x="5807983" y="335270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538" name="tx538"/>
            <p:cNvSpPr/>
            <p:nvPr/>
          </p:nvSpPr>
          <p:spPr>
            <a:xfrm>
              <a:off x="5988266" y="32771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539" name="tx539"/>
            <p:cNvSpPr/>
            <p:nvPr/>
          </p:nvSpPr>
          <p:spPr>
            <a:xfrm>
              <a:off x="6210749" y="341885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540" name="tx540"/>
            <p:cNvSpPr/>
            <p:nvPr/>
          </p:nvSpPr>
          <p:spPr>
            <a:xfrm>
              <a:off x="6439221" y="335270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541" name="tx541"/>
            <p:cNvSpPr/>
            <p:nvPr/>
          </p:nvSpPr>
          <p:spPr>
            <a:xfrm>
              <a:off x="6649633" y="330545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542" name="tx542"/>
            <p:cNvSpPr/>
            <p:nvPr/>
          </p:nvSpPr>
          <p:spPr>
            <a:xfrm>
              <a:off x="6860046" y="329600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543" name="tx543"/>
            <p:cNvSpPr/>
            <p:nvPr/>
          </p:nvSpPr>
          <p:spPr>
            <a:xfrm>
              <a:off x="7070458" y="330545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544" name="tx544"/>
            <p:cNvSpPr/>
            <p:nvPr/>
          </p:nvSpPr>
          <p:spPr>
            <a:xfrm>
              <a:off x="7280871" y="330545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545" name="rc545"/>
            <p:cNvSpPr/>
            <p:nvPr/>
          </p:nvSpPr>
          <p:spPr>
            <a:xfrm>
              <a:off x="5764468" y="4004760"/>
              <a:ext cx="1620176" cy="758823"/>
            </a:xfrm>
            <a:prstGeom prst="rect">
              <a:avLst/>
            </a:prstGeom>
            <a:solidFill>
              <a:srgbClr val="EBEBEB">
                <a:alpha val="100000"/>
              </a:srgbClr>
            </a:solidFill>
          </p:spPr>
          <p:txBody>
            <a:bodyPr/>
            <a:lstStyle/>
            <a:p/>
          </p:txBody>
        </p:sp>
        <p:sp>
          <p:nvSpPr>
            <p:cNvPr id="546" name="pl546"/>
            <p:cNvSpPr/>
            <p:nvPr/>
          </p:nvSpPr>
          <p:spPr>
            <a:xfrm>
              <a:off x="5764468" y="4696017"/>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547" name="pl547"/>
            <p:cNvSpPr/>
            <p:nvPr/>
          </p:nvSpPr>
          <p:spPr>
            <a:xfrm>
              <a:off x="5764468" y="4459771"/>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548" name="pl548"/>
            <p:cNvSpPr/>
            <p:nvPr/>
          </p:nvSpPr>
          <p:spPr>
            <a:xfrm>
              <a:off x="5764468" y="4223524"/>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549" name="pl549"/>
            <p:cNvSpPr/>
            <p:nvPr/>
          </p:nvSpPr>
          <p:spPr>
            <a:xfrm>
              <a:off x="5764468" y="4577894"/>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550" name="pl550"/>
            <p:cNvSpPr/>
            <p:nvPr/>
          </p:nvSpPr>
          <p:spPr>
            <a:xfrm>
              <a:off x="5764468" y="4341648"/>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551" name="pl551"/>
            <p:cNvSpPr/>
            <p:nvPr/>
          </p:nvSpPr>
          <p:spPr>
            <a:xfrm>
              <a:off x="5764468" y="4105401"/>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552" name="pl552"/>
            <p:cNvSpPr/>
            <p:nvPr/>
          </p:nvSpPr>
          <p:spPr>
            <a:xfrm>
              <a:off x="5838112"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53" name="pl553"/>
            <p:cNvSpPr/>
            <p:nvPr/>
          </p:nvSpPr>
          <p:spPr>
            <a:xfrm>
              <a:off x="6048525"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54" name="pl554"/>
            <p:cNvSpPr/>
            <p:nvPr/>
          </p:nvSpPr>
          <p:spPr>
            <a:xfrm>
              <a:off x="6258937"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55" name="pl555"/>
            <p:cNvSpPr/>
            <p:nvPr/>
          </p:nvSpPr>
          <p:spPr>
            <a:xfrm>
              <a:off x="6469350"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56" name="pl556"/>
            <p:cNvSpPr/>
            <p:nvPr/>
          </p:nvSpPr>
          <p:spPr>
            <a:xfrm>
              <a:off x="6679763"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57" name="pl557"/>
            <p:cNvSpPr/>
            <p:nvPr/>
          </p:nvSpPr>
          <p:spPr>
            <a:xfrm>
              <a:off x="6890175"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58" name="pl558"/>
            <p:cNvSpPr/>
            <p:nvPr/>
          </p:nvSpPr>
          <p:spPr>
            <a:xfrm>
              <a:off x="7100588"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59" name="pl559"/>
            <p:cNvSpPr/>
            <p:nvPr/>
          </p:nvSpPr>
          <p:spPr>
            <a:xfrm>
              <a:off x="7311000"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60" name="pl560"/>
            <p:cNvSpPr/>
            <p:nvPr/>
          </p:nvSpPr>
          <p:spPr>
            <a:xfrm>
              <a:off x="5838112" y="4436146"/>
              <a:ext cx="1472887" cy="37799"/>
            </a:xfrm>
            <a:custGeom>
              <a:avLst/>
              <a:pathLst>
                <a:path w="1472887" h="37799">
                  <a:moveTo>
                    <a:pt x="0" y="18899"/>
                  </a:moveTo>
                  <a:lnTo>
                    <a:pt x="210412" y="18899"/>
                  </a:lnTo>
                  <a:lnTo>
                    <a:pt x="420825" y="37799"/>
                  </a:lnTo>
                  <a:lnTo>
                    <a:pt x="631237" y="18899"/>
                  </a:lnTo>
                  <a:lnTo>
                    <a:pt x="841650" y="0"/>
                  </a:lnTo>
                  <a:lnTo>
                    <a:pt x="1052062" y="9449"/>
                  </a:lnTo>
                  <a:lnTo>
                    <a:pt x="1262475" y="18899"/>
                  </a:lnTo>
                  <a:lnTo>
                    <a:pt x="1472887" y="9449"/>
                  </a:lnTo>
                </a:path>
              </a:pathLst>
            </a:custGeom>
            <a:ln w="20325" cap="flat">
              <a:solidFill>
                <a:srgbClr val="BEBEBE">
                  <a:alpha val="69803"/>
                </a:srgbClr>
              </a:solidFill>
              <a:prstDash val="solid"/>
              <a:round/>
            </a:ln>
          </p:spPr>
          <p:txBody>
            <a:bodyPr/>
            <a:lstStyle/>
            <a:p/>
          </p:txBody>
        </p:sp>
        <p:sp>
          <p:nvSpPr>
            <p:cNvPr id="561" name="pl561"/>
            <p:cNvSpPr/>
            <p:nvPr/>
          </p:nvSpPr>
          <p:spPr>
            <a:xfrm>
              <a:off x="5838112" y="4492845"/>
              <a:ext cx="1472887" cy="94498"/>
            </a:xfrm>
            <a:custGeom>
              <a:avLst/>
              <a:pathLst>
                <a:path w="1472887" h="94498">
                  <a:moveTo>
                    <a:pt x="0" y="0"/>
                  </a:moveTo>
                  <a:lnTo>
                    <a:pt x="210412" y="47249"/>
                  </a:lnTo>
                  <a:lnTo>
                    <a:pt x="420825" y="56699"/>
                  </a:lnTo>
                  <a:lnTo>
                    <a:pt x="631237" y="94498"/>
                  </a:lnTo>
                  <a:lnTo>
                    <a:pt x="841650" y="37799"/>
                  </a:lnTo>
                  <a:lnTo>
                    <a:pt x="1052062" y="37799"/>
                  </a:lnTo>
                  <a:lnTo>
                    <a:pt x="1262475" y="37799"/>
                  </a:lnTo>
                  <a:lnTo>
                    <a:pt x="1472887" y="37799"/>
                  </a:lnTo>
                </a:path>
              </a:pathLst>
            </a:custGeom>
            <a:ln w="40651" cap="flat">
              <a:solidFill>
                <a:srgbClr val="BEBEBE">
                  <a:alpha val="69803"/>
                </a:srgbClr>
              </a:solidFill>
              <a:prstDash val="solid"/>
              <a:round/>
            </a:ln>
          </p:spPr>
          <p:txBody>
            <a:bodyPr/>
            <a:lstStyle/>
            <a:p/>
          </p:txBody>
        </p:sp>
        <p:sp>
          <p:nvSpPr>
            <p:cNvPr id="562" name="pl562"/>
            <p:cNvSpPr/>
            <p:nvPr/>
          </p:nvSpPr>
          <p:spPr>
            <a:xfrm>
              <a:off x="5838112" y="4492845"/>
              <a:ext cx="1472887" cy="94498"/>
            </a:xfrm>
            <a:custGeom>
              <a:avLst/>
              <a:pathLst>
                <a:path w="1472887" h="94498">
                  <a:moveTo>
                    <a:pt x="0" y="0"/>
                  </a:moveTo>
                  <a:lnTo>
                    <a:pt x="210412" y="47249"/>
                  </a:lnTo>
                  <a:lnTo>
                    <a:pt x="420825" y="56699"/>
                  </a:lnTo>
                  <a:lnTo>
                    <a:pt x="631237" y="94498"/>
                  </a:lnTo>
                  <a:lnTo>
                    <a:pt x="841650" y="37799"/>
                  </a:lnTo>
                  <a:lnTo>
                    <a:pt x="1052062" y="37799"/>
                  </a:lnTo>
                  <a:lnTo>
                    <a:pt x="1262475" y="37799"/>
                  </a:lnTo>
                  <a:lnTo>
                    <a:pt x="1472887" y="37799"/>
                  </a:lnTo>
                </a:path>
              </a:pathLst>
            </a:custGeom>
            <a:ln w="35231" cap="flat">
              <a:solidFill>
                <a:srgbClr val="BEBEBE">
                  <a:alpha val="69803"/>
                </a:srgbClr>
              </a:solidFill>
              <a:prstDash val="solid"/>
              <a:round/>
            </a:ln>
          </p:spPr>
          <p:txBody>
            <a:bodyPr/>
            <a:lstStyle/>
            <a:p/>
          </p:txBody>
        </p:sp>
        <p:sp>
          <p:nvSpPr>
            <p:cNvPr id="563" name="pl563"/>
            <p:cNvSpPr/>
            <p:nvPr/>
          </p:nvSpPr>
          <p:spPr>
            <a:xfrm>
              <a:off x="5838112" y="4436146"/>
              <a:ext cx="1472887" cy="37799"/>
            </a:xfrm>
            <a:custGeom>
              <a:avLst/>
              <a:pathLst>
                <a:path w="1472887" h="37799">
                  <a:moveTo>
                    <a:pt x="0" y="18899"/>
                  </a:moveTo>
                  <a:lnTo>
                    <a:pt x="210412" y="18899"/>
                  </a:lnTo>
                  <a:lnTo>
                    <a:pt x="420825" y="37799"/>
                  </a:lnTo>
                  <a:lnTo>
                    <a:pt x="631237" y="18899"/>
                  </a:lnTo>
                  <a:lnTo>
                    <a:pt x="841650" y="0"/>
                  </a:lnTo>
                  <a:lnTo>
                    <a:pt x="1052062" y="9449"/>
                  </a:lnTo>
                  <a:lnTo>
                    <a:pt x="1262475" y="18899"/>
                  </a:lnTo>
                  <a:lnTo>
                    <a:pt x="1472887" y="9449"/>
                  </a:lnTo>
                </a:path>
              </a:pathLst>
            </a:custGeom>
            <a:ln w="20325" cap="flat">
              <a:solidFill>
                <a:srgbClr val="6B6B6B">
                  <a:alpha val="100000"/>
                </a:srgbClr>
              </a:solidFill>
              <a:prstDash val="solid"/>
              <a:round/>
            </a:ln>
          </p:spPr>
          <p:txBody>
            <a:bodyPr/>
            <a:lstStyle/>
            <a:p/>
          </p:txBody>
        </p:sp>
        <p:sp>
          <p:nvSpPr>
            <p:cNvPr id="564" name="pl564"/>
            <p:cNvSpPr/>
            <p:nvPr/>
          </p:nvSpPr>
          <p:spPr>
            <a:xfrm>
              <a:off x="5838112" y="4492845"/>
              <a:ext cx="1472887" cy="94498"/>
            </a:xfrm>
            <a:custGeom>
              <a:avLst/>
              <a:pathLst>
                <a:path w="1472887" h="94498">
                  <a:moveTo>
                    <a:pt x="0" y="0"/>
                  </a:moveTo>
                  <a:lnTo>
                    <a:pt x="210412" y="47249"/>
                  </a:lnTo>
                  <a:lnTo>
                    <a:pt x="420825" y="56699"/>
                  </a:lnTo>
                  <a:lnTo>
                    <a:pt x="631237" y="94498"/>
                  </a:lnTo>
                  <a:lnTo>
                    <a:pt x="841650" y="37799"/>
                  </a:lnTo>
                  <a:lnTo>
                    <a:pt x="1052062" y="37799"/>
                  </a:lnTo>
                  <a:lnTo>
                    <a:pt x="1262475" y="37799"/>
                  </a:lnTo>
                  <a:lnTo>
                    <a:pt x="1472887" y="37799"/>
                  </a:lnTo>
                </a:path>
              </a:pathLst>
            </a:custGeom>
            <a:ln w="40651" cap="flat">
              <a:solidFill>
                <a:srgbClr val="000000">
                  <a:alpha val="100000"/>
                </a:srgbClr>
              </a:solidFill>
              <a:prstDash val="solid"/>
              <a:round/>
            </a:ln>
          </p:spPr>
          <p:txBody>
            <a:bodyPr/>
            <a:lstStyle/>
            <a:p/>
          </p:txBody>
        </p:sp>
        <p:sp>
          <p:nvSpPr>
            <p:cNvPr id="565" name="pl565"/>
            <p:cNvSpPr/>
            <p:nvPr/>
          </p:nvSpPr>
          <p:spPr>
            <a:xfrm>
              <a:off x="5838112" y="4492845"/>
              <a:ext cx="1472887" cy="94498"/>
            </a:xfrm>
            <a:custGeom>
              <a:avLst/>
              <a:pathLst>
                <a:path w="1472887" h="94498">
                  <a:moveTo>
                    <a:pt x="0" y="0"/>
                  </a:moveTo>
                  <a:lnTo>
                    <a:pt x="210412" y="47249"/>
                  </a:lnTo>
                  <a:lnTo>
                    <a:pt x="420825" y="56699"/>
                  </a:lnTo>
                  <a:lnTo>
                    <a:pt x="631237" y="94498"/>
                  </a:lnTo>
                  <a:lnTo>
                    <a:pt x="841650" y="37799"/>
                  </a:lnTo>
                  <a:lnTo>
                    <a:pt x="1052062" y="37799"/>
                  </a:lnTo>
                  <a:lnTo>
                    <a:pt x="1262475" y="37799"/>
                  </a:lnTo>
                  <a:lnTo>
                    <a:pt x="1472887" y="37799"/>
                  </a:lnTo>
                </a:path>
              </a:pathLst>
            </a:custGeom>
            <a:ln w="35231" cap="flat">
              <a:solidFill>
                <a:srgbClr val="F26A21">
                  <a:alpha val="100000"/>
                </a:srgbClr>
              </a:solidFill>
              <a:prstDash val="solid"/>
              <a:round/>
            </a:ln>
          </p:spPr>
          <p:txBody>
            <a:bodyPr/>
            <a:lstStyle/>
            <a:p/>
          </p:txBody>
        </p:sp>
        <p:sp>
          <p:nvSpPr>
            <p:cNvPr id="566" name="pl566"/>
            <p:cNvSpPr/>
            <p:nvPr/>
          </p:nvSpPr>
          <p:spPr>
            <a:xfrm>
              <a:off x="5764468" y="4577894"/>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567" name="tx567"/>
            <p:cNvSpPr/>
            <p:nvPr/>
          </p:nvSpPr>
          <p:spPr>
            <a:xfrm>
              <a:off x="5807983" y="432981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568" name="tx568"/>
            <p:cNvSpPr/>
            <p:nvPr/>
          </p:nvSpPr>
          <p:spPr>
            <a:xfrm>
              <a:off x="6018395" y="437706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569" name="tx569"/>
            <p:cNvSpPr/>
            <p:nvPr/>
          </p:nvSpPr>
          <p:spPr>
            <a:xfrm>
              <a:off x="6228808" y="438651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570" name="tx570"/>
            <p:cNvSpPr/>
            <p:nvPr/>
          </p:nvSpPr>
          <p:spPr>
            <a:xfrm>
              <a:off x="6421161" y="442431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571" name="tx571"/>
            <p:cNvSpPr/>
            <p:nvPr/>
          </p:nvSpPr>
          <p:spPr>
            <a:xfrm>
              <a:off x="6649633" y="436761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572" name="tx572"/>
            <p:cNvSpPr/>
            <p:nvPr/>
          </p:nvSpPr>
          <p:spPr>
            <a:xfrm>
              <a:off x="6860046" y="436761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573" name="tx573"/>
            <p:cNvSpPr/>
            <p:nvPr/>
          </p:nvSpPr>
          <p:spPr>
            <a:xfrm>
              <a:off x="7070458" y="436761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574" name="tx574"/>
            <p:cNvSpPr/>
            <p:nvPr/>
          </p:nvSpPr>
          <p:spPr>
            <a:xfrm>
              <a:off x="7280871" y="436761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575" name="rc575"/>
            <p:cNvSpPr/>
            <p:nvPr/>
          </p:nvSpPr>
          <p:spPr>
            <a:xfrm>
              <a:off x="5764468" y="5048025"/>
              <a:ext cx="1620176" cy="758823"/>
            </a:xfrm>
            <a:prstGeom prst="rect">
              <a:avLst/>
            </a:prstGeom>
            <a:solidFill>
              <a:srgbClr val="EBEBEB">
                <a:alpha val="100000"/>
              </a:srgbClr>
            </a:solidFill>
          </p:spPr>
          <p:txBody>
            <a:bodyPr/>
            <a:lstStyle/>
            <a:p/>
          </p:txBody>
        </p:sp>
        <p:sp>
          <p:nvSpPr>
            <p:cNvPr id="576" name="pl576"/>
            <p:cNvSpPr/>
            <p:nvPr/>
          </p:nvSpPr>
          <p:spPr>
            <a:xfrm>
              <a:off x="5764468" y="5739283"/>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577" name="pl577"/>
            <p:cNvSpPr/>
            <p:nvPr/>
          </p:nvSpPr>
          <p:spPr>
            <a:xfrm>
              <a:off x="5764468" y="5503036"/>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578" name="pl578"/>
            <p:cNvSpPr/>
            <p:nvPr/>
          </p:nvSpPr>
          <p:spPr>
            <a:xfrm>
              <a:off x="5764468" y="5266790"/>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579" name="pl579"/>
            <p:cNvSpPr/>
            <p:nvPr/>
          </p:nvSpPr>
          <p:spPr>
            <a:xfrm>
              <a:off x="5764468" y="5621159"/>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580" name="pl580"/>
            <p:cNvSpPr/>
            <p:nvPr/>
          </p:nvSpPr>
          <p:spPr>
            <a:xfrm>
              <a:off x="5764468" y="5384913"/>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581" name="pl581"/>
            <p:cNvSpPr/>
            <p:nvPr/>
          </p:nvSpPr>
          <p:spPr>
            <a:xfrm>
              <a:off x="5764468" y="5148666"/>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582" name="pl582"/>
            <p:cNvSpPr/>
            <p:nvPr/>
          </p:nvSpPr>
          <p:spPr>
            <a:xfrm>
              <a:off x="5838112"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83" name="pl583"/>
            <p:cNvSpPr/>
            <p:nvPr/>
          </p:nvSpPr>
          <p:spPr>
            <a:xfrm>
              <a:off x="6048525"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84" name="pl584"/>
            <p:cNvSpPr/>
            <p:nvPr/>
          </p:nvSpPr>
          <p:spPr>
            <a:xfrm>
              <a:off x="6258937"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85" name="pl585"/>
            <p:cNvSpPr/>
            <p:nvPr/>
          </p:nvSpPr>
          <p:spPr>
            <a:xfrm>
              <a:off x="6469350"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86" name="pl586"/>
            <p:cNvSpPr/>
            <p:nvPr/>
          </p:nvSpPr>
          <p:spPr>
            <a:xfrm>
              <a:off x="6679763"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87" name="pl587"/>
            <p:cNvSpPr/>
            <p:nvPr/>
          </p:nvSpPr>
          <p:spPr>
            <a:xfrm>
              <a:off x="6890175"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88" name="pl588"/>
            <p:cNvSpPr/>
            <p:nvPr/>
          </p:nvSpPr>
          <p:spPr>
            <a:xfrm>
              <a:off x="7100588"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89" name="pl589"/>
            <p:cNvSpPr/>
            <p:nvPr/>
          </p:nvSpPr>
          <p:spPr>
            <a:xfrm>
              <a:off x="7311000"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90" name="pl590"/>
            <p:cNvSpPr/>
            <p:nvPr/>
          </p:nvSpPr>
          <p:spPr>
            <a:xfrm>
              <a:off x="5838112" y="5479412"/>
              <a:ext cx="1472887" cy="37799"/>
            </a:xfrm>
            <a:custGeom>
              <a:avLst/>
              <a:pathLst>
                <a:path w="1472887" h="37799">
                  <a:moveTo>
                    <a:pt x="0" y="18899"/>
                  </a:moveTo>
                  <a:lnTo>
                    <a:pt x="210412" y="18899"/>
                  </a:lnTo>
                  <a:lnTo>
                    <a:pt x="420825" y="37799"/>
                  </a:lnTo>
                  <a:lnTo>
                    <a:pt x="631237" y="18899"/>
                  </a:lnTo>
                  <a:lnTo>
                    <a:pt x="841650" y="0"/>
                  </a:lnTo>
                  <a:lnTo>
                    <a:pt x="1052062" y="9449"/>
                  </a:lnTo>
                  <a:lnTo>
                    <a:pt x="1262475" y="18899"/>
                  </a:lnTo>
                  <a:lnTo>
                    <a:pt x="1472887" y="9449"/>
                  </a:lnTo>
                </a:path>
              </a:pathLst>
            </a:custGeom>
            <a:ln w="20325" cap="flat">
              <a:solidFill>
                <a:srgbClr val="BEBEBE">
                  <a:alpha val="69803"/>
                </a:srgbClr>
              </a:solidFill>
              <a:prstDash val="solid"/>
              <a:round/>
            </a:ln>
          </p:spPr>
          <p:txBody>
            <a:bodyPr/>
            <a:lstStyle/>
            <a:p/>
          </p:txBody>
        </p:sp>
        <p:sp>
          <p:nvSpPr>
            <p:cNvPr id="591" name="pl591"/>
            <p:cNvSpPr/>
            <p:nvPr/>
          </p:nvSpPr>
          <p:spPr>
            <a:xfrm>
              <a:off x="5838112" y="5394363"/>
              <a:ext cx="1472887" cy="113398"/>
            </a:xfrm>
            <a:custGeom>
              <a:avLst/>
              <a:pathLst>
                <a:path w="1472887" h="113398">
                  <a:moveTo>
                    <a:pt x="0" y="113398"/>
                  </a:moveTo>
                  <a:lnTo>
                    <a:pt x="210412" y="66149"/>
                  </a:lnTo>
                  <a:lnTo>
                    <a:pt x="420825" y="66149"/>
                  </a:lnTo>
                  <a:lnTo>
                    <a:pt x="631237" y="0"/>
                  </a:lnTo>
                  <a:lnTo>
                    <a:pt x="841650" y="0"/>
                  </a:lnTo>
                  <a:lnTo>
                    <a:pt x="1052062" y="28349"/>
                  </a:lnTo>
                  <a:lnTo>
                    <a:pt x="1262475" y="9449"/>
                  </a:lnTo>
                  <a:lnTo>
                    <a:pt x="1472887" y="75598"/>
                  </a:lnTo>
                </a:path>
              </a:pathLst>
            </a:custGeom>
            <a:ln w="40651" cap="flat">
              <a:solidFill>
                <a:srgbClr val="BEBEBE">
                  <a:alpha val="69803"/>
                </a:srgbClr>
              </a:solidFill>
              <a:prstDash val="solid"/>
              <a:round/>
            </a:ln>
          </p:spPr>
          <p:txBody>
            <a:bodyPr/>
            <a:lstStyle/>
            <a:p/>
          </p:txBody>
        </p:sp>
        <p:sp>
          <p:nvSpPr>
            <p:cNvPr id="592" name="pl592"/>
            <p:cNvSpPr/>
            <p:nvPr/>
          </p:nvSpPr>
          <p:spPr>
            <a:xfrm>
              <a:off x="5838112" y="5394363"/>
              <a:ext cx="1472887" cy="113398"/>
            </a:xfrm>
            <a:custGeom>
              <a:avLst/>
              <a:pathLst>
                <a:path w="1472887" h="113398">
                  <a:moveTo>
                    <a:pt x="0" y="113398"/>
                  </a:moveTo>
                  <a:lnTo>
                    <a:pt x="210412" y="66149"/>
                  </a:lnTo>
                  <a:lnTo>
                    <a:pt x="420825" y="66149"/>
                  </a:lnTo>
                  <a:lnTo>
                    <a:pt x="631237" y="0"/>
                  </a:lnTo>
                  <a:lnTo>
                    <a:pt x="841650" y="0"/>
                  </a:lnTo>
                  <a:lnTo>
                    <a:pt x="1052062" y="28349"/>
                  </a:lnTo>
                  <a:lnTo>
                    <a:pt x="1262475" y="9449"/>
                  </a:lnTo>
                  <a:lnTo>
                    <a:pt x="1472887" y="75598"/>
                  </a:lnTo>
                </a:path>
              </a:pathLst>
            </a:custGeom>
            <a:ln w="35231" cap="flat">
              <a:solidFill>
                <a:srgbClr val="BEBEBE">
                  <a:alpha val="69803"/>
                </a:srgbClr>
              </a:solidFill>
              <a:prstDash val="solid"/>
              <a:round/>
            </a:ln>
          </p:spPr>
          <p:txBody>
            <a:bodyPr/>
            <a:lstStyle/>
            <a:p/>
          </p:txBody>
        </p:sp>
        <p:sp>
          <p:nvSpPr>
            <p:cNvPr id="593" name="pl593"/>
            <p:cNvSpPr/>
            <p:nvPr/>
          </p:nvSpPr>
          <p:spPr>
            <a:xfrm>
              <a:off x="5838112" y="5479412"/>
              <a:ext cx="1472887" cy="37799"/>
            </a:xfrm>
            <a:custGeom>
              <a:avLst/>
              <a:pathLst>
                <a:path w="1472887" h="37799">
                  <a:moveTo>
                    <a:pt x="0" y="18899"/>
                  </a:moveTo>
                  <a:lnTo>
                    <a:pt x="210412" y="18899"/>
                  </a:lnTo>
                  <a:lnTo>
                    <a:pt x="420825" y="37799"/>
                  </a:lnTo>
                  <a:lnTo>
                    <a:pt x="631237" y="18899"/>
                  </a:lnTo>
                  <a:lnTo>
                    <a:pt x="841650" y="0"/>
                  </a:lnTo>
                  <a:lnTo>
                    <a:pt x="1052062" y="9449"/>
                  </a:lnTo>
                  <a:lnTo>
                    <a:pt x="1262475" y="18899"/>
                  </a:lnTo>
                  <a:lnTo>
                    <a:pt x="1472887" y="9449"/>
                  </a:lnTo>
                </a:path>
              </a:pathLst>
            </a:custGeom>
            <a:ln w="20325" cap="flat">
              <a:solidFill>
                <a:srgbClr val="6B6B6B">
                  <a:alpha val="100000"/>
                </a:srgbClr>
              </a:solidFill>
              <a:prstDash val="solid"/>
              <a:round/>
            </a:ln>
          </p:spPr>
          <p:txBody>
            <a:bodyPr/>
            <a:lstStyle/>
            <a:p/>
          </p:txBody>
        </p:sp>
        <p:sp>
          <p:nvSpPr>
            <p:cNvPr id="594" name="pl594"/>
            <p:cNvSpPr/>
            <p:nvPr/>
          </p:nvSpPr>
          <p:spPr>
            <a:xfrm>
              <a:off x="5838112" y="5394363"/>
              <a:ext cx="1472887" cy="113398"/>
            </a:xfrm>
            <a:custGeom>
              <a:avLst/>
              <a:pathLst>
                <a:path w="1472887" h="113398">
                  <a:moveTo>
                    <a:pt x="0" y="113398"/>
                  </a:moveTo>
                  <a:lnTo>
                    <a:pt x="210412" y="66149"/>
                  </a:lnTo>
                  <a:lnTo>
                    <a:pt x="420825" y="66149"/>
                  </a:lnTo>
                  <a:lnTo>
                    <a:pt x="631237" y="0"/>
                  </a:lnTo>
                  <a:lnTo>
                    <a:pt x="841650" y="0"/>
                  </a:lnTo>
                  <a:lnTo>
                    <a:pt x="1052062" y="28349"/>
                  </a:lnTo>
                  <a:lnTo>
                    <a:pt x="1262475" y="9449"/>
                  </a:lnTo>
                  <a:lnTo>
                    <a:pt x="1472887" y="75598"/>
                  </a:lnTo>
                </a:path>
              </a:pathLst>
            </a:custGeom>
            <a:ln w="40651" cap="flat">
              <a:solidFill>
                <a:srgbClr val="000000">
                  <a:alpha val="100000"/>
                </a:srgbClr>
              </a:solidFill>
              <a:prstDash val="solid"/>
              <a:round/>
            </a:ln>
          </p:spPr>
          <p:txBody>
            <a:bodyPr/>
            <a:lstStyle/>
            <a:p/>
          </p:txBody>
        </p:sp>
        <p:sp>
          <p:nvSpPr>
            <p:cNvPr id="595" name="pl595"/>
            <p:cNvSpPr/>
            <p:nvPr/>
          </p:nvSpPr>
          <p:spPr>
            <a:xfrm>
              <a:off x="5838112" y="5394363"/>
              <a:ext cx="1472887" cy="113398"/>
            </a:xfrm>
            <a:custGeom>
              <a:avLst/>
              <a:pathLst>
                <a:path w="1472887" h="113398">
                  <a:moveTo>
                    <a:pt x="0" y="113398"/>
                  </a:moveTo>
                  <a:lnTo>
                    <a:pt x="210412" y="66149"/>
                  </a:lnTo>
                  <a:lnTo>
                    <a:pt x="420825" y="66149"/>
                  </a:lnTo>
                  <a:lnTo>
                    <a:pt x="631237" y="0"/>
                  </a:lnTo>
                  <a:lnTo>
                    <a:pt x="841650" y="0"/>
                  </a:lnTo>
                  <a:lnTo>
                    <a:pt x="1052062" y="28349"/>
                  </a:lnTo>
                  <a:lnTo>
                    <a:pt x="1262475" y="9449"/>
                  </a:lnTo>
                  <a:lnTo>
                    <a:pt x="1472887" y="75598"/>
                  </a:lnTo>
                </a:path>
              </a:pathLst>
            </a:custGeom>
            <a:ln w="35231" cap="flat">
              <a:solidFill>
                <a:srgbClr val="F26A21">
                  <a:alpha val="100000"/>
                </a:srgbClr>
              </a:solidFill>
              <a:prstDash val="solid"/>
              <a:round/>
            </a:ln>
          </p:spPr>
          <p:txBody>
            <a:bodyPr/>
            <a:lstStyle/>
            <a:p/>
          </p:txBody>
        </p:sp>
        <p:sp>
          <p:nvSpPr>
            <p:cNvPr id="596" name="pl596"/>
            <p:cNvSpPr/>
            <p:nvPr/>
          </p:nvSpPr>
          <p:spPr>
            <a:xfrm>
              <a:off x="5764468" y="5621159"/>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597" name="tx597"/>
            <p:cNvSpPr/>
            <p:nvPr/>
          </p:nvSpPr>
          <p:spPr>
            <a:xfrm>
              <a:off x="5777853" y="53447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598" name="tx598"/>
            <p:cNvSpPr/>
            <p:nvPr/>
          </p:nvSpPr>
          <p:spPr>
            <a:xfrm>
              <a:off x="5988266" y="52974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17</a:t>
              </a:r>
            </a:p>
          </p:txBody>
        </p:sp>
        <p:sp>
          <p:nvSpPr>
            <p:cNvPr id="599" name="tx599"/>
            <p:cNvSpPr/>
            <p:nvPr/>
          </p:nvSpPr>
          <p:spPr>
            <a:xfrm>
              <a:off x="6198679" y="52974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17</a:t>
              </a:r>
            </a:p>
          </p:txBody>
        </p:sp>
        <p:sp>
          <p:nvSpPr>
            <p:cNvPr id="600" name="tx600"/>
            <p:cNvSpPr/>
            <p:nvPr/>
          </p:nvSpPr>
          <p:spPr>
            <a:xfrm>
              <a:off x="6409091" y="52313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24</a:t>
              </a:r>
            </a:p>
          </p:txBody>
        </p:sp>
        <p:sp>
          <p:nvSpPr>
            <p:cNvPr id="601" name="tx601"/>
            <p:cNvSpPr/>
            <p:nvPr/>
          </p:nvSpPr>
          <p:spPr>
            <a:xfrm>
              <a:off x="6619504" y="52313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24</a:t>
              </a:r>
            </a:p>
          </p:txBody>
        </p:sp>
        <p:sp>
          <p:nvSpPr>
            <p:cNvPr id="602" name="tx602"/>
            <p:cNvSpPr/>
            <p:nvPr/>
          </p:nvSpPr>
          <p:spPr>
            <a:xfrm>
              <a:off x="6829916" y="52596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21</a:t>
              </a:r>
            </a:p>
          </p:txBody>
        </p:sp>
        <p:sp>
          <p:nvSpPr>
            <p:cNvPr id="603" name="tx603"/>
            <p:cNvSpPr/>
            <p:nvPr/>
          </p:nvSpPr>
          <p:spPr>
            <a:xfrm>
              <a:off x="7040329" y="52407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23</a:t>
              </a:r>
            </a:p>
          </p:txBody>
        </p:sp>
        <p:sp>
          <p:nvSpPr>
            <p:cNvPr id="604" name="tx604"/>
            <p:cNvSpPr/>
            <p:nvPr/>
          </p:nvSpPr>
          <p:spPr>
            <a:xfrm>
              <a:off x="7250741" y="53069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16</a:t>
              </a:r>
            </a:p>
          </p:txBody>
        </p:sp>
        <p:sp>
          <p:nvSpPr>
            <p:cNvPr id="605" name="rc605"/>
            <p:cNvSpPr/>
            <p:nvPr/>
          </p:nvSpPr>
          <p:spPr>
            <a:xfrm>
              <a:off x="7454234" y="874964"/>
              <a:ext cx="1620176" cy="758823"/>
            </a:xfrm>
            <a:prstGeom prst="rect">
              <a:avLst/>
            </a:prstGeom>
            <a:solidFill>
              <a:srgbClr val="EBEBEB">
                <a:alpha val="100000"/>
              </a:srgbClr>
            </a:solidFill>
          </p:spPr>
          <p:txBody>
            <a:bodyPr/>
            <a:lstStyle/>
            <a:p/>
          </p:txBody>
        </p:sp>
        <p:sp>
          <p:nvSpPr>
            <p:cNvPr id="606" name="pl606"/>
            <p:cNvSpPr/>
            <p:nvPr/>
          </p:nvSpPr>
          <p:spPr>
            <a:xfrm>
              <a:off x="7454234" y="1566221"/>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607" name="pl607"/>
            <p:cNvSpPr/>
            <p:nvPr/>
          </p:nvSpPr>
          <p:spPr>
            <a:xfrm>
              <a:off x="7454234" y="1329975"/>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608" name="pl608"/>
            <p:cNvSpPr/>
            <p:nvPr/>
          </p:nvSpPr>
          <p:spPr>
            <a:xfrm>
              <a:off x="7454234" y="1093728"/>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609" name="pl609"/>
            <p:cNvSpPr/>
            <p:nvPr/>
          </p:nvSpPr>
          <p:spPr>
            <a:xfrm>
              <a:off x="7454234" y="1448098"/>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610" name="pl610"/>
            <p:cNvSpPr/>
            <p:nvPr/>
          </p:nvSpPr>
          <p:spPr>
            <a:xfrm>
              <a:off x="7454234" y="1211851"/>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611" name="pl611"/>
            <p:cNvSpPr/>
            <p:nvPr/>
          </p:nvSpPr>
          <p:spPr>
            <a:xfrm>
              <a:off x="7454234" y="975605"/>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612" name="pl612"/>
            <p:cNvSpPr/>
            <p:nvPr/>
          </p:nvSpPr>
          <p:spPr>
            <a:xfrm>
              <a:off x="7527878"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13" name="pl613"/>
            <p:cNvSpPr/>
            <p:nvPr/>
          </p:nvSpPr>
          <p:spPr>
            <a:xfrm>
              <a:off x="7738291"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14" name="pl614"/>
            <p:cNvSpPr/>
            <p:nvPr/>
          </p:nvSpPr>
          <p:spPr>
            <a:xfrm>
              <a:off x="7948703"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15" name="pl615"/>
            <p:cNvSpPr/>
            <p:nvPr/>
          </p:nvSpPr>
          <p:spPr>
            <a:xfrm>
              <a:off x="8159116"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16" name="pl616"/>
            <p:cNvSpPr/>
            <p:nvPr/>
          </p:nvSpPr>
          <p:spPr>
            <a:xfrm>
              <a:off x="8369528"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17" name="pl617"/>
            <p:cNvSpPr/>
            <p:nvPr/>
          </p:nvSpPr>
          <p:spPr>
            <a:xfrm>
              <a:off x="8579941"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18" name="pl618"/>
            <p:cNvSpPr/>
            <p:nvPr/>
          </p:nvSpPr>
          <p:spPr>
            <a:xfrm>
              <a:off x="8790353"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19" name="pl619"/>
            <p:cNvSpPr/>
            <p:nvPr/>
          </p:nvSpPr>
          <p:spPr>
            <a:xfrm>
              <a:off x="9000766"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20" name="pl620"/>
            <p:cNvSpPr/>
            <p:nvPr/>
          </p:nvSpPr>
          <p:spPr>
            <a:xfrm>
              <a:off x="7527878" y="1306350"/>
              <a:ext cx="1472887" cy="37799"/>
            </a:xfrm>
            <a:custGeom>
              <a:avLst/>
              <a:pathLst>
                <a:path w="1472887" h="37799">
                  <a:moveTo>
                    <a:pt x="0" y="18899"/>
                  </a:moveTo>
                  <a:lnTo>
                    <a:pt x="210412" y="18899"/>
                  </a:lnTo>
                  <a:lnTo>
                    <a:pt x="420825" y="37799"/>
                  </a:lnTo>
                  <a:lnTo>
                    <a:pt x="631237" y="18899"/>
                  </a:lnTo>
                  <a:lnTo>
                    <a:pt x="841650" y="0"/>
                  </a:lnTo>
                  <a:lnTo>
                    <a:pt x="1052062" y="9449"/>
                  </a:lnTo>
                  <a:lnTo>
                    <a:pt x="1262475" y="18899"/>
                  </a:lnTo>
                  <a:lnTo>
                    <a:pt x="1472887" y="9449"/>
                  </a:lnTo>
                </a:path>
              </a:pathLst>
            </a:custGeom>
            <a:ln w="20325" cap="flat">
              <a:solidFill>
                <a:srgbClr val="BEBEBE">
                  <a:alpha val="69803"/>
                </a:srgbClr>
              </a:solidFill>
              <a:prstDash val="solid"/>
              <a:round/>
            </a:ln>
          </p:spPr>
          <p:txBody>
            <a:bodyPr/>
            <a:lstStyle/>
            <a:p/>
          </p:txBody>
        </p:sp>
        <p:sp>
          <p:nvSpPr>
            <p:cNvPr id="621" name="pl621"/>
            <p:cNvSpPr/>
            <p:nvPr/>
          </p:nvSpPr>
          <p:spPr>
            <a:xfrm>
              <a:off x="7527878" y="1249651"/>
              <a:ext cx="1472887" cy="151197"/>
            </a:xfrm>
            <a:custGeom>
              <a:avLst/>
              <a:pathLst>
                <a:path w="1472887" h="151197">
                  <a:moveTo>
                    <a:pt x="0" y="151197"/>
                  </a:moveTo>
                  <a:lnTo>
                    <a:pt x="210412" y="94498"/>
                  </a:lnTo>
                  <a:lnTo>
                    <a:pt x="420825" y="85048"/>
                  </a:lnTo>
                  <a:lnTo>
                    <a:pt x="631237" y="47249"/>
                  </a:lnTo>
                  <a:lnTo>
                    <a:pt x="841650" y="0"/>
                  </a:lnTo>
                  <a:lnTo>
                    <a:pt x="1052062" y="0"/>
                  </a:lnTo>
                  <a:lnTo>
                    <a:pt x="1262475" y="75598"/>
                  </a:lnTo>
                  <a:lnTo>
                    <a:pt x="1472887" y="113398"/>
                  </a:lnTo>
                </a:path>
              </a:pathLst>
            </a:custGeom>
            <a:ln w="40651" cap="flat">
              <a:solidFill>
                <a:srgbClr val="BEBEBE">
                  <a:alpha val="69803"/>
                </a:srgbClr>
              </a:solidFill>
              <a:prstDash val="solid"/>
              <a:round/>
            </a:ln>
          </p:spPr>
          <p:txBody>
            <a:bodyPr/>
            <a:lstStyle/>
            <a:p/>
          </p:txBody>
        </p:sp>
        <p:sp>
          <p:nvSpPr>
            <p:cNvPr id="622" name="pl622"/>
            <p:cNvSpPr/>
            <p:nvPr/>
          </p:nvSpPr>
          <p:spPr>
            <a:xfrm>
              <a:off x="7527878" y="1249651"/>
              <a:ext cx="1472887" cy="151197"/>
            </a:xfrm>
            <a:custGeom>
              <a:avLst/>
              <a:pathLst>
                <a:path w="1472887" h="151197">
                  <a:moveTo>
                    <a:pt x="0" y="151197"/>
                  </a:moveTo>
                  <a:lnTo>
                    <a:pt x="210412" y="94498"/>
                  </a:lnTo>
                  <a:lnTo>
                    <a:pt x="420825" y="85048"/>
                  </a:lnTo>
                  <a:lnTo>
                    <a:pt x="631237" y="47249"/>
                  </a:lnTo>
                  <a:lnTo>
                    <a:pt x="841650" y="0"/>
                  </a:lnTo>
                  <a:lnTo>
                    <a:pt x="1052062" y="0"/>
                  </a:lnTo>
                  <a:lnTo>
                    <a:pt x="1262475" y="75598"/>
                  </a:lnTo>
                  <a:lnTo>
                    <a:pt x="1472887" y="113398"/>
                  </a:lnTo>
                </a:path>
              </a:pathLst>
            </a:custGeom>
            <a:ln w="35231" cap="flat">
              <a:solidFill>
                <a:srgbClr val="BEBEBE">
                  <a:alpha val="69803"/>
                </a:srgbClr>
              </a:solidFill>
              <a:prstDash val="solid"/>
              <a:round/>
            </a:ln>
          </p:spPr>
          <p:txBody>
            <a:bodyPr/>
            <a:lstStyle/>
            <a:p/>
          </p:txBody>
        </p:sp>
        <p:sp>
          <p:nvSpPr>
            <p:cNvPr id="623" name="pl623"/>
            <p:cNvSpPr/>
            <p:nvPr/>
          </p:nvSpPr>
          <p:spPr>
            <a:xfrm>
              <a:off x="7527878" y="1306350"/>
              <a:ext cx="1472887" cy="37799"/>
            </a:xfrm>
            <a:custGeom>
              <a:avLst/>
              <a:pathLst>
                <a:path w="1472887" h="37799">
                  <a:moveTo>
                    <a:pt x="0" y="18899"/>
                  </a:moveTo>
                  <a:lnTo>
                    <a:pt x="210412" y="18899"/>
                  </a:lnTo>
                  <a:lnTo>
                    <a:pt x="420825" y="37799"/>
                  </a:lnTo>
                  <a:lnTo>
                    <a:pt x="631237" y="18899"/>
                  </a:lnTo>
                  <a:lnTo>
                    <a:pt x="841650" y="0"/>
                  </a:lnTo>
                  <a:lnTo>
                    <a:pt x="1052062" y="9449"/>
                  </a:lnTo>
                  <a:lnTo>
                    <a:pt x="1262475" y="18899"/>
                  </a:lnTo>
                  <a:lnTo>
                    <a:pt x="1472887" y="9449"/>
                  </a:lnTo>
                </a:path>
              </a:pathLst>
            </a:custGeom>
            <a:ln w="20325" cap="flat">
              <a:solidFill>
                <a:srgbClr val="6B6B6B">
                  <a:alpha val="100000"/>
                </a:srgbClr>
              </a:solidFill>
              <a:prstDash val="solid"/>
              <a:round/>
            </a:ln>
          </p:spPr>
          <p:txBody>
            <a:bodyPr/>
            <a:lstStyle/>
            <a:p/>
          </p:txBody>
        </p:sp>
        <p:sp>
          <p:nvSpPr>
            <p:cNvPr id="624" name="pl624"/>
            <p:cNvSpPr/>
            <p:nvPr/>
          </p:nvSpPr>
          <p:spPr>
            <a:xfrm>
              <a:off x="7527878" y="1249651"/>
              <a:ext cx="1472887" cy="151197"/>
            </a:xfrm>
            <a:custGeom>
              <a:avLst/>
              <a:pathLst>
                <a:path w="1472887" h="151197">
                  <a:moveTo>
                    <a:pt x="0" y="151197"/>
                  </a:moveTo>
                  <a:lnTo>
                    <a:pt x="210412" y="94498"/>
                  </a:lnTo>
                  <a:lnTo>
                    <a:pt x="420825" y="85048"/>
                  </a:lnTo>
                  <a:lnTo>
                    <a:pt x="631237" y="47249"/>
                  </a:lnTo>
                  <a:lnTo>
                    <a:pt x="841650" y="0"/>
                  </a:lnTo>
                  <a:lnTo>
                    <a:pt x="1052062" y="0"/>
                  </a:lnTo>
                  <a:lnTo>
                    <a:pt x="1262475" y="75598"/>
                  </a:lnTo>
                  <a:lnTo>
                    <a:pt x="1472887" y="113398"/>
                  </a:lnTo>
                </a:path>
              </a:pathLst>
            </a:custGeom>
            <a:ln w="40651" cap="flat">
              <a:solidFill>
                <a:srgbClr val="000000">
                  <a:alpha val="100000"/>
                </a:srgbClr>
              </a:solidFill>
              <a:prstDash val="solid"/>
              <a:round/>
            </a:ln>
          </p:spPr>
          <p:txBody>
            <a:bodyPr/>
            <a:lstStyle/>
            <a:p/>
          </p:txBody>
        </p:sp>
        <p:sp>
          <p:nvSpPr>
            <p:cNvPr id="625" name="pl625"/>
            <p:cNvSpPr/>
            <p:nvPr/>
          </p:nvSpPr>
          <p:spPr>
            <a:xfrm>
              <a:off x="7527878" y="1249651"/>
              <a:ext cx="1472887" cy="151197"/>
            </a:xfrm>
            <a:custGeom>
              <a:avLst/>
              <a:pathLst>
                <a:path w="1472887" h="151197">
                  <a:moveTo>
                    <a:pt x="0" y="151197"/>
                  </a:moveTo>
                  <a:lnTo>
                    <a:pt x="210412" y="94498"/>
                  </a:lnTo>
                  <a:lnTo>
                    <a:pt x="420825" y="85048"/>
                  </a:lnTo>
                  <a:lnTo>
                    <a:pt x="631237" y="47249"/>
                  </a:lnTo>
                  <a:lnTo>
                    <a:pt x="841650" y="0"/>
                  </a:lnTo>
                  <a:lnTo>
                    <a:pt x="1052062" y="0"/>
                  </a:lnTo>
                  <a:lnTo>
                    <a:pt x="1262475" y="75598"/>
                  </a:lnTo>
                  <a:lnTo>
                    <a:pt x="1472887" y="113398"/>
                  </a:lnTo>
                </a:path>
              </a:pathLst>
            </a:custGeom>
            <a:ln w="35231" cap="flat">
              <a:solidFill>
                <a:srgbClr val="F26A21">
                  <a:alpha val="100000"/>
                </a:srgbClr>
              </a:solidFill>
              <a:prstDash val="solid"/>
              <a:round/>
            </a:ln>
          </p:spPr>
          <p:txBody>
            <a:bodyPr/>
            <a:lstStyle/>
            <a:p/>
          </p:txBody>
        </p:sp>
        <p:sp>
          <p:nvSpPr>
            <p:cNvPr id="626" name="pl626"/>
            <p:cNvSpPr/>
            <p:nvPr/>
          </p:nvSpPr>
          <p:spPr>
            <a:xfrm>
              <a:off x="7454234" y="1448098"/>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627" name="tx627"/>
            <p:cNvSpPr/>
            <p:nvPr/>
          </p:nvSpPr>
          <p:spPr>
            <a:xfrm>
              <a:off x="7497749" y="123782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628" name="tx628"/>
            <p:cNvSpPr/>
            <p:nvPr/>
          </p:nvSpPr>
          <p:spPr>
            <a:xfrm>
              <a:off x="7682055" y="1181121"/>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629" name="tx629"/>
            <p:cNvSpPr/>
            <p:nvPr/>
          </p:nvSpPr>
          <p:spPr>
            <a:xfrm>
              <a:off x="7888444" y="11716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630" name="tx630"/>
            <p:cNvSpPr/>
            <p:nvPr/>
          </p:nvSpPr>
          <p:spPr>
            <a:xfrm>
              <a:off x="8098857" y="113387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16</a:t>
              </a:r>
            </a:p>
          </p:txBody>
        </p:sp>
        <p:sp>
          <p:nvSpPr>
            <p:cNvPr id="631" name="tx631"/>
            <p:cNvSpPr/>
            <p:nvPr/>
          </p:nvSpPr>
          <p:spPr>
            <a:xfrm>
              <a:off x="8309269" y="10866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21</a:t>
              </a:r>
            </a:p>
          </p:txBody>
        </p:sp>
        <p:sp>
          <p:nvSpPr>
            <p:cNvPr id="632" name="tx632"/>
            <p:cNvSpPr/>
            <p:nvPr/>
          </p:nvSpPr>
          <p:spPr>
            <a:xfrm>
              <a:off x="8519682" y="10866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21</a:t>
              </a:r>
            </a:p>
          </p:txBody>
        </p:sp>
        <p:sp>
          <p:nvSpPr>
            <p:cNvPr id="633" name="tx633"/>
            <p:cNvSpPr/>
            <p:nvPr/>
          </p:nvSpPr>
          <p:spPr>
            <a:xfrm>
              <a:off x="8730095" y="116222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634" name="tx634"/>
            <p:cNvSpPr/>
            <p:nvPr/>
          </p:nvSpPr>
          <p:spPr>
            <a:xfrm>
              <a:off x="8970637" y="120002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635" name="rc635"/>
            <p:cNvSpPr/>
            <p:nvPr/>
          </p:nvSpPr>
          <p:spPr>
            <a:xfrm>
              <a:off x="7454234" y="1918229"/>
              <a:ext cx="1620176" cy="758823"/>
            </a:xfrm>
            <a:prstGeom prst="rect">
              <a:avLst/>
            </a:prstGeom>
            <a:solidFill>
              <a:srgbClr val="EBEBEB">
                <a:alpha val="100000"/>
              </a:srgbClr>
            </a:solidFill>
          </p:spPr>
          <p:txBody>
            <a:bodyPr/>
            <a:lstStyle/>
            <a:p/>
          </p:txBody>
        </p:sp>
        <p:sp>
          <p:nvSpPr>
            <p:cNvPr id="636" name="pl636"/>
            <p:cNvSpPr/>
            <p:nvPr/>
          </p:nvSpPr>
          <p:spPr>
            <a:xfrm>
              <a:off x="7454234" y="2609487"/>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637" name="pl637"/>
            <p:cNvSpPr/>
            <p:nvPr/>
          </p:nvSpPr>
          <p:spPr>
            <a:xfrm>
              <a:off x="7454234" y="2373240"/>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638" name="pl638"/>
            <p:cNvSpPr/>
            <p:nvPr/>
          </p:nvSpPr>
          <p:spPr>
            <a:xfrm>
              <a:off x="7454234" y="2136993"/>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639" name="pl639"/>
            <p:cNvSpPr/>
            <p:nvPr/>
          </p:nvSpPr>
          <p:spPr>
            <a:xfrm>
              <a:off x="7454234" y="2491363"/>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640" name="pl640"/>
            <p:cNvSpPr/>
            <p:nvPr/>
          </p:nvSpPr>
          <p:spPr>
            <a:xfrm>
              <a:off x="7454234" y="2255117"/>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641" name="pl641"/>
            <p:cNvSpPr/>
            <p:nvPr/>
          </p:nvSpPr>
          <p:spPr>
            <a:xfrm>
              <a:off x="7454234" y="2018870"/>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642" name="pl642"/>
            <p:cNvSpPr/>
            <p:nvPr/>
          </p:nvSpPr>
          <p:spPr>
            <a:xfrm>
              <a:off x="7527878"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43" name="pl643"/>
            <p:cNvSpPr/>
            <p:nvPr/>
          </p:nvSpPr>
          <p:spPr>
            <a:xfrm>
              <a:off x="7738291"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44" name="pl644"/>
            <p:cNvSpPr/>
            <p:nvPr/>
          </p:nvSpPr>
          <p:spPr>
            <a:xfrm>
              <a:off x="7948703"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45" name="pl645"/>
            <p:cNvSpPr/>
            <p:nvPr/>
          </p:nvSpPr>
          <p:spPr>
            <a:xfrm>
              <a:off x="8159116"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46" name="pl646"/>
            <p:cNvSpPr/>
            <p:nvPr/>
          </p:nvSpPr>
          <p:spPr>
            <a:xfrm>
              <a:off x="8369528"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47" name="pl647"/>
            <p:cNvSpPr/>
            <p:nvPr/>
          </p:nvSpPr>
          <p:spPr>
            <a:xfrm>
              <a:off x="8579941"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48" name="pl648"/>
            <p:cNvSpPr/>
            <p:nvPr/>
          </p:nvSpPr>
          <p:spPr>
            <a:xfrm>
              <a:off x="8790353"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49" name="pl649"/>
            <p:cNvSpPr/>
            <p:nvPr/>
          </p:nvSpPr>
          <p:spPr>
            <a:xfrm>
              <a:off x="9000766"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50" name="pl650"/>
            <p:cNvSpPr/>
            <p:nvPr/>
          </p:nvSpPr>
          <p:spPr>
            <a:xfrm>
              <a:off x="7527878" y="2349615"/>
              <a:ext cx="1472887" cy="37799"/>
            </a:xfrm>
            <a:custGeom>
              <a:avLst/>
              <a:pathLst>
                <a:path w="1472887" h="37799">
                  <a:moveTo>
                    <a:pt x="0" y="18899"/>
                  </a:moveTo>
                  <a:lnTo>
                    <a:pt x="210412" y="18899"/>
                  </a:lnTo>
                  <a:lnTo>
                    <a:pt x="420825" y="37799"/>
                  </a:lnTo>
                  <a:lnTo>
                    <a:pt x="631237" y="18899"/>
                  </a:lnTo>
                  <a:lnTo>
                    <a:pt x="841650" y="0"/>
                  </a:lnTo>
                  <a:lnTo>
                    <a:pt x="1052062" y="9449"/>
                  </a:lnTo>
                  <a:lnTo>
                    <a:pt x="1262475" y="18899"/>
                  </a:lnTo>
                  <a:lnTo>
                    <a:pt x="1472887" y="9449"/>
                  </a:lnTo>
                </a:path>
              </a:pathLst>
            </a:custGeom>
            <a:ln w="20325" cap="flat">
              <a:solidFill>
                <a:srgbClr val="BEBEBE">
                  <a:alpha val="69803"/>
                </a:srgbClr>
              </a:solidFill>
              <a:prstDash val="solid"/>
              <a:round/>
            </a:ln>
          </p:spPr>
          <p:txBody>
            <a:bodyPr/>
            <a:lstStyle/>
            <a:p/>
          </p:txBody>
        </p:sp>
        <p:sp>
          <p:nvSpPr>
            <p:cNvPr id="651" name="pl651"/>
            <p:cNvSpPr/>
            <p:nvPr/>
          </p:nvSpPr>
          <p:spPr>
            <a:xfrm>
              <a:off x="7527878" y="2264567"/>
              <a:ext cx="1472887" cy="85048"/>
            </a:xfrm>
            <a:custGeom>
              <a:avLst/>
              <a:pathLst>
                <a:path w="1472887" h="85048">
                  <a:moveTo>
                    <a:pt x="0" y="85048"/>
                  </a:moveTo>
                  <a:lnTo>
                    <a:pt x="210412" y="85048"/>
                  </a:lnTo>
                  <a:lnTo>
                    <a:pt x="420825" y="85048"/>
                  </a:lnTo>
                  <a:lnTo>
                    <a:pt x="631237" y="0"/>
                  </a:lnTo>
                  <a:lnTo>
                    <a:pt x="841650" y="9449"/>
                  </a:lnTo>
                  <a:lnTo>
                    <a:pt x="1052062" y="18899"/>
                  </a:lnTo>
                  <a:lnTo>
                    <a:pt x="1262475" y="18899"/>
                  </a:lnTo>
                  <a:lnTo>
                    <a:pt x="1472887" y="0"/>
                  </a:lnTo>
                </a:path>
              </a:pathLst>
            </a:custGeom>
            <a:ln w="40651" cap="flat">
              <a:solidFill>
                <a:srgbClr val="BEBEBE">
                  <a:alpha val="69803"/>
                </a:srgbClr>
              </a:solidFill>
              <a:prstDash val="solid"/>
              <a:round/>
            </a:ln>
          </p:spPr>
          <p:txBody>
            <a:bodyPr/>
            <a:lstStyle/>
            <a:p/>
          </p:txBody>
        </p:sp>
        <p:sp>
          <p:nvSpPr>
            <p:cNvPr id="652" name="pl652"/>
            <p:cNvSpPr/>
            <p:nvPr/>
          </p:nvSpPr>
          <p:spPr>
            <a:xfrm>
              <a:off x="7527878" y="2264567"/>
              <a:ext cx="1472887" cy="85048"/>
            </a:xfrm>
            <a:custGeom>
              <a:avLst/>
              <a:pathLst>
                <a:path w="1472887" h="85048">
                  <a:moveTo>
                    <a:pt x="0" y="85048"/>
                  </a:moveTo>
                  <a:lnTo>
                    <a:pt x="210412" y="85048"/>
                  </a:lnTo>
                  <a:lnTo>
                    <a:pt x="420825" y="85048"/>
                  </a:lnTo>
                  <a:lnTo>
                    <a:pt x="631237" y="0"/>
                  </a:lnTo>
                  <a:lnTo>
                    <a:pt x="841650" y="9449"/>
                  </a:lnTo>
                  <a:lnTo>
                    <a:pt x="1052062" y="18899"/>
                  </a:lnTo>
                  <a:lnTo>
                    <a:pt x="1262475" y="18899"/>
                  </a:lnTo>
                  <a:lnTo>
                    <a:pt x="1472887" y="0"/>
                  </a:lnTo>
                </a:path>
              </a:pathLst>
            </a:custGeom>
            <a:ln w="35231" cap="flat">
              <a:solidFill>
                <a:srgbClr val="BEBEBE">
                  <a:alpha val="69803"/>
                </a:srgbClr>
              </a:solidFill>
              <a:prstDash val="solid"/>
              <a:round/>
            </a:ln>
          </p:spPr>
          <p:txBody>
            <a:bodyPr/>
            <a:lstStyle/>
            <a:p/>
          </p:txBody>
        </p:sp>
        <p:sp>
          <p:nvSpPr>
            <p:cNvPr id="653" name="pl653"/>
            <p:cNvSpPr/>
            <p:nvPr/>
          </p:nvSpPr>
          <p:spPr>
            <a:xfrm>
              <a:off x="7527878" y="2349615"/>
              <a:ext cx="1472887" cy="37799"/>
            </a:xfrm>
            <a:custGeom>
              <a:avLst/>
              <a:pathLst>
                <a:path w="1472887" h="37799">
                  <a:moveTo>
                    <a:pt x="0" y="18899"/>
                  </a:moveTo>
                  <a:lnTo>
                    <a:pt x="210412" y="18899"/>
                  </a:lnTo>
                  <a:lnTo>
                    <a:pt x="420825" y="37799"/>
                  </a:lnTo>
                  <a:lnTo>
                    <a:pt x="631237" y="18899"/>
                  </a:lnTo>
                  <a:lnTo>
                    <a:pt x="841650" y="0"/>
                  </a:lnTo>
                  <a:lnTo>
                    <a:pt x="1052062" y="9449"/>
                  </a:lnTo>
                  <a:lnTo>
                    <a:pt x="1262475" y="18899"/>
                  </a:lnTo>
                  <a:lnTo>
                    <a:pt x="1472887" y="9449"/>
                  </a:lnTo>
                </a:path>
              </a:pathLst>
            </a:custGeom>
            <a:ln w="20325" cap="flat">
              <a:solidFill>
                <a:srgbClr val="6B6B6B">
                  <a:alpha val="100000"/>
                </a:srgbClr>
              </a:solidFill>
              <a:prstDash val="solid"/>
              <a:round/>
            </a:ln>
          </p:spPr>
          <p:txBody>
            <a:bodyPr/>
            <a:lstStyle/>
            <a:p/>
          </p:txBody>
        </p:sp>
        <p:sp>
          <p:nvSpPr>
            <p:cNvPr id="654" name="pl654"/>
            <p:cNvSpPr/>
            <p:nvPr/>
          </p:nvSpPr>
          <p:spPr>
            <a:xfrm>
              <a:off x="7527878" y="2264567"/>
              <a:ext cx="1472887" cy="85048"/>
            </a:xfrm>
            <a:custGeom>
              <a:avLst/>
              <a:pathLst>
                <a:path w="1472887" h="85048">
                  <a:moveTo>
                    <a:pt x="0" y="85048"/>
                  </a:moveTo>
                  <a:lnTo>
                    <a:pt x="210412" y="85048"/>
                  </a:lnTo>
                  <a:lnTo>
                    <a:pt x="420825" y="85048"/>
                  </a:lnTo>
                  <a:lnTo>
                    <a:pt x="631237" y="0"/>
                  </a:lnTo>
                  <a:lnTo>
                    <a:pt x="841650" y="9449"/>
                  </a:lnTo>
                  <a:lnTo>
                    <a:pt x="1052062" y="18899"/>
                  </a:lnTo>
                  <a:lnTo>
                    <a:pt x="1262475" y="18899"/>
                  </a:lnTo>
                  <a:lnTo>
                    <a:pt x="1472887" y="0"/>
                  </a:lnTo>
                </a:path>
              </a:pathLst>
            </a:custGeom>
            <a:ln w="40651" cap="flat">
              <a:solidFill>
                <a:srgbClr val="000000">
                  <a:alpha val="100000"/>
                </a:srgbClr>
              </a:solidFill>
              <a:prstDash val="solid"/>
              <a:round/>
            </a:ln>
          </p:spPr>
          <p:txBody>
            <a:bodyPr/>
            <a:lstStyle/>
            <a:p/>
          </p:txBody>
        </p:sp>
        <p:sp>
          <p:nvSpPr>
            <p:cNvPr id="655" name="pl655"/>
            <p:cNvSpPr/>
            <p:nvPr/>
          </p:nvSpPr>
          <p:spPr>
            <a:xfrm>
              <a:off x="7527878" y="2264567"/>
              <a:ext cx="1472887" cy="85048"/>
            </a:xfrm>
            <a:custGeom>
              <a:avLst/>
              <a:pathLst>
                <a:path w="1472887" h="85048">
                  <a:moveTo>
                    <a:pt x="0" y="85048"/>
                  </a:moveTo>
                  <a:lnTo>
                    <a:pt x="210412" y="85048"/>
                  </a:lnTo>
                  <a:lnTo>
                    <a:pt x="420825" y="85048"/>
                  </a:lnTo>
                  <a:lnTo>
                    <a:pt x="631237" y="0"/>
                  </a:lnTo>
                  <a:lnTo>
                    <a:pt x="841650" y="9449"/>
                  </a:lnTo>
                  <a:lnTo>
                    <a:pt x="1052062" y="18899"/>
                  </a:lnTo>
                  <a:lnTo>
                    <a:pt x="1262475" y="18899"/>
                  </a:lnTo>
                  <a:lnTo>
                    <a:pt x="1472887" y="0"/>
                  </a:lnTo>
                </a:path>
              </a:pathLst>
            </a:custGeom>
            <a:ln w="35231" cap="flat">
              <a:solidFill>
                <a:srgbClr val="F26A21">
                  <a:alpha val="100000"/>
                </a:srgbClr>
              </a:solidFill>
              <a:prstDash val="solid"/>
              <a:round/>
            </a:ln>
          </p:spPr>
          <p:txBody>
            <a:bodyPr/>
            <a:lstStyle/>
            <a:p/>
          </p:txBody>
        </p:sp>
        <p:sp>
          <p:nvSpPr>
            <p:cNvPr id="656" name="pl656"/>
            <p:cNvSpPr/>
            <p:nvPr/>
          </p:nvSpPr>
          <p:spPr>
            <a:xfrm>
              <a:off x="7454234" y="2491363"/>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657" name="tx657"/>
            <p:cNvSpPr/>
            <p:nvPr/>
          </p:nvSpPr>
          <p:spPr>
            <a:xfrm>
              <a:off x="7467619" y="21865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658" name="tx658"/>
            <p:cNvSpPr/>
            <p:nvPr/>
          </p:nvSpPr>
          <p:spPr>
            <a:xfrm>
              <a:off x="7678032" y="21865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659" name="tx659"/>
            <p:cNvSpPr/>
            <p:nvPr/>
          </p:nvSpPr>
          <p:spPr>
            <a:xfrm>
              <a:off x="7888444" y="21865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660" name="tx660"/>
            <p:cNvSpPr/>
            <p:nvPr/>
          </p:nvSpPr>
          <p:spPr>
            <a:xfrm>
              <a:off x="8098857" y="21015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24</a:t>
              </a:r>
            </a:p>
          </p:txBody>
        </p:sp>
        <p:sp>
          <p:nvSpPr>
            <p:cNvPr id="661" name="tx661"/>
            <p:cNvSpPr/>
            <p:nvPr/>
          </p:nvSpPr>
          <p:spPr>
            <a:xfrm>
              <a:off x="8309269" y="21109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23</a:t>
              </a:r>
            </a:p>
          </p:txBody>
        </p:sp>
        <p:sp>
          <p:nvSpPr>
            <p:cNvPr id="662" name="tx662"/>
            <p:cNvSpPr/>
            <p:nvPr/>
          </p:nvSpPr>
          <p:spPr>
            <a:xfrm>
              <a:off x="8519682" y="21204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a:t>
              </a:r>
            </a:p>
          </p:txBody>
        </p:sp>
        <p:sp>
          <p:nvSpPr>
            <p:cNvPr id="663" name="tx663"/>
            <p:cNvSpPr/>
            <p:nvPr/>
          </p:nvSpPr>
          <p:spPr>
            <a:xfrm>
              <a:off x="8730095" y="21204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a:t>
              </a:r>
            </a:p>
          </p:txBody>
        </p:sp>
        <p:sp>
          <p:nvSpPr>
            <p:cNvPr id="664" name="tx664"/>
            <p:cNvSpPr/>
            <p:nvPr/>
          </p:nvSpPr>
          <p:spPr>
            <a:xfrm>
              <a:off x="8940507" y="21015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24</a:t>
              </a:r>
            </a:p>
          </p:txBody>
        </p:sp>
        <p:sp>
          <p:nvSpPr>
            <p:cNvPr id="665" name="rc665"/>
            <p:cNvSpPr/>
            <p:nvPr/>
          </p:nvSpPr>
          <p:spPr>
            <a:xfrm>
              <a:off x="7454234" y="2961495"/>
              <a:ext cx="1620176" cy="758823"/>
            </a:xfrm>
            <a:prstGeom prst="rect">
              <a:avLst/>
            </a:prstGeom>
            <a:solidFill>
              <a:srgbClr val="EBEBEB">
                <a:alpha val="100000"/>
              </a:srgbClr>
            </a:solidFill>
          </p:spPr>
          <p:txBody>
            <a:bodyPr/>
            <a:lstStyle/>
            <a:p/>
          </p:txBody>
        </p:sp>
        <p:sp>
          <p:nvSpPr>
            <p:cNvPr id="666" name="pl666"/>
            <p:cNvSpPr/>
            <p:nvPr/>
          </p:nvSpPr>
          <p:spPr>
            <a:xfrm>
              <a:off x="7454234" y="3652752"/>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667" name="pl667"/>
            <p:cNvSpPr/>
            <p:nvPr/>
          </p:nvSpPr>
          <p:spPr>
            <a:xfrm>
              <a:off x="7454234" y="3416505"/>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668" name="pl668"/>
            <p:cNvSpPr/>
            <p:nvPr/>
          </p:nvSpPr>
          <p:spPr>
            <a:xfrm>
              <a:off x="7454234" y="3180259"/>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669" name="pl669"/>
            <p:cNvSpPr/>
            <p:nvPr/>
          </p:nvSpPr>
          <p:spPr>
            <a:xfrm>
              <a:off x="7454234" y="3534629"/>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670" name="pl670"/>
            <p:cNvSpPr/>
            <p:nvPr/>
          </p:nvSpPr>
          <p:spPr>
            <a:xfrm>
              <a:off x="7454234" y="3298382"/>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671" name="pl671"/>
            <p:cNvSpPr/>
            <p:nvPr/>
          </p:nvSpPr>
          <p:spPr>
            <a:xfrm>
              <a:off x="7454234" y="3062136"/>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672" name="pl672"/>
            <p:cNvSpPr/>
            <p:nvPr/>
          </p:nvSpPr>
          <p:spPr>
            <a:xfrm>
              <a:off x="7527878"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73" name="pl673"/>
            <p:cNvSpPr/>
            <p:nvPr/>
          </p:nvSpPr>
          <p:spPr>
            <a:xfrm>
              <a:off x="7738291"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74" name="pl674"/>
            <p:cNvSpPr/>
            <p:nvPr/>
          </p:nvSpPr>
          <p:spPr>
            <a:xfrm>
              <a:off x="7948703"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75" name="pl675"/>
            <p:cNvSpPr/>
            <p:nvPr/>
          </p:nvSpPr>
          <p:spPr>
            <a:xfrm>
              <a:off x="8159116"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76" name="pl676"/>
            <p:cNvSpPr/>
            <p:nvPr/>
          </p:nvSpPr>
          <p:spPr>
            <a:xfrm>
              <a:off x="8369528"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77" name="pl677"/>
            <p:cNvSpPr/>
            <p:nvPr/>
          </p:nvSpPr>
          <p:spPr>
            <a:xfrm>
              <a:off x="8579941"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78" name="pl678"/>
            <p:cNvSpPr/>
            <p:nvPr/>
          </p:nvSpPr>
          <p:spPr>
            <a:xfrm>
              <a:off x="8790353"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79" name="pl679"/>
            <p:cNvSpPr/>
            <p:nvPr/>
          </p:nvSpPr>
          <p:spPr>
            <a:xfrm>
              <a:off x="9000766"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80" name="pl680"/>
            <p:cNvSpPr/>
            <p:nvPr/>
          </p:nvSpPr>
          <p:spPr>
            <a:xfrm>
              <a:off x="7527878" y="3392881"/>
              <a:ext cx="1472887" cy="37799"/>
            </a:xfrm>
            <a:custGeom>
              <a:avLst/>
              <a:pathLst>
                <a:path w="1472887" h="37799">
                  <a:moveTo>
                    <a:pt x="0" y="18899"/>
                  </a:moveTo>
                  <a:lnTo>
                    <a:pt x="210412" y="18899"/>
                  </a:lnTo>
                  <a:lnTo>
                    <a:pt x="420825" y="37799"/>
                  </a:lnTo>
                  <a:lnTo>
                    <a:pt x="631237" y="18899"/>
                  </a:lnTo>
                  <a:lnTo>
                    <a:pt x="841650" y="0"/>
                  </a:lnTo>
                  <a:lnTo>
                    <a:pt x="1052062" y="9449"/>
                  </a:lnTo>
                  <a:lnTo>
                    <a:pt x="1262475" y="18899"/>
                  </a:lnTo>
                  <a:lnTo>
                    <a:pt x="1472887" y="9449"/>
                  </a:lnTo>
                </a:path>
              </a:pathLst>
            </a:custGeom>
            <a:ln w="20325" cap="flat">
              <a:solidFill>
                <a:srgbClr val="BEBEBE">
                  <a:alpha val="69803"/>
                </a:srgbClr>
              </a:solidFill>
              <a:prstDash val="solid"/>
              <a:round/>
            </a:ln>
          </p:spPr>
          <p:txBody>
            <a:bodyPr/>
            <a:lstStyle/>
            <a:p/>
          </p:txBody>
        </p:sp>
        <p:sp>
          <p:nvSpPr>
            <p:cNvPr id="681" name="pl681"/>
            <p:cNvSpPr/>
            <p:nvPr/>
          </p:nvSpPr>
          <p:spPr>
            <a:xfrm>
              <a:off x="7527878" y="3232233"/>
              <a:ext cx="1472887" cy="170097"/>
            </a:xfrm>
            <a:custGeom>
              <a:avLst/>
              <a:pathLst>
                <a:path w="1472887" h="170097">
                  <a:moveTo>
                    <a:pt x="0" y="160647"/>
                  </a:moveTo>
                  <a:lnTo>
                    <a:pt x="210412" y="170097"/>
                  </a:lnTo>
                  <a:lnTo>
                    <a:pt x="420825" y="160647"/>
                  </a:lnTo>
                  <a:lnTo>
                    <a:pt x="631237" y="160647"/>
                  </a:lnTo>
                  <a:lnTo>
                    <a:pt x="841650" y="0"/>
                  </a:lnTo>
                  <a:lnTo>
                    <a:pt x="1052062" y="160647"/>
                  </a:lnTo>
                  <a:lnTo>
                    <a:pt x="1262475" y="160647"/>
                  </a:lnTo>
                  <a:lnTo>
                    <a:pt x="1472887" y="170097"/>
                  </a:lnTo>
                </a:path>
              </a:pathLst>
            </a:custGeom>
            <a:ln w="40651" cap="flat">
              <a:solidFill>
                <a:srgbClr val="BEBEBE">
                  <a:alpha val="69803"/>
                </a:srgbClr>
              </a:solidFill>
              <a:prstDash val="solid"/>
              <a:round/>
            </a:ln>
          </p:spPr>
          <p:txBody>
            <a:bodyPr/>
            <a:lstStyle/>
            <a:p/>
          </p:txBody>
        </p:sp>
        <p:sp>
          <p:nvSpPr>
            <p:cNvPr id="682" name="pl682"/>
            <p:cNvSpPr/>
            <p:nvPr/>
          </p:nvSpPr>
          <p:spPr>
            <a:xfrm>
              <a:off x="7527878" y="3232233"/>
              <a:ext cx="1472887" cy="170097"/>
            </a:xfrm>
            <a:custGeom>
              <a:avLst/>
              <a:pathLst>
                <a:path w="1472887" h="170097">
                  <a:moveTo>
                    <a:pt x="0" y="160647"/>
                  </a:moveTo>
                  <a:lnTo>
                    <a:pt x="210412" y="170097"/>
                  </a:lnTo>
                  <a:lnTo>
                    <a:pt x="420825" y="160647"/>
                  </a:lnTo>
                  <a:lnTo>
                    <a:pt x="631237" y="160647"/>
                  </a:lnTo>
                  <a:lnTo>
                    <a:pt x="841650" y="0"/>
                  </a:lnTo>
                  <a:lnTo>
                    <a:pt x="1052062" y="160647"/>
                  </a:lnTo>
                  <a:lnTo>
                    <a:pt x="1262475" y="160647"/>
                  </a:lnTo>
                  <a:lnTo>
                    <a:pt x="1472887" y="170097"/>
                  </a:lnTo>
                </a:path>
              </a:pathLst>
            </a:custGeom>
            <a:ln w="35231" cap="flat">
              <a:solidFill>
                <a:srgbClr val="BEBEBE">
                  <a:alpha val="69803"/>
                </a:srgbClr>
              </a:solidFill>
              <a:prstDash val="solid"/>
              <a:round/>
            </a:ln>
          </p:spPr>
          <p:txBody>
            <a:bodyPr/>
            <a:lstStyle/>
            <a:p/>
          </p:txBody>
        </p:sp>
        <p:sp>
          <p:nvSpPr>
            <p:cNvPr id="683" name="pl683"/>
            <p:cNvSpPr/>
            <p:nvPr/>
          </p:nvSpPr>
          <p:spPr>
            <a:xfrm>
              <a:off x="7527878" y="3392881"/>
              <a:ext cx="1472887" cy="37799"/>
            </a:xfrm>
            <a:custGeom>
              <a:avLst/>
              <a:pathLst>
                <a:path w="1472887" h="37799">
                  <a:moveTo>
                    <a:pt x="0" y="18899"/>
                  </a:moveTo>
                  <a:lnTo>
                    <a:pt x="210412" y="18899"/>
                  </a:lnTo>
                  <a:lnTo>
                    <a:pt x="420825" y="37799"/>
                  </a:lnTo>
                  <a:lnTo>
                    <a:pt x="631237" y="18899"/>
                  </a:lnTo>
                  <a:lnTo>
                    <a:pt x="841650" y="0"/>
                  </a:lnTo>
                  <a:lnTo>
                    <a:pt x="1052062" y="9449"/>
                  </a:lnTo>
                  <a:lnTo>
                    <a:pt x="1262475" y="18899"/>
                  </a:lnTo>
                  <a:lnTo>
                    <a:pt x="1472887" y="9449"/>
                  </a:lnTo>
                </a:path>
              </a:pathLst>
            </a:custGeom>
            <a:ln w="20325" cap="flat">
              <a:solidFill>
                <a:srgbClr val="6B6B6B">
                  <a:alpha val="100000"/>
                </a:srgbClr>
              </a:solidFill>
              <a:prstDash val="solid"/>
              <a:round/>
            </a:ln>
          </p:spPr>
          <p:txBody>
            <a:bodyPr/>
            <a:lstStyle/>
            <a:p/>
          </p:txBody>
        </p:sp>
        <p:sp>
          <p:nvSpPr>
            <p:cNvPr id="684" name="pl684"/>
            <p:cNvSpPr/>
            <p:nvPr/>
          </p:nvSpPr>
          <p:spPr>
            <a:xfrm>
              <a:off x="7527878" y="3232233"/>
              <a:ext cx="1472887" cy="170097"/>
            </a:xfrm>
            <a:custGeom>
              <a:avLst/>
              <a:pathLst>
                <a:path w="1472887" h="170097">
                  <a:moveTo>
                    <a:pt x="0" y="160647"/>
                  </a:moveTo>
                  <a:lnTo>
                    <a:pt x="210412" y="170097"/>
                  </a:lnTo>
                  <a:lnTo>
                    <a:pt x="420825" y="160647"/>
                  </a:lnTo>
                  <a:lnTo>
                    <a:pt x="631237" y="160647"/>
                  </a:lnTo>
                  <a:lnTo>
                    <a:pt x="841650" y="0"/>
                  </a:lnTo>
                  <a:lnTo>
                    <a:pt x="1052062" y="160647"/>
                  </a:lnTo>
                  <a:lnTo>
                    <a:pt x="1262475" y="160647"/>
                  </a:lnTo>
                  <a:lnTo>
                    <a:pt x="1472887" y="170097"/>
                  </a:lnTo>
                </a:path>
              </a:pathLst>
            </a:custGeom>
            <a:ln w="40651" cap="flat">
              <a:solidFill>
                <a:srgbClr val="000000">
                  <a:alpha val="100000"/>
                </a:srgbClr>
              </a:solidFill>
              <a:prstDash val="solid"/>
              <a:round/>
            </a:ln>
          </p:spPr>
          <p:txBody>
            <a:bodyPr/>
            <a:lstStyle/>
            <a:p/>
          </p:txBody>
        </p:sp>
        <p:sp>
          <p:nvSpPr>
            <p:cNvPr id="685" name="pl685"/>
            <p:cNvSpPr/>
            <p:nvPr/>
          </p:nvSpPr>
          <p:spPr>
            <a:xfrm>
              <a:off x="7527878" y="3232233"/>
              <a:ext cx="1472887" cy="170097"/>
            </a:xfrm>
            <a:custGeom>
              <a:avLst/>
              <a:pathLst>
                <a:path w="1472887" h="170097">
                  <a:moveTo>
                    <a:pt x="0" y="160647"/>
                  </a:moveTo>
                  <a:lnTo>
                    <a:pt x="210412" y="170097"/>
                  </a:lnTo>
                  <a:lnTo>
                    <a:pt x="420825" y="160647"/>
                  </a:lnTo>
                  <a:lnTo>
                    <a:pt x="631237" y="160647"/>
                  </a:lnTo>
                  <a:lnTo>
                    <a:pt x="841650" y="0"/>
                  </a:lnTo>
                  <a:lnTo>
                    <a:pt x="1052062" y="160647"/>
                  </a:lnTo>
                  <a:lnTo>
                    <a:pt x="1262475" y="160647"/>
                  </a:lnTo>
                  <a:lnTo>
                    <a:pt x="1472887" y="170097"/>
                  </a:lnTo>
                </a:path>
              </a:pathLst>
            </a:custGeom>
            <a:ln w="35231" cap="flat">
              <a:solidFill>
                <a:srgbClr val="F26A21">
                  <a:alpha val="100000"/>
                </a:srgbClr>
              </a:solidFill>
              <a:prstDash val="solid"/>
              <a:round/>
            </a:ln>
          </p:spPr>
          <p:txBody>
            <a:bodyPr/>
            <a:lstStyle/>
            <a:p/>
          </p:txBody>
        </p:sp>
        <p:sp>
          <p:nvSpPr>
            <p:cNvPr id="686" name="pl686"/>
            <p:cNvSpPr/>
            <p:nvPr/>
          </p:nvSpPr>
          <p:spPr>
            <a:xfrm>
              <a:off x="7454234" y="3534629"/>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687" name="tx687"/>
            <p:cNvSpPr/>
            <p:nvPr/>
          </p:nvSpPr>
          <p:spPr>
            <a:xfrm>
              <a:off x="7467619" y="32298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688" name="tx688"/>
            <p:cNvSpPr/>
            <p:nvPr/>
          </p:nvSpPr>
          <p:spPr>
            <a:xfrm>
              <a:off x="7678032" y="3239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a:t>
              </a:r>
            </a:p>
          </p:txBody>
        </p:sp>
        <p:sp>
          <p:nvSpPr>
            <p:cNvPr id="689" name="tx689"/>
            <p:cNvSpPr/>
            <p:nvPr/>
          </p:nvSpPr>
          <p:spPr>
            <a:xfrm>
              <a:off x="7888444" y="32298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690" name="tx690"/>
            <p:cNvSpPr/>
            <p:nvPr/>
          </p:nvSpPr>
          <p:spPr>
            <a:xfrm>
              <a:off x="8098857" y="32298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691" name="tx691"/>
            <p:cNvSpPr/>
            <p:nvPr/>
          </p:nvSpPr>
          <p:spPr>
            <a:xfrm>
              <a:off x="8309269" y="30692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32</a:t>
              </a:r>
            </a:p>
          </p:txBody>
        </p:sp>
        <p:sp>
          <p:nvSpPr>
            <p:cNvPr id="692" name="tx692"/>
            <p:cNvSpPr/>
            <p:nvPr/>
          </p:nvSpPr>
          <p:spPr>
            <a:xfrm>
              <a:off x="8519682" y="32298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693" name="tx693"/>
            <p:cNvSpPr/>
            <p:nvPr/>
          </p:nvSpPr>
          <p:spPr>
            <a:xfrm>
              <a:off x="8730095" y="32298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694" name="tx694"/>
            <p:cNvSpPr/>
            <p:nvPr/>
          </p:nvSpPr>
          <p:spPr>
            <a:xfrm>
              <a:off x="8940507" y="3239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a:t>
              </a:r>
            </a:p>
          </p:txBody>
        </p:sp>
        <p:sp>
          <p:nvSpPr>
            <p:cNvPr id="695" name="rc695"/>
            <p:cNvSpPr/>
            <p:nvPr/>
          </p:nvSpPr>
          <p:spPr>
            <a:xfrm>
              <a:off x="7454234" y="4004760"/>
              <a:ext cx="1620176" cy="758823"/>
            </a:xfrm>
            <a:prstGeom prst="rect">
              <a:avLst/>
            </a:prstGeom>
            <a:solidFill>
              <a:srgbClr val="EBEBEB">
                <a:alpha val="100000"/>
              </a:srgbClr>
            </a:solidFill>
          </p:spPr>
          <p:txBody>
            <a:bodyPr/>
            <a:lstStyle/>
            <a:p/>
          </p:txBody>
        </p:sp>
        <p:sp>
          <p:nvSpPr>
            <p:cNvPr id="696" name="pl696"/>
            <p:cNvSpPr/>
            <p:nvPr/>
          </p:nvSpPr>
          <p:spPr>
            <a:xfrm>
              <a:off x="7454234" y="4696017"/>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697" name="pl697"/>
            <p:cNvSpPr/>
            <p:nvPr/>
          </p:nvSpPr>
          <p:spPr>
            <a:xfrm>
              <a:off x="7454234" y="4459771"/>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698" name="pl698"/>
            <p:cNvSpPr/>
            <p:nvPr/>
          </p:nvSpPr>
          <p:spPr>
            <a:xfrm>
              <a:off x="7454234" y="4223524"/>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699" name="pl699"/>
            <p:cNvSpPr/>
            <p:nvPr/>
          </p:nvSpPr>
          <p:spPr>
            <a:xfrm>
              <a:off x="7454234" y="4577894"/>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700" name="pl700"/>
            <p:cNvSpPr/>
            <p:nvPr/>
          </p:nvSpPr>
          <p:spPr>
            <a:xfrm>
              <a:off x="7454234" y="4341648"/>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701" name="pl701"/>
            <p:cNvSpPr/>
            <p:nvPr/>
          </p:nvSpPr>
          <p:spPr>
            <a:xfrm>
              <a:off x="7454234" y="4105401"/>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702" name="pl702"/>
            <p:cNvSpPr/>
            <p:nvPr/>
          </p:nvSpPr>
          <p:spPr>
            <a:xfrm>
              <a:off x="7527878"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03" name="pl703"/>
            <p:cNvSpPr/>
            <p:nvPr/>
          </p:nvSpPr>
          <p:spPr>
            <a:xfrm>
              <a:off x="7738291"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04" name="pl704"/>
            <p:cNvSpPr/>
            <p:nvPr/>
          </p:nvSpPr>
          <p:spPr>
            <a:xfrm>
              <a:off x="7948703"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05" name="pl705"/>
            <p:cNvSpPr/>
            <p:nvPr/>
          </p:nvSpPr>
          <p:spPr>
            <a:xfrm>
              <a:off x="8159116"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06" name="pl706"/>
            <p:cNvSpPr/>
            <p:nvPr/>
          </p:nvSpPr>
          <p:spPr>
            <a:xfrm>
              <a:off x="8369528"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07" name="pl707"/>
            <p:cNvSpPr/>
            <p:nvPr/>
          </p:nvSpPr>
          <p:spPr>
            <a:xfrm>
              <a:off x="8579941"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08" name="pl708"/>
            <p:cNvSpPr/>
            <p:nvPr/>
          </p:nvSpPr>
          <p:spPr>
            <a:xfrm>
              <a:off x="8790353"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09" name="pl709"/>
            <p:cNvSpPr/>
            <p:nvPr/>
          </p:nvSpPr>
          <p:spPr>
            <a:xfrm>
              <a:off x="9000766"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10" name="pl710"/>
            <p:cNvSpPr/>
            <p:nvPr/>
          </p:nvSpPr>
          <p:spPr>
            <a:xfrm>
              <a:off x="7527878" y="4436146"/>
              <a:ext cx="1472887" cy="37799"/>
            </a:xfrm>
            <a:custGeom>
              <a:avLst/>
              <a:pathLst>
                <a:path w="1472887" h="37799">
                  <a:moveTo>
                    <a:pt x="0" y="18899"/>
                  </a:moveTo>
                  <a:lnTo>
                    <a:pt x="210412" y="18899"/>
                  </a:lnTo>
                  <a:lnTo>
                    <a:pt x="420825" y="37799"/>
                  </a:lnTo>
                  <a:lnTo>
                    <a:pt x="631237" y="18899"/>
                  </a:lnTo>
                  <a:lnTo>
                    <a:pt x="841650" y="0"/>
                  </a:lnTo>
                  <a:lnTo>
                    <a:pt x="1052062" y="9449"/>
                  </a:lnTo>
                  <a:lnTo>
                    <a:pt x="1262475" y="18899"/>
                  </a:lnTo>
                  <a:lnTo>
                    <a:pt x="1472887" y="9449"/>
                  </a:lnTo>
                </a:path>
              </a:pathLst>
            </a:custGeom>
            <a:ln w="20325" cap="flat">
              <a:solidFill>
                <a:srgbClr val="BEBEBE">
                  <a:alpha val="69803"/>
                </a:srgbClr>
              </a:solidFill>
              <a:prstDash val="solid"/>
              <a:round/>
            </a:ln>
          </p:spPr>
          <p:txBody>
            <a:bodyPr/>
            <a:lstStyle/>
            <a:p/>
          </p:txBody>
        </p:sp>
        <p:sp>
          <p:nvSpPr>
            <p:cNvPr id="711" name="pl711"/>
            <p:cNvSpPr/>
            <p:nvPr/>
          </p:nvSpPr>
          <p:spPr>
            <a:xfrm>
              <a:off x="7527878" y="4558994"/>
              <a:ext cx="1472887" cy="28349"/>
            </a:xfrm>
            <a:custGeom>
              <a:avLst/>
              <a:pathLst>
                <a:path w="1472887" h="28349">
                  <a:moveTo>
                    <a:pt x="0" y="18899"/>
                  </a:moveTo>
                  <a:lnTo>
                    <a:pt x="210412" y="18899"/>
                  </a:lnTo>
                  <a:lnTo>
                    <a:pt x="420825" y="18899"/>
                  </a:lnTo>
                  <a:lnTo>
                    <a:pt x="631237" y="9449"/>
                  </a:lnTo>
                  <a:lnTo>
                    <a:pt x="841650" y="0"/>
                  </a:lnTo>
                  <a:lnTo>
                    <a:pt x="1052062" y="28349"/>
                  </a:lnTo>
                  <a:lnTo>
                    <a:pt x="1262475" y="18899"/>
                  </a:lnTo>
                  <a:lnTo>
                    <a:pt x="1472887" y="9449"/>
                  </a:lnTo>
                </a:path>
              </a:pathLst>
            </a:custGeom>
            <a:ln w="40651" cap="flat">
              <a:solidFill>
                <a:srgbClr val="BEBEBE">
                  <a:alpha val="69803"/>
                </a:srgbClr>
              </a:solidFill>
              <a:prstDash val="solid"/>
              <a:round/>
            </a:ln>
          </p:spPr>
          <p:txBody>
            <a:bodyPr/>
            <a:lstStyle/>
            <a:p/>
          </p:txBody>
        </p:sp>
        <p:sp>
          <p:nvSpPr>
            <p:cNvPr id="712" name="pl712"/>
            <p:cNvSpPr/>
            <p:nvPr/>
          </p:nvSpPr>
          <p:spPr>
            <a:xfrm>
              <a:off x="7527878" y="4558994"/>
              <a:ext cx="1472887" cy="28349"/>
            </a:xfrm>
            <a:custGeom>
              <a:avLst/>
              <a:pathLst>
                <a:path w="1472887" h="28349">
                  <a:moveTo>
                    <a:pt x="0" y="18899"/>
                  </a:moveTo>
                  <a:lnTo>
                    <a:pt x="210412" y="18899"/>
                  </a:lnTo>
                  <a:lnTo>
                    <a:pt x="420825" y="18899"/>
                  </a:lnTo>
                  <a:lnTo>
                    <a:pt x="631237" y="9449"/>
                  </a:lnTo>
                  <a:lnTo>
                    <a:pt x="841650" y="0"/>
                  </a:lnTo>
                  <a:lnTo>
                    <a:pt x="1052062" y="28349"/>
                  </a:lnTo>
                  <a:lnTo>
                    <a:pt x="1262475" y="18899"/>
                  </a:lnTo>
                  <a:lnTo>
                    <a:pt x="1472887" y="9449"/>
                  </a:lnTo>
                </a:path>
              </a:pathLst>
            </a:custGeom>
            <a:ln w="35231" cap="flat">
              <a:solidFill>
                <a:srgbClr val="BEBEBE">
                  <a:alpha val="69803"/>
                </a:srgbClr>
              </a:solidFill>
              <a:prstDash val="solid"/>
              <a:round/>
            </a:ln>
          </p:spPr>
          <p:txBody>
            <a:bodyPr/>
            <a:lstStyle/>
            <a:p/>
          </p:txBody>
        </p:sp>
        <p:sp>
          <p:nvSpPr>
            <p:cNvPr id="713" name="pl713"/>
            <p:cNvSpPr/>
            <p:nvPr/>
          </p:nvSpPr>
          <p:spPr>
            <a:xfrm>
              <a:off x="7527878" y="4436146"/>
              <a:ext cx="1472887" cy="37799"/>
            </a:xfrm>
            <a:custGeom>
              <a:avLst/>
              <a:pathLst>
                <a:path w="1472887" h="37799">
                  <a:moveTo>
                    <a:pt x="0" y="18899"/>
                  </a:moveTo>
                  <a:lnTo>
                    <a:pt x="210412" y="18899"/>
                  </a:lnTo>
                  <a:lnTo>
                    <a:pt x="420825" y="37799"/>
                  </a:lnTo>
                  <a:lnTo>
                    <a:pt x="631237" y="18899"/>
                  </a:lnTo>
                  <a:lnTo>
                    <a:pt x="841650" y="0"/>
                  </a:lnTo>
                  <a:lnTo>
                    <a:pt x="1052062" y="9449"/>
                  </a:lnTo>
                  <a:lnTo>
                    <a:pt x="1262475" y="18899"/>
                  </a:lnTo>
                  <a:lnTo>
                    <a:pt x="1472887" y="9449"/>
                  </a:lnTo>
                </a:path>
              </a:pathLst>
            </a:custGeom>
            <a:ln w="20325" cap="flat">
              <a:solidFill>
                <a:srgbClr val="6B6B6B">
                  <a:alpha val="100000"/>
                </a:srgbClr>
              </a:solidFill>
              <a:prstDash val="solid"/>
              <a:round/>
            </a:ln>
          </p:spPr>
          <p:txBody>
            <a:bodyPr/>
            <a:lstStyle/>
            <a:p/>
          </p:txBody>
        </p:sp>
        <p:sp>
          <p:nvSpPr>
            <p:cNvPr id="714" name="pl714"/>
            <p:cNvSpPr/>
            <p:nvPr/>
          </p:nvSpPr>
          <p:spPr>
            <a:xfrm>
              <a:off x="7527878" y="4558994"/>
              <a:ext cx="1472887" cy="28349"/>
            </a:xfrm>
            <a:custGeom>
              <a:avLst/>
              <a:pathLst>
                <a:path w="1472887" h="28349">
                  <a:moveTo>
                    <a:pt x="0" y="18899"/>
                  </a:moveTo>
                  <a:lnTo>
                    <a:pt x="210412" y="18899"/>
                  </a:lnTo>
                  <a:lnTo>
                    <a:pt x="420825" y="18899"/>
                  </a:lnTo>
                  <a:lnTo>
                    <a:pt x="631237" y="9449"/>
                  </a:lnTo>
                  <a:lnTo>
                    <a:pt x="841650" y="0"/>
                  </a:lnTo>
                  <a:lnTo>
                    <a:pt x="1052062" y="28349"/>
                  </a:lnTo>
                  <a:lnTo>
                    <a:pt x="1262475" y="18899"/>
                  </a:lnTo>
                  <a:lnTo>
                    <a:pt x="1472887" y="9449"/>
                  </a:lnTo>
                </a:path>
              </a:pathLst>
            </a:custGeom>
            <a:ln w="40651" cap="flat">
              <a:solidFill>
                <a:srgbClr val="000000">
                  <a:alpha val="100000"/>
                </a:srgbClr>
              </a:solidFill>
              <a:prstDash val="solid"/>
              <a:round/>
            </a:ln>
          </p:spPr>
          <p:txBody>
            <a:bodyPr/>
            <a:lstStyle/>
            <a:p/>
          </p:txBody>
        </p:sp>
        <p:sp>
          <p:nvSpPr>
            <p:cNvPr id="715" name="pl715"/>
            <p:cNvSpPr/>
            <p:nvPr/>
          </p:nvSpPr>
          <p:spPr>
            <a:xfrm>
              <a:off x="7527878" y="4558994"/>
              <a:ext cx="1472887" cy="28349"/>
            </a:xfrm>
            <a:custGeom>
              <a:avLst/>
              <a:pathLst>
                <a:path w="1472887" h="28349">
                  <a:moveTo>
                    <a:pt x="0" y="18899"/>
                  </a:moveTo>
                  <a:lnTo>
                    <a:pt x="210412" y="18899"/>
                  </a:lnTo>
                  <a:lnTo>
                    <a:pt x="420825" y="18899"/>
                  </a:lnTo>
                  <a:lnTo>
                    <a:pt x="631237" y="9449"/>
                  </a:lnTo>
                  <a:lnTo>
                    <a:pt x="841650" y="0"/>
                  </a:lnTo>
                  <a:lnTo>
                    <a:pt x="1052062" y="28349"/>
                  </a:lnTo>
                  <a:lnTo>
                    <a:pt x="1262475" y="18899"/>
                  </a:lnTo>
                  <a:lnTo>
                    <a:pt x="1472887" y="9449"/>
                  </a:lnTo>
                </a:path>
              </a:pathLst>
            </a:custGeom>
            <a:ln w="35231" cap="flat">
              <a:solidFill>
                <a:srgbClr val="F26A21">
                  <a:alpha val="100000"/>
                </a:srgbClr>
              </a:solidFill>
              <a:prstDash val="solid"/>
              <a:round/>
            </a:ln>
          </p:spPr>
          <p:txBody>
            <a:bodyPr/>
            <a:lstStyle/>
            <a:p/>
          </p:txBody>
        </p:sp>
        <p:sp>
          <p:nvSpPr>
            <p:cNvPr id="716" name="pl716"/>
            <p:cNvSpPr/>
            <p:nvPr/>
          </p:nvSpPr>
          <p:spPr>
            <a:xfrm>
              <a:off x="7454234" y="4577894"/>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717" name="tx717"/>
            <p:cNvSpPr/>
            <p:nvPr/>
          </p:nvSpPr>
          <p:spPr>
            <a:xfrm>
              <a:off x="7497749" y="441486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718" name="tx718"/>
            <p:cNvSpPr/>
            <p:nvPr/>
          </p:nvSpPr>
          <p:spPr>
            <a:xfrm>
              <a:off x="7708161" y="441486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719" name="tx719"/>
            <p:cNvSpPr/>
            <p:nvPr/>
          </p:nvSpPr>
          <p:spPr>
            <a:xfrm>
              <a:off x="7918574" y="441486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720" name="tx720"/>
            <p:cNvSpPr/>
            <p:nvPr/>
          </p:nvSpPr>
          <p:spPr>
            <a:xfrm>
              <a:off x="8128986" y="440541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721" name="tx721"/>
            <p:cNvSpPr/>
            <p:nvPr/>
          </p:nvSpPr>
          <p:spPr>
            <a:xfrm>
              <a:off x="8339399" y="439596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722" name="tx722"/>
            <p:cNvSpPr/>
            <p:nvPr/>
          </p:nvSpPr>
          <p:spPr>
            <a:xfrm>
              <a:off x="8531752" y="442431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723" name="tx723"/>
            <p:cNvSpPr/>
            <p:nvPr/>
          </p:nvSpPr>
          <p:spPr>
            <a:xfrm>
              <a:off x="8760224" y="441486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724" name="tx724"/>
            <p:cNvSpPr/>
            <p:nvPr/>
          </p:nvSpPr>
          <p:spPr>
            <a:xfrm>
              <a:off x="8970637" y="440541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725" name="tx725"/>
            <p:cNvSpPr/>
            <p:nvPr/>
          </p:nvSpPr>
          <p:spPr>
            <a:xfrm>
              <a:off x="1343639" y="4900594"/>
              <a:ext cx="32324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Sudan</a:t>
              </a:r>
            </a:p>
          </p:txBody>
        </p:sp>
        <p:sp>
          <p:nvSpPr>
            <p:cNvPr id="726" name="tx726"/>
            <p:cNvSpPr/>
            <p:nvPr/>
          </p:nvSpPr>
          <p:spPr>
            <a:xfrm>
              <a:off x="3067740" y="4900594"/>
              <a:ext cx="25456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Syria</a:t>
              </a:r>
            </a:p>
          </p:txBody>
        </p:sp>
        <p:sp>
          <p:nvSpPr>
            <p:cNvPr id="727" name="tx727"/>
            <p:cNvSpPr/>
            <p:nvPr/>
          </p:nvSpPr>
          <p:spPr>
            <a:xfrm>
              <a:off x="4692264" y="4900594"/>
              <a:ext cx="38505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Ukraine</a:t>
              </a:r>
            </a:p>
          </p:txBody>
        </p:sp>
        <p:sp>
          <p:nvSpPr>
            <p:cNvPr id="728" name="tx728"/>
            <p:cNvSpPr/>
            <p:nvPr/>
          </p:nvSpPr>
          <p:spPr>
            <a:xfrm>
              <a:off x="6402603" y="4900594"/>
              <a:ext cx="34390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Yemen</a:t>
              </a:r>
            </a:p>
          </p:txBody>
        </p:sp>
        <p:sp>
          <p:nvSpPr>
            <p:cNvPr id="729" name="tx729"/>
            <p:cNvSpPr/>
            <p:nvPr/>
          </p:nvSpPr>
          <p:spPr>
            <a:xfrm>
              <a:off x="1328277" y="3857329"/>
              <a:ext cx="35396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Nigeria</a:t>
              </a:r>
            </a:p>
          </p:txBody>
        </p:sp>
        <p:sp>
          <p:nvSpPr>
            <p:cNvPr id="730" name="tx730"/>
            <p:cNvSpPr/>
            <p:nvPr/>
          </p:nvSpPr>
          <p:spPr>
            <a:xfrm>
              <a:off x="2710347" y="3857329"/>
              <a:ext cx="96935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Papua New Guinea</a:t>
              </a:r>
            </a:p>
          </p:txBody>
        </p:sp>
        <p:sp>
          <p:nvSpPr>
            <p:cNvPr id="731" name="tx731"/>
            <p:cNvSpPr/>
            <p:nvPr/>
          </p:nvSpPr>
          <p:spPr>
            <a:xfrm>
              <a:off x="4682937" y="3857329"/>
              <a:ext cx="40370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Somalia</a:t>
              </a:r>
            </a:p>
          </p:txBody>
        </p:sp>
        <p:sp>
          <p:nvSpPr>
            <p:cNvPr id="732" name="tx732"/>
            <p:cNvSpPr/>
            <p:nvPr/>
          </p:nvSpPr>
          <p:spPr>
            <a:xfrm>
              <a:off x="6251316" y="3857329"/>
              <a:ext cx="64648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South Sudan</a:t>
              </a:r>
            </a:p>
          </p:txBody>
        </p:sp>
        <p:sp>
          <p:nvSpPr>
            <p:cNvPr id="733" name="tx733"/>
            <p:cNvSpPr/>
            <p:nvPr/>
          </p:nvSpPr>
          <p:spPr>
            <a:xfrm>
              <a:off x="7826187" y="3857329"/>
              <a:ext cx="87626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State of Palestine</a:t>
              </a:r>
            </a:p>
          </p:txBody>
        </p:sp>
        <p:sp>
          <p:nvSpPr>
            <p:cNvPr id="734" name="tx734"/>
            <p:cNvSpPr/>
            <p:nvPr/>
          </p:nvSpPr>
          <p:spPr>
            <a:xfrm>
              <a:off x="1371665" y="2814063"/>
              <a:ext cx="26718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Libya</a:t>
              </a:r>
            </a:p>
          </p:txBody>
        </p:sp>
        <p:sp>
          <p:nvSpPr>
            <p:cNvPr id="735" name="tx735"/>
            <p:cNvSpPr/>
            <p:nvPr/>
          </p:nvSpPr>
          <p:spPr>
            <a:xfrm>
              <a:off x="3092612" y="2814063"/>
              <a:ext cx="20482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Mali</a:t>
              </a:r>
            </a:p>
          </p:txBody>
        </p:sp>
        <p:sp>
          <p:nvSpPr>
            <p:cNvPr id="736" name="tx736"/>
            <p:cNvSpPr/>
            <p:nvPr/>
          </p:nvSpPr>
          <p:spPr>
            <a:xfrm>
              <a:off x="4564842" y="2814063"/>
              <a:ext cx="63989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Mozambique</a:t>
              </a:r>
            </a:p>
          </p:txBody>
        </p:sp>
        <p:sp>
          <p:nvSpPr>
            <p:cNvPr id="737" name="tx737"/>
            <p:cNvSpPr/>
            <p:nvPr/>
          </p:nvSpPr>
          <p:spPr>
            <a:xfrm>
              <a:off x="6341659" y="2814063"/>
              <a:ext cx="46579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Myanmar</a:t>
              </a:r>
            </a:p>
          </p:txBody>
        </p:sp>
        <p:sp>
          <p:nvSpPr>
            <p:cNvPr id="738" name="tx738"/>
            <p:cNvSpPr/>
            <p:nvPr/>
          </p:nvSpPr>
          <p:spPr>
            <a:xfrm>
              <a:off x="8130820" y="2814063"/>
              <a:ext cx="26700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Niger</a:t>
              </a:r>
            </a:p>
          </p:txBody>
        </p:sp>
        <p:sp>
          <p:nvSpPr>
            <p:cNvPr id="739" name="tx739"/>
            <p:cNvSpPr/>
            <p:nvPr/>
          </p:nvSpPr>
          <p:spPr>
            <a:xfrm>
              <a:off x="1303314" y="1770798"/>
              <a:ext cx="40389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Ethiopia</a:t>
              </a:r>
            </a:p>
          </p:txBody>
        </p:sp>
        <p:sp>
          <p:nvSpPr>
            <p:cNvPr id="740" name="tx740"/>
            <p:cNvSpPr/>
            <p:nvPr/>
          </p:nvSpPr>
          <p:spPr>
            <a:xfrm>
              <a:off x="3083285" y="1770798"/>
              <a:ext cx="2234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Haiti</a:t>
              </a:r>
            </a:p>
          </p:txBody>
        </p:sp>
        <p:sp>
          <p:nvSpPr>
            <p:cNvPr id="741" name="tx741"/>
            <p:cNvSpPr/>
            <p:nvPr/>
          </p:nvSpPr>
          <p:spPr>
            <a:xfrm>
              <a:off x="4788459" y="1770798"/>
              <a:ext cx="19266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Iran</a:t>
              </a:r>
            </a:p>
          </p:txBody>
        </p:sp>
        <p:sp>
          <p:nvSpPr>
            <p:cNvPr id="742" name="tx742"/>
            <p:cNvSpPr/>
            <p:nvPr/>
          </p:nvSpPr>
          <p:spPr>
            <a:xfrm>
              <a:off x="6478224" y="1770798"/>
              <a:ext cx="19266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Iraq</a:t>
              </a:r>
            </a:p>
          </p:txBody>
        </p:sp>
        <p:sp>
          <p:nvSpPr>
            <p:cNvPr id="743" name="tx743"/>
            <p:cNvSpPr/>
            <p:nvPr/>
          </p:nvSpPr>
          <p:spPr>
            <a:xfrm>
              <a:off x="8046695" y="1770798"/>
              <a:ext cx="43525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Lebanon</a:t>
              </a:r>
            </a:p>
          </p:txBody>
        </p:sp>
        <p:sp>
          <p:nvSpPr>
            <p:cNvPr id="744" name="tx744"/>
            <p:cNvSpPr/>
            <p:nvPr/>
          </p:nvSpPr>
          <p:spPr>
            <a:xfrm>
              <a:off x="1210045" y="727533"/>
              <a:ext cx="59042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Afghanistan</a:t>
              </a:r>
            </a:p>
          </p:txBody>
        </p:sp>
        <p:sp>
          <p:nvSpPr>
            <p:cNvPr id="745" name="tx745"/>
            <p:cNvSpPr/>
            <p:nvPr/>
          </p:nvSpPr>
          <p:spPr>
            <a:xfrm>
              <a:off x="2865795" y="727533"/>
              <a:ext cx="65845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Burkina Faso</a:t>
              </a:r>
            </a:p>
          </p:txBody>
        </p:sp>
        <p:sp>
          <p:nvSpPr>
            <p:cNvPr id="746" name="tx746"/>
            <p:cNvSpPr/>
            <p:nvPr/>
          </p:nvSpPr>
          <p:spPr>
            <a:xfrm>
              <a:off x="4623867" y="727533"/>
              <a:ext cx="52184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Cameroon</a:t>
              </a:r>
            </a:p>
          </p:txBody>
        </p:sp>
        <p:sp>
          <p:nvSpPr>
            <p:cNvPr id="747" name="tx747"/>
            <p:cNvSpPr/>
            <p:nvPr/>
          </p:nvSpPr>
          <p:spPr>
            <a:xfrm>
              <a:off x="6456644" y="727533"/>
              <a:ext cx="23582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CAR</a:t>
              </a:r>
            </a:p>
          </p:txBody>
        </p:sp>
        <p:sp>
          <p:nvSpPr>
            <p:cNvPr id="748" name="tx748"/>
            <p:cNvSpPr/>
            <p:nvPr/>
          </p:nvSpPr>
          <p:spPr>
            <a:xfrm>
              <a:off x="8099639" y="727533"/>
              <a:ext cx="32936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Congo</a:t>
              </a:r>
            </a:p>
          </p:txBody>
        </p:sp>
        <p:sp>
          <p:nvSpPr>
            <p:cNvPr id="749" name="pl749"/>
            <p:cNvSpPr/>
            <p:nvPr/>
          </p:nvSpPr>
          <p:spPr>
            <a:xfrm>
              <a:off x="76881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50" name="pl750"/>
            <p:cNvSpPr/>
            <p:nvPr/>
          </p:nvSpPr>
          <p:spPr>
            <a:xfrm>
              <a:off x="97922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51" name="pl751"/>
            <p:cNvSpPr/>
            <p:nvPr/>
          </p:nvSpPr>
          <p:spPr>
            <a:xfrm>
              <a:off x="1189640"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52" name="pl752"/>
            <p:cNvSpPr/>
            <p:nvPr/>
          </p:nvSpPr>
          <p:spPr>
            <a:xfrm>
              <a:off x="140005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53" name="pl753"/>
            <p:cNvSpPr/>
            <p:nvPr/>
          </p:nvSpPr>
          <p:spPr>
            <a:xfrm>
              <a:off x="161046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54" name="pl754"/>
            <p:cNvSpPr/>
            <p:nvPr/>
          </p:nvSpPr>
          <p:spPr>
            <a:xfrm>
              <a:off x="182087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55" name="pl755"/>
            <p:cNvSpPr/>
            <p:nvPr/>
          </p:nvSpPr>
          <p:spPr>
            <a:xfrm>
              <a:off x="2031290"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56" name="pl756"/>
            <p:cNvSpPr/>
            <p:nvPr/>
          </p:nvSpPr>
          <p:spPr>
            <a:xfrm>
              <a:off x="224170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57" name="tx757"/>
            <p:cNvSpPr/>
            <p:nvPr/>
          </p:nvSpPr>
          <p:spPr>
            <a:xfrm rot="-5400000">
              <a:off x="644457"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758" name="tx758"/>
            <p:cNvSpPr/>
            <p:nvPr/>
          </p:nvSpPr>
          <p:spPr>
            <a:xfrm rot="-5400000">
              <a:off x="854869"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759" name="tx759"/>
            <p:cNvSpPr/>
            <p:nvPr/>
          </p:nvSpPr>
          <p:spPr>
            <a:xfrm rot="-5400000">
              <a:off x="106528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760" name="tx760"/>
            <p:cNvSpPr/>
            <p:nvPr/>
          </p:nvSpPr>
          <p:spPr>
            <a:xfrm rot="-5400000">
              <a:off x="127569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761" name="tx761"/>
            <p:cNvSpPr/>
            <p:nvPr/>
          </p:nvSpPr>
          <p:spPr>
            <a:xfrm rot="-5400000">
              <a:off x="1486107"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762" name="tx762"/>
            <p:cNvSpPr/>
            <p:nvPr/>
          </p:nvSpPr>
          <p:spPr>
            <a:xfrm rot="-5400000">
              <a:off x="1696519"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763" name="tx763"/>
            <p:cNvSpPr/>
            <p:nvPr/>
          </p:nvSpPr>
          <p:spPr>
            <a:xfrm rot="-5400000">
              <a:off x="190693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764" name="tx764"/>
            <p:cNvSpPr/>
            <p:nvPr/>
          </p:nvSpPr>
          <p:spPr>
            <a:xfrm rot="-5400000">
              <a:off x="2117345"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765" name="pl765"/>
            <p:cNvSpPr/>
            <p:nvPr/>
          </p:nvSpPr>
          <p:spPr>
            <a:xfrm>
              <a:off x="2458581"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66" name="pl766"/>
            <p:cNvSpPr/>
            <p:nvPr/>
          </p:nvSpPr>
          <p:spPr>
            <a:xfrm>
              <a:off x="266899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67" name="pl767"/>
            <p:cNvSpPr/>
            <p:nvPr/>
          </p:nvSpPr>
          <p:spPr>
            <a:xfrm>
              <a:off x="2879406"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68" name="pl768"/>
            <p:cNvSpPr/>
            <p:nvPr/>
          </p:nvSpPr>
          <p:spPr>
            <a:xfrm>
              <a:off x="308981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69" name="pl769"/>
            <p:cNvSpPr/>
            <p:nvPr/>
          </p:nvSpPr>
          <p:spPr>
            <a:xfrm>
              <a:off x="3300231"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70" name="pl770"/>
            <p:cNvSpPr/>
            <p:nvPr/>
          </p:nvSpPr>
          <p:spPr>
            <a:xfrm>
              <a:off x="3510644"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71" name="pl771"/>
            <p:cNvSpPr/>
            <p:nvPr/>
          </p:nvSpPr>
          <p:spPr>
            <a:xfrm>
              <a:off x="3721056"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72" name="pl772"/>
            <p:cNvSpPr/>
            <p:nvPr/>
          </p:nvSpPr>
          <p:spPr>
            <a:xfrm>
              <a:off x="3931469"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73" name="tx773"/>
            <p:cNvSpPr/>
            <p:nvPr/>
          </p:nvSpPr>
          <p:spPr>
            <a:xfrm rot="-5400000">
              <a:off x="233422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774" name="tx774"/>
            <p:cNvSpPr/>
            <p:nvPr/>
          </p:nvSpPr>
          <p:spPr>
            <a:xfrm rot="-5400000">
              <a:off x="2544635"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775" name="tx775"/>
            <p:cNvSpPr/>
            <p:nvPr/>
          </p:nvSpPr>
          <p:spPr>
            <a:xfrm rot="-5400000">
              <a:off x="275504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776" name="tx776"/>
            <p:cNvSpPr/>
            <p:nvPr/>
          </p:nvSpPr>
          <p:spPr>
            <a:xfrm rot="-5400000">
              <a:off x="296546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777" name="tx777"/>
            <p:cNvSpPr/>
            <p:nvPr/>
          </p:nvSpPr>
          <p:spPr>
            <a:xfrm rot="-5400000">
              <a:off x="3175873"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778" name="tx778"/>
            <p:cNvSpPr/>
            <p:nvPr/>
          </p:nvSpPr>
          <p:spPr>
            <a:xfrm rot="-5400000">
              <a:off x="3386285"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779" name="tx779"/>
            <p:cNvSpPr/>
            <p:nvPr/>
          </p:nvSpPr>
          <p:spPr>
            <a:xfrm rot="-5400000">
              <a:off x="359669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780" name="tx780"/>
            <p:cNvSpPr/>
            <p:nvPr/>
          </p:nvSpPr>
          <p:spPr>
            <a:xfrm rot="-5400000">
              <a:off x="380711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781" name="pl781"/>
            <p:cNvSpPr/>
            <p:nvPr/>
          </p:nvSpPr>
          <p:spPr>
            <a:xfrm>
              <a:off x="414834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82" name="pl782"/>
            <p:cNvSpPr/>
            <p:nvPr/>
          </p:nvSpPr>
          <p:spPr>
            <a:xfrm>
              <a:off x="4358759"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83" name="pl783"/>
            <p:cNvSpPr/>
            <p:nvPr/>
          </p:nvSpPr>
          <p:spPr>
            <a:xfrm>
              <a:off x="456917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84" name="pl784"/>
            <p:cNvSpPr/>
            <p:nvPr/>
          </p:nvSpPr>
          <p:spPr>
            <a:xfrm>
              <a:off x="4779584"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85" name="pl785"/>
            <p:cNvSpPr/>
            <p:nvPr/>
          </p:nvSpPr>
          <p:spPr>
            <a:xfrm>
              <a:off x="498999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86" name="pl786"/>
            <p:cNvSpPr/>
            <p:nvPr/>
          </p:nvSpPr>
          <p:spPr>
            <a:xfrm>
              <a:off x="5200409"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87" name="pl787"/>
            <p:cNvSpPr/>
            <p:nvPr/>
          </p:nvSpPr>
          <p:spPr>
            <a:xfrm>
              <a:off x="541082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88" name="pl788"/>
            <p:cNvSpPr/>
            <p:nvPr/>
          </p:nvSpPr>
          <p:spPr>
            <a:xfrm>
              <a:off x="562123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89" name="tx789"/>
            <p:cNvSpPr/>
            <p:nvPr/>
          </p:nvSpPr>
          <p:spPr>
            <a:xfrm rot="-5400000">
              <a:off x="402398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790" name="tx790"/>
            <p:cNvSpPr/>
            <p:nvPr/>
          </p:nvSpPr>
          <p:spPr>
            <a:xfrm rot="-5400000">
              <a:off x="4234401"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791" name="tx791"/>
            <p:cNvSpPr/>
            <p:nvPr/>
          </p:nvSpPr>
          <p:spPr>
            <a:xfrm rot="-5400000">
              <a:off x="4444813"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792" name="tx792"/>
            <p:cNvSpPr/>
            <p:nvPr/>
          </p:nvSpPr>
          <p:spPr>
            <a:xfrm rot="-5400000">
              <a:off x="465522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793" name="tx793"/>
            <p:cNvSpPr/>
            <p:nvPr/>
          </p:nvSpPr>
          <p:spPr>
            <a:xfrm rot="-5400000">
              <a:off x="486563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794" name="tx794"/>
            <p:cNvSpPr/>
            <p:nvPr/>
          </p:nvSpPr>
          <p:spPr>
            <a:xfrm rot="-5400000">
              <a:off x="5076051"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795" name="tx795"/>
            <p:cNvSpPr/>
            <p:nvPr/>
          </p:nvSpPr>
          <p:spPr>
            <a:xfrm rot="-5400000">
              <a:off x="528646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796" name="tx796"/>
            <p:cNvSpPr/>
            <p:nvPr/>
          </p:nvSpPr>
          <p:spPr>
            <a:xfrm rot="-5400000">
              <a:off x="549687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797" name="pl797"/>
            <p:cNvSpPr/>
            <p:nvPr/>
          </p:nvSpPr>
          <p:spPr>
            <a:xfrm>
              <a:off x="583811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98" name="pl798"/>
            <p:cNvSpPr/>
            <p:nvPr/>
          </p:nvSpPr>
          <p:spPr>
            <a:xfrm>
              <a:off x="604852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99" name="pl799"/>
            <p:cNvSpPr/>
            <p:nvPr/>
          </p:nvSpPr>
          <p:spPr>
            <a:xfrm>
              <a:off x="625893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800" name="pl800"/>
            <p:cNvSpPr/>
            <p:nvPr/>
          </p:nvSpPr>
          <p:spPr>
            <a:xfrm>
              <a:off x="6469350"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801" name="pl801"/>
            <p:cNvSpPr/>
            <p:nvPr/>
          </p:nvSpPr>
          <p:spPr>
            <a:xfrm>
              <a:off x="667976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802" name="pl802"/>
            <p:cNvSpPr/>
            <p:nvPr/>
          </p:nvSpPr>
          <p:spPr>
            <a:xfrm>
              <a:off x="689017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803" name="pl803"/>
            <p:cNvSpPr/>
            <p:nvPr/>
          </p:nvSpPr>
          <p:spPr>
            <a:xfrm>
              <a:off x="710058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804" name="pl804"/>
            <p:cNvSpPr/>
            <p:nvPr/>
          </p:nvSpPr>
          <p:spPr>
            <a:xfrm>
              <a:off x="7311000"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805" name="tx805"/>
            <p:cNvSpPr/>
            <p:nvPr/>
          </p:nvSpPr>
          <p:spPr>
            <a:xfrm rot="-5400000">
              <a:off x="571375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806" name="tx806"/>
            <p:cNvSpPr/>
            <p:nvPr/>
          </p:nvSpPr>
          <p:spPr>
            <a:xfrm rot="-5400000">
              <a:off x="5924167"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807" name="tx807"/>
            <p:cNvSpPr/>
            <p:nvPr/>
          </p:nvSpPr>
          <p:spPr>
            <a:xfrm rot="-5400000">
              <a:off x="6134579"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808" name="tx808"/>
            <p:cNvSpPr/>
            <p:nvPr/>
          </p:nvSpPr>
          <p:spPr>
            <a:xfrm rot="-5400000">
              <a:off x="634499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809" name="tx809"/>
            <p:cNvSpPr/>
            <p:nvPr/>
          </p:nvSpPr>
          <p:spPr>
            <a:xfrm rot="-5400000">
              <a:off x="655540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810" name="tx810"/>
            <p:cNvSpPr/>
            <p:nvPr/>
          </p:nvSpPr>
          <p:spPr>
            <a:xfrm rot="-5400000">
              <a:off x="6765817"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811" name="tx811"/>
            <p:cNvSpPr/>
            <p:nvPr/>
          </p:nvSpPr>
          <p:spPr>
            <a:xfrm rot="-5400000">
              <a:off x="6976229"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812" name="tx812"/>
            <p:cNvSpPr/>
            <p:nvPr/>
          </p:nvSpPr>
          <p:spPr>
            <a:xfrm rot="-5400000">
              <a:off x="718664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813" name="pl813"/>
            <p:cNvSpPr/>
            <p:nvPr/>
          </p:nvSpPr>
          <p:spPr>
            <a:xfrm>
              <a:off x="7527878"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814" name="pl814"/>
            <p:cNvSpPr/>
            <p:nvPr/>
          </p:nvSpPr>
          <p:spPr>
            <a:xfrm>
              <a:off x="7738291"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815" name="pl815"/>
            <p:cNvSpPr/>
            <p:nvPr/>
          </p:nvSpPr>
          <p:spPr>
            <a:xfrm>
              <a:off x="7948703"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816" name="pl816"/>
            <p:cNvSpPr/>
            <p:nvPr/>
          </p:nvSpPr>
          <p:spPr>
            <a:xfrm>
              <a:off x="8159116"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817" name="pl817"/>
            <p:cNvSpPr/>
            <p:nvPr/>
          </p:nvSpPr>
          <p:spPr>
            <a:xfrm>
              <a:off x="8369528"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818" name="pl818"/>
            <p:cNvSpPr/>
            <p:nvPr/>
          </p:nvSpPr>
          <p:spPr>
            <a:xfrm>
              <a:off x="8579941"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819" name="pl819"/>
            <p:cNvSpPr/>
            <p:nvPr/>
          </p:nvSpPr>
          <p:spPr>
            <a:xfrm>
              <a:off x="8790353"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820" name="pl820"/>
            <p:cNvSpPr/>
            <p:nvPr/>
          </p:nvSpPr>
          <p:spPr>
            <a:xfrm>
              <a:off x="9000766"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821" name="tx821"/>
            <p:cNvSpPr/>
            <p:nvPr/>
          </p:nvSpPr>
          <p:spPr>
            <a:xfrm rot="-5400000">
              <a:off x="7403520"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822" name="tx822"/>
            <p:cNvSpPr/>
            <p:nvPr/>
          </p:nvSpPr>
          <p:spPr>
            <a:xfrm rot="-5400000">
              <a:off x="7613932"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823" name="tx823"/>
            <p:cNvSpPr/>
            <p:nvPr/>
          </p:nvSpPr>
          <p:spPr>
            <a:xfrm rot="-5400000">
              <a:off x="7824345"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824" name="tx824"/>
            <p:cNvSpPr/>
            <p:nvPr/>
          </p:nvSpPr>
          <p:spPr>
            <a:xfrm rot="-5400000">
              <a:off x="8034757"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825" name="tx825"/>
            <p:cNvSpPr/>
            <p:nvPr/>
          </p:nvSpPr>
          <p:spPr>
            <a:xfrm rot="-5400000">
              <a:off x="8245170"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826" name="tx826"/>
            <p:cNvSpPr/>
            <p:nvPr/>
          </p:nvSpPr>
          <p:spPr>
            <a:xfrm rot="-5400000">
              <a:off x="8455583"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827" name="tx827"/>
            <p:cNvSpPr/>
            <p:nvPr/>
          </p:nvSpPr>
          <p:spPr>
            <a:xfrm rot="-5400000">
              <a:off x="8665995"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828" name="tx828"/>
            <p:cNvSpPr/>
            <p:nvPr/>
          </p:nvSpPr>
          <p:spPr>
            <a:xfrm rot="-5400000">
              <a:off x="8876408"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829" name="tx829"/>
            <p:cNvSpPr/>
            <p:nvPr/>
          </p:nvSpPr>
          <p:spPr>
            <a:xfrm>
              <a:off x="570361" y="140809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830" name="tx830"/>
            <p:cNvSpPr/>
            <p:nvPr/>
          </p:nvSpPr>
          <p:spPr>
            <a:xfrm>
              <a:off x="508182" y="1171846"/>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831" name="tx831"/>
            <p:cNvSpPr/>
            <p:nvPr/>
          </p:nvSpPr>
          <p:spPr>
            <a:xfrm>
              <a:off x="508182" y="935600"/>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832" name="pl832"/>
            <p:cNvSpPr/>
            <p:nvPr/>
          </p:nvSpPr>
          <p:spPr>
            <a:xfrm>
              <a:off x="660376" y="1448098"/>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833" name="pl833"/>
            <p:cNvSpPr/>
            <p:nvPr/>
          </p:nvSpPr>
          <p:spPr>
            <a:xfrm>
              <a:off x="660376" y="1211851"/>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834" name="pl834"/>
            <p:cNvSpPr/>
            <p:nvPr/>
          </p:nvSpPr>
          <p:spPr>
            <a:xfrm>
              <a:off x="660376" y="975605"/>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835" name="tx835"/>
            <p:cNvSpPr/>
            <p:nvPr/>
          </p:nvSpPr>
          <p:spPr>
            <a:xfrm>
              <a:off x="570361" y="2451358"/>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836" name="tx836"/>
            <p:cNvSpPr/>
            <p:nvPr/>
          </p:nvSpPr>
          <p:spPr>
            <a:xfrm>
              <a:off x="508182" y="2215112"/>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837" name="tx837"/>
            <p:cNvSpPr/>
            <p:nvPr/>
          </p:nvSpPr>
          <p:spPr>
            <a:xfrm>
              <a:off x="508182" y="197886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838" name="pl838"/>
            <p:cNvSpPr/>
            <p:nvPr/>
          </p:nvSpPr>
          <p:spPr>
            <a:xfrm>
              <a:off x="660376" y="2491363"/>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839" name="pl839"/>
            <p:cNvSpPr/>
            <p:nvPr/>
          </p:nvSpPr>
          <p:spPr>
            <a:xfrm>
              <a:off x="660376" y="2255117"/>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840" name="pl840"/>
            <p:cNvSpPr/>
            <p:nvPr/>
          </p:nvSpPr>
          <p:spPr>
            <a:xfrm>
              <a:off x="660376" y="201887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841" name="tx841"/>
            <p:cNvSpPr/>
            <p:nvPr/>
          </p:nvSpPr>
          <p:spPr>
            <a:xfrm>
              <a:off x="570361" y="3494624"/>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842" name="tx842"/>
            <p:cNvSpPr/>
            <p:nvPr/>
          </p:nvSpPr>
          <p:spPr>
            <a:xfrm>
              <a:off x="508182" y="3258377"/>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843" name="tx843"/>
            <p:cNvSpPr/>
            <p:nvPr/>
          </p:nvSpPr>
          <p:spPr>
            <a:xfrm>
              <a:off x="508182" y="302213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844" name="pl844"/>
            <p:cNvSpPr/>
            <p:nvPr/>
          </p:nvSpPr>
          <p:spPr>
            <a:xfrm>
              <a:off x="660376" y="3534629"/>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845" name="pl845"/>
            <p:cNvSpPr/>
            <p:nvPr/>
          </p:nvSpPr>
          <p:spPr>
            <a:xfrm>
              <a:off x="660376" y="3298382"/>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846" name="pl846"/>
            <p:cNvSpPr/>
            <p:nvPr/>
          </p:nvSpPr>
          <p:spPr>
            <a:xfrm>
              <a:off x="660376" y="3062136"/>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847" name="tx847"/>
            <p:cNvSpPr/>
            <p:nvPr/>
          </p:nvSpPr>
          <p:spPr>
            <a:xfrm>
              <a:off x="570361" y="4537889"/>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848" name="tx848"/>
            <p:cNvSpPr/>
            <p:nvPr/>
          </p:nvSpPr>
          <p:spPr>
            <a:xfrm>
              <a:off x="508182" y="430164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849" name="tx849"/>
            <p:cNvSpPr/>
            <p:nvPr/>
          </p:nvSpPr>
          <p:spPr>
            <a:xfrm>
              <a:off x="508182" y="4065396"/>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850" name="pl850"/>
            <p:cNvSpPr/>
            <p:nvPr/>
          </p:nvSpPr>
          <p:spPr>
            <a:xfrm>
              <a:off x="660376" y="4577894"/>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851" name="pl851"/>
            <p:cNvSpPr/>
            <p:nvPr/>
          </p:nvSpPr>
          <p:spPr>
            <a:xfrm>
              <a:off x="660376" y="4341648"/>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852" name="pl852"/>
            <p:cNvSpPr/>
            <p:nvPr/>
          </p:nvSpPr>
          <p:spPr>
            <a:xfrm>
              <a:off x="660376" y="4105401"/>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853" name="tx853"/>
            <p:cNvSpPr/>
            <p:nvPr/>
          </p:nvSpPr>
          <p:spPr>
            <a:xfrm>
              <a:off x="570361" y="5581154"/>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854" name="tx854"/>
            <p:cNvSpPr/>
            <p:nvPr/>
          </p:nvSpPr>
          <p:spPr>
            <a:xfrm>
              <a:off x="508182" y="534490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855" name="tx855"/>
            <p:cNvSpPr/>
            <p:nvPr/>
          </p:nvSpPr>
          <p:spPr>
            <a:xfrm>
              <a:off x="508182" y="510866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856" name="pl856"/>
            <p:cNvSpPr/>
            <p:nvPr/>
          </p:nvSpPr>
          <p:spPr>
            <a:xfrm>
              <a:off x="660376" y="5621159"/>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857" name="pl857"/>
            <p:cNvSpPr/>
            <p:nvPr/>
          </p:nvSpPr>
          <p:spPr>
            <a:xfrm>
              <a:off x="660376" y="5384913"/>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858" name="pl858"/>
            <p:cNvSpPr/>
            <p:nvPr/>
          </p:nvSpPr>
          <p:spPr>
            <a:xfrm>
              <a:off x="660376" y="5148666"/>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859" name="tx859"/>
            <p:cNvSpPr/>
            <p:nvPr/>
          </p:nvSpPr>
          <p:spPr>
            <a:xfrm rot="-5400000">
              <a:off x="-6031" y="3290889"/>
              <a:ext cx="79991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Drop-out (%)</a:t>
              </a:r>
            </a:p>
          </p:txBody>
        </p:sp>
        <p:sp>
          <p:nvSpPr>
            <p:cNvPr id="860" name="tx860"/>
            <p:cNvSpPr/>
            <p:nvPr/>
          </p:nvSpPr>
          <p:spPr>
            <a:xfrm>
              <a:off x="695171" y="435349"/>
              <a:ext cx="6170188"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Drop-out between DTP1 and MCV1 (%), by country, WB FCV countries, 2018-2025</a:t>
              </a:r>
            </a:p>
          </p:txBody>
        </p:sp>
        <p:sp>
          <p:nvSpPr>
            <p:cNvPr id="861" name="tx861"/>
            <p:cNvSpPr/>
            <p:nvPr/>
          </p:nvSpPr>
          <p:spPr>
            <a:xfrm>
              <a:off x="4912427" y="63520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862" name="tx862"/>
            <p:cNvSpPr/>
            <p:nvPr/>
          </p:nvSpPr>
          <p:spPr>
            <a:xfrm>
              <a:off x="6147873" y="6472760"/>
              <a:ext cx="292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Dark grey line displays regional dropout for reference</a:t>
              </a:r>
            </a:p>
          </p:txBody>
        </p:sp>
        <p:sp>
          <p:nvSpPr>
            <p:cNvPr id="863" name="tx863"/>
            <p:cNvSpPr/>
            <p:nvPr/>
          </p:nvSpPr>
          <p:spPr>
            <a:xfrm>
              <a:off x="5796652" y="6593460"/>
              <a:ext cx="32777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Drop-out classification: &lt;5% = low, 5-10% = medium, &gt;10% = high</a:t>
              </a:r>
            </a:p>
          </p:txBody>
        </p:sp>
      </p:grpSp>
      <p:sp>
        <p:nvSpPr>
          <p:cNvPr id="86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trends in drop-out rates between DTP1 and MCV1 by country.
In 2025, Mozambique had the highest drop-out with 28% of children who received DTP1 not receiving MCV1.
Iran had the lowest DTP-MCV drop-out (0%).
12 countries had DTP-MCV drop-out of more than 10%.#n
There were 1 countries with negative DTP-MCV dropout (ie. more children received MCV1 than DTP1).</a:t>
            </a: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65" y="2215603"/>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5" name="pl5"/>
            <p:cNvSpPr/>
            <p:nvPr/>
          </p:nvSpPr>
          <p:spPr>
            <a:xfrm>
              <a:off x="761465" y="196145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6" name="pl6"/>
            <p:cNvSpPr/>
            <p:nvPr/>
          </p:nvSpPr>
          <p:spPr>
            <a:xfrm>
              <a:off x="761465" y="170730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7" name="pl7"/>
            <p:cNvSpPr/>
            <p:nvPr/>
          </p:nvSpPr>
          <p:spPr>
            <a:xfrm>
              <a:off x="761465" y="145315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8" name="pl8"/>
            <p:cNvSpPr/>
            <p:nvPr/>
          </p:nvSpPr>
          <p:spPr>
            <a:xfrm>
              <a:off x="761465" y="1199005"/>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9" name="pl9"/>
            <p:cNvSpPr/>
            <p:nvPr/>
          </p:nvSpPr>
          <p:spPr>
            <a:xfrm>
              <a:off x="761465" y="944855"/>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0" name="pl10"/>
            <p:cNvSpPr/>
            <p:nvPr/>
          </p:nvSpPr>
          <p:spPr>
            <a:xfrm>
              <a:off x="761465" y="2342678"/>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1" name="pl11"/>
            <p:cNvSpPr/>
            <p:nvPr/>
          </p:nvSpPr>
          <p:spPr>
            <a:xfrm>
              <a:off x="761465" y="2088528"/>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2" name="pl12"/>
            <p:cNvSpPr/>
            <p:nvPr/>
          </p:nvSpPr>
          <p:spPr>
            <a:xfrm>
              <a:off x="761465" y="183437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3" name="pl13"/>
            <p:cNvSpPr/>
            <p:nvPr/>
          </p:nvSpPr>
          <p:spPr>
            <a:xfrm>
              <a:off x="761465" y="158022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4" name="pl14"/>
            <p:cNvSpPr/>
            <p:nvPr/>
          </p:nvSpPr>
          <p:spPr>
            <a:xfrm>
              <a:off x="761465" y="132607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5" name="pl15"/>
            <p:cNvSpPr/>
            <p:nvPr/>
          </p:nvSpPr>
          <p:spPr>
            <a:xfrm>
              <a:off x="761465" y="1071930"/>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6" name="pl16"/>
            <p:cNvSpPr/>
            <p:nvPr/>
          </p:nvSpPr>
          <p:spPr>
            <a:xfrm>
              <a:off x="1056130"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483182"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10233"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37285"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78926"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05978"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91388"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56130" y="1338787"/>
              <a:ext cx="2135258" cy="190612"/>
            </a:xfrm>
            <a:custGeom>
              <a:avLst/>
              <a:pathLst>
                <a:path w="2135258" h="190612">
                  <a:moveTo>
                    <a:pt x="0" y="190612"/>
                  </a:moveTo>
                  <a:lnTo>
                    <a:pt x="85410" y="190612"/>
                  </a:lnTo>
                  <a:lnTo>
                    <a:pt x="170820" y="190612"/>
                  </a:lnTo>
                  <a:lnTo>
                    <a:pt x="256230" y="177904"/>
                  </a:lnTo>
                  <a:lnTo>
                    <a:pt x="341641" y="152489"/>
                  </a:lnTo>
                  <a:lnTo>
                    <a:pt x="427051" y="127074"/>
                  </a:lnTo>
                  <a:lnTo>
                    <a:pt x="512461" y="101659"/>
                  </a:lnTo>
                  <a:lnTo>
                    <a:pt x="597872" y="88952"/>
                  </a:lnTo>
                  <a:lnTo>
                    <a:pt x="683282" y="38122"/>
                  </a:lnTo>
                  <a:lnTo>
                    <a:pt x="768692" y="0"/>
                  </a:lnTo>
                  <a:lnTo>
                    <a:pt x="854103" y="38122"/>
                  </a:lnTo>
                  <a:lnTo>
                    <a:pt x="939513" y="63537"/>
                  </a:lnTo>
                  <a:lnTo>
                    <a:pt x="1024923" y="76244"/>
                  </a:lnTo>
                  <a:lnTo>
                    <a:pt x="1110334" y="101659"/>
                  </a:lnTo>
                  <a:lnTo>
                    <a:pt x="1195744" y="88952"/>
                  </a:lnTo>
                  <a:lnTo>
                    <a:pt x="1281154" y="101659"/>
                  </a:lnTo>
                  <a:lnTo>
                    <a:pt x="1366565" y="38122"/>
                  </a:lnTo>
                  <a:lnTo>
                    <a:pt x="1451975" y="12707"/>
                  </a:lnTo>
                  <a:lnTo>
                    <a:pt x="1537385" y="12707"/>
                  </a:lnTo>
                  <a:lnTo>
                    <a:pt x="1622796" y="12707"/>
                  </a:lnTo>
                  <a:lnTo>
                    <a:pt x="1708206" y="12707"/>
                  </a:lnTo>
                  <a:lnTo>
                    <a:pt x="1793616" y="88952"/>
                  </a:lnTo>
                  <a:lnTo>
                    <a:pt x="1879027" y="38122"/>
                  </a:lnTo>
                  <a:lnTo>
                    <a:pt x="1964437" y="50829"/>
                  </a:lnTo>
                  <a:lnTo>
                    <a:pt x="2049847" y="38122"/>
                  </a:lnTo>
                  <a:lnTo>
                    <a:pt x="2135258" y="25414"/>
                  </a:lnTo>
                </a:path>
              </a:pathLst>
            </a:custGeom>
            <a:ln w="27101" cap="flat">
              <a:solidFill>
                <a:srgbClr val="1CABE2">
                  <a:alpha val="100000"/>
                </a:srgbClr>
              </a:solidFill>
              <a:prstDash val="solid"/>
              <a:round/>
            </a:ln>
          </p:spPr>
          <p:txBody>
            <a:bodyPr/>
            <a:lstStyle/>
            <a:p/>
          </p:txBody>
        </p:sp>
        <p:sp>
          <p:nvSpPr>
            <p:cNvPr id="24" name="tx24"/>
            <p:cNvSpPr/>
            <p:nvPr/>
          </p:nvSpPr>
          <p:spPr>
            <a:xfrm>
              <a:off x="904303" y="143870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64</a:t>
              </a:r>
            </a:p>
          </p:txBody>
        </p:sp>
        <p:sp>
          <p:nvSpPr>
            <p:cNvPr id="25" name="tx25"/>
            <p:cNvSpPr/>
            <p:nvPr/>
          </p:nvSpPr>
          <p:spPr>
            <a:xfrm>
              <a:off x="3223923" y="127350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77</a:t>
              </a:r>
            </a:p>
          </p:txBody>
        </p:sp>
        <p:sp>
          <p:nvSpPr>
            <p:cNvPr id="26" name="tx26"/>
            <p:cNvSpPr/>
            <p:nvPr/>
          </p:nvSpPr>
          <p:spPr>
            <a:xfrm>
              <a:off x="1428958" y="132632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69</a:t>
              </a:r>
            </a:p>
          </p:txBody>
        </p:sp>
        <p:sp>
          <p:nvSpPr>
            <p:cNvPr id="27" name="tx27"/>
            <p:cNvSpPr/>
            <p:nvPr/>
          </p:nvSpPr>
          <p:spPr>
            <a:xfrm>
              <a:off x="1856010" y="123737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76</a:t>
              </a:r>
            </a:p>
          </p:txBody>
        </p:sp>
        <p:sp>
          <p:nvSpPr>
            <p:cNvPr id="28" name="tx28"/>
            <p:cNvSpPr/>
            <p:nvPr/>
          </p:nvSpPr>
          <p:spPr>
            <a:xfrm>
              <a:off x="2283061" y="130090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71</a:t>
              </a:r>
            </a:p>
          </p:txBody>
        </p:sp>
        <p:sp>
          <p:nvSpPr>
            <p:cNvPr id="29" name="tx29"/>
            <p:cNvSpPr/>
            <p:nvPr/>
          </p:nvSpPr>
          <p:spPr>
            <a:xfrm>
              <a:off x="2624702" y="121195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78</a:t>
              </a:r>
            </a:p>
          </p:txBody>
        </p:sp>
        <p:sp>
          <p:nvSpPr>
            <p:cNvPr id="30" name="tx30"/>
            <p:cNvSpPr/>
            <p:nvPr/>
          </p:nvSpPr>
          <p:spPr>
            <a:xfrm>
              <a:off x="3051754" y="123737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76</a:t>
              </a:r>
            </a:p>
          </p:txBody>
        </p:sp>
        <p:sp>
          <p:nvSpPr>
            <p:cNvPr id="31" name="pl31"/>
            <p:cNvSpPr/>
            <p:nvPr/>
          </p:nvSpPr>
          <p:spPr>
            <a:xfrm>
              <a:off x="761465" y="4037650"/>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32" name="pl32"/>
            <p:cNvSpPr/>
            <p:nvPr/>
          </p:nvSpPr>
          <p:spPr>
            <a:xfrm>
              <a:off x="761465" y="378350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33" name="pl33"/>
            <p:cNvSpPr/>
            <p:nvPr/>
          </p:nvSpPr>
          <p:spPr>
            <a:xfrm>
              <a:off x="761465" y="352935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34" name="pl34"/>
            <p:cNvSpPr/>
            <p:nvPr/>
          </p:nvSpPr>
          <p:spPr>
            <a:xfrm>
              <a:off x="761465" y="327520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35" name="pl35"/>
            <p:cNvSpPr/>
            <p:nvPr/>
          </p:nvSpPr>
          <p:spPr>
            <a:xfrm>
              <a:off x="761465" y="3021052"/>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36" name="pl36"/>
            <p:cNvSpPr/>
            <p:nvPr/>
          </p:nvSpPr>
          <p:spPr>
            <a:xfrm>
              <a:off x="761465" y="2766902"/>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37" name="pl37"/>
            <p:cNvSpPr/>
            <p:nvPr/>
          </p:nvSpPr>
          <p:spPr>
            <a:xfrm>
              <a:off x="761465" y="4164725"/>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38" name="pl38"/>
            <p:cNvSpPr/>
            <p:nvPr/>
          </p:nvSpPr>
          <p:spPr>
            <a:xfrm>
              <a:off x="761465" y="3910575"/>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39" name="pl39"/>
            <p:cNvSpPr/>
            <p:nvPr/>
          </p:nvSpPr>
          <p:spPr>
            <a:xfrm>
              <a:off x="761465" y="365642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40" name="pl40"/>
            <p:cNvSpPr/>
            <p:nvPr/>
          </p:nvSpPr>
          <p:spPr>
            <a:xfrm>
              <a:off x="761465" y="340227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41" name="pl41"/>
            <p:cNvSpPr/>
            <p:nvPr/>
          </p:nvSpPr>
          <p:spPr>
            <a:xfrm>
              <a:off x="761465" y="314812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42" name="pl42"/>
            <p:cNvSpPr/>
            <p:nvPr/>
          </p:nvSpPr>
          <p:spPr>
            <a:xfrm>
              <a:off x="761465" y="2893977"/>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43" name="pl43"/>
            <p:cNvSpPr/>
            <p:nvPr/>
          </p:nvSpPr>
          <p:spPr>
            <a:xfrm>
              <a:off x="1056130"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1483182"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1910233"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2337285"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2678926"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48" name="pl48"/>
            <p:cNvSpPr/>
            <p:nvPr/>
          </p:nvSpPr>
          <p:spPr>
            <a:xfrm>
              <a:off x="3105978"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49" name="pl49"/>
            <p:cNvSpPr/>
            <p:nvPr/>
          </p:nvSpPr>
          <p:spPr>
            <a:xfrm>
              <a:off x="3191388"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50" name="pl50"/>
            <p:cNvSpPr/>
            <p:nvPr/>
          </p:nvSpPr>
          <p:spPr>
            <a:xfrm>
              <a:off x="2337285" y="3224371"/>
              <a:ext cx="854103" cy="660789"/>
            </a:xfrm>
            <a:custGeom>
              <a:avLst/>
              <a:pathLst>
                <a:path w="854103" h="660789">
                  <a:moveTo>
                    <a:pt x="0" y="660789"/>
                  </a:moveTo>
                  <a:lnTo>
                    <a:pt x="85410" y="406639"/>
                  </a:lnTo>
                  <a:lnTo>
                    <a:pt x="170820" y="343102"/>
                  </a:lnTo>
                  <a:lnTo>
                    <a:pt x="256230" y="127074"/>
                  </a:lnTo>
                  <a:lnTo>
                    <a:pt x="341641" y="12707"/>
                  </a:lnTo>
                  <a:lnTo>
                    <a:pt x="427051" y="50829"/>
                  </a:lnTo>
                  <a:lnTo>
                    <a:pt x="512461" y="101659"/>
                  </a:lnTo>
                  <a:lnTo>
                    <a:pt x="597872" y="50829"/>
                  </a:lnTo>
                  <a:lnTo>
                    <a:pt x="683282" y="25414"/>
                  </a:lnTo>
                  <a:lnTo>
                    <a:pt x="768692" y="25414"/>
                  </a:lnTo>
                  <a:lnTo>
                    <a:pt x="854103" y="0"/>
                  </a:lnTo>
                </a:path>
              </a:pathLst>
            </a:custGeom>
            <a:ln w="27101" cap="flat">
              <a:solidFill>
                <a:srgbClr val="1CABE2">
                  <a:alpha val="100000"/>
                </a:srgbClr>
              </a:solidFill>
              <a:prstDash val="solid"/>
              <a:round/>
            </a:ln>
          </p:spPr>
          <p:txBody>
            <a:bodyPr/>
            <a:lstStyle/>
            <a:p/>
          </p:txBody>
        </p:sp>
        <p:sp>
          <p:nvSpPr>
            <p:cNvPr id="51" name="tx51"/>
            <p:cNvSpPr/>
            <p:nvPr/>
          </p:nvSpPr>
          <p:spPr>
            <a:xfrm>
              <a:off x="2185458" y="379446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22</a:t>
              </a:r>
            </a:p>
          </p:txBody>
        </p:sp>
        <p:sp>
          <p:nvSpPr>
            <p:cNvPr id="52" name="tx52"/>
            <p:cNvSpPr/>
            <p:nvPr/>
          </p:nvSpPr>
          <p:spPr>
            <a:xfrm>
              <a:off x="3223923" y="313367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74</a:t>
              </a:r>
            </a:p>
          </p:txBody>
        </p:sp>
        <p:sp>
          <p:nvSpPr>
            <p:cNvPr id="53" name="tx53"/>
            <p:cNvSpPr/>
            <p:nvPr/>
          </p:nvSpPr>
          <p:spPr>
            <a:xfrm>
              <a:off x="2624702" y="30975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73</a:t>
              </a:r>
            </a:p>
          </p:txBody>
        </p:sp>
        <p:sp>
          <p:nvSpPr>
            <p:cNvPr id="54" name="tx54"/>
            <p:cNvSpPr/>
            <p:nvPr/>
          </p:nvSpPr>
          <p:spPr>
            <a:xfrm>
              <a:off x="3051754" y="311024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72</a:t>
              </a:r>
            </a:p>
          </p:txBody>
        </p:sp>
        <p:sp>
          <p:nvSpPr>
            <p:cNvPr id="55" name="pl55"/>
            <p:cNvSpPr/>
            <p:nvPr/>
          </p:nvSpPr>
          <p:spPr>
            <a:xfrm>
              <a:off x="761465" y="5859697"/>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56" name="pl56"/>
            <p:cNvSpPr/>
            <p:nvPr/>
          </p:nvSpPr>
          <p:spPr>
            <a:xfrm>
              <a:off x="761465" y="560554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57" name="pl57"/>
            <p:cNvSpPr/>
            <p:nvPr/>
          </p:nvSpPr>
          <p:spPr>
            <a:xfrm>
              <a:off x="761465" y="535139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58" name="pl58"/>
            <p:cNvSpPr/>
            <p:nvPr/>
          </p:nvSpPr>
          <p:spPr>
            <a:xfrm>
              <a:off x="761465" y="509724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59" name="pl59"/>
            <p:cNvSpPr/>
            <p:nvPr/>
          </p:nvSpPr>
          <p:spPr>
            <a:xfrm>
              <a:off x="761465" y="4843099"/>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60" name="pl60"/>
            <p:cNvSpPr/>
            <p:nvPr/>
          </p:nvSpPr>
          <p:spPr>
            <a:xfrm>
              <a:off x="761465" y="4588949"/>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61" name="pl61"/>
            <p:cNvSpPr/>
            <p:nvPr/>
          </p:nvSpPr>
          <p:spPr>
            <a:xfrm>
              <a:off x="761465" y="5986772"/>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62" name="pl62"/>
            <p:cNvSpPr/>
            <p:nvPr/>
          </p:nvSpPr>
          <p:spPr>
            <a:xfrm>
              <a:off x="761465" y="573262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63" name="pl63"/>
            <p:cNvSpPr/>
            <p:nvPr/>
          </p:nvSpPr>
          <p:spPr>
            <a:xfrm>
              <a:off x="761465" y="547847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64" name="pl64"/>
            <p:cNvSpPr/>
            <p:nvPr/>
          </p:nvSpPr>
          <p:spPr>
            <a:xfrm>
              <a:off x="761465" y="522432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65" name="pl65"/>
            <p:cNvSpPr/>
            <p:nvPr/>
          </p:nvSpPr>
          <p:spPr>
            <a:xfrm>
              <a:off x="761465" y="4970174"/>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66" name="pl66"/>
            <p:cNvSpPr/>
            <p:nvPr/>
          </p:nvSpPr>
          <p:spPr>
            <a:xfrm>
              <a:off x="761465" y="4716024"/>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67" name="pl67"/>
            <p:cNvSpPr/>
            <p:nvPr/>
          </p:nvSpPr>
          <p:spPr>
            <a:xfrm>
              <a:off x="1056130"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1483182"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1910233"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337285"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2678926"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3105978"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3191388"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1056130" y="5300568"/>
              <a:ext cx="2135258" cy="533714"/>
            </a:xfrm>
            <a:custGeom>
              <a:avLst/>
              <a:pathLst>
                <a:path w="2135258" h="533714">
                  <a:moveTo>
                    <a:pt x="0" y="533714"/>
                  </a:moveTo>
                  <a:lnTo>
                    <a:pt x="85410" y="508299"/>
                  </a:lnTo>
                  <a:lnTo>
                    <a:pt x="170820" y="508299"/>
                  </a:lnTo>
                  <a:lnTo>
                    <a:pt x="256230" y="521006"/>
                  </a:lnTo>
                  <a:lnTo>
                    <a:pt x="341641" y="521006"/>
                  </a:lnTo>
                  <a:lnTo>
                    <a:pt x="427051" y="495591"/>
                  </a:lnTo>
                  <a:lnTo>
                    <a:pt x="512461" y="495591"/>
                  </a:lnTo>
                  <a:lnTo>
                    <a:pt x="597872" y="495591"/>
                  </a:lnTo>
                  <a:lnTo>
                    <a:pt x="683282" y="444761"/>
                  </a:lnTo>
                  <a:lnTo>
                    <a:pt x="768692" y="432054"/>
                  </a:lnTo>
                  <a:lnTo>
                    <a:pt x="854103" y="432054"/>
                  </a:lnTo>
                  <a:lnTo>
                    <a:pt x="939513" y="419346"/>
                  </a:lnTo>
                  <a:lnTo>
                    <a:pt x="1024923" y="419346"/>
                  </a:lnTo>
                  <a:lnTo>
                    <a:pt x="1110334" y="393931"/>
                  </a:lnTo>
                  <a:lnTo>
                    <a:pt x="1195744" y="381224"/>
                  </a:lnTo>
                  <a:lnTo>
                    <a:pt x="1281154" y="355809"/>
                  </a:lnTo>
                  <a:lnTo>
                    <a:pt x="1366565" y="317687"/>
                  </a:lnTo>
                  <a:lnTo>
                    <a:pt x="1451975" y="292272"/>
                  </a:lnTo>
                  <a:lnTo>
                    <a:pt x="1537385" y="279564"/>
                  </a:lnTo>
                  <a:lnTo>
                    <a:pt x="1622796" y="165197"/>
                  </a:lnTo>
                  <a:lnTo>
                    <a:pt x="1708206" y="114367"/>
                  </a:lnTo>
                  <a:lnTo>
                    <a:pt x="1793616" y="114367"/>
                  </a:lnTo>
                  <a:lnTo>
                    <a:pt x="1879027" y="76244"/>
                  </a:lnTo>
                  <a:lnTo>
                    <a:pt x="1964437" y="63537"/>
                  </a:lnTo>
                  <a:lnTo>
                    <a:pt x="2049847" y="25414"/>
                  </a:lnTo>
                  <a:lnTo>
                    <a:pt x="2135258" y="0"/>
                  </a:lnTo>
                </a:path>
              </a:pathLst>
            </a:custGeom>
            <a:ln w="27101" cap="flat">
              <a:solidFill>
                <a:srgbClr val="1CABE2">
                  <a:alpha val="100000"/>
                </a:srgbClr>
              </a:solidFill>
              <a:prstDash val="solid"/>
              <a:round/>
            </a:ln>
          </p:spPr>
          <p:txBody>
            <a:bodyPr/>
            <a:lstStyle/>
            <a:p/>
          </p:txBody>
        </p:sp>
        <p:sp>
          <p:nvSpPr>
            <p:cNvPr id="75" name="tx75"/>
            <p:cNvSpPr/>
            <p:nvPr/>
          </p:nvSpPr>
          <p:spPr>
            <a:xfrm>
              <a:off x="904303" y="574358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12</a:t>
              </a:r>
            </a:p>
          </p:txBody>
        </p:sp>
        <p:sp>
          <p:nvSpPr>
            <p:cNvPr id="76" name="tx76"/>
            <p:cNvSpPr/>
            <p:nvPr/>
          </p:nvSpPr>
          <p:spPr>
            <a:xfrm>
              <a:off x="3223923" y="520986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54</a:t>
              </a:r>
            </a:p>
          </p:txBody>
        </p:sp>
        <p:sp>
          <p:nvSpPr>
            <p:cNvPr id="77" name="tx77"/>
            <p:cNvSpPr/>
            <p:nvPr/>
          </p:nvSpPr>
          <p:spPr>
            <a:xfrm>
              <a:off x="1428958" y="565662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15</a:t>
              </a:r>
            </a:p>
          </p:txBody>
        </p:sp>
        <p:sp>
          <p:nvSpPr>
            <p:cNvPr id="78" name="tx78"/>
            <p:cNvSpPr/>
            <p:nvPr/>
          </p:nvSpPr>
          <p:spPr>
            <a:xfrm>
              <a:off x="1856010" y="559308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20</a:t>
              </a:r>
            </a:p>
          </p:txBody>
        </p:sp>
        <p:sp>
          <p:nvSpPr>
            <p:cNvPr id="79" name="tx79"/>
            <p:cNvSpPr/>
            <p:nvPr/>
          </p:nvSpPr>
          <p:spPr>
            <a:xfrm>
              <a:off x="2283061" y="551684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26</a:t>
              </a:r>
            </a:p>
          </p:txBody>
        </p:sp>
        <p:sp>
          <p:nvSpPr>
            <p:cNvPr id="80" name="tx80"/>
            <p:cNvSpPr/>
            <p:nvPr/>
          </p:nvSpPr>
          <p:spPr>
            <a:xfrm>
              <a:off x="2624702" y="532622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41</a:t>
              </a:r>
            </a:p>
          </p:txBody>
        </p:sp>
        <p:sp>
          <p:nvSpPr>
            <p:cNvPr id="81" name="tx81"/>
            <p:cNvSpPr/>
            <p:nvPr/>
          </p:nvSpPr>
          <p:spPr>
            <a:xfrm>
              <a:off x="3051754" y="518644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52</a:t>
              </a:r>
            </a:p>
          </p:txBody>
        </p:sp>
        <p:sp>
          <p:nvSpPr>
            <p:cNvPr id="82" name="pl82"/>
            <p:cNvSpPr/>
            <p:nvPr/>
          </p:nvSpPr>
          <p:spPr>
            <a:xfrm>
              <a:off x="3555643" y="2215603"/>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83" name="pl83"/>
            <p:cNvSpPr/>
            <p:nvPr/>
          </p:nvSpPr>
          <p:spPr>
            <a:xfrm>
              <a:off x="3555643" y="196145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84" name="pl84"/>
            <p:cNvSpPr/>
            <p:nvPr/>
          </p:nvSpPr>
          <p:spPr>
            <a:xfrm>
              <a:off x="3555643" y="170730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85" name="pl85"/>
            <p:cNvSpPr/>
            <p:nvPr/>
          </p:nvSpPr>
          <p:spPr>
            <a:xfrm>
              <a:off x="3555643" y="145315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86" name="pl86"/>
            <p:cNvSpPr/>
            <p:nvPr/>
          </p:nvSpPr>
          <p:spPr>
            <a:xfrm>
              <a:off x="3555643" y="1199005"/>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87" name="pl87"/>
            <p:cNvSpPr/>
            <p:nvPr/>
          </p:nvSpPr>
          <p:spPr>
            <a:xfrm>
              <a:off x="3555643" y="944855"/>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88" name="pl88"/>
            <p:cNvSpPr/>
            <p:nvPr/>
          </p:nvSpPr>
          <p:spPr>
            <a:xfrm>
              <a:off x="3555643" y="2342678"/>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89" name="pl89"/>
            <p:cNvSpPr/>
            <p:nvPr/>
          </p:nvSpPr>
          <p:spPr>
            <a:xfrm>
              <a:off x="3555643" y="2088528"/>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90" name="pl90"/>
            <p:cNvSpPr/>
            <p:nvPr/>
          </p:nvSpPr>
          <p:spPr>
            <a:xfrm>
              <a:off x="3555643" y="183437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91" name="pl91"/>
            <p:cNvSpPr/>
            <p:nvPr/>
          </p:nvSpPr>
          <p:spPr>
            <a:xfrm>
              <a:off x="3555643" y="158022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92" name="pl92"/>
            <p:cNvSpPr/>
            <p:nvPr/>
          </p:nvSpPr>
          <p:spPr>
            <a:xfrm>
              <a:off x="3555643" y="132607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93" name="pl93"/>
            <p:cNvSpPr/>
            <p:nvPr/>
          </p:nvSpPr>
          <p:spPr>
            <a:xfrm>
              <a:off x="3555643" y="1071930"/>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94" name="pl94"/>
            <p:cNvSpPr/>
            <p:nvPr/>
          </p:nvSpPr>
          <p:spPr>
            <a:xfrm>
              <a:off x="3850309"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4277360"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96" name="pl96"/>
            <p:cNvSpPr/>
            <p:nvPr/>
          </p:nvSpPr>
          <p:spPr>
            <a:xfrm>
              <a:off x="4704412"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97" name="pl97"/>
            <p:cNvSpPr/>
            <p:nvPr/>
          </p:nvSpPr>
          <p:spPr>
            <a:xfrm>
              <a:off x="5131463"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98" name="pl98"/>
            <p:cNvSpPr/>
            <p:nvPr/>
          </p:nvSpPr>
          <p:spPr>
            <a:xfrm>
              <a:off x="5473105"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99" name="pl99"/>
            <p:cNvSpPr/>
            <p:nvPr/>
          </p:nvSpPr>
          <p:spPr>
            <a:xfrm>
              <a:off x="5900156"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00" name="pl100"/>
            <p:cNvSpPr/>
            <p:nvPr/>
          </p:nvSpPr>
          <p:spPr>
            <a:xfrm>
              <a:off x="5985567"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01" name="pl101"/>
            <p:cNvSpPr/>
            <p:nvPr/>
          </p:nvSpPr>
          <p:spPr>
            <a:xfrm>
              <a:off x="3850309" y="1313372"/>
              <a:ext cx="2135258" cy="216027"/>
            </a:xfrm>
            <a:custGeom>
              <a:avLst/>
              <a:pathLst>
                <a:path w="2135258" h="216027">
                  <a:moveTo>
                    <a:pt x="0" y="216027"/>
                  </a:moveTo>
                  <a:lnTo>
                    <a:pt x="85410" y="203319"/>
                  </a:lnTo>
                  <a:lnTo>
                    <a:pt x="170820" y="190612"/>
                  </a:lnTo>
                  <a:lnTo>
                    <a:pt x="256230" y="165197"/>
                  </a:lnTo>
                  <a:lnTo>
                    <a:pt x="341641" y="139782"/>
                  </a:lnTo>
                  <a:lnTo>
                    <a:pt x="427051" y="127074"/>
                  </a:lnTo>
                  <a:lnTo>
                    <a:pt x="512461" y="114367"/>
                  </a:lnTo>
                  <a:lnTo>
                    <a:pt x="597872" y="88952"/>
                  </a:lnTo>
                  <a:lnTo>
                    <a:pt x="683282" y="50829"/>
                  </a:lnTo>
                  <a:lnTo>
                    <a:pt x="768692" y="0"/>
                  </a:lnTo>
                  <a:lnTo>
                    <a:pt x="854103" y="38122"/>
                  </a:lnTo>
                  <a:lnTo>
                    <a:pt x="939513" y="63537"/>
                  </a:lnTo>
                  <a:lnTo>
                    <a:pt x="1024923" y="88952"/>
                  </a:lnTo>
                  <a:lnTo>
                    <a:pt x="1110334" y="127074"/>
                  </a:lnTo>
                  <a:lnTo>
                    <a:pt x="1195744" y="114367"/>
                  </a:lnTo>
                  <a:lnTo>
                    <a:pt x="1281154" y="114367"/>
                  </a:lnTo>
                  <a:lnTo>
                    <a:pt x="1366565" y="76244"/>
                  </a:lnTo>
                  <a:lnTo>
                    <a:pt x="1451975" y="50829"/>
                  </a:lnTo>
                  <a:lnTo>
                    <a:pt x="1537385" y="25414"/>
                  </a:lnTo>
                  <a:lnTo>
                    <a:pt x="1622796" y="25414"/>
                  </a:lnTo>
                  <a:lnTo>
                    <a:pt x="1708206" y="38122"/>
                  </a:lnTo>
                  <a:lnTo>
                    <a:pt x="1793616" y="114367"/>
                  </a:lnTo>
                  <a:lnTo>
                    <a:pt x="1879027" y="63537"/>
                  </a:lnTo>
                  <a:lnTo>
                    <a:pt x="1964437" y="50829"/>
                  </a:lnTo>
                  <a:lnTo>
                    <a:pt x="2049847" y="50829"/>
                  </a:lnTo>
                  <a:lnTo>
                    <a:pt x="2135258" y="25414"/>
                  </a:lnTo>
                </a:path>
              </a:pathLst>
            </a:custGeom>
            <a:ln w="27101" cap="flat">
              <a:solidFill>
                <a:srgbClr val="1CABE2">
                  <a:alpha val="100000"/>
                </a:srgbClr>
              </a:solidFill>
              <a:prstDash val="solid"/>
              <a:round/>
            </a:ln>
          </p:spPr>
          <p:txBody>
            <a:bodyPr/>
            <a:lstStyle/>
            <a:p/>
          </p:txBody>
        </p:sp>
        <p:sp>
          <p:nvSpPr>
            <p:cNvPr id="102" name="tx102"/>
            <p:cNvSpPr/>
            <p:nvPr/>
          </p:nvSpPr>
          <p:spPr>
            <a:xfrm>
              <a:off x="3698482" y="143870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64</a:t>
              </a:r>
            </a:p>
          </p:txBody>
        </p:sp>
        <p:sp>
          <p:nvSpPr>
            <p:cNvPr id="103" name="tx103"/>
            <p:cNvSpPr/>
            <p:nvPr/>
          </p:nvSpPr>
          <p:spPr>
            <a:xfrm>
              <a:off x="6018101" y="124808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79</a:t>
              </a:r>
            </a:p>
          </p:txBody>
        </p:sp>
        <p:sp>
          <p:nvSpPr>
            <p:cNvPr id="104" name="tx104"/>
            <p:cNvSpPr/>
            <p:nvPr/>
          </p:nvSpPr>
          <p:spPr>
            <a:xfrm>
              <a:off x="4223136" y="130090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71</a:t>
              </a:r>
            </a:p>
          </p:txBody>
        </p:sp>
        <p:sp>
          <p:nvSpPr>
            <p:cNvPr id="105" name="tx105"/>
            <p:cNvSpPr/>
            <p:nvPr/>
          </p:nvSpPr>
          <p:spPr>
            <a:xfrm>
              <a:off x="4650188" y="121195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78</a:t>
              </a:r>
            </a:p>
          </p:txBody>
        </p:sp>
        <p:sp>
          <p:nvSpPr>
            <p:cNvPr id="106" name="tx106"/>
            <p:cNvSpPr/>
            <p:nvPr/>
          </p:nvSpPr>
          <p:spPr>
            <a:xfrm>
              <a:off x="5077239" y="128820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72</a:t>
              </a:r>
            </a:p>
          </p:txBody>
        </p:sp>
        <p:sp>
          <p:nvSpPr>
            <p:cNvPr id="107" name="tx107"/>
            <p:cNvSpPr/>
            <p:nvPr/>
          </p:nvSpPr>
          <p:spPr>
            <a:xfrm>
              <a:off x="5418881" y="119924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79</a:t>
              </a:r>
            </a:p>
          </p:txBody>
        </p:sp>
        <p:sp>
          <p:nvSpPr>
            <p:cNvPr id="108" name="tx108"/>
            <p:cNvSpPr/>
            <p:nvPr/>
          </p:nvSpPr>
          <p:spPr>
            <a:xfrm>
              <a:off x="5845932" y="122466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77</a:t>
              </a:r>
            </a:p>
          </p:txBody>
        </p:sp>
        <p:sp>
          <p:nvSpPr>
            <p:cNvPr id="109" name="pl109"/>
            <p:cNvSpPr/>
            <p:nvPr/>
          </p:nvSpPr>
          <p:spPr>
            <a:xfrm>
              <a:off x="3555643" y="4037650"/>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10" name="pl110"/>
            <p:cNvSpPr/>
            <p:nvPr/>
          </p:nvSpPr>
          <p:spPr>
            <a:xfrm>
              <a:off x="3555643" y="378350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11" name="pl111"/>
            <p:cNvSpPr/>
            <p:nvPr/>
          </p:nvSpPr>
          <p:spPr>
            <a:xfrm>
              <a:off x="3555643" y="352935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12" name="pl112"/>
            <p:cNvSpPr/>
            <p:nvPr/>
          </p:nvSpPr>
          <p:spPr>
            <a:xfrm>
              <a:off x="3555643" y="327520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13" name="pl113"/>
            <p:cNvSpPr/>
            <p:nvPr/>
          </p:nvSpPr>
          <p:spPr>
            <a:xfrm>
              <a:off x="3555643" y="3021052"/>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14" name="pl114"/>
            <p:cNvSpPr/>
            <p:nvPr/>
          </p:nvSpPr>
          <p:spPr>
            <a:xfrm>
              <a:off x="3555643" y="2766902"/>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15" name="pl115"/>
            <p:cNvSpPr/>
            <p:nvPr/>
          </p:nvSpPr>
          <p:spPr>
            <a:xfrm>
              <a:off x="3555643" y="4164725"/>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16" name="pl116"/>
            <p:cNvSpPr/>
            <p:nvPr/>
          </p:nvSpPr>
          <p:spPr>
            <a:xfrm>
              <a:off x="3555643" y="3910575"/>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17" name="pl117"/>
            <p:cNvSpPr/>
            <p:nvPr/>
          </p:nvSpPr>
          <p:spPr>
            <a:xfrm>
              <a:off x="3555643" y="365642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18" name="pl118"/>
            <p:cNvSpPr/>
            <p:nvPr/>
          </p:nvSpPr>
          <p:spPr>
            <a:xfrm>
              <a:off x="3555643" y="340227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19" name="pl119"/>
            <p:cNvSpPr/>
            <p:nvPr/>
          </p:nvSpPr>
          <p:spPr>
            <a:xfrm>
              <a:off x="3555643" y="314812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20" name="pl120"/>
            <p:cNvSpPr/>
            <p:nvPr/>
          </p:nvSpPr>
          <p:spPr>
            <a:xfrm>
              <a:off x="3555643" y="2893977"/>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21" name="pl121"/>
            <p:cNvSpPr/>
            <p:nvPr/>
          </p:nvSpPr>
          <p:spPr>
            <a:xfrm>
              <a:off x="3850309"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22" name="pl122"/>
            <p:cNvSpPr/>
            <p:nvPr/>
          </p:nvSpPr>
          <p:spPr>
            <a:xfrm>
              <a:off x="4277360"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23" name="pl123"/>
            <p:cNvSpPr/>
            <p:nvPr/>
          </p:nvSpPr>
          <p:spPr>
            <a:xfrm>
              <a:off x="4704412"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24" name="pl124"/>
            <p:cNvSpPr/>
            <p:nvPr/>
          </p:nvSpPr>
          <p:spPr>
            <a:xfrm>
              <a:off x="5131463"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5473105"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5900156"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5985567"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5643925" y="3376861"/>
              <a:ext cx="341641" cy="533714"/>
            </a:xfrm>
            <a:custGeom>
              <a:avLst/>
              <a:pathLst>
                <a:path w="341641" h="533714">
                  <a:moveTo>
                    <a:pt x="0" y="533714"/>
                  </a:moveTo>
                  <a:lnTo>
                    <a:pt x="85410" y="330394"/>
                  </a:lnTo>
                  <a:lnTo>
                    <a:pt x="170820" y="216027"/>
                  </a:lnTo>
                  <a:lnTo>
                    <a:pt x="256230" y="114367"/>
                  </a:lnTo>
                  <a:lnTo>
                    <a:pt x="341641" y="0"/>
                  </a:lnTo>
                </a:path>
              </a:pathLst>
            </a:custGeom>
            <a:ln w="27101" cap="flat">
              <a:solidFill>
                <a:srgbClr val="1CABE2">
                  <a:alpha val="100000"/>
                </a:srgbClr>
              </a:solidFill>
              <a:prstDash val="solid"/>
              <a:round/>
            </a:ln>
          </p:spPr>
          <p:txBody>
            <a:bodyPr/>
            <a:lstStyle/>
            <a:p/>
          </p:txBody>
        </p:sp>
        <p:sp>
          <p:nvSpPr>
            <p:cNvPr id="129" name="tx129"/>
            <p:cNvSpPr/>
            <p:nvPr/>
          </p:nvSpPr>
          <p:spPr>
            <a:xfrm>
              <a:off x="5492098" y="381987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20</a:t>
              </a:r>
            </a:p>
          </p:txBody>
        </p:sp>
        <p:sp>
          <p:nvSpPr>
            <p:cNvPr id="130" name="tx130"/>
            <p:cNvSpPr/>
            <p:nvPr/>
          </p:nvSpPr>
          <p:spPr>
            <a:xfrm>
              <a:off x="6018101" y="328616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62</a:t>
              </a:r>
            </a:p>
          </p:txBody>
        </p:sp>
        <p:sp>
          <p:nvSpPr>
            <p:cNvPr id="131" name="tx131"/>
            <p:cNvSpPr/>
            <p:nvPr/>
          </p:nvSpPr>
          <p:spPr>
            <a:xfrm>
              <a:off x="5845932" y="335169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53</a:t>
              </a:r>
            </a:p>
          </p:txBody>
        </p:sp>
        <p:sp>
          <p:nvSpPr>
            <p:cNvPr id="132" name="pl132"/>
            <p:cNvSpPr/>
            <p:nvPr/>
          </p:nvSpPr>
          <p:spPr>
            <a:xfrm>
              <a:off x="3555643" y="5859697"/>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33" name="pl133"/>
            <p:cNvSpPr/>
            <p:nvPr/>
          </p:nvSpPr>
          <p:spPr>
            <a:xfrm>
              <a:off x="3555643" y="560554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34" name="pl134"/>
            <p:cNvSpPr/>
            <p:nvPr/>
          </p:nvSpPr>
          <p:spPr>
            <a:xfrm>
              <a:off x="3555643" y="535139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35" name="pl135"/>
            <p:cNvSpPr/>
            <p:nvPr/>
          </p:nvSpPr>
          <p:spPr>
            <a:xfrm>
              <a:off x="3555643" y="509724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36" name="pl136"/>
            <p:cNvSpPr/>
            <p:nvPr/>
          </p:nvSpPr>
          <p:spPr>
            <a:xfrm>
              <a:off x="3555643" y="4843099"/>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37" name="pl137"/>
            <p:cNvSpPr/>
            <p:nvPr/>
          </p:nvSpPr>
          <p:spPr>
            <a:xfrm>
              <a:off x="3555643" y="4588949"/>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38" name="pl138"/>
            <p:cNvSpPr/>
            <p:nvPr/>
          </p:nvSpPr>
          <p:spPr>
            <a:xfrm>
              <a:off x="3555643" y="5986772"/>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39" name="pl139"/>
            <p:cNvSpPr/>
            <p:nvPr/>
          </p:nvSpPr>
          <p:spPr>
            <a:xfrm>
              <a:off x="3555643" y="573262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40" name="pl140"/>
            <p:cNvSpPr/>
            <p:nvPr/>
          </p:nvSpPr>
          <p:spPr>
            <a:xfrm>
              <a:off x="3555643" y="547847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41" name="pl141"/>
            <p:cNvSpPr/>
            <p:nvPr/>
          </p:nvSpPr>
          <p:spPr>
            <a:xfrm>
              <a:off x="3555643" y="522432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42" name="pl142"/>
            <p:cNvSpPr/>
            <p:nvPr/>
          </p:nvSpPr>
          <p:spPr>
            <a:xfrm>
              <a:off x="3555643" y="4970174"/>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43" name="pl143"/>
            <p:cNvSpPr/>
            <p:nvPr/>
          </p:nvSpPr>
          <p:spPr>
            <a:xfrm>
              <a:off x="3555643" y="4716024"/>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44" name="pl144"/>
            <p:cNvSpPr/>
            <p:nvPr/>
          </p:nvSpPr>
          <p:spPr>
            <a:xfrm>
              <a:off x="3850309"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45" name="pl145"/>
            <p:cNvSpPr/>
            <p:nvPr/>
          </p:nvSpPr>
          <p:spPr>
            <a:xfrm>
              <a:off x="4277360"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46" name="pl146"/>
            <p:cNvSpPr/>
            <p:nvPr/>
          </p:nvSpPr>
          <p:spPr>
            <a:xfrm>
              <a:off x="4704412"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47" name="pl147"/>
            <p:cNvSpPr/>
            <p:nvPr/>
          </p:nvSpPr>
          <p:spPr>
            <a:xfrm>
              <a:off x="5131463"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48" name="pl148"/>
            <p:cNvSpPr/>
            <p:nvPr/>
          </p:nvSpPr>
          <p:spPr>
            <a:xfrm>
              <a:off x="5473105"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49" name="pl149"/>
            <p:cNvSpPr/>
            <p:nvPr/>
          </p:nvSpPr>
          <p:spPr>
            <a:xfrm>
              <a:off x="5900156"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50" name="pl150"/>
            <p:cNvSpPr/>
            <p:nvPr/>
          </p:nvSpPr>
          <p:spPr>
            <a:xfrm>
              <a:off x="5985567"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51" name="pl151"/>
            <p:cNvSpPr/>
            <p:nvPr/>
          </p:nvSpPr>
          <p:spPr>
            <a:xfrm>
              <a:off x="4533591" y="5160786"/>
              <a:ext cx="1451975" cy="825986"/>
            </a:xfrm>
            <a:custGeom>
              <a:avLst/>
              <a:pathLst>
                <a:path w="1451975" h="825986">
                  <a:moveTo>
                    <a:pt x="0" y="825986"/>
                  </a:moveTo>
                  <a:lnTo>
                    <a:pt x="85410" y="825986"/>
                  </a:lnTo>
                  <a:lnTo>
                    <a:pt x="170820" y="825986"/>
                  </a:lnTo>
                  <a:lnTo>
                    <a:pt x="256230" y="749741"/>
                  </a:lnTo>
                  <a:lnTo>
                    <a:pt x="341641" y="673496"/>
                  </a:lnTo>
                  <a:lnTo>
                    <a:pt x="427051" y="597251"/>
                  </a:lnTo>
                  <a:lnTo>
                    <a:pt x="512461" y="444761"/>
                  </a:lnTo>
                  <a:lnTo>
                    <a:pt x="597872" y="279564"/>
                  </a:lnTo>
                  <a:lnTo>
                    <a:pt x="683282" y="203319"/>
                  </a:lnTo>
                  <a:lnTo>
                    <a:pt x="768692" y="114367"/>
                  </a:lnTo>
                  <a:lnTo>
                    <a:pt x="854103" y="88952"/>
                  </a:lnTo>
                  <a:lnTo>
                    <a:pt x="939513" y="63537"/>
                  </a:lnTo>
                  <a:lnTo>
                    <a:pt x="1024923" y="101659"/>
                  </a:lnTo>
                  <a:lnTo>
                    <a:pt x="1110334" y="190612"/>
                  </a:lnTo>
                  <a:lnTo>
                    <a:pt x="1195744" y="127074"/>
                  </a:lnTo>
                  <a:lnTo>
                    <a:pt x="1281154" y="114367"/>
                  </a:lnTo>
                  <a:lnTo>
                    <a:pt x="1366565" y="88952"/>
                  </a:lnTo>
                  <a:lnTo>
                    <a:pt x="1451975" y="0"/>
                  </a:lnTo>
                </a:path>
              </a:pathLst>
            </a:custGeom>
            <a:ln w="27101" cap="flat">
              <a:solidFill>
                <a:srgbClr val="1CABE2">
                  <a:alpha val="100000"/>
                </a:srgbClr>
              </a:solidFill>
              <a:prstDash val="solid"/>
              <a:round/>
            </a:ln>
          </p:spPr>
          <p:txBody>
            <a:bodyPr/>
            <a:lstStyle/>
            <a:p/>
          </p:txBody>
        </p:sp>
        <p:sp>
          <p:nvSpPr>
            <p:cNvPr id="152" name="tx152"/>
            <p:cNvSpPr/>
            <p:nvPr/>
          </p:nvSpPr>
          <p:spPr>
            <a:xfrm>
              <a:off x="4457678" y="5896073"/>
              <a:ext cx="5422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0</a:t>
              </a:r>
            </a:p>
          </p:txBody>
        </p:sp>
        <p:sp>
          <p:nvSpPr>
            <p:cNvPr id="153" name="tx153"/>
            <p:cNvSpPr/>
            <p:nvPr/>
          </p:nvSpPr>
          <p:spPr>
            <a:xfrm>
              <a:off x="6018101" y="507008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65</a:t>
              </a:r>
            </a:p>
          </p:txBody>
        </p:sp>
        <p:sp>
          <p:nvSpPr>
            <p:cNvPr id="154" name="tx154"/>
            <p:cNvSpPr/>
            <p:nvPr/>
          </p:nvSpPr>
          <p:spPr>
            <a:xfrm>
              <a:off x="4677300" y="5847235"/>
              <a:ext cx="5422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0</a:t>
              </a:r>
            </a:p>
          </p:txBody>
        </p:sp>
        <p:sp>
          <p:nvSpPr>
            <p:cNvPr id="155" name="tx155"/>
            <p:cNvSpPr/>
            <p:nvPr/>
          </p:nvSpPr>
          <p:spPr>
            <a:xfrm>
              <a:off x="5077239" y="530081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43</a:t>
              </a:r>
            </a:p>
          </p:txBody>
        </p:sp>
        <p:sp>
          <p:nvSpPr>
            <p:cNvPr id="156" name="tx156"/>
            <p:cNvSpPr/>
            <p:nvPr/>
          </p:nvSpPr>
          <p:spPr>
            <a:xfrm>
              <a:off x="5418881" y="508478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60</a:t>
              </a:r>
            </a:p>
          </p:txBody>
        </p:sp>
        <p:sp>
          <p:nvSpPr>
            <p:cNvPr id="157" name="tx157"/>
            <p:cNvSpPr/>
            <p:nvPr/>
          </p:nvSpPr>
          <p:spPr>
            <a:xfrm>
              <a:off x="5845932" y="511020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58</a:t>
              </a:r>
            </a:p>
          </p:txBody>
        </p:sp>
        <p:sp>
          <p:nvSpPr>
            <p:cNvPr id="158" name="pl158"/>
            <p:cNvSpPr/>
            <p:nvPr/>
          </p:nvSpPr>
          <p:spPr>
            <a:xfrm>
              <a:off x="6349821" y="2215603"/>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59" name="pl159"/>
            <p:cNvSpPr/>
            <p:nvPr/>
          </p:nvSpPr>
          <p:spPr>
            <a:xfrm>
              <a:off x="6349821" y="196145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60" name="pl160"/>
            <p:cNvSpPr/>
            <p:nvPr/>
          </p:nvSpPr>
          <p:spPr>
            <a:xfrm>
              <a:off x="6349821" y="170730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61" name="pl161"/>
            <p:cNvSpPr/>
            <p:nvPr/>
          </p:nvSpPr>
          <p:spPr>
            <a:xfrm>
              <a:off x="6349821" y="145315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62" name="pl162"/>
            <p:cNvSpPr/>
            <p:nvPr/>
          </p:nvSpPr>
          <p:spPr>
            <a:xfrm>
              <a:off x="6349821" y="1199005"/>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63" name="pl163"/>
            <p:cNvSpPr/>
            <p:nvPr/>
          </p:nvSpPr>
          <p:spPr>
            <a:xfrm>
              <a:off x="6349821" y="944855"/>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64" name="pl164"/>
            <p:cNvSpPr/>
            <p:nvPr/>
          </p:nvSpPr>
          <p:spPr>
            <a:xfrm>
              <a:off x="6349821" y="2342678"/>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65" name="pl165"/>
            <p:cNvSpPr/>
            <p:nvPr/>
          </p:nvSpPr>
          <p:spPr>
            <a:xfrm>
              <a:off x="6349821" y="2088528"/>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66" name="pl166"/>
            <p:cNvSpPr/>
            <p:nvPr/>
          </p:nvSpPr>
          <p:spPr>
            <a:xfrm>
              <a:off x="6349821" y="183437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67" name="pl167"/>
            <p:cNvSpPr/>
            <p:nvPr/>
          </p:nvSpPr>
          <p:spPr>
            <a:xfrm>
              <a:off x="6349821" y="158022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68" name="pl168"/>
            <p:cNvSpPr/>
            <p:nvPr/>
          </p:nvSpPr>
          <p:spPr>
            <a:xfrm>
              <a:off x="6349821" y="132607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69" name="pl169"/>
            <p:cNvSpPr/>
            <p:nvPr/>
          </p:nvSpPr>
          <p:spPr>
            <a:xfrm>
              <a:off x="6349821" y="1071930"/>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70" name="pl170"/>
            <p:cNvSpPr/>
            <p:nvPr/>
          </p:nvSpPr>
          <p:spPr>
            <a:xfrm>
              <a:off x="6644487"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7071538"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7498590"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7925642"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8267283"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8694335"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8779745"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77" name="pl177"/>
            <p:cNvSpPr/>
            <p:nvPr/>
          </p:nvSpPr>
          <p:spPr>
            <a:xfrm>
              <a:off x="6644487" y="1415032"/>
              <a:ext cx="2135258" cy="292272"/>
            </a:xfrm>
            <a:custGeom>
              <a:avLst/>
              <a:pathLst>
                <a:path w="2135258" h="292272">
                  <a:moveTo>
                    <a:pt x="0" y="292272"/>
                  </a:moveTo>
                  <a:lnTo>
                    <a:pt x="85410" y="292272"/>
                  </a:lnTo>
                  <a:lnTo>
                    <a:pt x="170820" y="279564"/>
                  </a:lnTo>
                  <a:lnTo>
                    <a:pt x="256230" y="241442"/>
                  </a:lnTo>
                  <a:lnTo>
                    <a:pt x="341641" y="203319"/>
                  </a:lnTo>
                  <a:lnTo>
                    <a:pt x="427051" y="177904"/>
                  </a:lnTo>
                  <a:lnTo>
                    <a:pt x="512461" y="152489"/>
                  </a:lnTo>
                  <a:lnTo>
                    <a:pt x="597872" y="127074"/>
                  </a:lnTo>
                  <a:lnTo>
                    <a:pt x="683282" y="63537"/>
                  </a:lnTo>
                  <a:lnTo>
                    <a:pt x="768692" y="25414"/>
                  </a:lnTo>
                  <a:lnTo>
                    <a:pt x="854103" y="38122"/>
                  </a:lnTo>
                  <a:lnTo>
                    <a:pt x="939513" y="63537"/>
                  </a:lnTo>
                  <a:lnTo>
                    <a:pt x="1024923" y="101659"/>
                  </a:lnTo>
                  <a:lnTo>
                    <a:pt x="1110334" y="114367"/>
                  </a:lnTo>
                  <a:lnTo>
                    <a:pt x="1195744" y="114367"/>
                  </a:lnTo>
                  <a:lnTo>
                    <a:pt x="1281154" y="114367"/>
                  </a:lnTo>
                  <a:lnTo>
                    <a:pt x="1366565" y="63537"/>
                  </a:lnTo>
                  <a:lnTo>
                    <a:pt x="1451975" y="50829"/>
                  </a:lnTo>
                  <a:lnTo>
                    <a:pt x="1537385" y="25414"/>
                  </a:lnTo>
                  <a:lnTo>
                    <a:pt x="1622796" y="0"/>
                  </a:lnTo>
                  <a:lnTo>
                    <a:pt x="1708206" y="38122"/>
                  </a:lnTo>
                  <a:lnTo>
                    <a:pt x="1793616" y="114367"/>
                  </a:lnTo>
                  <a:lnTo>
                    <a:pt x="1879027" y="63537"/>
                  </a:lnTo>
                  <a:lnTo>
                    <a:pt x="1964437" y="50829"/>
                  </a:lnTo>
                  <a:lnTo>
                    <a:pt x="2049847" y="50829"/>
                  </a:lnTo>
                  <a:lnTo>
                    <a:pt x="2135258" y="25414"/>
                  </a:lnTo>
                </a:path>
              </a:pathLst>
            </a:custGeom>
            <a:ln w="27101" cap="flat">
              <a:solidFill>
                <a:srgbClr val="1CABE2">
                  <a:alpha val="100000"/>
                </a:srgbClr>
              </a:solidFill>
              <a:prstDash val="solid"/>
              <a:round/>
            </a:ln>
          </p:spPr>
          <p:txBody>
            <a:bodyPr/>
            <a:lstStyle/>
            <a:p/>
          </p:txBody>
        </p:sp>
        <p:sp>
          <p:nvSpPr>
            <p:cNvPr id="178" name="tx178"/>
            <p:cNvSpPr/>
            <p:nvPr/>
          </p:nvSpPr>
          <p:spPr>
            <a:xfrm>
              <a:off x="6492660" y="161660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50</a:t>
              </a:r>
            </a:p>
          </p:txBody>
        </p:sp>
        <p:sp>
          <p:nvSpPr>
            <p:cNvPr id="179" name="tx179"/>
            <p:cNvSpPr/>
            <p:nvPr/>
          </p:nvSpPr>
          <p:spPr>
            <a:xfrm>
              <a:off x="8812279" y="134974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71</a:t>
              </a:r>
            </a:p>
          </p:txBody>
        </p:sp>
        <p:sp>
          <p:nvSpPr>
            <p:cNvPr id="180" name="tx180"/>
            <p:cNvSpPr/>
            <p:nvPr/>
          </p:nvSpPr>
          <p:spPr>
            <a:xfrm>
              <a:off x="7017315" y="145339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59</a:t>
              </a:r>
            </a:p>
          </p:txBody>
        </p:sp>
        <p:sp>
          <p:nvSpPr>
            <p:cNvPr id="181" name="tx181"/>
            <p:cNvSpPr/>
            <p:nvPr/>
          </p:nvSpPr>
          <p:spPr>
            <a:xfrm>
              <a:off x="7444366" y="131361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70</a:t>
              </a:r>
            </a:p>
          </p:txBody>
        </p:sp>
        <p:sp>
          <p:nvSpPr>
            <p:cNvPr id="182" name="tx182"/>
            <p:cNvSpPr/>
            <p:nvPr/>
          </p:nvSpPr>
          <p:spPr>
            <a:xfrm>
              <a:off x="7871418" y="138986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64</a:t>
              </a:r>
            </a:p>
          </p:txBody>
        </p:sp>
        <p:sp>
          <p:nvSpPr>
            <p:cNvPr id="183" name="tx183"/>
            <p:cNvSpPr/>
            <p:nvPr/>
          </p:nvSpPr>
          <p:spPr>
            <a:xfrm>
              <a:off x="8213059" y="127549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73</a:t>
              </a:r>
            </a:p>
          </p:txBody>
        </p:sp>
        <p:sp>
          <p:nvSpPr>
            <p:cNvPr id="184" name="tx184"/>
            <p:cNvSpPr/>
            <p:nvPr/>
          </p:nvSpPr>
          <p:spPr>
            <a:xfrm>
              <a:off x="8640111" y="132632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69</a:t>
              </a:r>
            </a:p>
          </p:txBody>
        </p:sp>
        <p:sp>
          <p:nvSpPr>
            <p:cNvPr id="185" name="pl185"/>
            <p:cNvSpPr/>
            <p:nvPr/>
          </p:nvSpPr>
          <p:spPr>
            <a:xfrm>
              <a:off x="6349821" y="4037650"/>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86" name="pl186"/>
            <p:cNvSpPr/>
            <p:nvPr/>
          </p:nvSpPr>
          <p:spPr>
            <a:xfrm>
              <a:off x="6349821" y="378350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87" name="pl187"/>
            <p:cNvSpPr/>
            <p:nvPr/>
          </p:nvSpPr>
          <p:spPr>
            <a:xfrm>
              <a:off x="6349821" y="352935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88" name="pl188"/>
            <p:cNvSpPr/>
            <p:nvPr/>
          </p:nvSpPr>
          <p:spPr>
            <a:xfrm>
              <a:off x="6349821" y="327520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89" name="pl189"/>
            <p:cNvSpPr/>
            <p:nvPr/>
          </p:nvSpPr>
          <p:spPr>
            <a:xfrm>
              <a:off x="6349821" y="3021052"/>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90" name="pl190"/>
            <p:cNvSpPr/>
            <p:nvPr/>
          </p:nvSpPr>
          <p:spPr>
            <a:xfrm>
              <a:off x="6349821" y="2766902"/>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91" name="pl191"/>
            <p:cNvSpPr/>
            <p:nvPr/>
          </p:nvSpPr>
          <p:spPr>
            <a:xfrm>
              <a:off x="6349821" y="4164725"/>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92" name="pl192"/>
            <p:cNvSpPr/>
            <p:nvPr/>
          </p:nvSpPr>
          <p:spPr>
            <a:xfrm>
              <a:off x="6349821" y="3910575"/>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93" name="pl193"/>
            <p:cNvSpPr/>
            <p:nvPr/>
          </p:nvSpPr>
          <p:spPr>
            <a:xfrm>
              <a:off x="6349821" y="365642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94" name="pl194"/>
            <p:cNvSpPr/>
            <p:nvPr/>
          </p:nvSpPr>
          <p:spPr>
            <a:xfrm>
              <a:off x="6349821" y="340227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95" name="pl195"/>
            <p:cNvSpPr/>
            <p:nvPr/>
          </p:nvSpPr>
          <p:spPr>
            <a:xfrm>
              <a:off x="6349821" y="314812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96" name="pl196"/>
            <p:cNvSpPr/>
            <p:nvPr/>
          </p:nvSpPr>
          <p:spPr>
            <a:xfrm>
              <a:off x="6349821" y="2893977"/>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97" name="pl197"/>
            <p:cNvSpPr/>
            <p:nvPr/>
          </p:nvSpPr>
          <p:spPr>
            <a:xfrm>
              <a:off x="6644487"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98" name="pl198"/>
            <p:cNvSpPr/>
            <p:nvPr/>
          </p:nvSpPr>
          <p:spPr>
            <a:xfrm>
              <a:off x="7071538"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99" name="pl199"/>
            <p:cNvSpPr/>
            <p:nvPr/>
          </p:nvSpPr>
          <p:spPr>
            <a:xfrm>
              <a:off x="7498590"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00" name="pl200"/>
            <p:cNvSpPr/>
            <p:nvPr/>
          </p:nvSpPr>
          <p:spPr>
            <a:xfrm>
              <a:off x="7925642"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01" name="pl201"/>
            <p:cNvSpPr/>
            <p:nvPr/>
          </p:nvSpPr>
          <p:spPr>
            <a:xfrm>
              <a:off x="8267283"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02" name="pl202"/>
            <p:cNvSpPr/>
            <p:nvPr/>
          </p:nvSpPr>
          <p:spPr>
            <a:xfrm>
              <a:off x="8694335"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03" name="pl203"/>
            <p:cNvSpPr/>
            <p:nvPr/>
          </p:nvSpPr>
          <p:spPr>
            <a:xfrm>
              <a:off x="8779745"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04" name="pl204"/>
            <p:cNvSpPr/>
            <p:nvPr/>
          </p:nvSpPr>
          <p:spPr>
            <a:xfrm>
              <a:off x="6644487" y="3262494"/>
              <a:ext cx="2135258" cy="254149"/>
            </a:xfrm>
            <a:custGeom>
              <a:avLst/>
              <a:pathLst>
                <a:path w="2135258" h="254149">
                  <a:moveTo>
                    <a:pt x="0" y="254149"/>
                  </a:moveTo>
                  <a:lnTo>
                    <a:pt x="85410" y="254149"/>
                  </a:lnTo>
                  <a:lnTo>
                    <a:pt x="170820" y="254149"/>
                  </a:lnTo>
                  <a:lnTo>
                    <a:pt x="256230" y="216027"/>
                  </a:lnTo>
                  <a:lnTo>
                    <a:pt x="341641" y="190612"/>
                  </a:lnTo>
                  <a:lnTo>
                    <a:pt x="427051" y="152489"/>
                  </a:lnTo>
                  <a:lnTo>
                    <a:pt x="512461" y="139782"/>
                  </a:lnTo>
                  <a:lnTo>
                    <a:pt x="597872" y="127074"/>
                  </a:lnTo>
                  <a:lnTo>
                    <a:pt x="683282" y="50829"/>
                  </a:lnTo>
                  <a:lnTo>
                    <a:pt x="768692" y="0"/>
                  </a:lnTo>
                  <a:lnTo>
                    <a:pt x="854103" y="12707"/>
                  </a:lnTo>
                  <a:lnTo>
                    <a:pt x="939513" y="38122"/>
                  </a:lnTo>
                  <a:lnTo>
                    <a:pt x="1024923" y="88952"/>
                  </a:lnTo>
                  <a:lnTo>
                    <a:pt x="1110334" y="101659"/>
                  </a:lnTo>
                  <a:lnTo>
                    <a:pt x="1195744" y="101659"/>
                  </a:lnTo>
                  <a:lnTo>
                    <a:pt x="1281154" y="101659"/>
                  </a:lnTo>
                  <a:lnTo>
                    <a:pt x="1366565" y="76244"/>
                  </a:lnTo>
                  <a:lnTo>
                    <a:pt x="1451975" y="38122"/>
                  </a:lnTo>
                  <a:lnTo>
                    <a:pt x="1537385" y="25414"/>
                  </a:lnTo>
                  <a:lnTo>
                    <a:pt x="1622796" y="25414"/>
                  </a:lnTo>
                  <a:lnTo>
                    <a:pt x="1708206" y="25414"/>
                  </a:lnTo>
                  <a:lnTo>
                    <a:pt x="1793616" y="101659"/>
                  </a:lnTo>
                  <a:lnTo>
                    <a:pt x="1879027" y="76244"/>
                  </a:lnTo>
                  <a:lnTo>
                    <a:pt x="1964437" y="63537"/>
                  </a:lnTo>
                  <a:lnTo>
                    <a:pt x="2049847" y="50829"/>
                  </a:lnTo>
                  <a:lnTo>
                    <a:pt x="2135258" y="38122"/>
                  </a:lnTo>
                </a:path>
              </a:pathLst>
            </a:custGeom>
            <a:ln w="27101" cap="flat">
              <a:solidFill>
                <a:srgbClr val="1CABE2">
                  <a:alpha val="100000"/>
                </a:srgbClr>
              </a:solidFill>
              <a:prstDash val="solid"/>
              <a:round/>
            </a:ln>
          </p:spPr>
          <p:txBody>
            <a:bodyPr/>
            <a:lstStyle/>
            <a:p/>
          </p:txBody>
        </p:sp>
        <p:sp>
          <p:nvSpPr>
            <p:cNvPr id="205" name="tx205"/>
            <p:cNvSpPr/>
            <p:nvPr/>
          </p:nvSpPr>
          <p:spPr>
            <a:xfrm>
              <a:off x="6492660" y="342594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51</a:t>
              </a:r>
            </a:p>
          </p:txBody>
        </p:sp>
        <p:sp>
          <p:nvSpPr>
            <p:cNvPr id="206" name="tx206"/>
            <p:cNvSpPr/>
            <p:nvPr/>
          </p:nvSpPr>
          <p:spPr>
            <a:xfrm>
              <a:off x="8812279" y="320991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68</a:t>
              </a:r>
            </a:p>
          </p:txBody>
        </p:sp>
        <p:sp>
          <p:nvSpPr>
            <p:cNvPr id="207" name="tx207"/>
            <p:cNvSpPr/>
            <p:nvPr/>
          </p:nvSpPr>
          <p:spPr>
            <a:xfrm>
              <a:off x="7017315" y="327544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59</a:t>
              </a:r>
            </a:p>
          </p:txBody>
        </p:sp>
        <p:sp>
          <p:nvSpPr>
            <p:cNvPr id="208" name="tx208"/>
            <p:cNvSpPr/>
            <p:nvPr/>
          </p:nvSpPr>
          <p:spPr>
            <a:xfrm>
              <a:off x="7444366" y="313566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70</a:t>
              </a:r>
            </a:p>
          </p:txBody>
        </p:sp>
        <p:sp>
          <p:nvSpPr>
            <p:cNvPr id="209" name="tx209"/>
            <p:cNvSpPr/>
            <p:nvPr/>
          </p:nvSpPr>
          <p:spPr>
            <a:xfrm>
              <a:off x="7871418" y="322461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63</a:t>
              </a:r>
            </a:p>
          </p:txBody>
        </p:sp>
        <p:sp>
          <p:nvSpPr>
            <p:cNvPr id="210" name="tx210"/>
            <p:cNvSpPr/>
            <p:nvPr/>
          </p:nvSpPr>
          <p:spPr>
            <a:xfrm>
              <a:off x="8213059" y="314837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69</a:t>
              </a:r>
            </a:p>
          </p:txBody>
        </p:sp>
        <p:sp>
          <p:nvSpPr>
            <p:cNvPr id="211" name="tx211"/>
            <p:cNvSpPr/>
            <p:nvPr/>
          </p:nvSpPr>
          <p:spPr>
            <a:xfrm>
              <a:off x="8640111" y="317378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67</a:t>
              </a:r>
            </a:p>
          </p:txBody>
        </p:sp>
        <p:sp>
          <p:nvSpPr>
            <p:cNvPr id="212" name="pl212"/>
            <p:cNvSpPr/>
            <p:nvPr/>
          </p:nvSpPr>
          <p:spPr>
            <a:xfrm>
              <a:off x="6349821" y="5859697"/>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213" name="pl213"/>
            <p:cNvSpPr/>
            <p:nvPr/>
          </p:nvSpPr>
          <p:spPr>
            <a:xfrm>
              <a:off x="6349821" y="560554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214" name="pl214"/>
            <p:cNvSpPr/>
            <p:nvPr/>
          </p:nvSpPr>
          <p:spPr>
            <a:xfrm>
              <a:off x="6349821" y="535139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215" name="pl215"/>
            <p:cNvSpPr/>
            <p:nvPr/>
          </p:nvSpPr>
          <p:spPr>
            <a:xfrm>
              <a:off x="6349821" y="509724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216" name="pl216"/>
            <p:cNvSpPr/>
            <p:nvPr/>
          </p:nvSpPr>
          <p:spPr>
            <a:xfrm>
              <a:off x="6349821" y="4843099"/>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217" name="pl217"/>
            <p:cNvSpPr/>
            <p:nvPr/>
          </p:nvSpPr>
          <p:spPr>
            <a:xfrm>
              <a:off x="6349821" y="4588949"/>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218" name="pl218"/>
            <p:cNvSpPr/>
            <p:nvPr/>
          </p:nvSpPr>
          <p:spPr>
            <a:xfrm>
              <a:off x="6349821" y="5986772"/>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219" name="pl219"/>
            <p:cNvSpPr/>
            <p:nvPr/>
          </p:nvSpPr>
          <p:spPr>
            <a:xfrm>
              <a:off x="6349821" y="573262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220" name="pl220"/>
            <p:cNvSpPr/>
            <p:nvPr/>
          </p:nvSpPr>
          <p:spPr>
            <a:xfrm>
              <a:off x="6349821" y="547847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221" name="pl221"/>
            <p:cNvSpPr/>
            <p:nvPr/>
          </p:nvSpPr>
          <p:spPr>
            <a:xfrm>
              <a:off x="6349821" y="522432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222" name="pl222"/>
            <p:cNvSpPr/>
            <p:nvPr/>
          </p:nvSpPr>
          <p:spPr>
            <a:xfrm>
              <a:off x="6349821" y="4970174"/>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223" name="pl223"/>
            <p:cNvSpPr/>
            <p:nvPr/>
          </p:nvSpPr>
          <p:spPr>
            <a:xfrm>
              <a:off x="6349821" y="4716024"/>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224" name="pl224"/>
            <p:cNvSpPr/>
            <p:nvPr/>
          </p:nvSpPr>
          <p:spPr>
            <a:xfrm>
              <a:off x="6644487"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25" name="pl225"/>
            <p:cNvSpPr/>
            <p:nvPr/>
          </p:nvSpPr>
          <p:spPr>
            <a:xfrm>
              <a:off x="7071538"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26" name="pl226"/>
            <p:cNvSpPr/>
            <p:nvPr/>
          </p:nvSpPr>
          <p:spPr>
            <a:xfrm>
              <a:off x="7498590"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27" name="pl227"/>
            <p:cNvSpPr/>
            <p:nvPr/>
          </p:nvSpPr>
          <p:spPr>
            <a:xfrm>
              <a:off x="7925642"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28" name="pl228"/>
            <p:cNvSpPr/>
            <p:nvPr/>
          </p:nvSpPr>
          <p:spPr>
            <a:xfrm>
              <a:off x="8267283"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29" name="pl229"/>
            <p:cNvSpPr/>
            <p:nvPr/>
          </p:nvSpPr>
          <p:spPr>
            <a:xfrm>
              <a:off x="8694335"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30" name="pl230"/>
            <p:cNvSpPr/>
            <p:nvPr/>
          </p:nvSpPr>
          <p:spPr>
            <a:xfrm>
              <a:off x="8779745"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31" name="pl231"/>
            <p:cNvSpPr/>
            <p:nvPr/>
          </p:nvSpPr>
          <p:spPr>
            <a:xfrm>
              <a:off x="7156949" y="5237031"/>
              <a:ext cx="1622796" cy="749741"/>
            </a:xfrm>
            <a:custGeom>
              <a:avLst/>
              <a:pathLst>
                <a:path w="1622796" h="749741">
                  <a:moveTo>
                    <a:pt x="0" y="749741"/>
                  </a:moveTo>
                  <a:lnTo>
                    <a:pt x="85410" y="749741"/>
                  </a:lnTo>
                  <a:lnTo>
                    <a:pt x="170820" y="749741"/>
                  </a:lnTo>
                  <a:lnTo>
                    <a:pt x="256230" y="749741"/>
                  </a:lnTo>
                  <a:lnTo>
                    <a:pt x="341641" y="749741"/>
                  </a:lnTo>
                  <a:lnTo>
                    <a:pt x="427051" y="737034"/>
                  </a:lnTo>
                  <a:lnTo>
                    <a:pt x="512461" y="673496"/>
                  </a:lnTo>
                  <a:lnTo>
                    <a:pt x="597872" y="635374"/>
                  </a:lnTo>
                  <a:lnTo>
                    <a:pt x="683282" y="470176"/>
                  </a:lnTo>
                  <a:lnTo>
                    <a:pt x="768692" y="406639"/>
                  </a:lnTo>
                  <a:lnTo>
                    <a:pt x="854103" y="330394"/>
                  </a:lnTo>
                  <a:lnTo>
                    <a:pt x="939513" y="292272"/>
                  </a:lnTo>
                  <a:lnTo>
                    <a:pt x="1024923" y="266857"/>
                  </a:lnTo>
                  <a:lnTo>
                    <a:pt x="1110334" y="292272"/>
                  </a:lnTo>
                  <a:lnTo>
                    <a:pt x="1195744" y="241442"/>
                  </a:lnTo>
                  <a:lnTo>
                    <a:pt x="1281154" y="266857"/>
                  </a:lnTo>
                  <a:lnTo>
                    <a:pt x="1366565" y="203319"/>
                  </a:lnTo>
                  <a:lnTo>
                    <a:pt x="1451975" y="101659"/>
                  </a:lnTo>
                  <a:lnTo>
                    <a:pt x="1537385" y="63537"/>
                  </a:lnTo>
                  <a:lnTo>
                    <a:pt x="1622796" y="0"/>
                  </a:lnTo>
                </a:path>
              </a:pathLst>
            </a:custGeom>
            <a:ln w="27101" cap="flat">
              <a:solidFill>
                <a:srgbClr val="1CABE2">
                  <a:alpha val="100000"/>
                </a:srgbClr>
              </a:solidFill>
              <a:prstDash val="solid"/>
              <a:round/>
            </a:ln>
          </p:spPr>
          <p:txBody>
            <a:bodyPr/>
            <a:lstStyle/>
            <a:p/>
          </p:txBody>
        </p:sp>
        <p:sp>
          <p:nvSpPr>
            <p:cNvPr id="232" name="tx232"/>
            <p:cNvSpPr/>
            <p:nvPr/>
          </p:nvSpPr>
          <p:spPr>
            <a:xfrm>
              <a:off x="7081035" y="5896073"/>
              <a:ext cx="5422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0</a:t>
              </a:r>
            </a:p>
          </p:txBody>
        </p:sp>
        <p:sp>
          <p:nvSpPr>
            <p:cNvPr id="233" name="tx233"/>
            <p:cNvSpPr/>
            <p:nvPr/>
          </p:nvSpPr>
          <p:spPr>
            <a:xfrm>
              <a:off x="8812279" y="514633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59</a:t>
              </a:r>
            </a:p>
          </p:txBody>
        </p:sp>
        <p:sp>
          <p:nvSpPr>
            <p:cNvPr id="234" name="tx234"/>
            <p:cNvSpPr/>
            <p:nvPr/>
          </p:nvSpPr>
          <p:spPr>
            <a:xfrm>
              <a:off x="7471478" y="5847235"/>
              <a:ext cx="5422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0</a:t>
              </a:r>
            </a:p>
          </p:txBody>
        </p:sp>
        <p:sp>
          <p:nvSpPr>
            <p:cNvPr id="235" name="tx235"/>
            <p:cNvSpPr/>
            <p:nvPr/>
          </p:nvSpPr>
          <p:spPr>
            <a:xfrm>
              <a:off x="7871418" y="550413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27</a:t>
              </a:r>
            </a:p>
          </p:txBody>
        </p:sp>
        <p:sp>
          <p:nvSpPr>
            <p:cNvPr id="236" name="tx236"/>
            <p:cNvSpPr/>
            <p:nvPr/>
          </p:nvSpPr>
          <p:spPr>
            <a:xfrm>
              <a:off x="8213059" y="538976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36</a:t>
              </a:r>
            </a:p>
          </p:txBody>
        </p:sp>
        <p:sp>
          <p:nvSpPr>
            <p:cNvPr id="237" name="tx237"/>
            <p:cNvSpPr/>
            <p:nvPr/>
          </p:nvSpPr>
          <p:spPr>
            <a:xfrm>
              <a:off x="8640111" y="516103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54</a:t>
              </a:r>
            </a:p>
          </p:txBody>
        </p:sp>
        <p:sp>
          <p:nvSpPr>
            <p:cNvPr id="238" name="tx238"/>
            <p:cNvSpPr/>
            <p:nvPr/>
          </p:nvSpPr>
          <p:spPr>
            <a:xfrm>
              <a:off x="1968540" y="4371627"/>
              <a:ext cx="31043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MCV2</a:t>
              </a:r>
            </a:p>
          </p:txBody>
        </p:sp>
        <p:sp>
          <p:nvSpPr>
            <p:cNvPr id="239" name="tx239"/>
            <p:cNvSpPr/>
            <p:nvPr/>
          </p:nvSpPr>
          <p:spPr>
            <a:xfrm>
              <a:off x="4762764" y="4371627"/>
              <a:ext cx="31034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PCVC</a:t>
              </a:r>
            </a:p>
          </p:txBody>
        </p:sp>
        <p:sp>
          <p:nvSpPr>
            <p:cNvPr id="240" name="tx240"/>
            <p:cNvSpPr/>
            <p:nvPr/>
          </p:nvSpPr>
          <p:spPr>
            <a:xfrm>
              <a:off x="7520778" y="4371627"/>
              <a:ext cx="38267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ROTAC</a:t>
              </a:r>
            </a:p>
          </p:txBody>
        </p:sp>
        <p:sp>
          <p:nvSpPr>
            <p:cNvPr id="241" name="tx241"/>
            <p:cNvSpPr/>
            <p:nvPr/>
          </p:nvSpPr>
          <p:spPr>
            <a:xfrm>
              <a:off x="2002601" y="2549580"/>
              <a:ext cx="24231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IPV1</a:t>
              </a:r>
            </a:p>
          </p:txBody>
        </p:sp>
        <p:sp>
          <p:nvSpPr>
            <p:cNvPr id="242" name="tx242"/>
            <p:cNvSpPr/>
            <p:nvPr/>
          </p:nvSpPr>
          <p:spPr>
            <a:xfrm>
              <a:off x="4787544" y="2549580"/>
              <a:ext cx="26078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IPVC</a:t>
              </a:r>
            </a:p>
          </p:txBody>
        </p:sp>
        <p:sp>
          <p:nvSpPr>
            <p:cNvPr id="243" name="tx243"/>
            <p:cNvSpPr/>
            <p:nvPr/>
          </p:nvSpPr>
          <p:spPr>
            <a:xfrm>
              <a:off x="7556896" y="2549580"/>
              <a:ext cx="31043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MCV1</a:t>
              </a:r>
            </a:p>
          </p:txBody>
        </p:sp>
        <p:sp>
          <p:nvSpPr>
            <p:cNvPr id="244" name="tx244"/>
            <p:cNvSpPr/>
            <p:nvPr/>
          </p:nvSpPr>
          <p:spPr>
            <a:xfrm>
              <a:off x="2002693" y="727533"/>
              <a:ext cx="24213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BCG</a:t>
              </a:r>
            </a:p>
          </p:txBody>
        </p:sp>
        <p:sp>
          <p:nvSpPr>
            <p:cNvPr id="245" name="tx245"/>
            <p:cNvSpPr/>
            <p:nvPr/>
          </p:nvSpPr>
          <p:spPr>
            <a:xfrm>
              <a:off x="4775154" y="727533"/>
              <a:ext cx="2855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DTP1</a:t>
              </a:r>
            </a:p>
          </p:txBody>
        </p:sp>
        <p:sp>
          <p:nvSpPr>
            <p:cNvPr id="246" name="tx246"/>
            <p:cNvSpPr/>
            <p:nvPr/>
          </p:nvSpPr>
          <p:spPr>
            <a:xfrm>
              <a:off x="7569332" y="727533"/>
              <a:ext cx="2855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DTP3</a:t>
              </a:r>
            </a:p>
          </p:txBody>
        </p:sp>
        <p:sp>
          <p:nvSpPr>
            <p:cNvPr id="247" name="tx247"/>
            <p:cNvSpPr/>
            <p:nvPr/>
          </p:nvSpPr>
          <p:spPr>
            <a:xfrm rot="-5400000">
              <a:off x="935978"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2000</a:t>
              </a:r>
            </a:p>
          </p:txBody>
        </p:sp>
        <p:sp>
          <p:nvSpPr>
            <p:cNvPr id="248" name="tx248"/>
            <p:cNvSpPr/>
            <p:nvPr/>
          </p:nvSpPr>
          <p:spPr>
            <a:xfrm rot="-5400000">
              <a:off x="1363030"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2005</a:t>
              </a:r>
            </a:p>
          </p:txBody>
        </p:sp>
        <p:sp>
          <p:nvSpPr>
            <p:cNvPr id="249" name="tx249"/>
            <p:cNvSpPr/>
            <p:nvPr/>
          </p:nvSpPr>
          <p:spPr>
            <a:xfrm rot="-5400000">
              <a:off x="1790081"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2010</a:t>
              </a:r>
            </a:p>
          </p:txBody>
        </p:sp>
        <p:sp>
          <p:nvSpPr>
            <p:cNvPr id="250" name="tx250"/>
            <p:cNvSpPr/>
            <p:nvPr/>
          </p:nvSpPr>
          <p:spPr>
            <a:xfrm rot="-5400000">
              <a:off x="2217133"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2015</a:t>
              </a:r>
            </a:p>
          </p:txBody>
        </p:sp>
        <p:sp>
          <p:nvSpPr>
            <p:cNvPr id="251" name="tx251"/>
            <p:cNvSpPr/>
            <p:nvPr/>
          </p:nvSpPr>
          <p:spPr>
            <a:xfrm rot="-5400000">
              <a:off x="2558774"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2019</a:t>
              </a:r>
            </a:p>
          </p:txBody>
        </p:sp>
        <p:sp>
          <p:nvSpPr>
            <p:cNvPr id="252" name="tx252"/>
            <p:cNvSpPr/>
            <p:nvPr/>
          </p:nvSpPr>
          <p:spPr>
            <a:xfrm rot="-5400000">
              <a:off x="2985826"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2024</a:t>
              </a:r>
            </a:p>
          </p:txBody>
        </p:sp>
        <p:sp>
          <p:nvSpPr>
            <p:cNvPr id="253" name="tx253"/>
            <p:cNvSpPr/>
            <p:nvPr/>
          </p:nvSpPr>
          <p:spPr>
            <a:xfrm rot="-5400000">
              <a:off x="3071236"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2025</a:t>
              </a:r>
            </a:p>
          </p:txBody>
        </p:sp>
        <p:sp>
          <p:nvSpPr>
            <p:cNvPr id="254" name="tx254"/>
            <p:cNvSpPr/>
            <p:nvPr/>
          </p:nvSpPr>
          <p:spPr>
            <a:xfrm rot="-5400000">
              <a:off x="3730156"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2000</a:t>
              </a:r>
            </a:p>
          </p:txBody>
        </p:sp>
        <p:sp>
          <p:nvSpPr>
            <p:cNvPr id="255" name="tx255"/>
            <p:cNvSpPr/>
            <p:nvPr/>
          </p:nvSpPr>
          <p:spPr>
            <a:xfrm rot="-5400000">
              <a:off x="4157208"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2005</a:t>
              </a:r>
            </a:p>
          </p:txBody>
        </p:sp>
        <p:sp>
          <p:nvSpPr>
            <p:cNvPr id="256" name="tx256"/>
            <p:cNvSpPr/>
            <p:nvPr/>
          </p:nvSpPr>
          <p:spPr>
            <a:xfrm rot="-5400000">
              <a:off x="4584260"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2010</a:t>
              </a:r>
            </a:p>
          </p:txBody>
        </p:sp>
        <p:sp>
          <p:nvSpPr>
            <p:cNvPr id="257" name="tx257"/>
            <p:cNvSpPr/>
            <p:nvPr/>
          </p:nvSpPr>
          <p:spPr>
            <a:xfrm rot="-5400000">
              <a:off x="5011311"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2015</a:t>
              </a:r>
            </a:p>
          </p:txBody>
        </p:sp>
        <p:sp>
          <p:nvSpPr>
            <p:cNvPr id="258" name="tx258"/>
            <p:cNvSpPr/>
            <p:nvPr/>
          </p:nvSpPr>
          <p:spPr>
            <a:xfrm rot="-5400000">
              <a:off x="5352952"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2019</a:t>
              </a:r>
            </a:p>
          </p:txBody>
        </p:sp>
        <p:sp>
          <p:nvSpPr>
            <p:cNvPr id="259" name="tx259"/>
            <p:cNvSpPr/>
            <p:nvPr/>
          </p:nvSpPr>
          <p:spPr>
            <a:xfrm rot="-5400000">
              <a:off x="5780004"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2024</a:t>
              </a:r>
            </a:p>
          </p:txBody>
        </p:sp>
        <p:sp>
          <p:nvSpPr>
            <p:cNvPr id="260" name="tx260"/>
            <p:cNvSpPr/>
            <p:nvPr/>
          </p:nvSpPr>
          <p:spPr>
            <a:xfrm rot="-5400000">
              <a:off x="5865414"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2025</a:t>
              </a:r>
            </a:p>
          </p:txBody>
        </p:sp>
        <p:sp>
          <p:nvSpPr>
            <p:cNvPr id="261" name="tx261"/>
            <p:cNvSpPr/>
            <p:nvPr/>
          </p:nvSpPr>
          <p:spPr>
            <a:xfrm rot="-5400000">
              <a:off x="6524335"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2000</a:t>
              </a:r>
            </a:p>
          </p:txBody>
        </p:sp>
        <p:sp>
          <p:nvSpPr>
            <p:cNvPr id="262" name="tx262"/>
            <p:cNvSpPr/>
            <p:nvPr/>
          </p:nvSpPr>
          <p:spPr>
            <a:xfrm rot="-5400000">
              <a:off x="6951386"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2005</a:t>
              </a:r>
            </a:p>
          </p:txBody>
        </p:sp>
        <p:sp>
          <p:nvSpPr>
            <p:cNvPr id="263" name="tx263"/>
            <p:cNvSpPr/>
            <p:nvPr/>
          </p:nvSpPr>
          <p:spPr>
            <a:xfrm rot="-5400000">
              <a:off x="7378438"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2010</a:t>
              </a:r>
            </a:p>
          </p:txBody>
        </p:sp>
        <p:sp>
          <p:nvSpPr>
            <p:cNvPr id="264" name="tx264"/>
            <p:cNvSpPr/>
            <p:nvPr/>
          </p:nvSpPr>
          <p:spPr>
            <a:xfrm rot="-5400000">
              <a:off x="7805489"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2015</a:t>
              </a:r>
            </a:p>
          </p:txBody>
        </p:sp>
        <p:sp>
          <p:nvSpPr>
            <p:cNvPr id="265" name="tx265"/>
            <p:cNvSpPr/>
            <p:nvPr/>
          </p:nvSpPr>
          <p:spPr>
            <a:xfrm rot="-5400000">
              <a:off x="8147131"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2019</a:t>
              </a:r>
            </a:p>
          </p:txBody>
        </p:sp>
        <p:sp>
          <p:nvSpPr>
            <p:cNvPr id="266" name="tx266"/>
            <p:cNvSpPr/>
            <p:nvPr/>
          </p:nvSpPr>
          <p:spPr>
            <a:xfrm rot="-5400000">
              <a:off x="8574182"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2024</a:t>
              </a:r>
            </a:p>
          </p:txBody>
        </p:sp>
        <p:sp>
          <p:nvSpPr>
            <p:cNvPr id="267" name="tx267"/>
            <p:cNvSpPr/>
            <p:nvPr/>
          </p:nvSpPr>
          <p:spPr>
            <a:xfrm rot="-5400000">
              <a:off x="8659593"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2025</a:t>
              </a:r>
            </a:p>
          </p:txBody>
        </p:sp>
        <p:sp>
          <p:nvSpPr>
            <p:cNvPr id="268" name="tx268"/>
            <p:cNvSpPr/>
            <p:nvPr/>
          </p:nvSpPr>
          <p:spPr>
            <a:xfrm>
              <a:off x="635284" y="2301759"/>
              <a:ext cx="6355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0</a:t>
              </a:r>
            </a:p>
          </p:txBody>
        </p:sp>
        <p:sp>
          <p:nvSpPr>
            <p:cNvPr id="269" name="tx269"/>
            <p:cNvSpPr/>
            <p:nvPr/>
          </p:nvSpPr>
          <p:spPr>
            <a:xfrm>
              <a:off x="571733" y="2047609"/>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a:t>
              </a:r>
            </a:p>
          </p:txBody>
        </p:sp>
        <p:sp>
          <p:nvSpPr>
            <p:cNvPr id="270" name="tx270"/>
            <p:cNvSpPr/>
            <p:nvPr/>
          </p:nvSpPr>
          <p:spPr>
            <a:xfrm>
              <a:off x="571733" y="1793459"/>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40</a:t>
              </a:r>
            </a:p>
          </p:txBody>
        </p:sp>
        <p:sp>
          <p:nvSpPr>
            <p:cNvPr id="271" name="tx271"/>
            <p:cNvSpPr/>
            <p:nvPr/>
          </p:nvSpPr>
          <p:spPr>
            <a:xfrm>
              <a:off x="571733" y="1539310"/>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60</a:t>
              </a:r>
            </a:p>
          </p:txBody>
        </p:sp>
        <p:sp>
          <p:nvSpPr>
            <p:cNvPr id="272" name="tx272"/>
            <p:cNvSpPr/>
            <p:nvPr/>
          </p:nvSpPr>
          <p:spPr>
            <a:xfrm>
              <a:off x="571733" y="1285160"/>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80</a:t>
              </a:r>
            </a:p>
          </p:txBody>
        </p:sp>
        <p:sp>
          <p:nvSpPr>
            <p:cNvPr id="273" name="tx273"/>
            <p:cNvSpPr/>
            <p:nvPr/>
          </p:nvSpPr>
          <p:spPr>
            <a:xfrm>
              <a:off x="508182" y="1031010"/>
              <a:ext cx="190652"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100</a:t>
              </a:r>
            </a:p>
          </p:txBody>
        </p:sp>
        <p:sp>
          <p:nvSpPr>
            <p:cNvPr id="274" name="tx274"/>
            <p:cNvSpPr/>
            <p:nvPr/>
          </p:nvSpPr>
          <p:spPr>
            <a:xfrm>
              <a:off x="635284" y="4123806"/>
              <a:ext cx="6355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0</a:t>
              </a:r>
            </a:p>
          </p:txBody>
        </p:sp>
        <p:sp>
          <p:nvSpPr>
            <p:cNvPr id="275" name="tx275"/>
            <p:cNvSpPr/>
            <p:nvPr/>
          </p:nvSpPr>
          <p:spPr>
            <a:xfrm>
              <a:off x="571733" y="3869656"/>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a:t>
              </a:r>
            </a:p>
          </p:txBody>
        </p:sp>
        <p:sp>
          <p:nvSpPr>
            <p:cNvPr id="276" name="tx276"/>
            <p:cNvSpPr/>
            <p:nvPr/>
          </p:nvSpPr>
          <p:spPr>
            <a:xfrm>
              <a:off x="571733" y="3615506"/>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40</a:t>
              </a:r>
            </a:p>
          </p:txBody>
        </p:sp>
        <p:sp>
          <p:nvSpPr>
            <p:cNvPr id="277" name="tx277"/>
            <p:cNvSpPr/>
            <p:nvPr/>
          </p:nvSpPr>
          <p:spPr>
            <a:xfrm>
              <a:off x="571733" y="3361357"/>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60</a:t>
              </a:r>
            </a:p>
          </p:txBody>
        </p:sp>
        <p:sp>
          <p:nvSpPr>
            <p:cNvPr id="278" name="tx278"/>
            <p:cNvSpPr/>
            <p:nvPr/>
          </p:nvSpPr>
          <p:spPr>
            <a:xfrm>
              <a:off x="571733" y="3107207"/>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80</a:t>
              </a:r>
            </a:p>
          </p:txBody>
        </p:sp>
        <p:sp>
          <p:nvSpPr>
            <p:cNvPr id="279" name="tx279"/>
            <p:cNvSpPr/>
            <p:nvPr/>
          </p:nvSpPr>
          <p:spPr>
            <a:xfrm>
              <a:off x="508182" y="2853057"/>
              <a:ext cx="190652"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100</a:t>
              </a:r>
            </a:p>
          </p:txBody>
        </p:sp>
        <p:sp>
          <p:nvSpPr>
            <p:cNvPr id="280" name="tx280"/>
            <p:cNvSpPr/>
            <p:nvPr/>
          </p:nvSpPr>
          <p:spPr>
            <a:xfrm>
              <a:off x="635284" y="5945853"/>
              <a:ext cx="6355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0</a:t>
              </a:r>
            </a:p>
          </p:txBody>
        </p:sp>
        <p:sp>
          <p:nvSpPr>
            <p:cNvPr id="281" name="tx281"/>
            <p:cNvSpPr/>
            <p:nvPr/>
          </p:nvSpPr>
          <p:spPr>
            <a:xfrm>
              <a:off x="571733" y="5691703"/>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a:t>
              </a:r>
            </a:p>
          </p:txBody>
        </p:sp>
        <p:sp>
          <p:nvSpPr>
            <p:cNvPr id="282" name="tx282"/>
            <p:cNvSpPr/>
            <p:nvPr/>
          </p:nvSpPr>
          <p:spPr>
            <a:xfrm>
              <a:off x="571733" y="5437553"/>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40</a:t>
              </a:r>
            </a:p>
          </p:txBody>
        </p:sp>
        <p:sp>
          <p:nvSpPr>
            <p:cNvPr id="283" name="tx283"/>
            <p:cNvSpPr/>
            <p:nvPr/>
          </p:nvSpPr>
          <p:spPr>
            <a:xfrm>
              <a:off x="571733" y="5183404"/>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60</a:t>
              </a:r>
            </a:p>
          </p:txBody>
        </p:sp>
        <p:sp>
          <p:nvSpPr>
            <p:cNvPr id="284" name="tx284"/>
            <p:cNvSpPr/>
            <p:nvPr/>
          </p:nvSpPr>
          <p:spPr>
            <a:xfrm>
              <a:off x="571733" y="4929254"/>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80</a:t>
              </a:r>
            </a:p>
          </p:txBody>
        </p:sp>
        <p:sp>
          <p:nvSpPr>
            <p:cNvPr id="285" name="tx285"/>
            <p:cNvSpPr/>
            <p:nvPr/>
          </p:nvSpPr>
          <p:spPr>
            <a:xfrm>
              <a:off x="508182" y="4675104"/>
              <a:ext cx="190652"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100</a:t>
              </a:r>
            </a:p>
          </p:txBody>
        </p:sp>
        <p:sp>
          <p:nvSpPr>
            <p:cNvPr id="286" name="tx286"/>
            <p:cNvSpPr/>
            <p:nvPr/>
          </p:nvSpPr>
          <p:spPr>
            <a:xfrm rot="-5400000">
              <a:off x="-37121" y="3415796"/>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287" name="tx287"/>
            <p:cNvSpPr/>
            <p:nvPr/>
          </p:nvSpPr>
          <p:spPr>
            <a:xfrm>
              <a:off x="2315235" y="435349"/>
              <a:ext cx="5205404"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Coverage of selected routine vaccines, WB FCV countries, 2000-2025</a:t>
              </a:r>
            </a:p>
          </p:txBody>
        </p:sp>
        <p:sp>
          <p:nvSpPr>
            <p:cNvPr id="288" name="tx288"/>
            <p:cNvSpPr/>
            <p:nvPr/>
          </p:nvSpPr>
          <p:spPr>
            <a:xfrm>
              <a:off x="4912427" y="6593460"/>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grpSp>
      <p:sp>
        <p:nvSpPr>
          <p:cNvPr id="28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coverage trends for 9 core routine vaccines recommended in childhood.
The steep increasing trends in coverage of IPV, MCV2, PCVC and RotaC is in-part related to increasing introduction in countries, along with improved coverage.
In 2025, MCV2 had the lowest coverage of all vaccines (54%), followed by ROTAC (59%).</a:t>
            </a: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457200" y="402336"/>
            <a:ext cx="8394192" cy="6053328"/>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Breadth of protection (BOP) is a combination of the number of vaccines in a country's national immunization programme and the coverage achieved for each vaccine.
The radar chart displays the BOP (shaded area) and vaccine coverage (points), by year.
BOP increased from 18% in 2000 to 62% in 2025. This increase since 2000 is a result of incremental improvement in introducing new vaccines and expanding vaccination services to previously missed populations.
Enhancing BOP now depends partly on improving the coverage of RCV1, HPV, MCV2, ROTAC, IPVC, PCVC, MCV1, DTP3, HEPB3, HIB3, and IPV1 - vaccines with coverage less than 80% in 2025.</a:t>
            </a:r>
          </a:p>
        </p:txBody>
      </p:sp>
      <p:sp>
        <p:nvSpPr>
          <p:cNvPr id="4" name="body"/>
          <p:cNvSpPr>
            <a:spLocks noGrp="1"/>
          </p:cNvSpPr>
          <p:nvPr>
            <p:ph/>
          </p:nvPr>
        </p:nvSpPr>
        <p:spPr>
          <a:xfrm>
            <a:off x="457200" y="91440"/>
            <a:ext cx="5486400" cy="457200"/>
          </a:xfrm>
        </p:spPr>
        <p:txBody>
          <a:bodyPr/>
          <a:lstStyle/>
          <a:p>
            <a:pPr algn="l" marL="0" marR="0">
              <a:lnSpc>
                <a:spcPct val="100000"/>
              </a:lnSpc>
              <a:spcBef>
                <a:spcPts val="0"/>
              </a:spcBef>
              <a:spcAft>
                <a:spcPts val="0"/>
              </a:spcAft>
              <a:buNone/>
            </a:pPr>
            <a:r>
              <a:rPr cap="none" sz="1400" i="0" b="0" u="none" strike="noStrike">
                <a:solidFill>
                  <a:srgbClr val="000000">
                    <a:alpha val="100000"/>
                  </a:srgbClr>
                </a:solidFill>
                <a:latin typeface="Arial"/>
                <a:cs typeface="Arial"/>
                <a:ea typeface="Arial"/>
                <a:sym typeface="Arial"/>
              </a:rPr>
              <a:t>Breadth of Protection, WB FCV countries, 2000-2025</a:t>
            </a:r>
          </a:p>
        </p:txBody>
      </p:sp>
      <p:sp>
        <p:nvSpPr>
          <p:cNvPr id="5" name="body"/>
          <p:cNvSpPr>
            <a:spLocks noGrp="1"/>
          </p:cNvSpPr>
          <p:nvPr>
            <p:ph/>
          </p:nvPr>
        </p:nvSpPr>
        <p:spPr>
          <a:xfrm>
            <a:off x="457200" y="6583680"/>
            <a:ext cx="7315200" cy="457200"/>
          </a:xfrm>
        </p:spPr>
        <p:txBody>
          <a:bodyPr/>
          <a:lstStyle/>
          <a:p>
            <a:pPr algn="l" marL="0" marR="0">
              <a:lnSpc>
                <a:spcPct val="100000"/>
              </a:lnSpc>
              <a:spcBef>
                <a:spcPts val="0"/>
              </a:spcBef>
              <a:spcAft>
                <a:spcPts val="0"/>
              </a:spcAft>
              <a:buNone/>
            </a:pPr>
            <a:r>
              <a:rPr cap="none" sz="800" i="0" b="0" u="none" strike="noStrike">
                <a:solidFill>
                  <a:srgbClr val="000000">
                    <a:alpha val="100000"/>
                  </a:srgbClr>
                </a:solidFill>
                <a:latin typeface="Arial"/>
                <a:cs typeface="Arial"/>
                <a:ea typeface="Arial"/>
                <a:sym typeface="Arial"/>
              </a:rPr>
              <a:t>Breadth of protection = ((DTP3 x 3) + HepB3 + Hib3 + IPV1 + IPVC + MCV1 + MCV2 + PCV3 + RCV1 + RotaC + HPV) / 13</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algn="l" marL="0" marR="0">
              <a:lnSpc>
                <a:spcPct val="100000"/>
              </a:lnSpc>
              <a:spcBef>
                <a:spcPts val="0"/>
              </a:spcBef>
              <a:spcAft>
                <a:spcPts val="0"/>
              </a:spcAft>
              <a:buNone/>
            </a:pPr>
            <a:r>
              <a:rPr cap="none" sz="3200" i="0" b="1" u="none" strike="noStrike">
                <a:solidFill>
                  <a:srgbClr val="FFFFFF">
                    <a:alpha val="100000"/>
                  </a:srgbClr>
                </a:solidFill>
                <a:latin typeface="Arial"/>
                <a:cs typeface="Arial"/>
                <a:ea typeface="Arial"/>
                <a:sym typeface="Arial"/>
              </a:rPr>
              <a:t>Overview</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algn="l" marL="0" marR="0">
              <a:lnSpc>
                <a:spcPct val="100000"/>
              </a:lnSpc>
              <a:spcBef>
                <a:spcPts val="0"/>
              </a:spcBef>
              <a:spcAft>
                <a:spcPts val="0"/>
              </a:spcAft>
              <a:buNone/>
            </a:pPr>
            <a:r>
              <a:rPr cap="none" sz="1700" i="0" b="0" u="none" strike="noStrike">
                <a:solidFill>
                  <a:srgbClr val="FFFFFF">
                    <a:alpha val="100000"/>
                  </a:srgbClr>
                </a:solidFill>
                <a:latin typeface="Arial"/>
                <a:cs typeface="Arial"/>
                <a:ea typeface="Arial"/>
                <a:sym typeface="Arial"/>
              </a:rPr>
              <a:t>• DTP1 coverage increased 2 percentage points from 77% in 2024 to 79% in 2025.
• DTP3 coverage increased 2 percentage points from 69% in 2024 to 71% in 2025.
• In WB FCV countries, there were 579,000 fewer zero-dose children compared to in 2024. This leaves 5.7 million children without vaccination, vulnerable to vaccine-preventable diseases and a further 2.1 million with only partial protection.
• In WB FCV countries, 2 countries* accounted for over half (50.3%) of all zero-dose children.
• There were 5 (21%) countries that achieved DTP3 coverage of at least 90% (IA2030 target).
• MCV1 coverage increased 1 percentage point from 67% in 2024 to 68% in 2025. There were 8.7 million children who missed out on the first measles vaccination.
• MCV2 coverage increased 2 percentage points from 52% in 2024 to 54% in 2025.
• Last dose coverage of HPV vaccination (HPVc) among girls remained constant at 36% in 2025.</a:t>
            </a:r>
          </a:p>
        </p:txBody>
      </p:sp>
      <p:sp>
        <p:nvSpPr>
          <p:cNvPr id="4" name="body"/>
          <p:cNvSpPr>
            <a:spLocks noGrp="1"/>
          </p:cNvSpPr>
          <p:nvPr>
            <p:ph/>
          </p:nvPr>
        </p:nvSpPr>
        <p:spPr>
          <a:xfrm>
            <a:off x="411480" y="6217920"/>
            <a:ext cx="11430000" cy="4572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*Nigeria (38.1%) and Yemen (12.2%)</a:t>
            </a: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984" y="5944375"/>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5" name="pl5"/>
            <p:cNvSpPr/>
            <p:nvPr/>
          </p:nvSpPr>
          <p:spPr>
            <a:xfrm>
              <a:off x="803984" y="5547505"/>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6" name="pl6"/>
            <p:cNvSpPr/>
            <p:nvPr/>
          </p:nvSpPr>
          <p:spPr>
            <a:xfrm>
              <a:off x="803984" y="5150636"/>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7" name="pl7"/>
            <p:cNvSpPr/>
            <p:nvPr/>
          </p:nvSpPr>
          <p:spPr>
            <a:xfrm>
              <a:off x="803984" y="4753766"/>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8" name="pl8"/>
            <p:cNvSpPr/>
            <p:nvPr/>
          </p:nvSpPr>
          <p:spPr>
            <a:xfrm>
              <a:off x="803984" y="4356896"/>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9" name="pl9"/>
            <p:cNvSpPr/>
            <p:nvPr/>
          </p:nvSpPr>
          <p:spPr>
            <a:xfrm>
              <a:off x="803984" y="3960027"/>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10" name="pl10"/>
            <p:cNvSpPr/>
            <p:nvPr/>
          </p:nvSpPr>
          <p:spPr>
            <a:xfrm>
              <a:off x="803984" y="3563157"/>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11" name="pl11"/>
            <p:cNvSpPr/>
            <p:nvPr/>
          </p:nvSpPr>
          <p:spPr>
            <a:xfrm>
              <a:off x="803984" y="3166288"/>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12" name="pl12"/>
            <p:cNvSpPr/>
            <p:nvPr/>
          </p:nvSpPr>
          <p:spPr>
            <a:xfrm>
              <a:off x="803984" y="2769418"/>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13" name="pl13"/>
            <p:cNvSpPr/>
            <p:nvPr/>
          </p:nvSpPr>
          <p:spPr>
            <a:xfrm>
              <a:off x="803984" y="2372548"/>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14" name="pl14"/>
            <p:cNvSpPr/>
            <p:nvPr/>
          </p:nvSpPr>
          <p:spPr>
            <a:xfrm>
              <a:off x="803984" y="1975679"/>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15" name="pl15"/>
            <p:cNvSpPr/>
            <p:nvPr/>
          </p:nvSpPr>
          <p:spPr>
            <a:xfrm>
              <a:off x="803984" y="1578809"/>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16" name="pl16"/>
            <p:cNvSpPr/>
            <p:nvPr/>
          </p:nvSpPr>
          <p:spPr>
            <a:xfrm>
              <a:off x="1806460" y="1578809"/>
              <a:ext cx="0" cy="4365566"/>
            </a:xfrm>
            <a:custGeom>
              <a:avLst/>
              <a:pathLst>
                <a:path w="0" h="4365566">
                  <a:moveTo>
                    <a:pt x="0" y="4365566"/>
                  </a:moveTo>
                  <a:lnTo>
                    <a:pt x="0" y="0"/>
                  </a:lnTo>
                  <a:lnTo>
                    <a:pt x="0" y="0"/>
                  </a:lnTo>
                </a:path>
              </a:pathLst>
            </a:custGeom>
            <a:ln w="6775" cap="flat">
              <a:solidFill>
                <a:srgbClr val="EBEBEB">
                  <a:alpha val="100000"/>
                </a:srgbClr>
              </a:solidFill>
              <a:prstDash val="solid"/>
              <a:round/>
            </a:ln>
          </p:spPr>
          <p:txBody>
            <a:bodyPr/>
            <a:lstStyle/>
            <a:p/>
          </p:txBody>
        </p:sp>
        <p:sp>
          <p:nvSpPr>
            <p:cNvPr id="17" name="pl17"/>
            <p:cNvSpPr/>
            <p:nvPr/>
          </p:nvSpPr>
          <p:spPr>
            <a:xfrm>
              <a:off x="3059555" y="1578809"/>
              <a:ext cx="0" cy="4365566"/>
            </a:xfrm>
            <a:custGeom>
              <a:avLst/>
              <a:pathLst>
                <a:path w="0" h="4365566">
                  <a:moveTo>
                    <a:pt x="0" y="4365566"/>
                  </a:moveTo>
                  <a:lnTo>
                    <a:pt x="0" y="0"/>
                  </a:lnTo>
                  <a:lnTo>
                    <a:pt x="0" y="0"/>
                  </a:lnTo>
                </a:path>
              </a:pathLst>
            </a:custGeom>
            <a:ln w="6775" cap="flat">
              <a:solidFill>
                <a:srgbClr val="EBEBEB">
                  <a:alpha val="100000"/>
                </a:srgbClr>
              </a:solidFill>
              <a:prstDash val="solid"/>
              <a:round/>
            </a:ln>
          </p:spPr>
          <p:txBody>
            <a:bodyPr/>
            <a:lstStyle/>
            <a:p/>
          </p:txBody>
        </p:sp>
        <p:sp>
          <p:nvSpPr>
            <p:cNvPr id="18" name="pl18"/>
            <p:cNvSpPr/>
            <p:nvPr/>
          </p:nvSpPr>
          <p:spPr>
            <a:xfrm>
              <a:off x="4312650" y="1578809"/>
              <a:ext cx="0" cy="4365566"/>
            </a:xfrm>
            <a:custGeom>
              <a:avLst/>
              <a:pathLst>
                <a:path w="0" h="4365566">
                  <a:moveTo>
                    <a:pt x="0" y="4365566"/>
                  </a:moveTo>
                  <a:lnTo>
                    <a:pt x="0" y="0"/>
                  </a:lnTo>
                  <a:lnTo>
                    <a:pt x="0" y="0"/>
                  </a:lnTo>
                </a:path>
              </a:pathLst>
            </a:custGeom>
            <a:ln w="6775" cap="flat">
              <a:solidFill>
                <a:srgbClr val="EBEBEB">
                  <a:alpha val="100000"/>
                </a:srgbClr>
              </a:solidFill>
              <a:prstDash val="solid"/>
              <a:round/>
            </a:ln>
          </p:spPr>
          <p:txBody>
            <a:bodyPr/>
            <a:lstStyle/>
            <a:p/>
          </p:txBody>
        </p:sp>
        <p:sp>
          <p:nvSpPr>
            <p:cNvPr id="19" name="pl19"/>
            <p:cNvSpPr/>
            <p:nvPr/>
          </p:nvSpPr>
          <p:spPr>
            <a:xfrm>
              <a:off x="5440435" y="1578809"/>
              <a:ext cx="0" cy="4365566"/>
            </a:xfrm>
            <a:custGeom>
              <a:avLst/>
              <a:pathLst>
                <a:path w="0" h="4365566">
                  <a:moveTo>
                    <a:pt x="0" y="4365566"/>
                  </a:moveTo>
                  <a:lnTo>
                    <a:pt x="0" y="0"/>
                  </a:lnTo>
                  <a:lnTo>
                    <a:pt x="0" y="0"/>
                  </a:lnTo>
                </a:path>
              </a:pathLst>
            </a:custGeom>
            <a:ln w="6775" cap="flat">
              <a:solidFill>
                <a:srgbClr val="EBEBEB">
                  <a:alpha val="100000"/>
                </a:srgbClr>
              </a:solidFill>
              <a:prstDash val="solid"/>
              <a:round/>
            </a:ln>
          </p:spPr>
          <p:txBody>
            <a:bodyPr/>
            <a:lstStyle/>
            <a:p/>
          </p:txBody>
        </p:sp>
        <p:sp>
          <p:nvSpPr>
            <p:cNvPr id="20" name="pl20"/>
            <p:cNvSpPr/>
            <p:nvPr/>
          </p:nvSpPr>
          <p:spPr>
            <a:xfrm>
              <a:off x="6693530" y="1578809"/>
              <a:ext cx="0" cy="4365566"/>
            </a:xfrm>
            <a:custGeom>
              <a:avLst/>
              <a:pathLst>
                <a:path w="0" h="4365566">
                  <a:moveTo>
                    <a:pt x="0" y="4365566"/>
                  </a:moveTo>
                  <a:lnTo>
                    <a:pt x="0" y="0"/>
                  </a:lnTo>
                  <a:lnTo>
                    <a:pt x="0" y="0"/>
                  </a:lnTo>
                </a:path>
              </a:pathLst>
            </a:custGeom>
            <a:ln w="6775" cap="flat">
              <a:solidFill>
                <a:srgbClr val="EBEBEB">
                  <a:alpha val="100000"/>
                </a:srgbClr>
              </a:solidFill>
              <a:prstDash val="solid"/>
              <a:round/>
            </a:ln>
          </p:spPr>
          <p:txBody>
            <a:bodyPr/>
            <a:lstStyle/>
            <a:p/>
          </p:txBody>
        </p:sp>
        <p:sp>
          <p:nvSpPr>
            <p:cNvPr id="21" name="pl21"/>
            <p:cNvSpPr/>
            <p:nvPr/>
          </p:nvSpPr>
          <p:spPr>
            <a:xfrm>
              <a:off x="8071935" y="1578809"/>
              <a:ext cx="0" cy="4365566"/>
            </a:xfrm>
            <a:custGeom>
              <a:avLst/>
              <a:pathLst>
                <a:path w="0" h="4365566">
                  <a:moveTo>
                    <a:pt x="0" y="4365566"/>
                  </a:moveTo>
                  <a:lnTo>
                    <a:pt x="0" y="0"/>
                  </a:lnTo>
                  <a:lnTo>
                    <a:pt x="0" y="0"/>
                  </a:lnTo>
                </a:path>
              </a:pathLst>
            </a:custGeom>
            <a:ln w="6775" cap="flat">
              <a:solidFill>
                <a:srgbClr val="EBEBEB">
                  <a:alpha val="100000"/>
                </a:srgbClr>
              </a:solidFill>
              <a:prstDash val="solid"/>
              <a:round/>
            </a:ln>
          </p:spPr>
          <p:txBody>
            <a:bodyPr/>
            <a:lstStyle/>
            <a:p/>
          </p:txBody>
        </p:sp>
        <p:sp>
          <p:nvSpPr>
            <p:cNvPr id="22" name="pl22"/>
            <p:cNvSpPr/>
            <p:nvPr/>
          </p:nvSpPr>
          <p:spPr>
            <a:xfrm>
              <a:off x="8698482" y="1578809"/>
              <a:ext cx="0" cy="4365566"/>
            </a:xfrm>
            <a:custGeom>
              <a:avLst/>
              <a:pathLst>
                <a:path w="0" h="4365566">
                  <a:moveTo>
                    <a:pt x="0" y="4365566"/>
                  </a:moveTo>
                  <a:lnTo>
                    <a:pt x="0" y="0"/>
                  </a:lnTo>
                  <a:lnTo>
                    <a:pt x="0" y="0"/>
                  </a:lnTo>
                </a:path>
              </a:pathLst>
            </a:custGeom>
            <a:ln w="6775" cap="flat">
              <a:solidFill>
                <a:srgbClr val="EBEBEB">
                  <a:alpha val="100000"/>
                </a:srgbClr>
              </a:solidFill>
              <a:prstDash val="solid"/>
              <a:round/>
            </a:ln>
          </p:spPr>
          <p:txBody>
            <a:bodyPr/>
            <a:lstStyle/>
            <a:p/>
          </p:txBody>
        </p:sp>
        <p:sp>
          <p:nvSpPr>
            <p:cNvPr id="23" name="pl23"/>
            <p:cNvSpPr/>
            <p:nvPr/>
          </p:nvSpPr>
          <p:spPr>
            <a:xfrm>
              <a:off x="803984" y="5745940"/>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24" name="pl24"/>
            <p:cNvSpPr/>
            <p:nvPr/>
          </p:nvSpPr>
          <p:spPr>
            <a:xfrm>
              <a:off x="803984" y="5349071"/>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25" name="pl25"/>
            <p:cNvSpPr/>
            <p:nvPr/>
          </p:nvSpPr>
          <p:spPr>
            <a:xfrm>
              <a:off x="803984" y="4952201"/>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26" name="pl26"/>
            <p:cNvSpPr/>
            <p:nvPr/>
          </p:nvSpPr>
          <p:spPr>
            <a:xfrm>
              <a:off x="803984" y="4555331"/>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27" name="pl27"/>
            <p:cNvSpPr/>
            <p:nvPr/>
          </p:nvSpPr>
          <p:spPr>
            <a:xfrm>
              <a:off x="803984" y="4158462"/>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28" name="pl28"/>
            <p:cNvSpPr/>
            <p:nvPr/>
          </p:nvSpPr>
          <p:spPr>
            <a:xfrm>
              <a:off x="803984" y="3761592"/>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29" name="pl29"/>
            <p:cNvSpPr/>
            <p:nvPr/>
          </p:nvSpPr>
          <p:spPr>
            <a:xfrm>
              <a:off x="803984" y="3364722"/>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30" name="pl30"/>
            <p:cNvSpPr/>
            <p:nvPr/>
          </p:nvSpPr>
          <p:spPr>
            <a:xfrm>
              <a:off x="803984" y="2967853"/>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31" name="pl31"/>
            <p:cNvSpPr/>
            <p:nvPr/>
          </p:nvSpPr>
          <p:spPr>
            <a:xfrm>
              <a:off x="803984" y="2570983"/>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32" name="pl32"/>
            <p:cNvSpPr/>
            <p:nvPr/>
          </p:nvSpPr>
          <p:spPr>
            <a:xfrm>
              <a:off x="803984" y="2174113"/>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33" name="pl33"/>
            <p:cNvSpPr/>
            <p:nvPr/>
          </p:nvSpPr>
          <p:spPr>
            <a:xfrm>
              <a:off x="803984" y="1777244"/>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34" name="pl34"/>
            <p:cNvSpPr/>
            <p:nvPr/>
          </p:nvSpPr>
          <p:spPr>
            <a:xfrm>
              <a:off x="1179913" y="1578809"/>
              <a:ext cx="0" cy="4365566"/>
            </a:xfrm>
            <a:custGeom>
              <a:avLst/>
              <a:pathLst>
                <a:path w="0" h="4365566">
                  <a:moveTo>
                    <a:pt x="0" y="4365566"/>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2433008" y="1578809"/>
              <a:ext cx="0" cy="4365566"/>
            </a:xfrm>
            <a:custGeom>
              <a:avLst/>
              <a:pathLst>
                <a:path w="0" h="4365566">
                  <a:moveTo>
                    <a:pt x="0" y="4365566"/>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3686102" y="1578809"/>
              <a:ext cx="0" cy="4365566"/>
            </a:xfrm>
            <a:custGeom>
              <a:avLst/>
              <a:pathLst>
                <a:path w="0" h="4365566">
                  <a:moveTo>
                    <a:pt x="0" y="4365566"/>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4939197" y="1578809"/>
              <a:ext cx="0" cy="4365566"/>
            </a:xfrm>
            <a:custGeom>
              <a:avLst/>
              <a:pathLst>
                <a:path w="0" h="4365566">
                  <a:moveTo>
                    <a:pt x="0" y="4365566"/>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5941673" y="1578809"/>
              <a:ext cx="0" cy="4365566"/>
            </a:xfrm>
            <a:custGeom>
              <a:avLst/>
              <a:pathLst>
                <a:path w="0" h="4365566">
                  <a:moveTo>
                    <a:pt x="0" y="4365566"/>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7445387" y="1578809"/>
              <a:ext cx="0" cy="4365566"/>
            </a:xfrm>
            <a:custGeom>
              <a:avLst/>
              <a:pathLst>
                <a:path w="0" h="4365566">
                  <a:moveTo>
                    <a:pt x="0" y="4365566"/>
                  </a:moveTo>
                  <a:lnTo>
                    <a:pt x="0" y="0"/>
                  </a:lnTo>
                  <a:lnTo>
                    <a:pt x="0" y="0"/>
                  </a:lnTo>
                </a:path>
              </a:pathLst>
            </a:custGeom>
            <a:ln w="13550" cap="flat">
              <a:solidFill>
                <a:srgbClr val="EBEBEB">
                  <a:alpha val="100000"/>
                </a:srgbClr>
              </a:solidFill>
              <a:prstDash val="solid"/>
              <a:round/>
            </a:ln>
          </p:spPr>
          <p:txBody>
            <a:bodyPr/>
            <a:lstStyle/>
            <a:p/>
          </p:txBody>
        </p:sp>
        <p:sp>
          <p:nvSpPr>
            <p:cNvPr id="40" name="pl40"/>
            <p:cNvSpPr/>
            <p:nvPr/>
          </p:nvSpPr>
          <p:spPr>
            <a:xfrm>
              <a:off x="1179913" y="2848792"/>
              <a:ext cx="6265474" cy="912800"/>
            </a:xfrm>
            <a:custGeom>
              <a:avLst/>
              <a:pathLst>
                <a:path w="6265474" h="912800">
                  <a:moveTo>
                    <a:pt x="0" y="912800"/>
                  </a:moveTo>
                  <a:lnTo>
                    <a:pt x="250618" y="912800"/>
                  </a:lnTo>
                  <a:lnTo>
                    <a:pt x="501237" y="873113"/>
                  </a:lnTo>
                  <a:lnTo>
                    <a:pt x="751856" y="754052"/>
                  </a:lnTo>
                  <a:lnTo>
                    <a:pt x="1002475" y="634991"/>
                  </a:lnTo>
                  <a:lnTo>
                    <a:pt x="1253094" y="555617"/>
                  </a:lnTo>
                  <a:lnTo>
                    <a:pt x="1503713" y="476243"/>
                  </a:lnTo>
                  <a:lnTo>
                    <a:pt x="1754332" y="396869"/>
                  </a:lnTo>
                  <a:lnTo>
                    <a:pt x="2004951" y="198434"/>
                  </a:lnTo>
                  <a:lnTo>
                    <a:pt x="2255570" y="79373"/>
                  </a:lnTo>
                  <a:lnTo>
                    <a:pt x="2506189" y="119060"/>
                  </a:lnTo>
                  <a:lnTo>
                    <a:pt x="2756808" y="198434"/>
                  </a:lnTo>
                  <a:lnTo>
                    <a:pt x="3007427" y="317495"/>
                  </a:lnTo>
                  <a:lnTo>
                    <a:pt x="3258046" y="357182"/>
                  </a:lnTo>
                  <a:lnTo>
                    <a:pt x="3508665" y="357182"/>
                  </a:lnTo>
                  <a:lnTo>
                    <a:pt x="3759284" y="357182"/>
                  </a:lnTo>
                  <a:lnTo>
                    <a:pt x="4009903" y="198434"/>
                  </a:lnTo>
                  <a:lnTo>
                    <a:pt x="4260522" y="158747"/>
                  </a:lnTo>
                  <a:lnTo>
                    <a:pt x="4511141" y="79373"/>
                  </a:lnTo>
                  <a:lnTo>
                    <a:pt x="4761760" y="0"/>
                  </a:lnTo>
                  <a:lnTo>
                    <a:pt x="5012379" y="119060"/>
                  </a:lnTo>
                  <a:lnTo>
                    <a:pt x="5262998" y="357182"/>
                  </a:lnTo>
                  <a:lnTo>
                    <a:pt x="5513617" y="198434"/>
                  </a:lnTo>
                  <a:lnTo>
                    <a:pt x="5764236" y="158747"/>
                  </a:lnTo>
                  <a:lnTo>
                    <a:pt x="6014855" y="158747"/>
                  </a:lnTo>
                  <a:lnTo>
                    <a:pt x="6265474" y="79373"/>
                  </a:lnTo>
                </a:path>
              </a:pathLst>
            </a:custGeom>
            <a:ln w="27101" cap="flat">
              <a:solidFill>
                <a:srgbClr val="1C86EE">
                  <a:alpha val="100000"/>
                </a:srgbClr>
              </a:solidFill>
              <a:prstDash val="solid"/>
              <a:round/>
            </a:ln>
          </p:spPr>
          <p:txBody>
            <a:bodyPr/>
            <a:lstStyle/>
            <a:p/>
          </p:txBody>
        </p:sp>
        <p:sp>
          <p:nvSpPr>
            <p:cNvPr id="41" name="pl41"/>
            <p:cNvSpPr/>
            <p:nvPr/>
          </p:nvSpPr>
          <p:spPr>
            <a:xfrm>
              <a:off x="1179913" y="2848792"/>
              <a:ext cx="6265474" cy="2381217"/>
            </a:xfrm>
            <a:custGeom>
              <a:avLst/>
              <a:pathLst>
                <a:path w="6265474" h="2381217">
                  <a:moveTo>
                    <a:pt x="0" y="2381217"/>
                  </a:moveTo>
                  <a:lnTo>
                    <a:pt x="250618" y="2341530"/>
                  </a:lnTo>
                  <a:lnTo>
                    <a:pt x="501237" y="2222469"/>
                  </a:lnTo>
                  <a:lnTo>
                    <a:pt x="751856" y="2063722"/>
                  </a:lnTo>
                  <a:lnTo>
                    <a:pt x="1002475" y="1904974"/>
                  </a:lnTo>
                  <a:lnTo>
                    <a:pt x="1253094" y="1547791"/>
                  </a:lnTo>
                  <a:lnTo>
                    <a:pt x="1503713" y="1230295"/>
                  </a:lnTo>
                  <a:lnTo>
                    <a:pt x="1754332" y="595304"/>
                  </a:lnTo>
                  <a:lnTo>
                    <a:pt x="2004951" y="436556"/>
                  </a:lnTo>
                  <a:lnTo>
                    <a:pt x="2255570" y="198434"/>
                  </a:lnTo>
                  <a:lnTo>
                    <a:pt x="2506189" y="317495"/>
                  </a:lnTo>
                  <a:lnTo>
                    <a:pt x="2756808" y="476243"/>
                  </a:lnTo>
                  <a:lnTo>
                    <a:pt x="3007427" y="515930"/>
                  </a:lnTo>
                  <a:lnTo>
                    <a:pt x="3258046" y="396869"/>
                  </a:lnTo>
                  <a:lnTo>
                    <a:pt x="3508665" y="396869"/>
                  </a:lnTo>
                  <a:lnTo>
                    <a:pt x="3759284" y="357182"/>
                  </a:lnTo>
                  <a:lnTo>
                    <a:pt x="4009903" y="198434"/>
                  </a:lnTo>
                  <a:lnTo>
                    <a:pt x="4260522" y="158747"/>
                  </a:lnTo>
                  <a:lnTo>
                    <a:pt x="4511141" y="79373"/>
                  </a:lnTo>
                  <a:lnTo>
                    <a:pt x="4761760" y="0"/>
                  </a:lnTo>
                  <a:lnTo>
                    <a:pt x="5012379" y="119060"/>
                  </a:lnTo>
                  <a:lnTo>
                    <a:pt x="5262998" y="357182"/>
                  </a:lnTo>
                  <a:lnTo>
                    <a:pt x="5513617" y="198434"/>
                  </a:lnTo>
                  <a:lnTo>
                    <a:pt x="5764236" y="158747"/>
                  </a:lnTo>
                  <a:lnTo>
                    <a:pt x="6014855" y="158747"/>
                  </a:lnTo>
                  <a:lnTo>
                    <a:pt x="6265474" y="79373"/>
                  </a:lnTo>
                </a:path>
              </a:pathLst>
            </a:custGeom>
            <a:ln w="27101" cap="flat">
              <a:solidFill>
                <a:srgbClr val="80BD41">
                  <a:alpha val="100000"/>
                </a:srgbClr>
              </a:solidFill>
              <a:prstDash val="solid"/>
              <a:round/>
            </a:ln>
          </p:spPr>
          <p:txBody>
            <a:bodyPr/>
            <a:lstStyle/>
            <a:p/>
          </p:txBody>
        </p:sp>
        <p:sp>
          <p:nvSpPr>
            <p:cNvPr id="42" name="pl42"/>
            <p:cNvSpPr/>
            <p:nvPr/>
          </p:nvSpPr>
          <p:spPr>
            <a:xfrm>
              <a:off x="1179913" y="2848792"/>
              <a:ext cx="6265474" cy="2897148"/>
            </a:xfrm>
            <a:custGeom>
              <a:avLst/>
              <a:pathLst>
                <a:path w="6265474" h="2897148">
                  <a:moveTo>
                    <a:pt x="0" y="2897148"/>
                  </a:moveTo>
                  <a:lnTo>
                    <a:pt x="250618" y="2817774"/>
                  </a:lnTo>
                  <a:lnTo>
                    <a:pt x="501237" y="2817774"/>
                  </a:lnTo>
                  <a:lnTo>
                    <a:pt x="751856" y="2817774"/>
                  </a:lnTo>
                  <a:lnTo>
                    <a:pt x="1002475" y="2817774"/>
                  </a:lnTo>
                  <a:lnTo>
                    <a:pt x="1253094" y="2738400"/>
                  </a:lnTo>
                  <a:lnTo>
                    <a:pt x="1503713" y="2579652"/>
                  </a:lnTo>
                  <a:lnTo>
                    <a:pt x="1754332" y="2182783"/>
                  </a:lnTo>
                  <a:lnTo>
                    <a:pt x="2004951" y="1865287"/>
                  </a:lnTo>
                  <a:lnTo>
                    <a:pt x="2255570" y="1389043"/>
                  </a:lnTo>
                  <a:lnTo>
                    <a:pt x="2506189" y="1349356"/>
                  </a:lnTo>
                  <a:lnTo>
                    <a:pt x="2756808" y="1389043"/>
                  </a:lnTo>
                  <a:lnTo>
                    <a:pt x="3007427" y="1230295"/>
                  </a:lnTo>
                  <a:lnTo>
                    <a:pt x="3258046" y="793739"/>
                  </a:lnTo>
                  <a:lnTo>
                    <a:pt x="3508665" y="595304"/>
                  </a:lnTo>
                  <a:lnTo>
                    <a:pt x="3759284" y="357182"/>
                  </a:lnTo>
                  <a:lnTo>
                    <a:pt x="4009903" y="198434"/>
                  </a:lnTo>
                  <a:lnTo>
                    <a:pt x="4260522" y="158747"/>
                  </a:lnTo>
                  <a:lnTo>
                    <a:pt x="4511141" y="79373"/>
                  </a:lnTo>
                  <a:lnTo>
                    <a:pt x="4761760" y="0"/>
                  </a:lnTo>
                  <a:lnTo>
                    <a:pt x="5012379" y="119060"/>
                  </a:lnTo>
                  <a:lnTo>
                    <a:pt x="5262998" y="357182"/>
                  </a:lnTo>
                  <a:lnTo>
                    <a:pt x="5513617" y="198434"/>
                  </a:lnTo>
                  <a:lnTo>
                    <a:pt x="5764236" y="158747"/>
                  </a:lnTo>
                  <a:lnTo>
                    <a:pt x="6014855" y="158747"/>
                  </a:lnTo>
                  <a:lnTo>
                    <a:pt x="6265474" y="79373"/>
                  </a:lnTo>
                </a:path>
              </a:pathLst>
            </a:custGeom>
            <a:ln w="27101" cap="flat">
              <a:solidFill>
                <a:srgbClr val="EE00EE">
                  <a:alpha val="100000"/>
                </a:srgbClr>
              </a:solidFill>
              <a:prstDash val="solid"/>
              <a:round/>
            </a:ln>
          </p:spPr>
          <p:txBody>
            <a:bodyPr/>
            <a:lstStyle/>
            <a:p/>
          </p:txBody>
        </p:sp>
        <p:sp>
          <p:nvSpPr>
            <p:cNvPr id="43" name="pl43"/>
            <p:cNvSpPr/>
            <p:nvPr/>
          </p:nvSpPr>
          <p:spPr>
            <a:xfrm>
              <a:off x="3686102" y="4317209"/>
              <a:ext cx="3759284" cy="1428730"/>
            </a:xfrm>
            <a:custGeom>
              <a:avLst/>
              <a:pathLst>
                <a:path w="3759284" h="1428730">
                  <a:moveTo>
                    <a:pt x="0" y="1428730"/>
                  </a:moveTo>
                  <a:lnTo>
                    <a:pt x="250618" y="1428730"/>
                  </a:lnTo>
                  <a:lnTo>
                    <a:pt x="501237" y="1428730"/>
                  </a:lnTo>
                  <a:lnTo>
                    <a:pt x="751856" y="1428730"/>
                  </a:lnTo>
                  <a:lnTo>
                    <a:pt x="1002475" y="1428730"/>
                  </a:lnTo>
                  <a:lnTo>
                    <a:pt x="1253094" y="1428730"/>
                  </a:lnTo>
                  <a:lnTo>
                    <a:pt x="1503713" y="1428730"/>
                  </a:lnTo>
                  <a:lnTo>
                    <a:pt x="1754332" y="1428730"/>
                  </a:lnTo>
                  <a:lnTo>
                    <a:pt x="2004951" y="1428730"/>
                  </a:lnTo>
                  <a:lnTo>
                    <a:pt x="2255570" y="1428730"/>
                  </a:lnTo>
                  <a:lnTo>
                    <a:pt x="2506189" y="1269982"/>
                  </a:lnTo>
                  <a:lnTo>
                    <a:pt x="2756808" y="1309669"/>
                  </a:lnTo>
                  <a:lnTo>
                    <a:pt x="3007427" y="1150921"/>
                  </a:lnTo>
                  <a:lnTo>
                    <a:pt x="3258046" y="555617"/>
                  </a:lnTo>
                  <a:lnTo>
                    <a:pt x="3508665" y="0"/>
                  </a:lnTo>
                  <a:lnTo>
                    <a:pt x="3759284" y="0"/>
                  </a:lnTo>
                </a:path>
              </a:pathLst>
            </a:custGeom>
            <a:ln w="27101" cap="flat">
              <a:solidFill>
                <a:srgbClr val="6A3D9A">
                  <a:alpha val="100000"/>
                </a:srgbClr>
              </a:solidFill>
              <a:prstDash val="solid"/>
              <a:round/>
            </a:ln>
          </p:spPr>
          <p:txBody>
            <a:bodyPr/>
            <a:lstStyle/>
            <a:p/>
          </p:txBody>
        </p:sp>
        <p:sp>
          <p:nvSpPr>
            <p:cNvPr id="44" name="pl44"/>
            <p:cNvSpPr/>
            <p:nvPr/>
          </p:nvSpPr>
          <p:spPr>
            <a:xfrm>
              <a:off x="4939197" y="2809105"/>
              <a:ext cx="2506189" cy="2063722"/>
            </a:xfrm>
            <a:custGeom>
              <a:avLst/>
              <a:pathLst>
                <a:path w="2506189" h="2063722">
                  <a:moveTo>
                    <a:pt x="0" y="2063722"/>
                  </a:moveTo>
                  <a:lnTo>
                    <a:pt x="250618" y="1269982"/>
                  </a:lnTo>
                  <a:lnTo>
                    <a:pt x="501237" y="1071548"/>
                  </a:lnTo>
                  <a:lnTo>
                    <a:pt x="751856" y="396869"/>
                  </a:lnTo>
                  <a:lnTo>
                    <a:pt x="1002475" y="39686"/>
                  </a:lnTo>
                  <a:lnTo>
                    <a:pt x="1253094" y="158747"/>
                  </a:lnTo>
                  <a:lnTo>
                    <a:pt x="1503713" y="317495"/>
                  </a:lnTo>
                  <a:lnTo>
                    <a:pt x="1754332" y="158747"/>
                  </a:lnTo>
                  <a:lnTo>
                    <a:pt x="2004951" y="79373"/>
                  </a:lnTo>
                  <a:lnTo>
                    <a:pt x="2255570" y="79373"/>
                  </a:lnTo>
                  <a:lnTo>
                    <a:pt x="2506189" y="0"/>
                  </a:lnTo>
                </a:path>
              </a:pathLst>
            </a:custGeom>
            <a:ln w="27101" cap="flat">
              <a:solidFill>
                <a:srgbClr val="E31A1C">
                  <a:alpha val="100000"/>
                </a:srgbClr>
              </a:solidFill>
              <a:prstDash val="solid"/>
              <a:round/>
            </a:ln>
          </p:spPr>
          <p:txBody>
            <a:bodyPr/>
            <a:lstStyle/>
            <a:p/>
          </p:txBody>
        </p:sp>
        <p:sp>
          <p:nvSpPr>
            <p:cNvPr id="45" name="pl45"/>
            <p:cNvSpPr/>
            <p:nvPr/>
          </p:nvSpPr>
          <p:spPr>
            <a:xfrm>
              <a:off x="6442911" y="3285348"/>
              <a:ext cx="1002475" cy="1666852"/>
            </a:xfrm>
            <a:custGeom>
              <a:avLst/>
              <a:pathLst>
                <a:path w="1002475" h="1666852">
                  <a:moveTo>
                    <a:pt x="0" y="1666852"/>
                  </a:moveTo>
                  <a:lnTo>
                    <a:pt x="250618" y="1031861"/>
                  </a:lnTo>
                  <a:lnTo>
                    <a:pt x="501237" y="674678"/>
                  </a:lnTo>
                  <a:lnTo>
                    <a:pt x="751856" y="357182"/>
                  </a:lnTo>
                  <a:lnTo>
                    <a:pt x="1002475" y="0"/>
                  </a:lnTo>
                </a:path>
              </a:pathLst>
            </a:custGeom>
            <a:ln w="27101" cap="flat">
              <a:solidFill>
                <a:srgbClr val="FF7F00">
                  <a:alpha val="100000"/>
                </a:srgbClr>
              </a:solidFill>
              <a:prstDash val="solid"/>
              <a:round/>
            </a:ln>
          </p:spPr>
          <p:txBody>
            <a:bodyPr/>
            <a:lstStyle/>
            <a:p/>
          </p:txBody>
        </p:sp>
        <p:sp>
          <p:nvSpPr>
            <p:cNvPr id="46" name="pl46"/>
            <p:cNvSpPr/>
            <p:nvPr/>
          </p:nvSpPr>
          <p:spPr>
            <a:xfrm>
              <a:off x="1179913" y="2928166"/>
              <a:ext cx="6265474" cy="793739"/>
            </a:xfrm>
            <a:custGeom>
              <a:avLst/>
              <a:pathLst>
                <a:path w="6265474" h="793739">
                  <a:moveTo>
                    <a:pt x="0" y="793739"/>
                  </a:moveTo>
                  <a:lnTo>
                    <a:pt x="250618" y="793739"/>
                  </a:lnTo>
                  <a:lnTo>
                    <a:pt x="501237" y="793739"/>
                  </a:lnTo>
                  <a:lnTo>
                    <a:pt x="751856" y="674678"/>
                  </a:lnTo>
                  <a:lnTo>
                    <a:pt x="1002475" y="595304"/>
                  </a:lnTo>
                  <a:lnTo>
                    <a:pt x="1253094" y="476243"/>
                  </a:lnTo>
                  <a:lnTo>
                    <a:pt x="1503713" y="436556"/>
                  </a:lnTo>
                  <a:lnTo>
                    <a:pt x="1754332" y="396869"/>
                  </a:lnTo>
                  <a:lnTo>
                    <a:pt x="2004951" y="158747"/>
                  </a:lnTo>
                  <a:lnTo>
                    <a:pt x="2255570" y="0"/>
                  </a:lnTo>
                  <a:lnTo>
                    <a:pt x="2506189" y="39686"/>
                  </a:lnTo>
                  <a:lnTo>
                    <a:pt x="2756808" y="119060"/>
                  </a:lnTo>
                  <a:lnTo>
                    <a:pt x="3007427" y="277808"/>
                  </a:lnTo>
                  <a:lnTo>
                    <a:pt x="3258046" y="317495"/>
                  </a:lnTo>
                  <a:lnTo>
                    <a:pt x="3508665" y="317495"/>
                  </a:lnTo>
                  <a:lnTo>
                    <a:pt x="3759284" y="317495"/>
                  </a:lnTo>
                  <a:lnTo>
                    <a:pt x="4009903" y="238121"/>
                  </a:lnTo>
                  <a:lnTo>
                    <a:pt x="4260522" y="119060"/>
                  </a:lnTo>
                  <a:lnTo>
                    <a:pt x="4511141" y="79373"/>
                  </a:lnTo>
                  <a:lnTo>
                    <a:pt x="4761760" y="79373"/>
                  </a:lnTo>
                  <a:lnTo>
                    <a:pt x="5012379" y="79373"/>
                  </a:lnTo>
                  <a:lnTo>
                    <a:pt x="5262998" y="317495"/>
                  </a:lnTo>
                  <a:lnTo>
                    <a:pt x="5513617" y="238121"/>
                  </a:lnTo>
                  <a:lnTo>
                    <a:pt x="5764236" y="198434"/>
                  </a:lnTo>
                  <a:lnTo>
                    <a:pt x="6014855" y="158747"/>
                  </a:lnTo>
                  <a:lnTo>
                    <a:pt x="6265474" y="119060"/>
                  </a:lnTo>
                </a:path>
              </a:pathLst>
            </a:custGeom>
            <a:ln w="27101" cap="flat">
              <a:solidFill>
                <a:srgbClr val="FFC20E">
                  <a:alpha val="100000"/>
                </a:srgbClr>
              </a:solidFill>
              <a:prstDash val="solid"/>
              <a:round/>
            </a:ln>
          </p:spPr>
          <p:txBody>
            <a:bodyPr/>
            <a:lstStyle/>
            <a:p/>
          </p:txBody>
        </p:sp>
        <p:sp>
          <p:nvSpPr>
            <p:cNvPr id="47" name="pl47"/>
            <p:cNvSpPr/>
            <p:nvPr/>
          </p:nvSpPr>
          <p:spPr>
            <a:xfrm>
              <a:off x="1179913" y="3602844"/>
              <a:ext cx="6265474" cy="1666852"/>
            </a:xfrm>
            <a:custGeom>
              <a:avLst/>
              <a:pathLst>
                <a:path w="6265474" h="1666852">
                  <a:moveTo>
                    <a:pt x="0" y="1666852"/>
                  </a:moveTo>
                  <a:lnTo>
                    <a:pt x="250618" y="1587478"/>
                  </a:lnTo>
                  <a:lnTo>
                    <a:pt x="501237" y="1587478"/>
                  </a:lnTo>
                  <a:lnTo>
                    <a:pt x="751856" y="1627165"/>
                  </a:lnTo>
                  <a:lnTo>
                    <a:pt x="1002475" y="1627165"/>
                  </a:lnTo>
                  <a:lnTo>
                    <a:pt x="1253094" y="1547791"/>
                  </a:lnTo>
                  <a:lnTo>
                    <a:pt x="1503713" y="1547791"/>
                  </a:lnTo>
                  <a:lnTo>
                    <a:pt x="1754332" y="1547791"/>
                  </a:lnTo>
                  <a:lnTo>
                    <a:pt x="2004951" y="1389043"/>
                  </a:lnTo>
                  <a:lnTo>
                    <a:pt x="2255570" y="1349356"/>
                  </a:lnTo>
                  <a:lnTo>
                    <a:pt x="2506189" y="1349356"/>
                  </a:lnTo>
                  <a:lnTo>
                    <a:pt x="2756808" y="1309669"/>
                  </a:lnTo>
                  <a:lnTo>
                    <a:pt x="3007427" y="1309669"/>
                  </a:lnTo>
                  <a:lnTo>
                    <a:pt x="3258046" y="1230295"/>
                  </a:lnTo>
                  <a:lnTo>
                    <a:pt x="3508665" y="1190608"/>
                  </a:lnTo>
                  <a:lnTo>
                    <a:pt x="3759284" y="1111234"/>
                  </a:lnTo>
                  <a:lnTo>
                    <a:pt x="4009903" y="992174"/>
                  </a:lnTo>
                  <a:lnTo>
                    <a:pt x="4260522" y="912800"/>
                  </a:lnTo>
                  <a:lnTo>
                    <a:pt x="4511141" y="873113"/>
                  </a:lnTo>
                  <a:lnTo>
                    <a:pt x="4761760" y="515930"/>
                  </a:lnTo>
                  <a:lnTo>
                    <a:pt x="5012379" y="357182"/>
                  </a:lnTo>
                  <a:lnTo>
                    <a:pt x="5262998" y="357182"/>
                  </a:lnTo>
                  <a:lnTo>
                    <a:pt x="5513617" y="238121"/>
                  </a:lnTo>
                  <a:lnTo>
                    <a:pt x="5764236" y="198434"/>
                  </a:lnTo>
                  <a:lnTo>
                    <a:pt x="6014855" y="79373"/>
                  </a:lnTo>
                  <a:lnTo>
                    <a:pt x="6265474" y="0"/>
                  </a:lnTo>
                </a:path>
              </a:pathLst>
            </a:custGeom>
            <a:ln w="27101" cap="flat">
              <a:solidFill>
                <a:srgbClr val="008B00">
                  <a:alpha val="100000"/>
                </a:srgbClr>
              </a:solidFill>
              <a:prstDash val="solid"/>
              <a:round/>
            </a:ln>
          </p:spPr>
          <p:txBody>
            <a:bodyPr/>
            <a:lstStyle/>
            <a:p/>
          </p:txBody>
        </p:sp>
        <p:sp>
          <p:nvSpPr>
            <p:cNvPr id="48" name="pl48"/>
            <p:cNvSpPr/>
            <p:nvPr/>
          </p:nvSpPr>
          <p:spPr>
            <a:xfrm>
              <a:off x="3184865" y="3166288"/>
              <a:ext cx="4260522" cy="2579652"/>
            </a:xfrm>
            <a:custGeom>
              <a:avLst/>
              <a:pathLst>
                <a:path w="4260522" h="2579652">
                  <a:moveTo>
                    <a:pt x="0" y="2579652"/>
                  </a:moveTo>
                  <a:lnTo>
                    <a:pt x="250618" y="2579652"/>
                  </a:lnTo>
                  <a:lnTo>
                    <a:pt x="501237" y="2579652"/>
                  </a:lnTo>
                  <a:lnTo>
                    <a:pt x="751856" y="2341530"/>
                  </a:lnTo>
                  <a:lnTo>
                    <a:pt x="1002475" y="2103409"/>
                  </a:lnTo>
                  <a:lnTo>
                    <a:pt x="1253094" y="1865287"/>
                  </a:lnTo>
                  <a:lnTo>
                    <a:pt x="1503713" y="1389043"/>
                  </a:lnTo>
                  <a:lnTo>
                    <a:pt x="1754332" y="873113"/>
                  </a:lnTo>
                  <a:lnTo>
                    <a:pt x="2004951" y="634991"/>
                  </a:lnTo>
                  <a:lnTo>
                    <a:pt x="2255570" y="357182"/>
                  </a:lnTo>
                  <a:lnTo>
                    <a:pt x="2506189" y="277808"/>
                  </a:lnTo>
                  <a:lnTo>
                    <a:pt x="2756808" y="198434"/>
                  </a:lnTo>
                  <a:lnTo>
                    <a:pt x="3007427" y="317495"/>
                  </a:lnTo>
                  <a:lnTo>
                    <a:pt x="3258046" y="595304"/>
                  </a:lnTo>
                  <a:lnTo>
                    <a:pt x="3508665" y="396869"/>
                  </a:lnTo>
                  <a:lnTo>
                    <a:pt x="3759284" y="357182"/>
                  </a:lnTo>
                  <a:lnTo>
                    <a:pt x="4009903" y="277808"/>
                  </a:lnTo>
                  <a:lnTo>
                    <a:pt x="4260522" y="0"/>
                  </a:lnTo>
                </a:path>
              </a:pathLst>
            </a:custGeom>
            <a:ln w="27101" cap="flat">
              <a:solidFill>
                <a:srgbClr val="9A32CD">
                  <a:alpha val="100000"/>
                </a:srgbClr>
              </a:solidFill>
              <a:prstDash val="solid"/>
              <a:round/>
            </a:ln>
          </p:spPr>
          <p:txBody>
            <a:bodyPr/>
            <a:lstStyle/>
            <a:p/>
          </p:txBody>
        </p:sp>
        <p:sp>
          <p:nvSpPr>
            <p:cNvPr id="49" name="pl49"/>
            <p:cNvSpPr/>
            <p:nvPr/>
          </p:nvSpPr>
          <p:spPr>
            <a:xfrm>
              <a:off x="2683627" y="3404409"/>
              <a:ext cx="4761760" cy="2341530"/>
            </a:xfrm>
            <a:custGeom>
              <a:avLst/>
              <a:pathLst>
                <a:path w="4761760" h="2341530">
                  <a:moveTo>
                    <a:pt x="0" y="2341530"/>
                  </a:moveTo>
                  <a:lnTo>
                    <a:pt x="250618" y="2341530"/>
                  </a:lnTo>
                  <a:lnTo>
                    <a:pt x="501237" y="2341530"/>
                  </a:lnTo>
                  <a:lnTo>
                    <a:pt x="751856" y="2341530"/>
                  </a:lnTo>
                  <a:lnTo>
                    <a:pt x="1002475" y="2341530"/>
                  </a:lnTo>
                  <a:lnTo>
                    <a:pt x="1253094" y="2301843"/>
                  </a:lnTo>
                  <a:lnTo>
                    <a:pt x="1503713" y="2103409"/>
                  </a:lnTo>
                  <a:lnTo>
                    <a:pt x="1754332" y="1984348"/>
                  </a:lnTo>
                  <a:lnTo>
                    <a:pt x="2004951" y="1468417"/>
                  </a:lnTo>
                  <a:lnTo>
                    <a:pt x="2255570" y="1269982"/>
                  </a:lnTo>
                  <a:lnTo>
                    <a:pt x="2506189" y="1031861"/>
                  </a:lnTo>
                  <a:lnTo>
                    <a:pt x="2756808" y="912800"/>
                  </a:lnTo>
                  <a:lnTo>
                    <a:pt x="3007427" y="833426"/>
                  </a:lnTo>
                  <a:lnTo>
                    <a:pt x="3258046" y="912800"/>
                  </a:lnTo>
                  <a:lnTo>
                    <a:pt x="3508665" y="754052"/>
                  </a:lnTo>
                  <a:lnTo>
                    <a:pt x="3759284" y="833426"/>
                  </a:lnTo>
                  <a:lnTo>
                    <a:pt x="4009903" y="634991"/>
                  </a:lnTo>
                  <a:lnTo>
                    <a:pt x="4260522" y="317495"/>
                  </a:lnTo>
                  <a:lnTo>
                    <a:pt x="4511141" y="198434"/>
                  </a:lnTo>
                  <a:lnTo>
                    <a:pt x="4761760" y="0"/>
                  </a:lnTo>
                </a:path>
              </a:pathLst>
            </a:custGeom>
            <a:ln w="27101" cap="flat">
              <a:solidFill>
                <a:srgbClr val="836FFF">
                  <a:alpha val="100000"/>
                </a:srgbClr>
              </a:solidFill>
              <a:prstDash val="solid"/>
              <a:round/>
            </a:ln>
          </p:spPr>
          <p:txBody>
            <a:bodyPr/>
            <a:lstStyle/>
            <a:p/>
          </p:txBody>
        </p:sp>
        <p:sp>
          <p:nvSpPr>
            <p:cNvPr id="50" name="pl50"/>
            <p:cNvSpPr/>
            <p:nvPr/>
          </p:nvSpPr>
          <p:spPr>
            <a:xfrm>
              <a:off x="1179913" y="4436270"/>
              <a:ext cx="6265474" cy="1150921"/>
            </a:xfrm>
            <a:custGeom>
              <a:avLst/>
              <a:pathLst>
                <a:path w="6265474" h="1150921">
                  <a:moveTo>
                    <a:pt x="0" y="1150921"/>
                  </a:moveTo>
                  <a:lnTo>
                    <a:pt x="250618" y="992174"/>
                  </a:lnTo>
                  <a:lnTo>
                    <a:pt x="501237" y="992174"/>
                  </a:lnTo>
                  <a:lnTo>
                    <a:pt x="751856" y="1031861"/>
                  </a:lnTo>
                  <a:lnTo>
                    <a:pt x="1002475" y="833426"/>
                  </a:lnTo>
                  <a:lnTo>
                    <a:pt x="1253094" y="793739"/>
                  </a:lnTo>
                  <a:lnTo>
                    <a:pt x="1503713" y="793739"/>
                  </a:lnTo>
                  <a:lnTo>
                    <a:pt x="1754332" y="754052"/>
                  </a:lnTo>
                  <a:lnTo>
                    <a:pt x="2004951" y="714365"/>
                  </a:lnTo>
                  <a:lnTo>
                    <a:pt x="2255570" y="714365"/>
                  </a:lnTo>
                  <a:lnTo>
                    <a:pt x="2506189" y="754052"/>
                  </a:lnTo>
                  <a:lnTo>
                    <a:pt x="2756808" y="714365"/>
                  </a:lnTo>
                  <a:lnTo>
                    <a:pt x="3007427" y="754052"/>
                  </a:lnTo>
                  <a:lnTo>
                    <a:pt x="3258046" y="754052"/>
                  </a:lnTo>
                  <a:lnTo>
                    <a:pt x="3508665" y="754052"/>
                  </a:lnTo>
                  <a:lnTo>
                    <a:pt x="3759284" y="436556"/>
                  </a:lnTo>
                  <a:lnTo>
                    <a:pt x="4009903" y="396869"/>
                  </a:lnTo>
                  <a:lnTo>
                    <a:pt x="4260522" y="317495"/>
                  </a:lnTo>
                  <a:lnTo>
                    <a:pt x="4511141" y="198434"/>
                  </a:lnTo>
                  <a:lnTo>
                    <a:pt x="4761760" y="198434"/>
                  </a:lnTo>
                  <a:lnTo>
                    <a:pt x="5012379" y="238121"/>
                  </a:lnTo>
                  <a:lnTo>
                    <a:pt x="5262998" y="357182"/>
                  </a:lnTo>
                  <a:lnTo>
                    <a:pt x="5513617" y="277808"/>
                  </a:lnTo>
                  <a:lnTo>
                    <a:pt x="5764236" y="277808"/>
                  </a:lnTo>
                  <a:lnTo>
                    <a:pt x="6014855" y="119060"/>
                  </a:lnTo>
                  <a:lnTo>
                    <a:pt x="6265474" y="0"/>
                  </a:lnTo>
                </a:path>
              </a:pathLst>
            </a:custGeom>
            <a:ln w="27101" cap="flat">
              <a:solidFill>
                <a:srgbClr val="FB9A99">
                  <a:alpha val="100000"/>
                </a:srgbClr>
              </a:solidFill>
              <a:prstDash val="solid"/>
              <a:round/>
            </a:ln>
          </p:spPr>
          <p:txBody>
            <a:bodyPr/>
            <a:lstStyle/>
            <a:p/>
          </p:txBody>
        </p:sp>
        <p:sp>
          <p:nvSpPr>
            <p:cNvPr id="51" name="pl51"/>
            <p:cNvSpPr/>
            <p:nvPr/>
          </p:nvSpPr>
          <p:spPr>
            <a:xfrm>
              <a:off x="1179913" y="3285348"/>
              <a:ext cx="6265474" cy="1746226"/>
            </a:xfrm>
            <a:custGeom>
              <a:avLst/>
              <a:pathLst>
                <a:path w="6265474" h="1746226">
                  <a:moveTo>
                    <a:pt x="0" y="1746226"/>
                  </a:moveTo>
                  <a:lnTo>
                    <a:pt x="250618" y="1746226"/>
                  </a:lnTo>
                  <a:lnTo>
                    <a:pt x="501237" y="1706539"/>
                  </a:lnTo>
                  <a:lnTo>
                    <a:pt x="751856" y="1666852"/>
                  </a:lnTo>
                  <a:lnTo>
                    <a:pt x="1002475" y="1627165"/>
                  </a:lnTo>
                  <a:lnTo>
                    <a:pt x="1253094" y="1547791"/>
                  </a:lnTo>
                  <a:lnTo>
                    <a:pt x="1503713" y="1468417"/>
                  </a:lnTo>
                  <a:lnTo>
                    <a:pt x="1754332" y="1389043"/>
                  </a:lnTo>
                  <a:lnTo>
                    <a:pt x="2004951" y="1269982"/>
                  </a:lnTo>
                  <a:lnTo>
                    <a:pt x="2255570" y="1150921"/>
                  </a:lnTo>
                  <a:lnTo>
                    <a:pt x="2506189" y="1190608"/>
                  </a:lnTo>
                  <a:lnTo>
                    <a:pt x="2756808" y="1190608"/>
                  </a:lnTo>
                  <a:lnTo>
                    <a:pt x="3007427" y="1190608"/>
                  </a:lnTo>
                  <a:lnTo>
                    <a:pt x="3258046" y="1150921"/>
                  </a:lnTo>
                  <a:lnTo>
                    <a:pt x="3508665" y="1031861"/>
                  </a:lnTo>
                  <a:lnTo>
                    <a:pt x="3759284" y="873113"/>
                  </a:lnTo>
                  <a:lnTo>
                    <a:pt x="4009903" y="674678"/>
                  </a:lnTo>
                  <a:lnTo>
                    <a:pt x="4260522" y="595304"/>
                  </a:lnTo>
                  <a:lnTo>
                    <a:pt x="4511141" y="476243"/>
                  </a:lnTo>
                  <a:lnTo>
                    <a:pt x="4761760" y="396869"/>
                  </a:lnTo>
                  <a:lnTo>
                    <a:pt x="5012379" y="436556"/>
                  </a:lnTo>
                  <a:lnTo>
                    <a:pt x="5262998" y="555617"/>
                  </a:lnTo>
                  <a:lnTo>
                    <a:pt x="5513617" y="357182"/>
                  </a:lnTo>
                  <a:lnTo>
                    <a:pt x="5764236" y="238121"/>
                  </a:lnTo>
                  <a:lnTo>
                    <a:pt x="6014855" y="119060"/>
                  </a:lnTo>
                  <a:lnTo>
                    <a:pt x="6265474" y="0"/>
                  </a:lnTo>
                </a:path>
              </a:pathLst>
            </a:custGeom>
            <a:ln w="27101" cap="flat">
              <a:solidFill>
                <a:srgbClr val="002759">
                  <a:alpha val="100000"/>
                </a:srgbClr>
              </a:solidFill>
              <a:prstDash val="solid"/>
              <a:round/>
            </a:ln>
          </p:spPr>
          <p:txBody>
            <a:bodyPr/>
            <a:lstStyle/>
            <a:p/>
          </p:txBody>
        </p:sp>
        <p:sp>
          <p:nvSpPr>
            <p:cNvPr id="52" name="pt52"/>
            <p:cNvSpPr/>
            <p:nvPr/>
          </p:nvSpPr>
          <p:spPr>
            <a:xfrm>
              <a:off x="1155087" y="5006749"/>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3" name="pt53"/>
            <p:cNvSpPr/>
            <p:nvPr/>
          </p:nvSpPr>
          <p:spPr>
            <a:xfrm>
              <a:off x="1405706" y="5006749"/>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4" name="pt54"/>
            <p:cNvSpPr/>
            <p:nvPr/>
          </p:nvSpPr>
          <p:spPr>
            <a:xfrm>
              <a:off x="1656325" y="4967062"/>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5" name="pt55"/>
            <p:cNvSpPr/>
            <p:nvPr/>
          </p:nvSpPr>
          <p:spPr>
            <a:xfrm>
              <a:off x="1906944" y="4927375"/>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6" name="pt56"/>
            <p:cNvSpPr/>
            <p:nvPr/>
          </p:nvSpPr>
          <p:spPr>
            <a:xfrm>
              <a:off x="2157563" y="4887688"/>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2408182" y="4808314"/>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2658801" y="4728940"/>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2909420" y="4649566"/>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3160039" y="4530505"/>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3410658" y="4411444"/>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3661277" y="4451131"/>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pt63"/>
            <p:cNvSpPr/>
            <p:nvPr/>
          </p:nvSpPr>
          <p:spPr>
            <a:xfrm>
              <a:off x="3911896" y="4451131"/>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4" name="pt64"/>
            <p:cNvSpPr/>
            <p:nvPr/>
          </p:nvSpPr>
          <p:spPr>
            <a:xfrm>
              <a:off x="4162514" y="4451131"/>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5" name="pt65"/>
            <p:cNvSpPr/>
            <p:nvPr/>
          </p:nvSpPr>
          <p:spPr>
            <a:xfrm>
              <a:off x="4413133" y="4411444"/>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6" name="pt66"/>
            <p:cNvSpPr/>
            <p:nvPr/>
          </p:nvSpPr>
          <p:spPr>
            <a:xfrm>
              <a:off x="4663752" y="4292384"/>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7" name="pt67"/>
            <p:cNvSpPr/>
            <p:nvPr/>
          </p:nvSpPr>
          <p:spPr>
            <a:xfrm>
              <a:off x="4914371" y="4133636"/>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8" name="pt68"/>
            <p:cNvSpPr/>
            <p:nvPr/>
          </p:nvSpPr>
          <p:spPr>
            <a:xfrm>
              <a:off x="5164990" y="3935201"/>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9" name="pt69"/>
            <p:cNvSpPr/>
            <p:nvPr/>
          </p:nvSpPr>
          <p:spPr>
            <a:xfrm>
              <a:off x="5415609" y="3855827"/>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0" name="pt70"/>
            <p:cNvSpPr/>
            <p:nvPr/>
          </p:nvSpPr>
          <p:spPr>
            <a:xfrm>
              <a:off x="5666228" y="3736766"/>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1" name="pt71"/>
            <p:cNvSpPr/>
            <p:nvPr/>
          </p:nvSpPr>
          <p:spPr>
            <a:xfrm>
              <a:off x="5916847" y="3657392"/>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2" name="pt72"/>
            <p:cNvSpPr/>
            <p:nvPr/>
          </p:nvSpPr>
          <p:spPr>
            <a:xfrm>
              <a:off x="6167466" y="3697079"/>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3" name="pt73"/>
            <p:cNvSpPr/>
            <p:nvPr/>
          </p:nvSpPr>
          <p:spPr>
            <a:xfrm>
              <a:off x="6418085" y="3816140"/>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4" name="pt74"/>
            <p:cNvSpPr/>
            <p:nvPr/>
          </p:nvSpPr>
          <p:spPr>
            <a:xfrm>
              <a:off x="6668704" y="3617705"/>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5" name="pt75"/>
            <p:cNvSpPr/>
            <p:nvPr/>
          </p:nvSpPr>
          <p:spPr>
            <a:xfrm>
              <a:off x="6919323" y="3498644"/>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6" name="pt76"/>
            <p:cNvSpPr/>
            <p:nvPr/>
          </p:nvSpPr>
          <p:spPr>
            <a:xfrm>
              <a:off x="7169942" y="3379583"/>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7" name="pt77"/>
            <p:cNvSpPr/>
            <p:nvPr/>
          </p:nvSpPr>
          <p:spPr>
            <a:xfrm>
              <a:off x="7420561" y="3260522"/>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8" name="pl78"/>
            <p:cNvSpPr/>
            <p:nvPr/>
          </p:nvSpPr>
          <p:spPr>
            <a:xfrm>
              <a:off x="7454122" y="1819035"/>
              <a:ext cx="971247" cy="981245"/>
            </a:xfrm>
            <a:custGeom>
              <a:avLst/>
              <a:pathLst>
                <a:path w="971247" h="981245">
                  <a:moveTo>
                    <a:pt x="971247" y="0"/>
                  </a:moveTo>
                  <a:lnTo>
                    <a:pt x="0" y="981245"/>
                  </a:lnTo>
                </a:path>
              </a:pathLst>
            </a:custGeom>
          </p:spPr>
          <p:txBody>
            <a:bodyPr/>
            <a:lstStyle/>
            <a:p/>
          </p:txBody>
        </p:sp>
        <p:sp>
          <p:nvSpPr>
            <p:cNvPr id="79" name="pl79"/>
            <p:cNvSpPr/>
            <p:nvPr/>
          </p:nvSpPr>
          <p:spPr>
            <a:xfrm>
              <a:off x="7457996" y="2342018"/>
              <a:ext cx="985478" cy="578742"/>
            </a:xfrm>
            <a:custGeom>
              <a:avLst/>
              <a:pathLst>
                <a:path w="985478" h="578742">
                  <a:moveTo>
                    <a:pt x="985478" y="0"/>
                  </a:moveTo>
                  <a:lnTo>
                    <a:pt x="0" y="578742"/>
                  </a:lnTo>
                </a:path>
              </a:pathLst>
            </a:custGeom>
          </p:spPr>
          <p:txBody>
            <a:bodyPr/>
            <a:lstStyle/>
            <a:p/>
          </p:txBody>
        </p:sp>
        <p:sp>
          <p:nvSpPr>
            <p:cNvPr id="80" name="pl80"/>
            <p:cNvSpPr/>
            <p:nvPr/>
          </p:nvSpPr>
          <p:spPr>
            <a:xfrm>
              <a:off x="7454707" y="2079542"/>
              <a:ext cx="904368" cy="839967"/>
            </a:xfrm>
            <a:custGeom>
              <a:avLst/>
              <a:pathLst>
                <a:path w="904368" h="839967">
                  <a:moveTo>
                    <a:pt x="904368" y="0"/>
                  </a:moveTo>
                  <a:lnTo>
                    <a:pt x="0" y="839967"/>
                  </a:lnTo>
                </a:path>
              </a:pathLst>
            </a:custGeom>
          </p:spPr>
          <p:txBody>
            <a:bodyPr/>
            <a:lstStyle/>
            <a:p/>
          </p:txBody>
        </p:sp>
        <p:sp>
          <p:nvSpPr>
            <p:cNvPr id="81" name="pl81"/>
            <p:cNvSpPr/>
            <p:nvPr/>
          </p:nvSpPr>
          <p:spPr>
            <a:xfrm>
              <a:off x="7461647" y="2601570"/>
              <a:ext cx="1035960" cy="321548"/>
            </a:xfrm>
            <a:custGeom>
              <a:avLst/>
              <a:pathLst>
                <a:path w="1035960" h="321548">
                  <a:moveTo>
                    <a:pt x="1035960" y="0"/>
                  </a:moveTo>
                  <a:lnTo>
                    <a:pt x="0" y="321548"/>
                  </a:lnTo>
                </a:path>
              </a:pathLst>
            </a:custGeom>
          </p:spPr>
          <p:txBody>
            <a:bodyPr/>
            <a:lstStyle/>
            <a:p/>
          </p:txBody>
        </p:sp>
        <p:sp>
          <p:nvSpPr>
            <p:cNvPr id="82" name="pl82"/>
            <p:cNvSpPr/>
            <p:nvPr/>
          </p:nvSpPr>
          <p:spPr>
            <a:xfrm>
              <a:off x="7462717" y="2863193"/>
              <a:ext cx="793945" cy="180102"/>
            </a:xfrm>
            <a:custGeom>
              <a:avLst/>
              <a:pathLst>
                <a:path w="793945" h="180102">
                  <a:moveTo>
                    <a:pt x="793945" y="0"/>
                  </a:moveTo>
                  <a:lnTo>
                    <a:pt x="0" y="180102"/>
                  </a:lnTo>
                </a:path>
              </a:pathLst>
            </a:custGeom>
          </p:spPr>
          <p:txBody>
            <a:bodyPr/>
            <a:lstStyle/>
            <a:p/>
          </p:txBody>
        </p:sp>
        <p:sp>
          <p:nvSpPr>
            <p:cNvPr id="83" name="pl83"/>
            <p:cNvSpPr/>
            <p:nvPr/>
          </p:nvSpPr>
          <p:spPr>
            <a:xfrm>
              <a:off x="7464134" y="3118756"/>
              <a:ext cx="792528" cy="46433"/>
            </a:xfrm>
            <a:custGeom>
              <a:avLst/>
              <a:pathLst>
                <a:path w="792528" h="46433">
                  <a:moveTo>
                    <a:pt x="792528" y="0"/>
                  </a:moveTo>
                  <a:lnTo>
                    <a:pt x="0" y="46433"/>
                  </a:lnTo>
                </a:path>
              </a:pathLst>
            </a:custGeom>
          </p:spPr>
          <p:txBody>
            <a:bodyPr/>
            <a:lstStyle/>
            <a:p/>
          </p:txBody>
        </p:sp>
        <p:sp>
          <p:nvSpPr>
            <p:cNvPr id="84" name="pl84"/>
            <p:cNvSpPr/>
            <p:nvPr/>
          </p:nvSpPr>
          <p:spPr>
            <a:xfrm>
              <a:off x="7463990" y="3286995"/>
              <a:ext cx="991463" cy="87749"/>
            </a:xfrm>
            <a:custGeom>
              <a:avLst/>
              <a:pathLst>
                <a:path w="991463" h="87749">
                  <a:moveTo>
                    <a:pt x="991463" y="87749"/>
                  </a:moveTo>
                  <a:lnTo>
                    <a:pt x="0" y="0"/>
                  </a:lnTo>
                </a:path>
              </a:pathLst>
            </a:custGeom>
          </p:spPr>
          <p:txBody>
            <a:bodyPr/>
            <a:lstStyle/>
            <a:p/>
          </p:txBody>
        </p:sp>
        <p:sp>
          <p:nvSpPr>
            <p:cNvPr id="85" name="pl85"/>
            <p:cNvSpPr/>
            <p:nvPr/>
          </p:nvSpPr>
          <p:spPr>
            <a:xfrm>
              <a:off x="7461100" y="3290856"/>
              <a:ext cx="970304" cy="340113"/>
            </a:xfrm>
            <a:custGeom>
              <a:avLst/>
              <a:pathLst>
                <a:path w="970304" h="340113">
                  <a:moveTo>
                    <a:pt x="970304" y="340113"/>
                  </a:moveTo>
                  <a:lnTo>
                    <a:pt x="0" y="0"/>
                  </a:lnTo>
                </a:path>
              </a:pathLst>
            </a:custGeom>
          </p:spPr>
          <p:txBody>
            <a:bodyPr/>
            <a:lstStyle/>
            <a:p/>
          </p:txBody>
        </p:sp>
        <p:sp>
          <p:nvSpPr>
            <p:cNvPr id="86" name="pl86"/>
            <p:cNvSpPr/>
            <p:nvPr/>
          </p:nvSpPr>
          <p:spPr>
            <a:xfrm>
              <a:off x="7457392" y="3412089"/>
              <a:ext cx="745047" cy="476641"/>
            </a:xfrm>
            <a:custGeom>
              <a:avLst/>
              <a:pathLst>
                <a:path w="745047" h="476641">
                  <a:moveTo>
                    <a:pt x="745047" y="476641"/>
                  </a:moveTo>
                  <a:lnTo>
                    <a:pt x="0" y="0"/>
                  </a:lnTo>
                </a:path>
              </a:pathLst>
            </a:custGeom>
          </p:spPr>
          <p:txBody>
            <a:bodyPr/>
            <a:lstStyle/>
            <a:p/>
          </p:txBody>
        </p:sp>
        <p:sp>
          <p:nvSpPr>
            <p:cNvPr id="87" name="pl87"/>
            <p:cNvSpPr/>
            <p:nvPr/>
          </p:nvSpPr>
          <p:spPr>
            <a:xfrm>
              <a:off x="7451244" y="3612308"/>
              <a:ext cx="329473" cy="532385"/>
            </a:xfrm>
            <a:custGeom>
              <a:avLst/>
              <a:pathLst>
                <a:path w="329473" h="532385">
                  <a:moveTo>
                    <a:pt x="329473" y="532385"/>
                  </a:moveTo>
                  <a:lnTo>
                    <a:pt x="0" y="0"/>
                  </a:lnTo>
                </a:path>
              </a:pathLst>
            </a:custGeom>
          </p:spPr>
          <p:txBody>
            <a:bodyPr/>
            <a:lstStyle/>
            <a:p/>
          </p:txBody>
        </p:sp>
        <p:sp>
          <p:nvSpPr>
            <p:cNvPr id="88" name="pl88"/>
            <p:cNvSpPr/>
            <p:nvPr/>
          </p:nvSpPr>
          <p:spPr>
            <a:xfrm>
              <a:off x="7463984" y="4318873"/>
              <a:ext cx="919231" cy="82238"/>
            </a:xfrm>
            <a:custGeom>
              <a:avLst/>
              <a:pathLst>
                <a:path w="919231" h="82238">
                  <a:moveTo>
                    <a:pt x="919231" y="82238"/>
                  </a:moveTo>
                  <a:lnTo>
                    <a:pt x="0" y="0"/>
                  </a:lnTo>
                </a:path>
              </a:pathLst>
            </a:custGeom>
          </p:spPr>
          <p:txBody>
            <a:bodyPr/>
            <a:lstStyle/>
            <a:p/>
          </p:txBody>
        </p:sp>
        <p:sp>
          <p:nvSpPr>
            <p:cNvPr id="89" name="pl89"/>
            <p:cNvSpPr/>
            <p:nvPr/>
          </p:nvSpPr>
          <p:spPr>
            <a:xfrm>
              <a:off x="7462274" y="4440706"/>
              <a:ext cx="830507" cy="218164"/>
            </a:xfrm>
            <a:custGeom>
              <a:avLst/>
              <a:pathLst>
                <a:path w="830507" h="218164">
                  <a:moveTo>
                    <a:pt x="830507" y="218164"/>
                  </a:moveTo>
                  <a:lnTo>
                    <a:pt x="0" y="0"/>
                  </a:lnTo>
                </a:path>
              </a:pathLst>
            </a:custGeom>
          </p:spPr>
          <p:txBody>
            <a:bodyPr/>
            <a:lstStyle/>
            <a:p/>
          </p:txBody>
        </p:sp>
        <p:sp>
          <p:nvSpPr>
            <p:cNvPr id="90" name="pg90"/>
            <p:cNvSpPr/>
            <p:nvPr/>
          </p:nvSpPr>
          <p:spPr>
            <a:xfrm>
              <a:off x="8356789" y="1728902"/>
              <a:ext cx="603321" cy="169072"/>
            </a:xfrm>
            <a:custGeom>
              <a:avLst/>
              <a:pathLst>
                <a:path w="603321" h="169072">
                  <a:moveTo>
                    <a:pt x="27431" y="169072"/>
                  </a:moveTo>
                  <a:lnTo>
                    <a:pt x="575889" y="169072"/>
                  </a:lnTo>
                  <a:lnTo>
                    <a:pt x="574784" y="169050"/>
                  </a:lnTo>
                  <a:lnTo>
                    <a:pt x="579195" y="168872"/>
                  </a:lnTo>
                  <a:lnTo>
                    <a:pt x="583521" y="167989"/>
                  </a:lnTo>
                  <a:lnTo>
                    <a:pt x="587649" y="166424"/>
                  </a:lnTo>
                  <a:lnTo>
                    <a:pt x="591472" y="164216"/>
                  </a:lnTo>
                  <a:lnTo>
                    <a:pt x="594891" y="161424"/>
                  </a:lnTo>
                  <a:lnTo>
                    <a:pt x="597819" y="158120"/>
                  </a:lnTo>
                  <a:lnTo>
                    <a:pt x="600178" y="154388"/>
                  </a:lnTo>
                  <a:lnTo>
                    <a:pt x="601909" y="150327"/>
                  </a:lnTo>
                  <a:lnTo>
                    <a:pt x="602965" y="146040"/>
                  </a:lnTo>
                  <a:lnTo>
                    <a:pt x="603321" y="141640"/>
                  </a:lnTo>
                  <a:lnTo>
                    <a:pt x="603321" y="27431"/>
                  </a:lnTo>
                  <a:lnTo>
                    <a:pt x="602965" y="23031"/>
                  </a:lnTo>
                  <a:lnTo>
                    <a:pt x="601909" y="18745"/>
                  </a:lnTo>
                  <a:lnTo>
                    <a:pt x="600178" y="14683"/>
                  </a:lnTo>
                  <a:lnTo>
                    <a:pt x="597819" y="10952"/>
                  </a:lnTo>
                  <a:lnTo>
                    <a:pt x="594891" y="7647"/>
                  </a:lnTo>
                  <a:lnTo>
                    <a:pt x="591472" y="4855"/>
                  </a:lnTo>
                  <a:lnTo>
                    <a:pt x="587649" y="2648"/>
                  </a:lnTo>
                  <a:lnTo>
                    <a:pt x="583521" y="1083"/>
                  </a:lnTo>
                  <a:lnTo>
                    <a:pt x="579195" y="200"/>
                  </a:lnTo>
                  <a:lnTo>
                    <a:pt x="575889"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91" name="tx91"/>
            <p:cNvSpPr/>
            <p:nvPr/>
          </p:nvSpPr>
          <p:spPr>
            <a:xfrm>
              <a:off x="8379649" y="1774622"/>
              <a:ext cx="51188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E31A1C">
                      <a:alpha val="100000"/>
                    </a:srgbClr>
                  </a:solidFill>
                  <a:latin typeface="Arial"/>
                  <a:cs typeface="Arial"/>
                </a:rPr>
                <a:t>IPV1: 74%</a:t>
              </a:r>
            </a:p>
          </p:txBody>
        </p:sp>
        <p:sp>
          <p:nvSpPr>
            <p:cNvPr id="92" name="pg92"/>
            <p:cNvSpPr/>
            <p:nvPr/>
          </p:nvSpPr>
          <p:spPr>
            <a:xfrm>
              <a:off x="8374894" y="2250976"/>
              <a:ext cx="585216" cy="169072"/>
            </a:xfrm>
            <a:custGeom>
              <a:avLst/>
              <a:pathLst>
                <a:path w="585216" h="169072">
                  <a:moveTo>
                    <a:pt x="27431" y="169072"/>
                  </a:moveTo>
                  <a:lnTo>
                    <a:pt x="557784" y="169072"/>
                  </a:lnTo>
                  <a:lnTo>
                    <a:pt x="556679" y="169050"/>
                  </a:lnTo>
                  <a:lnTo>
                    <a:pt x="561090" y="168872"/>
                  </a:lnTo>
                  <a:lnTo>
                    <a:pt x="565416" y="167989"/>
                  </a:lnTo>
                  <a:lnTo>
                    <a:pt x="569543" y="166424"/>
                  </a:lnTo>
                  <a:lnTo>
                    <a:pt x="573367" y="164216"/>
                  </a:lnTo>
                  <a:lnTo>
                    <a:pt x="576786" y="161424"/>
                  </a:lnTo>
                  <a:lnTo>
                    <a:pt x="579714" y="158120"/>
                  </a:lnTo>
                  <a:lnTo>
                    <a:pt x="582073" y="154388"/>
                  </a:lnTo>
                  <a:lnTo>
                    <a:pt x="583804" y="150327"/>
                  </a:lnTo>
                  <a:lnTo>
                    <a:pt x="584860" y="146040"/>
                  </a:lnTo>
                  <a:lnTo>
                    <a:pt x="585216" y="141640"/>
                  </a:lnTo>
                  <a:lnTo>
                    <a:pt x="585216" y="27431"/>
                  </a:lnTo>
                  <a:lnTo>
                    <a:pt x="584860" y="23031"/>
                  </a:lnTo>
                  <a:lnTo>
                    <a:pt x="583804" y="18745"/>
                  </a:lnTo>
                  <a:lnTo>
                    <a:pt x="582073" y="14683"/>
                  </a:lnTo>
                  <a:lnTo>
                    <a:pt x="579714" y="10952"/>
                  </a:lnTo>
                  <a:lnTo>
                    <a:pt x="576786" y="7647"/>
                  </a:lnTo>
                  <a:lnTo>
                    <a:pt x="573367" y="4855"/>
                  </a:lnTo>
                  <a:lnTo>
                    <a:pt x="569543" y="2648"/>
                  </a:lnTo>
                  <a:lnTo>
                    <a:pt x="565416" y="1083"/>
                  </a:lnTo>
                  <a:lnTo>
                    <a:pt x="561090" y="200"/>
                  </a:lnTo>
                  <a:lnTo>
                    <a:pt x="5577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93" name="tx93"/>
            <p:cNvSpPr/>
            <p:nvPr/>
          </p:nvSpPr>
          <p:spPr>
            <a:xfrm>
              <a:off x="8397754" y="2296696"/>
              <a:ext cx="493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1C86EE">
                      <a:alpha val="100000"/>
                    </a:srgbClr>
                  </a:solidFill>
                  <a:latin typeface="Arial"/>
                  <a:cs typeface="Arial"/>
                </a:rPr>
                <a:t>DTP: 71%</a:t>
              </a:r>
            </a:p>
          </p:txBody>
        </p:sp>
        <p:sp>
          <p:nvSpPr>
            <p:cNvPr id="94" name="pg94"/>
            <p:cNvSpPr/>
            <p:nvPr/>
          </p:nvSpPr>
          <p:spPr>
            <a:xfrm>
              <a:off x="8290495" y="1988746"/>
              <a:ext cx="669615" cy="169072"/>
            </a:xfrm>
            <a:custGeom>
              <a:avLst/>
              <a:pathLst>
                <a:path w="669615" h="169072">
                  <a:moveTo>
                    <a:pt x="27431" y="169072"/>
                  </a:moveTo>
                  <a:lnTo>
                    <a:pt x="642183" y="169072"/>
                  </a:lnTo>
                  <a:lnTo>
                    <a:pt x="641078" y="169050"/>
                  </a:lnTo>
                  <a:lnTo>
                    <a:pt x="645489" y="168872"/>
                  </a:lnTo>
                  <a:lnTo>
                    <a:pt x="649815" y="167989"/>
                  </a:lnTo>
                  <a:lnTo>
                    <a:pt x="653943" y="166424"/>
                  </a:lnTo>
                  <a:lnTo>
                    <a:pt x="657766" y="164216"/>
                  </a:lnTo>
                  <a:lnTo>
                    <a:pt x="661185" y="161424"/>
                  </a:lnTo>
                  <a:lnTo>
                    <a:pt x="664113" y="158120"/>
                  </a:lnTo>
                  <a:lnTo>
                    <a:pt x="666472" y="154388"/>
                  </a:lnTo>
                  <a:lnTo>
                    <a:pt x="668203" y="150327"/>
                  </a:lnTo>
                  <a:lnTo>
                    <a:pt x="669259" y="146040"/>
                  </a:lnTo>
                  <a:lnTo>
                    <a:pt x="669615" y="141640"/>
                  </a:lnTo>
                  <a:lnTo>
                    <a:pt x="669615" y="27431"/>
                  </a:lnTo>
                  <a:lnTo>
                    <a:pt x="669259" y="23031"/>
                  </a:lnTo>
                  <a:lnTo>
                    <a:pt x="668203" y="18745"/>
                  </a:lnTo>
                  <a:lnTo>
                    <a:pt x="666472" y="14683"/>
                  </a:lnTo>
                  <a:lnTo>
                    <a:pt x="664113" y="10952"/>
                  </a:lnTo>
                  <a:lnTo>
                    <a:pt x="661185" y="7647"/>
                  </a:lnTo>
                  <a:lnTo>
                    <a:pt x="657766" y="4855"/>
                  </a:lnTo>
                  <a:lnTo>
                    <a:pt x="653943" y="2648"/>
                  </a:lnTo>
                  <a:lnTo>
                    <a:pt x="649815" y="1083"/>
                  </a:lnTo>
                  <a:lnTo>
                    <a:pt x="645489" y="200"/>
                  </a:lnTo>
                  <a:lnTo>
                    <a:pt x="64218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95" name="tx95"/>
            <p:cNvSpPr/>
            <p:nvPr/>
          </p:nvSpPr>
          <p:spPr>
            <a:xfrm>
              <a:off x="8313355" y="2034466"/>
              <a:ext cx="57817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80BD41">
                      <a:alpha val="100000"/>
                    </a:srgbClr>
                  </a:solidFill>
                  <a:latin typeface="Arial"/>
                  <a:cs typeface="Arial"/>
                </a:rPr>
                <a:t>Hep B: 71%</a:t>
              </a:r>
            </a:p>
          </p:txBody>
        </p:sp>
        <p:sp>
          <p:nvSpPr>
            <p:cNvPr id="96" name="pg96"/>
            <p:cNvSpPr/>
            <p:nvPr/>
          </p:nvSpPr>
          <p:spPr>
            <a:xfrm>
              <a:off x="8429027" y="2511938"/>
              <a:ext cx="531083" cy="169072"/>
            </a:xfrm>
            <a:custGeom>
              <a:avLst/>
              <a:pathLst>
                <a:path w="531083" h="169072">
                  <a:moveTo>
                    <a:pt x="27431" y="169072"/>
                  </a:moveTo>
                  <a:lnTo>
                    <a:pt x="503651" y="169072"/>
                  </a:lnTo>
                  <a:lnTo>
                    <a:pt x="502546" y="169050"/>
                  </a:lnTo>
                  <a:lnTo>
                    <a:pt x="506958" y="168872"/>
                  </a:lnTo>
                  <a:lnTo>
                    <a:pt x="511283" y="167989"/>
                  </a:lnTo>
                  <a:lnTo>
                    <a:pt x="515411" y="166424"/>
                  </a:lnTo>
                  <a:lnTo>
                    <a:pt x="519234" y="164216"/>
                  </a:lnTo>
                  <a:lnTo>
                    <a:pt x="522654" y="161424"/>
                  </a:lnTo>
                  <a:lnTo>
                    <a:pt x="525581" y="158120"/>
                  </a:lnTo>
                  <a:lnTo>
                    <a:pt x="527941" y="154388"/>
                  </a:lnTo>
                  <a:lnTo>
                    <a:pt x="529671" y="150327"/>
                  </a:lnTo>
                  <a:lnTo>
                    <a:pt x="530728" y="146040"/>
                  </a:lnTo>
                  <a:lnTo>
                    <a:pt x="531083" y="141640"/>
                  </a:lnTo>
                  <a:lnTo>
                    <a:pt x="531083" y="27431"/>
                  </a:lnTo>
                  <a:lnTo>
                    <a:pt x="530728" y="23031"/>
                  </a:lnTo>
                  <a:lnTo>
                    <a:pt x="529671" y="18745"/>
                  </a:lnTo>
                  <a:lnTo>
                    <a:pt x="527941" y="14683"/>
                  </a:lnTo>
                  <a:lnTo>
                    <a:pt x="525581" y="10952"/>
                  </a:lnTo>
                  <a:lnTo>
                    <a:pt x="522654" y="7647"/>
                  </a:lnTo>
                  <a:lnTo>
                    <a:pt x="519234" y="4855"/>
                  </a:lnTo>
                  <a:lnTo>
                    <a:pt x="515411" y="2648"/>
                  </a:lnTo>
                  <a:lnTo>
                    <a:pt x="511283" y="1083"/>
                  </a:lnTo>
                  <a:lnTo>
                    <a:pt x="506958" y="200"/>
                  </a:lnTo>
                  <a:lnTo>
                    <a:pt x="503651"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97" name="tx97"/>
            <p:cNvSpPr/>
            <p:nvPr/>
          </p:nvSpPr>
          <p:spPr>
            <a:xfrm>
              <a:off x="8451887" y="2557658"/>
              <a:ext cx="43964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EE00EE">
                      <a:alpha val="100000"/>
                    </a:srgbClr>
                  </a:solidFill>
                  <a:latin typeface="Arial"/>
                  <a:cs typeface="Arial"/>
                </a:rPr>
                <a:t>Hib: 71%</a:t>
              </a:r>
            </a:p>
          </p:txBody>
        </p:sp>
        <p:sp>
          <p:nvSpPr>
            <p:cNvPr id="98" name="pg98"/>
            <p:cNvSpPr/>
            <p:nvPr/>
          </p:nvSpPr>
          <p:spPr>
            <a:xfrm>
              <a:off x="8188083" y="2773729"/>
              <a:ext cx="772027" cy="169072"/>
            </a:xfrm>
            <a:custGeom>
              <a:avLst/>
              <a:pathLst>
                <a:path w="772027" h="169072">
                  <a:moveTo>
                    <a:pt x="27431" y="169072"/>
                  </a:moveTo>
                  <a:lnTo>
                    <a:pt x="744595" y="169072"/>
                  </a:lnTo>
                  <a:lnTo>
                    <a:pt x="743491" y="169050"/>
                  </a:lnTo>
                  <a:lnTo>
                    <a:pt x="747902" y="168872"/>
                  </a:lnTo>
                  <a:lnTo>
                    <a:pt x="752227" y="167989"/>
                  </a:lnTo>
                  <a:lnTo>
                    <a:pt x="756355" y="166424"/>
                  </a:lnTo>
                  <a:lnTo>
                    <a:pt x="760179" y="164216"/>
                  </a:lnTo>
                  <a:lnTo>
                    <a:pt x="763598" y="161424"/>
                  </a:lnTo>
                  <a:lnTo>
                    <a:pt x="766526" y="158120"/>
                  </a:lnTo>
                  <a:lnTo>
                    <a:pt x="768885" y="154388"/>
                  </a:lnTo>
                  <a:lnTo>
                    <a:pt x="770616" y="150327"/>
                  </a:lnTo>
                  <a:lnTo>
                    <a:pt x="771672" y="146040"/>
                  </a:lnTo>
                  <a:lnTo>
                    <a:pt x="772027" y="141640"/>
                  </a:lnTo>
                  <a:lnTo>
                    <a:pt x="772027" y="27431"/>
                  </a:lnTo>
                  <a:lnTo>
                    <a:pt x="771672" y="23031"/>
                  </a:lnTo>
                  <a:lnTo>
                    <a:pt x="770616" y="18745"/>
                  </a:lnTo>
                  <a:lnTo>
                    <a:pt x="768885" y="14683"/>
                  </a:lnTo>
                  <a:lnTo>
                    <a:pt x="766526" y="10952"/>
                  </a:lnTo>
                  <a:lnTo>
                    <a:pt x="763598" y="7647"/>
                  </a:lnTo>
                  <a:lnTo>
                    <a:pt x="760179" y="4855"/>
                  </a:lnTo>
                  <a:lnTo>
                    <a:pt x="756355" y="2648"/>
                  </a:lnTo>
                  <a:lnTo>
                    <a:pt x="752227" y="1083"/>
                  </a:lnTo>
                  <a:lnTo>
                    <a:pt x="747902" y="200"/>
                  </a:lnTo>
                  <a:lnTo>
                    <a:pt x="7445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99" name="tx99"/>
            <p:cNvSpPr/>
            <p:nvPr/>
          </p:nvSpPr>
          <p:spPr>
            <a:xfrm>
              <a:off x="8210943" y="2819449"/>
              <a:ext cx="68058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C20E">
                      <a:alpha val="100000"/>
                    </a:srgbClr>
                  </a:solidFill>
                  <a:latin typeface="Arial"/>
                  <a:cs typeface="Arial"/>
                </a:rPr>
                <a:t>Measles: 68%</a:t>
              </a:r>
            </a:p>
          </p:txBody>
        </p:sp>
        <p:sp>
          <p:nvSpPr>
            <p:cNvPr id="100" name="pg100"/>
            <p:cNvSpPr/>
            <p:nvPr/>
          </p:nvSpPr>
          <p:spPr>
            <a:xfrm>
              <a:off x="8188083" y="3033924"/>
              <a:ext cx="772027" cy="169072"/>
            </a:xfrm>
            <a:custGeom>
              <a:avLst/>
              <a:pathLst>
                <a:path w="772027" h="169072">
                  <a:moveTo>
                    <a:pt x="27431" y="169072"/>
                  </a:moveTo>
                  <a:lnTo>
                    <a:pt x="744595" y="169072"/>
                  </a:lnTo>
                  <a:lnTo>
                    <a:pt x="743491" y="169050"/>
                  </a:lnTo>
                  <a:lnTo>
                    <a:pt x="747902" y="168872"/>
                  </a:lnTo>
                  <a:lnTo>
                    <a:pt x="752227" y="167989"/>
                  </a:lnTo>
                  <a:lnTo>
                    <a:pt x="756355" y="166424"/>
                  </a:lnTo>
                  <a:lnTo>
                    <a:pt x="760179" y="164216"/>
                  </a:lnTo>
                  <a:lnTo>
                    <a:pt x="763598" y="161424"/>
                  </a:lnTo>
                  <a:lnTo>
                    <a:pt x="766526" y="158120"/>
                  </a:lnTo>
                  <a:lnTo>
                    <a:pt x="768885" y="154388"/>
                  </a:lnTo>
                  <a:lnTo>
                    <a:pt x="770616" y="150327"/>
                  </a:lnTo>
                  <a:lnTo>
                    <a:pt x="771672" y="146040"/>
                  </a:lnTo>
                  <a:lnTo>
                    <a:pt x="772027" y="141640"/>
                  </a:lnTo>
                  <a:lnTo>
                    <a:pt x="772027" y="27431"/>
                  </a:lnTo>
                  <a:lnTo>
                    <a:pt x="771672" y="23031"/>
                  </a:lnTo>
                  <a:lnTo>
                    <a:pt x="770616" y="18745"/>
                  </a:lnTo>
                  <a:lnTo>
                    <a:pt x="768885" y="14683"/>
                  </a:lnTo>
                  <a:lnTo>
                    <a:pt x="766526" y="10952"/>
                  </a:lnTo>
                  <a:lnTo>
                    <a:pt x="763598" y="7647"/>
                  </a:lnTo>
                  <a:lnTo>
                    <a:pt x="760179" y="4855"/>
                  </a:lnTo>
                  <a:lnTo>
                    <a:pt x="756355" y="2648"/>
                  </a:lnTo>
                  <a:lnTo>
                    <a:pt x="752227" y="1083"/>
                  </a:lnTo>
                  <a:lnTo>
                    <a:pt x="747902" y="200"/>
                  </a:lnTo>
                  <a:lnTo>
                    <a:pt x="7445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101" name="tx101"/>
            <p:cNvSpPr/>
            <p:nvPr/>
          </p:nvSpPr>
          <p:spPr>
            <a:xfrm>
              <a:off x="8210943" y="3079644"/>
              <a:ext cx="68058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9A32CD">
                      <a:alpha val="100000"/>
                    </a:srgbClr>
                  </a:solidFill>
                  <a:latin typeface="Arial"/>
                  <a:cs typeface="Arial"/>
                </a:rPr>
                <a:t>Pneumo: 65%</a:t>
              </a:r>
            </a:p>
          </p:txBody>
        </p:sp>
        <p:sp>
          <p:nvSpPr>
            <p:cNvPr id="102" name="pg102"/>
            <p:cNvSpPr/>
            <p:nvPr/>
          </p:nvSpPr>
          <p:spPr>
            <a:xfrm>
              <a:off x="8386873" y="3291398"/>
              <a:ext cx="573237" cy="169072"/>
            </a:xfrm>
            <a:custGeom>
              <a:avLst/>
              <a:pathLst>
                <a:path w="573237" h="169072">
                  <a:moveTo>
                    <a:pt x="27431" y="169072"/>
                  </a:moveTo>
                  <a:lnTo>
                    <a:pt x="545805" y="169072"/>
                  </a:lnTo>
                  <a:lnTo>
                    <a:pt x="544700" y="169050"/>
                  </a:lnTo>
                  <a:lnTo>
                    <a:pt x="549111" y="168872"/>
                  </a:lnTo>
                  <a:lnTo>
                    <a:pt x="553437" y="167989"/>
                  </a:lnTo>
                  <a:lnTo>
                    <a:pt x="557565" y="166424"/>
                  </a:lnTo>
                  <a:lnTo>
                    <a:pt x="561388" y="164216"/>
                  </a:lnTo>
                  <a:lnTo>
                    <a:pt x="564808" y="161424"/>
                  </a:lnTo>
                  <a:lnTo>
                    <a:pt x="567735" y="158120"/>
                  </a:lnTo>
                  <a:lnTo>
                    <a:pt x="570095" y="154388"/>
                  </a:lnTo>
                  <a:lnTo>
                    <a:pt x="571825" y="150327"/>
                  </a:lnTo>
                  <a:lnTo>
                    <a:pt x="572882" y="146040"/>
                  </a:lnTo>
                  <a:lnTo>
                    <a:pt x="573237" y="141640"/>
                  </a:lnTo>
                  <a:lnTo>
                    <a:pt x="573237" y="27432"/>
                  </a:lnTo>
                  <a:lnTo>
                    <a:pt x="572882" y="23031"/>
                  </a:lnTo>
                  <a:lnTo>
                    <a:pt x="571825" y="18745"/>
                  </a:lnTo>
                  <a:lnTo>
                    <a:pt x="570095" y="14683"/>
                  </a:lnTo>
                  <a:lnTo>
                    <a:pt x="567735" y="10952"/>
                  </a:lnTo>
                  <a:lnTo>
                    <a:pt x="564808" y="7647"/>
                  </a:lnTo>
                  <a:lnTo>
                    <a:pt x="561388" y="4855"/>
                  </a:lnTo>
                  <a:lnTo>
                    <a:pt x="557565" y="2648"/>
                  </a:lnTo>
                  <a:lnTo>
                    <a:pt x="553437" y="1083"/>
                  </a:lnTo>
                  <a:lnTo>
                    <a:pt x="549111" y="200"/>
                  </a:lnTo>
                  <a:lnTo>
                    <a:pt x="54580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103" name="tx103"/>
            <p:cNvSpPr/>
            <p:nvPr/>
          </p:nvSpPr>
          <p:spPr>
            <a:xfrm>
              <a:off x="8409733" y="3337118"/>
              <a:ext cx="48179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2759">
                      <a:alpha val="100000"/>
                    </a:srgbClr>
                  </a:solidFill>
                  <a:latin typeface="Arial"/>
                  <a:cs typeface="Arial"/>
                </a:rPr>
                <a:t>BoP: 62%</a:t>
              </a:r>
            </a:p>
          </p:txBody>
        </p:sp>
        <p:sp>
          <p:nvSpPr>
            <p:cNvPr id="104" name="pg104"/>
            <p:cNvSpPr/>
            <p:nvPr/>
          </p:nvSpPr>
          <p:spPr>
            <a:xfrm>
              <a:off x="8362824" y="3552235"/>
              <a:ext cx="597286" cy="169072"/>
            </a:xfrm>
            <a:custGeom>
              <a:avLst/>
              <a:pathLst>
                <a:path w="597286" h="169072">
                  <a:moveTo>
                    <a:pt x="27431" y="169072"/>
                  </a:moveTo>
                  <a:lnTo>
                    <a:pt x="569854" y="169072"/>
                  </a:lnTo>
                  <a:lnTo>
                    <a:pt x="568749" y="169050"/>
                  </a:lnTo>
                  <a:lnTo>
                    <a:pt x="573160" y="168872"/>
                  </a:lnTo>
                  <a:lnTo>
                    <a:pt x="577486" y="167989"/>
                  </a:lnTo>
                  <a:lnTo>
                    <a:pt x="581613" y="166424"/>
                  </a:lnTo>
                  <a:lnTo>
                    <a:pt x="585437" y="164216"/>
                  </a:lnTo>
                  <a:lnTo>
                    <a:pt x="588856" y="161424"/>
                  </a:lnTo>
                  <a:lnTo>
                    <a:pt x="591784" y="158120"/>
                  </a:lnTo>
                  <a:lnTo>
                    <a:pt x="594143" y="154388"/>
                  </a:lnTo>
                  <a:lnTo>
                    <a:pt x="595874" y="150327"/>
                  </a:lnTo>
                  <a:lnTo>
                    <a:pt x="596930" y="146040"/>
                  </a:lnTo>
                  <a:lnTo>
                    <a:pt x="597286" y="141640"/>
                  </a:lnTo>
                  <a:lnTo>
                    <a:pt x="597286" y="27432"/>
                  </a:lnTo>
                  <a:lnTo>
                    <a:pt x="596930" y="23031"/>
                  </a:lnTo>
                  <a:lnTo>
                    <a:pt x="595874" y="18745"/>
                  </a:lnTo>
                  <a:lnTo>
                    <a:pt x="594143" y="14683"/>
                  </a:lnTo>
                  <a:lnTo>
                    <a:pt x="591784" y="10952"/>
                  </a:lnTo>
                  <a:lnTo>
                    <a:pt x="588856" y="7647"/>
                  </a:lnTo>
                  <a:lnTo>
                    <a:pt x="585437" y="4855"/>
                  </a:lnTo>
                  <a:lnTo>
                    <a:pt x="581613" y="2648"/>
                  </a:lnTo>
                  <a:lnTo>
                    <a:pt x="577486" y="1083"/>
                  </a:lnTo>
                  <a:lnTo>
                    <a:pt x="573160" y="200"/>
                  </a:lnTo>
                  <a:lnTo>
                    <a:pt x="56985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105" name="tx105"/>
            <p:cNvSpPr/>
            <p:nvPr/>
          </p:nvSpPr>
          <p:spPr>
            <a:xfrm>
              <a:off x="8385684" y="3597955"/>
              <a:ext cx="50584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7F00">
                      <a:alpha val="100000"/>
                    </a:srgbClr>
                  </a:solidFill>
                  <a:latin typeface="Arial"/>
                  <a:cs typeface="Arial"/>
                </a:rPr>
                <a:t>IPVc: 62%</a:t>
              </a:r>
            </a:p>
          </p:txBody>
        </p:sp>
        <p:sp>
          <p:nvSpPr>
            <p:cNvPr id="106" name="pg106"/>
            <p:cNvSpPr/>
            <p:nvPr/>
          </p:nvSpPr>
          <p:spPr>
            <a:xfrm>
              <a:off x="8133859" y="3812612"/>
              <a:ext cx="826251" cy="169072"/>
            </a:xfrm>
            <a:custGeom>
              <a:avLst/>
              <a:pathLst>
                <a:path w="826251" h="169072">
                  <a:moveTo>
                    <a:pt x="27431" y="169072"/>
                  </a:moveTo>
                  <a:lnTo>
                    <a:pt x="798819" y="169072"/>
                  </a:lnTo>
                  <a:lnTo>
                    <a:pt x="797715" y="169050"/>
                  </a:lnTo>
                  <a:lnTo>
                    <a:pt x="802126" y="168872"/>
                  </a:lnTo>
                  <a:lnTo>
                    <a:pt x="806451" y="167989"/>
                  </a:lnTo>
                  <a:lnTo>
                    <a:pt x="810579" y="166424"/>
                  </a:lnTo>
                  <a:lnTo>
                    <a:pt x="814402" y="164216"/>
                  </a:lnTo>
                  <a:lnTo>
                    <a:pt x="817822" y="161424"/>
                  </a:lnTo>
                  <a:lnTo>
                    <a:pt x="820750" y="158120"/>
                  </a:lnTo>
                  <a:lnTo>
                    <a:pt x="823109" y="154388"/>
                  </a:lnTo>
                  <a:lnTo>
                    <a:pt x="824840" y="150327"/>
                  </a:lnTo>
                  <a:lnTo>
                    <a:pt x="825896" y="146040"/>
                  </a:lnTo>
                  <a:lnTo>
                    <a:pt x="826251" y="141640"/>
                  </a:lnTo>
                  <a:lnTo>
                    <a:pt x="826251" y="27432"/>
                  </a:lnTo>
                  <a:lnTo>
                    <a:pt x="825896" y="23031"/>
                  </a:lnTo>
                  <a:lnTo>
                    <a:pt x="824840" y="18745"/>
                  </a:lnTo>
                  <a:lnTo>
                    <a:pt x="823109" y="14683"/>
                  </a:lnTo>
                  <a:lnTo>
                    <a:pt x="820750" y="10952"/>
                  </a:lnTo>
                  <a:lnTo>
                    <a:pt x="817822" y="7647"/>
                  </a:lnTo>
                  <a:lnTo>
                    <a:pt x="814402" y="4855"/>
                  </a:lnTo>
                  <a:lnTo>
                    <a:pt x="810579" y="2648"/>
                  </a:lnTo>
                  <a:lnTo>
                    <a:pt x="806451" y="1083"/>
                  </a:lnTo>
                  <a:lnTo>
                    <a:pt x="802126" y="200"/>
                  </a:lnTo>
                  <a:lnTo>
                    <a:pt x="798819"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107" name="tx107"/>
            <p:cNvSpPr/>
            <p:nvPr/>
          </p:nvSpPr>
          <p:spPr>
            <a:xfrm>
              <a:off x="8156719" y="3858332"/>
              <a:ext cx="73481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836FFF">
                      <a:alpha val="100000"/>
                    </a:srgbClr>
                  </a:solidFill>
                  <a:latin typeface="Arial"/>
                  <a:cs typeface="Arial"/>
                </a:rPr>
                <a:t>Rotavirus: 59%</a:t>
              </a:r>
            </a:p>
          </p:txBody>
        </p:sp>
        <p:sp>
          <p:nvSpPr>
            <p:cNvPr id="108" name="pg108"/>
            <p:cNvSpPr/>
            <p:nvPr/>
          </p:nvSpPr>
          <p:spPr>
            <a:xfrm>
              <a:off x="7712137" y="4071775"/>
              <a:ext cx="1247973" cy="169072"/>
            </a:xfrm>
            <a:custGeom>
              <a:avLst/>
              <a:pathLst>
                <a:path w="1247973" h="169072">
                  <a:moveTo>
                    <a:pt x="27431" y="169072"/>
                  </a:moveTo>
                  <a:lnTo>
                    <a:pt x="1220541" y="169072"/>
                  </a:lnTo>
                  <a:lnTo>
                    <a:pt x="1219436" y="169050"/>
                  </a:lnTo>
                  <a:lnTo>
                    <a:pt x="1223847" y="168872"/>
                  </a:lnTo>
                  <a:lnTo>
                    <a:pt x="1228173" y="167989"/>
                  </a:lnTo>
                  <a:lnTo>
                    <a:pt x="1232301" y="166424"/>
                  </a:lnTo>
                  <a:lnTo>
                    <a:pt x="1236124" y="164216"/>
                  </a:lnTo>
                  <a:lnTo>
                    <a:pt x="1239543" y="161424"/>
                  </a:lnTo>
                  <a:lnTo>
                    <a:pt x="1242471" y="158120"/>
                  </a:lnTo>
                  <a:lnTo>
                    <a:pt x="1244830" y="154388"/>
                  </a:lnTo>
                  <a:lnTo>
                    <a:pt x="1246561" y="150327"/>
                  </a:lnTo>
                  <a:lnTo>
                    <a:pt x="1247617" y="146040"/>
                  </a:lnTo>
                  <a:lnTo>
                    <a:pt x="1247973" y="141640"/>
                  </a:lnTo>
                  <a:lnTo>
                    <a:pt x="1247973" y="27431"/>
                  </a:lnTo>
                  <a:lnTo>
                    <a:pt x="1247617" y="23031"/>
                  </a:lnTo>
                  <a:lnTo>
                    <a:pt x="1246561" y="18745"/>
                  </a:lnTo>
                  <a:lnTo>
                    <a:pt x="1244830" y="14683"/>
                  </a:lnTo>
                  <a:lnTo>
                    <a:pt x="1242471" y="10952"/>
                  </a:lnTo>
                  <a:lnTo>
                    <a:pt x="1239543" y="7647"/>
                  </a:lnTo>
                  <a:lnTo>
                    <a:pt x="1236124" y="4855"/>
                  </a:lnTo>
                  <a:lnTo>
                    <a:pt x="1232301" y="2648"/>
                  </a:lnTo>
                  <a:lnTo>
                    <a:pt x="1228173" y="1083"/>
                  </a:lnTo>
                  <a:lnTo>
                    <a:pt x="1223847" y="200"/>
                  </a:lnTo>
                  <a:lnTo>
                    <a:pt x="1220541"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109" name="tx109"/>
            <p:cNvSpPr/>
            <p:nvPr/>
          </p:nvSpPr>
          <p:spPr>
            <a:xfrm>
              <a:off x="7734997" y="4117495"/>
              <a:ext cx="115653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8B00">
                      <a:alpha val="100000"/>
                    </a:srgbClr>
                  </a:solidFill>
                  <a:latin typeface="Arial"/>
                  <a:cs typeface="Arial"/>
                </a:rPr>
                <a:t>Measles 2nd dose: 54%</a:t>
              </a:r>
            </a:p>
          </p:txBody>
        </p:sp>
        <p:sp>
          <p:nvSpPr>
            <p:cNvPr id="110" name="pg110"/>
            <p:cNvSpPr/>
            <p:nvPr/>
          </p:nvSpPr>
          <p:spPr>
            <a:xfrm>
              <a:off x="8314635" y="4317798"/>
              <a:ext cx="645474" cy="169072"/>
            </a:xfrm>
            <a:custGeom>
              <a:avLst/>
              <a:pathLst>
                <a:path w="645474" h="169072">
                  <a:moveTo>
                    <a:pt x="27431" y="169072"/>
                  </a:moveTo>
                  <a:lnTo>
                    <a:pt x="618042" y="169072"/>
                  </a:lnTo>
                  <a:lnTo>
                    <a:pt x="616938" y="169050"/>
                  </a:lnTo>
                  <a:lnTo>
                    <a:pt x="621349" y="168872"/>
                  </a:lnTo>
                  <a:lnTo>
                    <a:pt x="625675" y="167989"/>
                  </a:lnTo>
                  <a:lnTo>
                    <a:pt x="629802" y="166424"/>
                  </a:lnTo>
                  <a:lnTo>
                    <a:pt x="633626" y="164216"/>
                  </a:lnTo>
                  <a:lnTo>
                    <a:pt x="637045" y="161424"/>
                  </a:lnTo>
                  <a:lnTo>
                    <a:pt x="639973" y="158120"/>
                  </a:lnTo>
                  <a:lnTo>
                    <a:pt x="642332" y="154388"/>
                  </a:lnTo>
                  <a:lnTo>
                    <a:pt x="644063" y="150327"/>
                  </a:lnTo>
                  <a:lnTo>
                    <a:pt x="645119" y="146040"/>
                  </a:lnTo>
                  <a:lnTo>
                    <a:pt x="645474" y="141640"/>
                  </a:lnTo>
                  <a:lnTo>
                    <a:pt x="645474" y="27432"/>
                  </a:lnTo>
                  <a:lnTo>
                    <a:pt x="645119" y="23031"/>
                  </a:lnTo>
                  <a:lnTo>
                    <a:pt x="644063" y="18745"/>
                  </a:lnTo>
                  <a:lnTo>
                    <a:pt x="642332" y="14683"/>
                  </a:lnTo>
                  <a:lnTo>
                    <a:pt x="639973" y="10952"/>
                  </a:lnTo>
                  <a:lnTo>
                    <a:pt x="637045" y="7647"/>
                  </a:lnTo>
                  <a:lnTo>
                    <a:pt x="633626" y="4855"/>
                  </a:lnTo>
                  <a:lnTo>
                    <a:pt x="629802" y="2648"/>
                  </a:lnTo>
                  <a:lnTo>
                    <a:pt x="625675" y="1083"/>
                  </a:lnTo>
                  <a:lnTo>
                    <a:pt x="621349" y="200"/>
                  </a:lnTo>
                  <a:lnTo>
                    <a:pt x="61804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111" name="tx111"/>
            <p:cNvSpPr/>
            <p:nvPr/>
          </p:nvSpPr>
          <p:spPr>
            <a:xfrm>
              <a:off x="8337495" y="4363518"/>
              <a:ext cx="55403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6A3D9A">
                      <a:alpha val="100000"/>
                    </a:srgbClr>
                  </a:solidFill>
                  <a:latin typeface="Arial"/>
                  <a:cs typeface="Arial"/>
                </a:rPr>
                <a:t>HPVc: 36%</a:t>
              </a:r>
            </a:p>
          </p:txBody>
        </p:sp>
        <p:sp>
          <p:nvSpPr>
            <p:cNvPr id="112" name="pg112"/>
            <p:cNvSpPr/>
            <p:nvPr/>
          </p:nvSpPr>
          <p:spPr>
            <a:xfrm>
              <a:off x="8224201" y="4579776"/>
              <a:ext cx="735909" cy="169072"/>
            </a:xfrm>
            <a:custGeom>
              <a:avLst/>
              <a:pathLst>
                <a:path w="735909" h="169072">
                  <a:moveTo>
                    <a:pt x="27431" y="169072"/>
                  </a:moveTo>
                  <a:lnTo>
                    <a:pt x="708477" y="169072"/>
                  </a:lnTo>
                  <a:lnTo>
                    <a:pt x="707372" y="169050"/>
                  </a:lnTo>
                  <a:lnTo>
                    <a:pt x="711783" y="168872"/>
                  </a:lnTo>
                  <a:lnTo>
                    <a:pt x="716109" y="167989"/>
                  </a:lnTo>
                  <a:lnTo>
                    <a:pt x="720237" y="166424"/>
                  </a:lnTo>
                  <a:lnTo>
                    <a:pt x="724060" y="164216"/>
                  </a:lnTo>
                  <a:lnTo>
                    <a:pt x="727479" y="161424"/>
                  </a:lnTo>
                  <a:lnTo>
                    <a:pt x="730407" y="158120"/>
                  </a:lnTo>
                  <a:lnTo>
                    <a:pt x="732766" y="154388"/>
                  </a:lnTo>
                  <a:lnTo>
                    <a:pt x="734497" y="150327"/>
                  </a:lnTo>
                  <a:lnTo>
                    <a:pt x="735553" y="146040"/>
                  </a:lnTo>
                  <a:lnTo>
                    <a:pt x="735909" y="141640"/>
                  </a:lnTo>
                  <a:lnTo>
                    <a:pt x="735909" y="27431"/>
                  </a:lnTo>
                  <a:lnTo>
                    <a:pt x="735553" y="23031"/>
                  </a:lnTo>
                  <a:lnTo>
                    <a:pt x="734497" y="18745"/>
                  </a:lnTo>
                  <a:lnTo>
                    <a:pt x="732766" y="14683"/>
                  </a:lnTo>
                  <a:lnTo>
                    <a:pt x="730407" y="10952"/>
                  </a:lnTo>
                  <a:lnTo>
                    <a:pt x="727479" y="7647"/>
                  </a:lnTo>
                  <a:lnTo>
                    <a:pt x="724060" y="4855"/>
                  </a:lnTo>
                  <a:lnTo>
                    <a:pt x="720237" y="2648"/>
                  </a:lnTo>
                  <a:lnTo>
                    <a:pt x="716109" y="1083"/>
                  </a:lnTo>
                  <a:lnTo>
                    <a:pt x="711783" y="200"/>
                  </a:lnTo>
                  <a:lnTo>
                    <a:pt x="70847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FB9A99">
                  <a:alpha val="100000"/>
                </a:srgbClr>
              </a:solidFill>
              <a:prstDash val="solid"/>
              <a:round/>
            </a:ln>
          </p:spPr>
          <p:txBody>
            <a:bodyPr/>
            <a:lstStyle/>
            <a:p/>
          </p:txBody>
        </p:sp>
        <p:sp>
          <p:nvSpPr>
            <p:cNvPr id="113" name="tx113"/>
            <p:cNvSpPr/>
            <p:nvPr/>
          </p:nvSpPr>
          <p:spPr>
            <a:xfrm>
              <a:off x="8247061" y="4625496"/>
              <a:ext cx="644469"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B9A99">
                      <a:alpha val="100000"/>
                    </a:srgbClr>
                  </a:solidFill>
                  <a:latin typeface="Arial"/>
                  <a:cs typeface="Arial"/>
                </a:rPr>
                <a:t>Rubella: 33%</a:t>
              </a:r>
            </a:p>
          </p:txBody>
        </p:sp>
        <p:sp>
          <p:nvSpPr>
            <p:cNvPr id="114" name="pg114"/>
            <p:cNvSpPr/>
            <p:nvPr/>
          </p:nvSpPr>
          <p:spPr>
            <a:xfrm>
              <a:off x="1099688" y="5087850"/>
              <a:ext cx="211957" cy="169072"/>
            </a:xfrm>
            <a:custGeom>
              <a:avLst/>
              <a:pathLst>
                <a:path w="211957" h="169072">
                  <a:moveTo>
                    <a:pt x="27432" y="169072"/>
                  </a:moveTo>
                  <a:lnTo>
                    <a:pt x="184525" y="169072"/>
                  </a:lnTo>
                  <a:lnTo>
                    <a:pt x="183421" y="169050"/>
                  </a:lnTo>
                  <a:lnTo>
                    <a:pt x="187832" y="168872"/>
                  </a:lnTo>
                  <a:lnTo>
                    <a:pt x="192157" y="167989"/>
                  </a:lnTo>
                  <a:lnTo>
                    <a:pt x="196285" y="166424"/>
                  </a:lnTo>
                  <a:lnTo>
                    <a:pt x="200109" y="164216"/>
                  </a:lnTo>
                  <a:lnTo>
                    <a:pt x="203528" y="161424"/>
                  </a:lnTo>
                  <a:lnTo>
                    <a:pt x="206456" y="158120"/>
                  </a:lnTo>
                  <a:lnTo>
                    <a:pt x="208815" y="154388"/>
                  </a:lnTo>
                  <a:lnTo>
                    <a:pt x="210546" y="150327"/>
                  </a:lnTo>
                  <a:lnTo>
                    <a:pt x="211602" y="146040"/>
                  </a:lnTo>
                  <a:lnTo>
                    <a:pt x="211957" y="141640"/>
                  </a:lnTo>
                  <a:lnTo>
                    <a:pt x="211957" y="27431"/>
                  </a:lnTo>
                  <a:lnTo>
                    <a:pt x="211602" y="23031"/>
                  </a:lnTo>
                  <a:lnTo>
                    <a:pt x="210546" y="18745"/>
                  </a:lnTo>
                  <a:lnTo>
                    <a:pt x="208815" y="14683"/>
                  </a:lnTo>
                  <a:lnTo>
                    <a:pt x="206456" y="10952"/>
                  </a:lnTo>
                  <a:lnTo>
                    <a:pt x="203528" y="7647"/>
                  </a:lnTo>
                  <a:lnTo>
                    <a:pt x="200109" y="4855"/>
                  </a:lnTo>
                  <a:lnTo>
                    <a:pt x="196285" y="2648"/>
                  </a:lnTo>
                  <a:lnTo>
                    <a:pt x="192157" y="1083"/>
                  </a:lnTo>
                  <a:lnTo>
                    <a:pt x="187832" y="200"/>
                  </a:lnTo>
                  <a:lnTo>
                    <a:pt x="184525"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5" y="165397"/>
                  </a:lnTo>
                  <a:lnTo>
                    <a:pt x="17704" y="167289"/>
                  </a:lnTo>
                  <a:lnTo>
                    <a:pt x="21944" y="168518"/>
                  </a:lnTo>
                  <a:lnTo>
                    <a:pt x="26327" y="169050"/>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115" name="tx115"/>
            <p:cNvSpPr/>
            <p:nvPr/>
          </p:nvSpPr>
          <p:spPr>
            <a:xfrm>
              <a:off x="1145408" y="51335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2759">
                      <a:alpha val="100000"/>
                    </a:srgbClr>
                  </a:solidFill>
                  <a:latin typeface="Arial"/>
                  <a:cs typeface="Arial"/>
                </a:rPr>
                <a:t>18</a:t>
              </a:r>
            </a:p>
          </p:txBody>
        </p:sp>
        <p:sp>
          <p:nvSpPr>
            <p:cNvPr id="116" name="pg116"/>
            <p:cNvSpPr/>
            <p:nvPr/>
          </p:nvSpPr>
          <p:spPr>
            <a:xfrm>
              <a:off x="2352780" y="4889416"/>
              <a:ext cx="211957" cy="169072"/>
            </a:xfrm>
            <a:custGeom>
              <a:avLst/>
              <a:pathLst>
                <a:path w="211957" h="169072">
                  <a:moveTo>
                    <a:pt x="27431" y="169072"/>
                  </a:moveTo>
                  <a:lnTo>
                    <a:pt x="184525" y="169072"/>
                  </a:lnTo>
                  <a:lnTo>
                    <a:pt x="183421" y="169050"/>
                  </a:lnTo>
                  <a:lnTo>
                    <a:pt x="187832" y="168872"/>
                  </a:lnTo>
                  <a:lnTo>
                    <a:pt x="192157" y="167989"/>
                  </a:lnTo>
                  <a:lnTo>
                    <a:pt x="196285" y="166424"/>
                  </a:lnTo>
                  <a:lnTo>
                    <a:pt x="200109" y="164216"/>
                  </a:lnTo>
                  <a:lnTo>
                    <a:pt x="203528" y="161424"/>
                  </a:lnTo>
                  <a:lnTo>
                    <a:pt x="206456" y="158120"/>
                  </a:lnTo>
                  <a:lnTo>
                    <a:pt x="208815" y="154388"/>
                  </a:lnTo>
                  <a:lnTo>
                    <a:pt x="210546" y="150327"/>
                  </a:lnTo>
                  <a:lnTo>
                    <a:pt x="211602" y="146040"/>
                  </a:lnTo>
                  <a:lnTo>
                    <a:pt x="211957" y="141640"/>
                  </a:lnTo>
                  <a:lnTo>
                    <a:pt x="211957" y="27431"/>
                  </a:lnTo>
                  <a:lnTo>
                    <a:pt x="211602" y="23031"/>
                  </a:lnTo>
                  <a:lnTo>
                    <a:pt x="210546" y="18745"/>
                  </a:lnTo>
                  <a:lnTo>
                    <a:pt x="208815" y="14683"/>
                  </a:lnTo>
                  <a:lnTo>
                    <a:pt x="206456" y="10952"/>
                  </a:lnTo>
                  <a:lnTo>
                    <a:pt x="203528" y="7647"/>
                  </a:lnTo>
                  <a:lnTo>
                    <a:pt x="200109" y="4855"/>
                  </a:lnTo>
                  <a:lnTo>
                    <a:pt x="196285" y="2648"/>
                  </a:lnTo>
                  <a:lnTo>
                    <a:pt x="192157" y="1083"/>
                  </a:lnTo>
                  <a:lnTo>
                    <a:pt x="187832" y="200"/>
                  </a:lnTo>
                  <a:lnTo>
                    <a:pt x="18452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117" name="tx117"/>
            <p:cNvSpPr/>
            <p:nvPr/>
          </p:nvSpPr>
          <p:spPr>
            <a:xfrm>
              <a:off x="2398500" y="49351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2759">
                      <a:alpha val="100000"/>
                    </a:srgbClr>
                  </a:solidFill>
                  <a:latin typeface="Arial"/>
                  <a:cs typeface="Arial"/>
                </a:rPr>
                <a:t>23</a:t>
              </a:r>
            </a:p>
          </p:txBody>
        </p:sp>
        <p:sp>
          <p:nvSpPr>
            <p:cNvPr id="118" name="pg118"/>
            <p:cNvSpPr/>
            <p:nvPr/>
          </p:nvSpPr>
          <p:spPr>
            <a:xfrm>
              <a:off x="3605880" y="4532231"/>
              <a:ext cx="211957" cy="169072"/>
            </a:xfrm>
            <a:custGeom>
              <a:avLst/>
              <a:pathLst>
                <a:path w="211957" h="169072">
                  <a:moveTo>
                    <a:pt x="27431" y="169072"/>
                  </a:moveTo>
                  <a:lnTo>
                    <a:pt x="184525" y="169072"/>
                  </a:lnTo>
                  <a:lnTo>
                    <a:pt x="183421" y="169050"/>
                  </a:lnTo>
                  <a:lnTo>
                    <a:pt x="187832" y="168872"/>
                  </a:lnTo>
                  <a:lnTo>
                    <a:pt x="192157" y="167989"/>
                  </a:lnTo>
                  <a:lnTo>
                    <a:pt x="196285" y="166424"/>
                  </a:lnTo>
                  <a:lnTo>
                    <a:pt x="200109" y="164216"/>
                  </a:lnTo>
                  <a:lnTo>
                    <a:pt x="203528" y="161424"/>
                  </a:lnTo>
                  <a:lnTo>
                    <a:pt x="206456" y="158120"/>
                  </a:lnTo>
                  <a:lnTo>
                    <a:pt x="208815" y="154388"/>
                  </a:lnTo>
                  <a:lnTo>
                    <a:pt x="210546" y="150327"/>
                  </a:lnTo>
                  <a:lnTo>
                    <a:pt x="211602" y="146040"/>
                  </a:lnTo>
                  <a:lnTo>
                    <a:pt x="211957" y="141640"/>
                  </a:lnTo>
                  <a:lnTo>
                    <a:pt x="211957" y="27431"/>
                  </a:lnTo>
                  <a:lnTo>
                    <a:pt x="211602" y="23031"/>
                  </a:lnTo>
                  <a:lnTo>
                    <a:pt x="210546" y="18745"/>
                  </a:lnTo>
                  <a:lnTo>
                    <a:pt x="208815" y="14683"/>
                  </a:lnTo>
                  <a:lnTo>
                    <a:pt x="206456" y="10952"/>
                  </a:lnTo>
                  <a:lnTo>
                    <a:pt x="203528" y="7647"/>
                  </a:lnTo>
                  <a:lnTo>
                    <a:pt x="200109" y="4855"/>
                  </a:lnTo>
                  <a:lnTo>
                    <a:pt x="196285" y="2648"/>
                  </a:lnTo>
                  <a:lnTo>
                    <a:pt x="192157" y="1083"/>
                  </a:lnTo>
                  <a:lnTo>
                    <a:pt x="187832" y="200"/>
                  </a:lnTo>
                  <a:lnTo>
                    <a:pt x="184525"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5" y="165397"/>
                  </a:lnTo>
                  <a:lnTo>
                    <a:pt x="17704" y="167289"/>
                  </a:lnTo>
                  <a:lnTo>
                    <a:pt x="21944" y="168518"/>
                  </a:lnTo>
                  <a:lnTo>
                    <a:pt x="26327" y="169050"/>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119" name="tx119"/>
            <p:cNvSpPr/>
            <p:nvPr/>
          </p:nvSpPr>
          <p:spPr>
            <a:xfrm>
              <a:off x="3651600" y="45779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2759">
                      <a:alpha val="100000"/>
                    </a:srgbClr>
                  </a:solidFill>
                  <a:latin typeface="Arial"/>
                  <a:cs typeface="Arial"/>
                </a:rPr>
                <a:t>32</a:t>
              </a:r>
            </a:p>
          </p:txBody>
        </p:sp>
        <p:sp>
          <p:nvSpPr>
            <p:cNvPr id="120" name="pg120"/>
            <p:cNvSpPr/>
            <p:nvPr/>
          </p:nvSpPr>
          <p:spPr>
            <a:xfrm>
              <a:off x="4858971" y="4214737"/>
              <a:ext cx="211957" cy="169072"/>
            </a:xfrm>
            <a:custGeom>
              <a:avLst/>
              <a:pathLst>
                <a:path w="211957" h="169072">
                  <a:moveTo>
                    <a:pt x="27432" y="169072"/>
                  </a:moveTo>
                  <a:lnTo>
                    <a:pt x="184525" y="169072"/>
                  </a:lnTo>
                  <a:lnTo>
                    <a:pt x="183421" y="169050"/>
                  </a:lnTo>
                  <a:lnTo>
                    <a:pt x="187832" y="168872"/>
                  </a:lnTo>
                  <a:lnTo>
                    <a:pt x="192157" y="167989"/>
                  </a:lnTo>
                  <a:lnTo>
                    <a:pt x="196285" y="166424"/>
                  </a:lnTo>
                  <a:lnTo>
                    <a:pt x="200109" y="164216"/>
                  </a:lnTo>
                  <a:lnTo>
                    <a:pt x="203528" y="161424"/>
                  </a:lnTo>
                  <a:lnTo>
                    <a:pt x="206456" y="158120"/>
                  </a:lnTo>
                  <a:lnTo>
                    <a:pt x="208815" y="154388"/>
                  </a:lnTo>
                  <a:lnTo>
                    <a:pt x="210546" y="150327"/>
                  </a:lnTo>
                  <a:lnTo>
                    <a:pt x="211602" y="146040"/>
                  </a:lnTo>
                  <a:lnTo>
                    <a:pt x="211957" y="141640"/>
                  </a:lnTo>
                  <a:lnTo>
                    <a:pt x="211957" y="27432"/>
                  </a:lnTo>
                  <a:lnTo>
                    <a:pt x="211602" y="23031"/>
                  </a:lnTo>
                  <a:lnTo>
                    <a:pt x="210546" y="18745"/>
                  </a:lnTo>
                  <a:lnTo>
                    <a:pt x="208815" y="14683"/>
                  </a:lnTo>
                  <a:lnTo>
                    <a:pt x="206456" y="10952"/>
                  </a:lnTo>
                  <a:lnTo>
                    <a:pt x="203528" y="7647"/>
                  </a:lnTo>
                  <a:lnTo>
                    <a:pt x="200109" y="4855"/>
                  </a:lnTo>
                  <a:lnTo>
                    <a:pt x="196285" y="2648"/>
                  </a:lnTo>
                  <a:lnTo>
                    <a:pt x="192157" y="1083"/>
                  </a:lnTo>
                  <a:lnTo>
                    <a:pt x="187832" y="200"/>
                  </a:lnTo>
                  <a:lnTo>
                    <a:pt x="184525"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121" name="tx121"/>
            <p:cNvSpPr/>
            <p:nvPr/>
          </p:nvSpPr>
          <p:spPr>
            <a:xfrm>
              <a:off x="4904691" y="426045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2759">
                      <a:alpha val="100000"/>
                    </a:srgbClr>
                  </a:solidFill>
                  <a:latin typeface="Arial"/>
                  <a:cs typeface="Arial"/>
                </a:rPr>
                <a:t>40</a:t>
              </a:r>
            </a:p>
          </p:txBody>
        </p:sp>
        <p:sp>
          <p:nvSpPr>
            <p:cNvPr id="122" name="pg122"/>
            <p:cNvSpPr/>
            <p:nvPr/>
          </p:nvSpPr>
          <p:spPr>
            <a:xfrm>
              <a:off x="5861431" y="3738502"/>
              <a:ext cx="211957" cy="169072"/>
            </a:xfrm>
            <a:custGeom>
              <a:avLst/>
              <a:pathLst>
                <a:path w="211957" h="169072">
                  <a:moveTo>
                    <a:pt x="27431" y="169072"/>
                  </a:moveTo>
                  <a:lnTo>
                    <a:pt x="184525" y="169072"/>
                  </a:lnTo>
                  <a:lnTo>
                    <a:pt x="183421" y="169050"/>
                  </a:lnTo>
                  <a:lnTo>
                    <a:pt x="187832" y="168872"/>
                  </a:lnTo>
                  <a:lnTo>
                    <a:pt x="192157" y="167989"/>
                  </a:lnTo>
                  <a:lnTo>
                    <a:pt x="196285" y="166424"/>
                  </a:lnTo>
                  <a:lnTo>
                    <a:pt x="200109" y="164216"/>
                  </a:lnTo>
                  <a:lnTo>
                    <a:pt x="203528" y="161424"/>
                  </a:lnTo>
                  <a:lnTo>
                    <a:pt x="206456" y="158120"/>
                  </a:lnTo>
                  <a:lnTo>
                    <a:pt x="208815" y="154388"/>
                  </a:lnTo>
                  <a:lnTo>
                    <a:pt x="210546" y="150327"/>
                  </a:lnTo>
                  <a:lnTo>
                    <a:pt x="211602" y="146040"/>
                  </a:lnTo>
                  <a:lnTo>
                    <a:pt x="211957" y="141640"/>
                  </a:lnTo>
                  <a:lnTo>
                    <a:pt x="211957" y="27431"/>
                  </a:lnTo>
                  <a:lnTo>
                    <a:pt x="211602" y="23031"/>
                  </a:lnTo>
                  <a:lnTo>
                    <a:pt x="210546" y="18745"/>
                  </a:lnTo>
                  <a:lnTo>
                    <a:pt x="208815" y="14683"/>
                  </a:lnTo>
                  <a:lnTo>
                    <a:pt x="206456" y="10952"/>
                  </a:lnTo>
                  <a:lnTo>
                    <a:pt x="203528" y="7647"/>
                  </a:lnTo>
                  <a:lnTo>
                    <a:pt x="200109" y="4855"/>
                  </a:lnTo>
                  <a:lnTo>
                    <a:pt x="196285" y="2648"/>
                  </a:lnTo>
                  <a:lnTo>
                    <a:pt x="192157" y="1083"/>
                  </a:lnTo>
                  <a:lnTo>
                    <a:pt x="187832" y="200"/>
                  </a:lnTo>
                  <a:lnTo>
                    <a:pt x="184525"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5" y="165397"/>
                  </a:lnTo>
                  <a:lnTo>
                    <a:pt x="17704" y="167289"/>
                  </a:lnTo>
                  <a:lnTo>
                    <a:pt x="21944" y="168518"/>
                  </a:lnTo>
                  <a:lnTo>
                    <a:pt x="26327" y="169050"/>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123" name="tx123"/>
            <p:cNvSpPr/>
            <p:nvPr/>
          </p:nvSpPr>
          <p:spPr>
            <a:xfrm>
              <a:off x="5907151" y="37842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2759">
                      <a:alpha val="100000"/>
                    </a:srgbClr>
                  </a:solidFill>
                  <a:latin typeface="Arial"/>
                  <a:cs typeface="Arial"/>
                </a:rPr>
                <a:t>52</a:t>
              </a:r>
            </a:p>
          </p:txBody>
        </p:sp>
        <p:sp>
          <p:nvSpPr>
            <p:cNvPr id="124" name="pg124"/>
            <p:cNvSpPr/>
            <p:nvPr/>
          </p:nvSpPr>
          <p:spPr>
            <a:xfrm>
              <a:off x="7365172" y="3341618"/>
              <a:ext cx="211957" cy="169072"/>
            </a:xfrm>
            <a:custGeom>
              <a:avLst/>
              <a:pathLst>
                <a:path w="211957" h="169072">
                  <a:moveTo>
                    <a:pt x="27431" y="169072"/>
                  </a:moveTo>
                  <a:lnTo>
                    <a:pt x="184525" y="169072"/>
                  </a:lnTo>
                  <a:lnTo>
                    <a:pt x="183421" y="169050"/>
                  </a:lnTo>
                  <a:lnTo>
                    <a:pt x="187832" y="168872"/>
                  </a:lnTo>
                  <a:lnTo>
                    <a:pt x="192157" y="167989"/>
                  </a:lnTo>
                  <a:lnTo>
                    <a:pt x="196285" y="166424"/>
                  </a:lnTo>
                  <a:lnTo>
                    <a:pt x="200109" y="164216"/>
                  </a:lnTo>
                  <a:lnTo>
                    <a:pt x="203528" y="161424"/>
                  </a:lnTo>
                  <a:lnTo>
                    <a:pt x="206456" y="158120"/>
                  </a:lnTo>
                  <a:lnTo>
                    <a:pt x="208815" y="154388"/>
                  </a:lnTo>
                  <a:lnTo>
                    <a:pt x="210546" y="150327"/>
                  </a:lnTo>
                  <a:lnTo>
                    <a:pt x="211602" y="146040"/>
                  </a:lnTo>
                  <a:lnTo>
                    <a:pt x="211957" y="141640"/>
                  </a:lnTo>
                  <a:lnTo>
                    <a:pt x="211957" y="27431"/>
                  </a:lnTo>
                  <a:lnTo>
                    <a:pt x="211602" y="23031"/>
                  </a:lnTo>
                  <a:lnTo>
                    <a:pt x="210546" y="18745"/>
                  </a:lnTo>
                  <a:lnTo>
                    <a:pt x="208815" y="14683"/>
                  </a:lnTo>
                  <a:lnTo>
                    <a:pt x="206456" y="10952"/>
                  </a:lnTo>
                  <a:lnTo>
                    <a:pt x="203528" y="7647"/>
                  </a:lnTo>
                  <a:lnTo>
                    <a:pt x="200109" y="4855"/>
                  </a:lnTo>
                  <a:lnTo>
                    <a:pt x="196285" y="2648"/>
                  </a:lnTo>
                  <a:lnTo>
                    <a:pt x="192157" y="1083"/>
                  </a:lnTo>
                  <a:lnTo>
                    <a:pt x="187832" y="200"/>
                  </a:lnTo>
                  <a:lnTo>
                    <a:pt x="184525"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5" y="165397"/>
                  </a:lnTo>
                  <a:lnTo>
                    <a:pt x="17704" y="167289"/>
                  </a:lnTo>
                  <a:lnTo>
                    <a:pt x="21944" y="168518"/>
                  </a:lnTo>
                  <a:lnTo>
                    <a:pt x="26327" y="169050"/>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125" name="tx125"/>
            <p:cNvSpPr/>
            <p:nvPr/>
          </p:nvSpPr>
          <p:spPr>
            <a:xfrm>
              <a:off x="7410892" y="33873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2759">
                      <a:alpha val="100000"/>
                    </a:srgbClr>
                  </a:solidFill>
                  <a:latin typeface="Arial"/>
                  <a:cs typeface="Arial"/>
                </a:rPr>
                <a:t>62</a:t>
              </a:r>
            </a:p>
          </p:txBody>
        </p:sp>
        <p:sp>
          <p:nvSpPr>
            <p:cNvPr id="126" name="pl126"/>
            <p:cNvSpPr/>
            <p:nvPr/>
          </p:nvSpPr>
          <p:spPr>
            <a:xfrm>
              <a:off x="803984" y="5745940"/>
              <a:ext cx="8270426" cy="0"/>
            </a:xfrm>
            <a:custGeom>
              <a:avLst/>
              <a:pathLst>
                <a:path w="8270426" h="0">
                  <a:moveTo>
                    <a:pt x="0" y="0"/>
                  </a:moveTo>
                  <a:lnTo>
                    <a:pt x="8270426" y="0"/>
                  </a:lnTo>
                  <a:lnTo>
                    <a:pt x="8270426" y="0"/>
                  </a:lnTo>
                </a:path>
              </a:pathLst>
            </a:custGeom>
            <a:ln w="13550" cap="flat">
              <a:solidFill>
                <a:srgbClr val="666666">
                  <a:alpha val="100000"/>
                </a:srgbClr>
              </a:solidFill>
              <a:prstDash val="dash"/>
              <a:round/>
            </a:ln>
          </p:spPr>
          <p:txBody>
            <a:bodyPr/>
            <a:lstStyle/>
            <a:p/>
          </p:txBody>
        </p:sp>
        <p:sp>
          <p:nvSpPr>
            <p:cNvPr id="127" name="rc127"/>
            <p:cNvSpPr/>
            <p:nvPr/>
          </p:nvSpPr>
          <p:spPr>
            <a:xfrm>
              <a:off x="803984" y="1578809"/>
              <a:ext cx="8270426" cy="4365566"/>
            </a:xfrm>
            <a:prstGeom prst="rect">
              <a:avLst/>
            </a:prstGeom>
            <a:noFill/>
            <a:ln w="13550" cap="rnd">
              <a:solidFill>
                <a:srgbClr val="BEBEBE">
                  <a:alpha val="100000"/>
                </a:srgbClr>
              </a:solidFill>
              <a:prstDash val="solid"/>
              <a:round/>
            </a:ln>
          </p:spPr>
          <p:txBody>
            <a:bodyPr/>
            <a:lstStyle/>
            <a:p/>
          </p:txBody>
        </p:sp>
        <p:sp>
          <p:nvSpPr>
            <p:cNvPr id="128" name="tx128"/>
            <p:cNvSpPr/>
            <p:nvPr/>
          </p:nvSpPr>
          <p:spPr>
            <a:xfrm>
              <a:off x="663630" y="5695922"/>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129" name="tx129"/>
            <p:cNvSpPr/>
            <p:nvPr/>
          </p:nvSpPr>
          <p:spPr>
            <a:xfrm>
              <a:off x="585906" y="5299053"/>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a:t>
              </a:r>
            </a:p>
          </p:txBody>
        </p:sp>
        <p:sp>
          <p:nvSpPr>
            <p:cNvPr id="130" name="tx130"/>
            <p:cNvSpPr/>
            <p:nvPr/>
          </p:nvSpPr>
          <p:spPr>
            <a:xfrm>
              <a:off x="585906" y="4902183"/>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a:t>
              </a:r>
            </a:p>
          </p:txBody>
        </p:sp>
        <p:sp>
          <p:nvSpPr>
            <p:cNvPr id="131" name="tx131"/>
            <p:cNvSpPr/>
            <p:nvPr/>
          </p:nvSpPr>
          <p:spPr>
            <a:xfrm>
              <a:off x="585906" y="4505314"/>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30</a:t>
              </a:r>
            </a:p>
          </p:txBody>
        </p:sp>
        <p:sp>
          <p:nvSpPr>
            <p:cNvPr id="132" name="tx132"/>
            <p:cNvSpPr/>
            <p:nvPr/>
          </p:nvSpPr>
          <p:spPr>
            <a:xfrm>
              <a:off x="585906" y="4108444"/>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40</a:t>
              </a:r>
            </a:p>
          </p:txBody>
        </p:sp>
        <p:sp>
          <p:nvSpPr>
            <p:cNvPr id="133" name="tx133"/>
            <p:cNvSpPr/>
            <p:nvPr/>
          </p:nvSpPr>
          <p:spPr>
            <a:xfrm>
              <a:off x="585906" y="3711574"/>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50</a:t>
              </a:r>
            </a:p>
          </p:txBody>
        </p:sp>
        <p:sp>
          <p:nvSpPr>
            <p:cNvPr id="134" name="tx134"/>
            <p:cNvSpPr/>
            <p:nvPr/>
          </p:nvSpPr>
          <p:spPr>
            <a:xfrm>
              <a:off x="585906" y="3314705"/>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60</a:t>
              </a:r>
            </a:p>
          </p:txBody>
        </p:sp>
        <p:sp>
          <p:nvSpPr>
            <p:cNvPr id="135" name="tx135"/>
            <p:cNvSpPr/>
            <p:nvPr/>
          </p:nvSpPr>
          <p:spPr>
            <a:xfrm>
              <a:off x="585906" y="2917835"/>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70</a:t>
              </a:r>
            </a:p>
          </p:txBody>
        </p:sp>
        <p:sp>
          <p:nvSpPr>
            <p:cNvPr id="136" name="tx136"/>
            <p:cNvSpPr/>
            <p:nvPr/>
          </p:nvSpPr>
          <p:spPr>
            <a:xfrm>
              <a:off x="585906" y="2520965"/>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80</a:t>
              </a:r>
            </a:p>
          </p:txBody>
        </p:sp>
        <p:sp>
          <p:nvSpPr>
            <p:cNvPr id="137" name="tx137"/>
            <p:cNvSpPr/>
            <p:nvPr/>
          </p:nvSpPr>
          <p:spPr>
            <a:xfrm>
              <a:off x="585906" y="2124096"/>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90</a:t>
              </a:r>
            </a:p>
          </p:txBody>
        </p:sp>
        <p:sp>
          <p:nvSpPr>
            <p:cNvPr id="138" name="tx138"/>
            <p:cNvSpPr/>
            <p:nvPr/>
          </p:nvSpPr>
          <p:spPr>
            <a:xfrm>
              <a:off x="508182" y="1727226"/>
              <a:ext cx="23317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a:t>
              </a:r>
            </a:p>
          </p:txBody>
        </p:sp>
        <p:sp>
          <p:nvSpPr>
            <p:cNvPr id="139" name="tx139"/>
            <p:cNvSpPr/>
            <p:nvPr/>
          </p:nvSpPr>
          <p:spPr>
            <a:xfrm>
              <a:off x="1024465" y="600700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140" name="tx140"/>
            <p:cNvSpPr/>
            <p:nvPr/>
          </p:nvSpPr>
          <p:spPr>
            <a:xfrm>
              <a:off x="2277560" y="600700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141" name="tx141"/>
            <p:cNvSpPr/>
            <p:nvPr/>
          </p:nvSpPr>
          <p:spPr>
            <a:xfrm>
              <a:off x="3530654" y="600700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142" name="tx142"/>
            <p:cNvSpPr/>
            <p:nvPr/>
          </p:nvSpPr>
          <p:spPr>
            <a:xfrm>
              <a:off x="4783749" y="600700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143" name="tx143"/>
            <p:cNvSpPr/>
            <p:nvPr/>
          </p:nvSpPr>
          <p:spPr>
            <a:xfrm>
              <a:off x="5786225" y="600700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44" name="tx144"/>
            <p:cNvSpPr/>
            <p:nvPr/>
          </p:nvSpPr>
          <p:spPr>
            <a:xfrm>
              <a:off x="7289939" y="600700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45" name="tx145"/>
            <p:cNvSpPr/>
            <p:nvPr/>
          </p:nvSpPr>
          <p:spPr>
            <a:xfrm rot="-5400000">
              <a:off x="-37121" y="3711574"/>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146" name="tx146"/>
            <p:cNvSpPr/>
            <p:nvPr/>
          </p:nvSpPr>
          <p:spPr>
            <a:xfrm>
              <a:off x="3155843" y="1368037"/>
              <a:ext cx="3566708"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Breadth of protection, WB FCV countries, 2000-2025</a:t>
              </a:r>
            </a:p>
          </p:txBody>
        </p:sp>
        <p:sp>
          <p:nvSpPr>
            <p:cNvPr id="147" name="tx147"/>
            <p:cNvSpPr/>
            <p:nvPr/>
          </p:nvSpPr>
          <p:spPr>
            <a:xfrm>
              <a:off x="4912427" y="6370347"/>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48" name="tx148"/>
            <p:cNvSpPr/>
            <p:nvPr/>
          </p:nvSpPr>
          <p:spPr>
            <a:xfrm>
              <a:off x="9074410" y="6491048"/>
              <a:ext cx="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
              </a:r>
            </a:p>
          </p:txBody>
        </p:sp>
        <p:sp>
          <p:nvSpPr>
            <p:cNvPr id="149" name="tx149"/>
            <p:cNvSpPr/>
            <p:nvPr/>
          </p:nvSpPr>
          <p:spPr>
            <a:xfrm>
              <a:off x="2610243" y="6611748"/>
              <a:ext cx="64641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Breadth of protection (BoP) = ((DTP3 x 3) + HepB3 + Hib3 + IPV1 +IPVC + MCV1 + MCV2 + PCVC + RCV1 + RotaC + HPVc) / 13</a:t>
              </a:r>
            </a:p>
          </p:txBody>
        </p:sp>
      </p:grpSp>
      <p:sp>
        <p:nvSpPr>
          <p:cNvPr id="15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Breadth of protection (BOP) is a combination of the number of vaccines in a country's national immunization programme and the coverage achieved for each vaccine.
The radar chart displays the BOP (shaded area) and vaccine coverage (points), by year.
BOP increased from 18% in 2000 to 62% in 2025. This increase since 2000 is a result of incremental improvement in introducing new vaccines and expanding vaccination services to previously missed populations.
Enhancing BOP now depends partly on improving the coverage of RCV1, HPV, MCV2, ROTAC, IPVC, PCVC, MCV1, DTP3, HEPB3, HIB3, and IPV1 - vaccines with coverage less than 80% in 2025.</a:t>
            </a:r>
          </a:p>
        </p:txBody>
      </p:sp>
      <p:sp>
        <p:nvSpPr>
          <p:cNvPr id="15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Breadth of protection with all recommended antigens has more than doubled since 2000, but reaching the next gains depends on closing coverage gaps in newer vaccines still below 62%.</a:t>
            </a:r>
          </a:p>
        </p:txBody>
      </p:sp>
      <p:grpSp xmlns:pic="http://schemas.openxmlformats.org/drawingml/2006/picture">
        <p:nvGrpSpPr>
          <p:cNvPr id="152" name=""/>
          <p:cNvGrpSpPr/>
          <p:nvPr/>
        </p:nvGrpSpPr>
        <p:grpSpPr>
          <a:xfrm>
            <a:off x="292608" y="1005840"/>
            <a:ext cx="8595360" cy="28575"/>
            <a:chOff x="292608" y="1005840"/>
            <a:chExt cx="8595360" cy="28575"/>
          </a:xfrm>
        </p:grpSpPr>
        <p:sp>
          <p:nvSpPr>
            <p:cNvPr id="15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4"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11658600" cy="5486400"/>
            <a:chOff x="274320" y="1298448"/>
            <a:chExt cx="11658600" cy="5486400"/>
          </a:xfrm>
        </p:grpSpPr>
        <p:sp>
          <p:nvSpPr>
            <p:cNvPr id="3" name="rc3"/>
            <p:cNvSpPr/>
            <p:nvPr/>
          </p:nvSpPr>
          <p:spPr>
            <a:xfrm>
              <a:off x="274320" y="1298448"/>
              <a:ext cx="1165860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355509"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599736"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843962"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088188"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1332415"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9" name="pl9"/>
            <p:cNvSpPr/>
            <p:nvPr/>
          </p:nvSpPr>
          <p:spPr>
            <a:xfrm>
              <a:off x="1259147" y="1807652"/>
              <a:ext cx="0" cy="3745526"/>
            </a:xfrm>
            <a:custGeom>
              <a:avLst/>
              <a:pathLst>
                <a:path w="0" h="3745526">
                  <a:moveTo>
                    <a:pt x="0" y="3745526"/>
                  </a:moveTo>
                  <a:lnTo>
                    <a:pt x="0" y="0"/>
                  </a:lnTo>
                  <a:lnTo>
                    <a:pt x="0" y="0"/>
                  </a:lnTo>
                </a:path>
              </a:pathLst>
            </a:custGeom>
            <a:ln w="13550" cap="flat">
              <a:solidFill>
                <a:srgbClr val="666666">
                  <a:alpha val="100000"/>
                </a:srgbClr>
              </a:solidFill>
              <a:prstDash val="dash"/>
              <a:round/>
            </a:ln>
          </p:spPr>
          <p:txBody>
            <a:bodyPr/>
            <a:lstStyle/>
            <a:p/>
          </p:txBody>
        </p:sp>
        <p:sp>
          <p:nvSpPr>
            <p:cNvPr id="10" name="pt10"/>
            <p:cNvSpPr/>
            <p:nvPr/>
          </p:nvSpPr>
          <p:spPr>
            <a:xfrm>
              <a:off x="844030" y="5334150"/>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1" name="pt11"/>
            <p:cNvSpPr/>
            <p:nvPr/>
          </p:nvSpPr>
          <p:spPr>
            <a:xfrm>
              <a:off x="844030" y="518610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2" name="pt12"/>
            <p:cNvSpPr/>
            <p:nvPr/>
          </p:nvSpPr>
          <p:spPr>
            <a:xfrm>
              <a:off x="966143" y="5038061"/>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3" name="pt13"/>
            <p:cNvSpPr/>
            <p:nvPr/>
          </p:nvSpPr>
          <p:spPr>
            <a:xfrm>
              <a:off x="1063834" y="489001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4" name="pt14"/>
            <p:cNvSpPr/>
            <p:nvPr/>
          </p:nvSpPr>
          <p:spPr>
            <a:xfrm>
              <a:off x="1100468" y="474197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5" name="pt15"/>
            <p:cNvSpPr/>
            <p:nvPr/>
          </p:nvSpPr>
          <p:spPr>
            <a:xfrm>
              <a:off x="1161524" y="4593928"/>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 name="pt16"/>
            <p:cNvSpPr/>
            <p:nvPr/>
          </p:nvSpPr>
          <p:spPr>
            <a:xfrm>
              <a:off x="1173736" y="4445883"/>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7" name="pt17"/>
            <p:cNvSpPr/>
            <p:nvPr/>
          </p:nvSpPr>
          <p:spPr>
            <a:xfrm>
              <a:off x="1173736" y="429783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8" name="pt18"/>
            <p:cNvSpPr/>
            <p:nvPr/>
          </p:nvSpPr>
          <p:spPr>
            <a:xfrm>
              <a:off x="1185947" y="414979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9" name="pt19"/>
            <p:cNvSpPr/>
            <p:nvPr/>
          </p:nvSpPr>
          <p:spPr>
            <a:xfrm>
              <a:off x="1198158" y="400174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0" name="pt20"/>
            <p:cNvSpPr/>
            <p:nvPr/>
          </p:nvSpPr>
          <p:spPr>
            <a:xfrm>
              <a:off x="1259215" y="385370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1" name="pt21"/>
            <p:cNvSpPr/>
            <p:nvPr/>
          </p:nvSpPr>
          <p:spPr>
            <a:xfrm>
              <a:off x="1271426" y="370566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 name="pt22"/>
            <p:cNvSpPr/>
            <p:nvPr/>
          </p:nvSpPr>
          <p:spPr>
            <a:xfrm>
              <a:off x="1295849" y="355761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3" name="pt23"/>
            <p:cNvSpPr/>
            <p:nvPr/>
          </p:nvSpPr>
          <p:spPr>
            <a:xfrm>
              <a:off x="1320271" y="340957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 name="pt24"/>
            <p:cNvSpPr/>
            <p:nvPr/>
          </p:nvSpPr>
          <p:spPr>
            <a:xfrm>
              <a:off x="1344694" y="326152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 name="pt25"/>
            <p:cNvSpPr/>
            <p:nvPr/>
          </p:nvSpPr>
          <p:spPr>
            <a:xfrm>
              <a:off x="1344694" y="311348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 name="pt26"/>
            <p:cNvSpPr/>
            <p:nvPr/>
          </p:nvSpPr>
          <p:spPr>
            <a:xfrm>
              <a:off x="1381328" y="2965438"/>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7" name="pt27"/>
            <p:cNvSpPr/>
            <p:nvPr/>
          </p:nvSpPr>
          <p:spPr>
            <a:xfrm>
              <a:off x="1405751" y="281739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 name="pt28"/>
            <p:cNvSpPr/>
            <p:nvPr/>
          </p:nvSpPr>
          <p:spPr>
            <a:xfrm>
              <a:off x="1405751" y="266934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 name="pt29"/>
            <p:cNvSpPr/>
            <p:nvPr/>
          </p:nvSpPr>
          <p:spPr>
            <a:xfrm>
              <a:off x="1405751" y="252130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 name="pt30"/>
            <p:cNvSpPr/>
            <p:nvPr/>
          </p:nvSpPr>
          <p:spPr>
            <a:xfrm>
              <a:off x="1417962" y="237325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 name="pt31"/>
            <p:cNvSpPr/>
            <p:nvPr/>
          </p:nvSpPr>
          <p:spPr>
            <a:xfrm>
              <a:off x="1430173" y="222521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 name="pt32"/>
            <p:cNvSpPr/>
            <p:nvPr/>
          </p:nvSpPr>
          <p:spPr>
            <a:xfrm>
              <a:off x="1454596" y="207717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 name="pt33"/>
            <p:cNvSpPr/>
            <p:nvPr/>
          </p:nvSpPr>
          <p:spPr>
            <a:xfrm>
              <a:off x="1454596" y="192912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 name="tx34"/>
            <p:cNvSpPr/>
            <p:nvPr/>
          </p:nvSpPr>
          <p:spPr>
            <a:xfrm>
              <a:off x="953864" y="5354490"/>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PNG</a:t>
              </a:r>
            </a:p>
          </p:txBody>
        </p:sp>
        <p:sp>
          <p:nvSpPr>
            <p:cNvPr id="35" name="tx35"/>
            <p:cNvSpPr/>
            <p:nvPr/>
          </p:nvSpPr>
          <p:spPr>
            <a:xfrm>
              <a:off x="953864" y="5206445"/>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YEM</a:t>
              </a:r>
            </a:p>
          </p:txBody>
        </p:sp>
        <p:sp>
          <p:nvSpPr>
            <p:cNvPr id="36" name="tx36"/>
            <p:cNvSpPr/>
            <p:nvPr/>
          </p:nvSpPr>
          <p:spPr>
            <a:xfrm>
              <a:off x="1075977" y="5058401"/>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CAF</a:t>
              </a:r>
            </a:p>
          </p:txBody>
        </p:sp>
        <p:sp>
          <p:nvSpPr>
            <p:cNvPr id="37" name="tx37"/>
            <p:cNvSpPr/>
            <p:nvPr/>
          </p:nvSpPr>
          <p:spPr>
            <a:xfrm>
              <a:off x="1173668" y="4910356"/>
              <a:ext cx="16312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AFG</a:t>
              </a:r>
            </a:p>
          </p:txBody>
        </p:sp>
        <p:sp>
          <p:nvSpPr>
            <p:cNvPr id="38" name="tx38"/>
            <p:cNvSpPr/>
            <p:nvPr/>
          </p:nvSpPr>
          <p:spPr>
            <a:xfrm>
              <a:off x="1210301" y="4762312"/>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NGA</a:t>
              </a:r>
            </a:p>
          </p:txBody>
        </p:sp>
        <p:sp>
          <p:nvSpPr>
            <p:cNvPr id="39" name="tx39"/>
            <p:cNvSpPr/>
            <p:nvPr/>
          </p:nvSpPr>
          <p:spPr>
            <a:xfrm>
              <a:off x="1271358" y="4614267"/>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SYR</a:t>
              </a:r>
            </a:p>
          </p:txBody>
        </p:sp>
        <p:sp>
          <p:nvSpPr>
            <p:cNvPr id="40" name="tx40"/>
            <p:cNvSpPr/>
            <p:nvPr/>
          </p:nvSpPr>
          <p:spPr>
            <a:xfrm>
              <a:off x="1283569" y="4466222"/>
              <a:ext cx="189555"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MMR</a:t>
              </a:r>
            </a:p>
          </p:txBody>
        </p:sp>
        <p:sp>
          <p:nvSpPr>
            <p:cNvPr id="41" name="tx41"/>
            <p:cNvSpPr/>
            <p:nvPr/>
          </p:nvSpPr>
          <p:spPr>
            <a:xfrm>
              <a:off x="1283569" y="4318178"/>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SSD</a:t>
              </a:r>
            </a:p>
          </p:txBody>
        </p:sp>
        <p:sp>
          <p:nvSpPr>
            <p:cNvPr id="42" name="tx42"/>
            <p:cNvSpPr/>
            <p:nvPr/>
          </p:nvSpPr>
          <p:spPr>
            <a:xfrm>
              <a:off x="1295781" y="4170133"/>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SOM</a:t>
              </a:r>
            </a:p>
          </p:txBody>
        </p:sp>
        <p:sp>
          <p:nvSpPr>
            <p:cNvPr id="43" name="tx43"/>
            <p:cNvSpPr/>
            <p:nvPr/>
          </p:nvSpPr>
          <p:spPr>
            <a:xfrm>
              <a:off x="1307992" y="4022089"/>
              <a:ext cx="12783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HTI</a:t>
              </a:r>
            </a:p>
          </p:txBody>
        </p:sp>
        <p:sp>
          <p:nvSpPr>
            <p:cNvPr id="44" name="tx44"/>
            <p:cNvSpPr/>
            <p:nvPr/>
          </p:nvSpPr>
          <p:spPr>
            <a:xfrm>
              <a:off x="1079326" y="3874044"/>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SDN</a:t>
              </a:r>
            </a:p>
          </p:txBody>
        </p:sp>
        <p:sp>
          <p:nvSpPr>
            <p:cNvPr id="45" name="tx45"/>
            <p:cNvSpPr/>
            <p:nvPr/>
          </p:nvSpPr>
          <p:spPr>
            <a:xfrm>
              <a:off x="1100407" y="3726000"/>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ETH</a:t>
              </a:r>
            </a:p>
          </p:txBody>
        </p:sp>
        <p:sp>
          <p:nvSpPr>
            <p:cNvPr id="46" name="tx46"/>
            <p:cNvSpPr/>
            <p:nvPr/>
          </p:nvSpPr>
          <p:spPr>
            <a:xfrm>
              <a:off x="1102792" y="3577955"/>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CMR</a:t>
              </a:r>
            </a:p>
          </p:txBody>
        </p:sp>
        <p:sp>
          <p:nvSpPr>
            <p:cNvPr id="47" name="tx47"/>
            <p:cNvSpPr/>
            <p:nvPr/>
          </p:nvSpPr>
          <p:spPr>
            <a:xfrm>
              <a:off x="1153550" y="3429911"/>
              <a:ext cx="15444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LBN</a:t>
              </a:r>
            </a:p>
          </p:txBody>
        </p:sp>
        <p:sp>
          <p:nvSpPr>
            <p:cNvPr id="48" name="tx48"/>
            <p:cNvSpPr/>
            <p:nvPr/>
          </p:nvSpPr>
          <p:spPr>
            <a:xfrm>
              <a:off x="1200101" y="3281866"/>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MLI</a:t>
              </a:r>
            </a:p>
          </p:txBody>
        </p:sp>
        <p:sp>
          <p:nvSpPr>
            <p:cNvPr id="49" name="tx49"/>
            <p:cNvSpPr/>
            <p:nvPr/>
          </p:nvSpPr>
          <p:spPr>
            <a:xfrm>
              <a:off x="1156118" y="3133822"/>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MOZ</a:t>
              </a:r>
            </a:p>
          </p:txBody>
        </p:sp>
        <p:sp>
          <p:nvSpPr>
            <p:cNvPr id="50" name="tx50"/>
            <p:cNvSpPr/>
            <p:nvPr/>
          </p:nvSpPr>
          <p:spPr>
            <a:xfrm>
              <a:off x="1188272" y="2985777"/>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COG</a:t>
              </a:r>
            </a:p>
          </p:txBody>
        </p:sp>
        <p:sp>
          <p:nvSpPr>
            <p:cNvPr id="51" name="tx51"/>
            <p:cNvSpPr/>
            <p:nvPr/>
          </p:nvSpPr>
          <p:spPr>
            <a:xfrm>
              <a:off x="1243510" y="2837732"/>
              <a:ext cx="14996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BFA</a:t>
              </a:r>
            </a:p>
          </p:txBody>
        </p:sp>
        <p:sp>
          <p:nvSpPr>
            <p:cNvPr id="52" name="tx52"/>
            <p:cNvSpPr/>
            <p:nvPr/>
          </p:nvSpPr>
          <p:spPr>
            <a:xfrm>
              <a:off x="1225862" y="2689688"/>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NER</a:t>
              </a:r>
            </a:p>
          </p:txBody>
        </p:sp>
        <p:sp>
          <p:nvSpPr>
            <p:cNvPr id="53" name="tx53"/>
            <p:cNvSpPr/>
            <p:nvPr/>
          </p:nvSpPr>
          <p:spPr>
            <a:xfrm>
              <a:off x="1225862" y="2541643"/>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UKR</a:t>
              </a:r>
            </a:p>
          </p:txBody>
        </p:sp>
        <p:sp>
          <p:nvSpPr>
            <p:cNvPr id="54" name="tx54"/>
            <p:cNvSpPr/>
            <p:nvPr/>
          </p:nvSpPr>
          <p:spPr>
            <a:xfrm>
              <a:off x="1264591" y="2393599"/>
              <a:ext cx="14109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IRQ</a:t>
              </a:r>
            </a:p>
          </p:txBody>
        </p:sp>
        <p:sp>
          <p:nvSpPr>
            <p:cNvPr id="55" name="tx55"/>
            <p:cNvSpPr/>
            <p:nvPr/>
          </p:nvSpPr>
          <p:spPr>
            <a:xfrm>
              <a:off x="1267841" y="2245554"/>
              <a:ext cx="15005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LBY</a:t>
              </a:r>
            </a:p>
          </p:txBody>
        </p:sp>
        <p:sp>
          <p:nvSpPr>
            <p:cNvPr id="56" name="tx56"/>
            <p:cNvSpPr/>
            <p:nvPr/>
          </p:nvSpPr>
          <p:spPr>
            <a:xfrm>
              <a:off x="1305614" y="2097510"/>
              <a:ext cx="13670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IRN</a:t>
              </a:r>
            </a:p>
          </p:txBody>
        </p:sp>
        <p:sp>
          <p:nvSpPr>
            <p:cNvPr id="57" name="tx57"/>
            <p:cNvSpPr/>
            <p:nvPr/>
          </p:nvSpPr>
          <p:spPr>
            <a:xfrm>
              <a:off x="1283485" y="1949465"/>
              <a:ext cx="15883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PSE</a:t>
              </a:r>
            </a:p>
          </p:txBody>
        </p:sp>
        <p:sp>
          <p:nvSpPr>
            <p:cNvPr id="58" name="rc58"/>
            <p:cNvSpPr/>
            <p:nvPr/>
          </p:nvSpPr>
          <p:spPr>
            <a:xfrm>
              <a:off x="343909" y="1807652"/>
              <a:ext cx="1218078" cy="3745526"/>
            </a:xfrm>
            <a:prstGeom prst="rect">
              <a:avLst/>
            </a:prstGeom>
            <a:noFill/>
            <a:ln w="13550" cap="rnd">
              <a:solidFill>
                <a:srgbClr val="999999">
                  <a:alpha val="100000"/>
                </a:srgbClr>
              </a:solidFill>
              <a:prstDash val="solid"/>
              <a:round/>
            </a:ln>
          </p:spPr>
          <p:txBody>
            <a:bodyPr/>
            <a:lstStyle/>
            <a:p/>
          </p:txBody>
        </p:sp>
        <p:sp>
          <p:nvSpPr>
            <p:cNvPr id="59" name="pl59"/>
            <p:cNvSpPr/>
            <p:nvPr/>
          </p:nvSpPr>
          <p:spPr>
            <a:xfrm>
              <a:off x="1643177"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60" name="pl60"/>
            <p:cNvSpPr/>
            <p:nvPr/>
          </p:nvSpPr>
          <p:spPr>
            <a:xfrm>
              <a:off x="1887404"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61" name="pl61"/>
            <p:cNvSpPr/>
            <p:nvPr/>
          </p:nvSpPr>
          <p:spPr>
            <a:xfrm>
              <a:off x="2131630"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62" name="pl62"/>
            <p:cNvSpPr/>
            <p:nvPr/>
          </p:nvSpPr>
          <p:spPr>
            <a:xfrm>
              <a:off x="2375856"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63" name="pl63"/>
            <p:cNvSpPr/>
            <p:nvPr/>
          </p:nvSpPr>
          <p:spPr>
            <a:xfrm>
              <a:off x="2620083"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64" name="pl64"/>
            <p:cNvSpPr/>
            <p:nvPr/>
          </p:nvSpPr>
          <p:spPr>
            <a:xfrm>
              <a:off x="2449124" y="1807652"/>
              <a:ext cx="0" cy="3745526"/>
            </a:xfrm>
            <a:custGeom>
              <a:avLst/>
              <a:pathLst>
                <a:path w="0" h="3745526">
                  <a:moveTo>
                    <a:pt x="0" y="3745526"/>
                  </a:moveTo>
                  <a:lnTo>
                    <a:pt x="0" y="0"/>
                  </a:lnTo>
                  <a:lnTo>
                    <a:pt x="0" y="0"/>
                  </a:lnTo>
                </a:path>
              </a:pathLst>
            </a:custGeom>
            <a:ln w="13550" cap="flat">
              <a:solidFill>
                <a:srgbClr val="666666">
                  <a:alpha val="100000"/>
                </a:srgbClr>
              </a:solidFill>
              <a:prstDash val="dash"/>
              <a:round/>
            </a:ln>
          </p:spPr>
          <p:txBody>
            <a:bodyPr/>
            <a:lstStyle/>
            <a:p/>
          </p:txBody>
        </p:sp>
        <p:sp>
          <p:nvSpPr>
            <p:cNvPr id="65" name="pt65"/>
            <p:cNvSpPr/>
            <p:nvPr/>
          </p:nvSpPr>
          <p:spPr>
            <a:xfrm>
              <a:off x="2009585" y="5334150"/>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66" name="pt66"/>
            <p:cNvSpPr/>
            <p:nvPr/>
          </p:nvSpPr>
          <p:spPr>
            <a:xfrm>
              <a:off x="2058430" y="518610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67" name="pt67"/>
            <p:cNvSpPr/>
            <p:nvPr/>
          </p:nvSpPr>
          <p:spPr>
            <a:xfrm>
              <a:off x="2095064" y="5038061"/>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68" name="pt68"/>
            <p:cNvSpPr/>
            <p:nvPr/>
          </p:nvSpPr>
          <p:spPr>
            <a:xfrm>
              <a:off x="2168332" y="489001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69" name="pt69"/>
            <p:cNvSpPr/>
            <p:nvPr/>
          </p:nvSpPr>
          <p:spPr>
            <a:xfrm>
              <a:off x="2241600" y="4741972"/>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70" name="pt70"/>
            <p:cNvSpPr/>
            <p:nvPr/>
          </p:nvSpPr>
          <p:spPr>
            <a:xfrm>
              <a:off x="2266022" y="459392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71" name="pt71"/>
            <p:cNvSpPr/>
            <p:nvPr/>
          </p:nvSpPr>
          <p:spPr>
            <a:xfrm>
              <a:off x="2278234" y="4445883"/>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72" name="pt72"/>
            <p:cNvSpPr/>
            <p:nvPr/>
          </p:nvSpPr>
          <p:spPr>
            <a:xfrm>
              <a:off x="2290445" y="4297839"/>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73" name="pt73"/>
            <p:cNvSpPr/>
            <p:nvPr/>
          </p:nvSpPr>
          <p:spPr>
            <a:xfrm>
              <a:off x="2388136" y="414979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74" name="pt74"/>
            <p:cNvSpPr/>
            <p:nvPr/>
          </p:nvSpPr>
          <p:spPr>
            <a:xfrm>
              <a:off x="2400347" y="400174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75" name="pt75"/>
            <p:cNvSpPr/>
            <p:nvPr/>
          </p:nvSpPr>
          <p:spPr>
            <a:xfrm>
              <a:off x="2400347" y="3853705"/>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76" name="pt76"/>
            <p:cNvSpPr/>
            <p:nvPr/>
          </p:nvSpPr>
          <p:spPr>
            <a:xfrm>
              <a:off x="2412558" y="3705660"/>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77" name="pt77"/>
            <p:cNvSpPr/>
            <p:nvPr/>
          </p:nvSpPr>
          <p:spPr>
            <a:xfrm>
              <a:off x="2424770" y="355761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78" name="pt78"/>
            <p:cNvSpPr/>
            <p:nvPr/>
          </p:nvSpPr>
          <p:spPr>
            <a:xfrm>
              <a:off x="2522460" y="340957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9" name="pt79"/>
            <p:cNvSpPr/>
            <p:nvPr/>
          </p:nvSpPr>
          <p:spPr>
            <a:xfrm>
              <a:off x="2546883" y="326152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0" name="pt80"/>
            <p:cNvSpPr/>
            <p:nvPr/>
          </p:nvSpPr>
          <p:spPr>
            <a:xfrm>
              <a:off x="2559094" y="311348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1" name="pt81"/>
            <p:cNvSpPr/>
            <p:nvPr/>
          </p:nvSpPr>
          <p:spPr>
            <a:xfrm>
              <a:off x="2559094" y="296543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2" name="pt82"/>
            <p:cNvSpPr/>
            <p:nvPr/>
          </p:nvSpPr>
          <p:spPr>
            <a:xfrm>
              <a:off x="2571305" y="281739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3" name="pt83"/>
            <p:cNvSpPr/>
            <p:nvPr/>
          </p:nvSpPr>
          <p:spPr>
            <a:xfrm>
              <a:off x="2595728" y="266934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4" name="pt84"/>
            <p:cNvSpPr/>
            <p:nvPr/>
          </p:nvSpPr>
          <p:spPr>
            <a:xfrm>
              <a:off x="2632362" y="252130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85" name="pt85"/>
            <p:cNvSpPr/>
            <p:nvPr/>
          </p:nvSpPr>
          <p:spPr>
            <a:xfrm>
              <a:off x="2644573" y="2373259"/>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86" name="pt86"/>
            <p:cNvSpPr/>
            <p:nvPr/>
          </p:nvSpPr>
          <p:spPr>
            <a:xfrm>
              <a:off x="2681207" y="2225215"/>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87" name="pt87"/>
            <p:cNvSpPr/>
            <p:nvPr/>
          </p:nvSpPr>
          <p:spPr>
            <a:xfrm>
              <a:off x="2730052" y="207717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88" name="pt88"/>
            <p:cNvSpPr/>
            <p:nvPr/>
          </p:nvSpPr>
          <p:spPr>
            <a:xfrm>
              <a:off x="2742264" y="192912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89" name="tx89"/>
            <p:cNvSpPr/>
            <p:nvPr/>
          </p:nvSpPr>
          <p:spPr>
            <a:xfrm>
              <a:off x="2119419" y="5354490"/>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YEM</a:t>
              </a:r>
            </a:p>
          </p:txBody>
        </p:sp>
        <p:sp>
          <p:nvSpPr>
            <p:cNvPr id="90" name="tx90"/>
            <p:cNvSpPr/>
            <p:nvPr/>
          </p:nvSpPr>
          <p:spPr>
            <a:xfrm>
              <a:off x="2168264" y="5206445"/>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PNG</a:t>
              </a:r>
            </a:p>
          </p:txBody>
        </p:sp>
        <p:sp>
          <p:nvSpPr>
            <p:cNvPr id="91" name="tx91"/>
            <p:cNvSpPr/>
            <p:nvPr/>
          </p:nvSpPr>
          <p:spPr>
            <a:xfrm>
              <a:off x="2204898" y="5058401"/>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CAF</a:t>
              </a:r>
            </a:p>
          </p:txBody>
        </p:sp>
        <p:sp>
          <p:nvSpPr>
            <p:cNvPr id="92" name="tx92"/>
            <p:cNvSpPr/>
            <p:nvPr/>
          </p:nvSpPr>
          <p:spPr>
            <a:xfrm>
              <a:off x="2278166" y="4910356"/>
              <a:ext cx="15444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LBN</a:t>
              </a:r>
            </a:p>
          </p:txBody>
        </p:sp>
        <p:sp>
          <p:nvSpPr>
            <p:cNvPr id="93" name="tx93"/>
            <p:cNvSpPr/>
            <p:nvPr/>
          </p:nvSpPr>
          <p:spPr>
            <a:xfrm>
              <a:off x="2351434" y="4762312"/>
              <a:ext cx="12783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HTI</a:t>
              </a:r>
            </a:p>
          </p:txBody>
        </p:sp>
        <p:sp>
          <p:nvSpPr>
            <p:cNvPr id="94" name="tx94"/>
            <p:cNvSpPr/>
            <p:nvPr/>
          </p:nvSpPr>
          <p:spPr>
            <a:xfrm>
              <a:off x="2375856" y="4614267"/>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SYR</a:t>
              </a:r>
            </a:p>
          </p:txBody>
        </p:sp>
        <p:sp>
          <p:nvSpPr>
            <p:cNvPr id="95" name="tx95"/>
            <p:cNvSpPr/>
            <p:nvPr/>
          </p:nvSpPr>
          <p:spPr>
            <a:xfrm>
              <a:off x="2388067" y="4466222"/>
              <a:ext cx="16312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AFG</a:t>
              </a:r>
            </a:p>
          </p:txBody>
        </p:sp>
        <p:sp>
          <p:nvSpPr>
            <p:cNvPr id="96" name="tx96"/>
            <p:cNvSpPr/>
            <p:nvPr/>
          </p:nvSpPr>
          <p:spPr>
            <a:xfrm>
              <a:off x="2400279" y="4318178"/>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NGA</a:t>
              </a:r>
            </a:p>
          </p:txBody>
        </p:sp>
        <p:sp>
          <p:nvSpPr>
            <p:cNvPr id="97" name="tx97"/>
            <p:cNvSpPr/>
            <p:nvPr/>
          </p:nvSpPr>
          <p:spPr>
            <a:xfrm>
              <a:off x="2497969" y="4170133"/>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MOZ</a:t>
              </a:r>
            </a:p>
          </p:txBody>
        </p:sp>
        <p:sp>
          <p:nvSpPr>
            <p:cNvPr id="98" name="tx98"/>
            <p:cNvSpPr/>
            <p:nvPr/>
          </p:nvSpPr>
          <p:spPr>
            <a:xfrm>
              <a:off x="2510181" y="4022089"/>
              <a:ext cx="189555"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MMR</a:t>
              </a:r>
            </a:p>
          </p:txBody>
        </p:sp>
        <p:sp>
          <p:nvSpPr>
            <p:cNvPr id="99" name="tx99"/>
            <p:cNvSpPr/>
            <p:nvPr/>
          </p:nvSpPr>
          <p:spPr>
            <a:xfrm>
              <a:off x="2510181" y="3874044"/>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SDN</a:t>
              </a:r>
            </a:p>
          </p:txBody>
        </p:sp>
        <p:sp>
          <p:nvSpPr>
            <p:cNvPr id="100" name="tx100"/>
            <p:cNvSpPr/>
            <p:nvPr/>
          </p:nvSpPr>
          <p:spPr>
            <a:xfrm>
              <a:off x="2522392" y="3726000"/>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SOM</a:t>
              </a:r>
            </a:p>
          </p:txBody>
        </p:sp>
        <p:sp>
          <p:nvSpPr>
            <p:cNvPr id="101" name="tx101"/>
            <p:cNvSpPr/>
            <p:nvPr/>
          </p:nvSpPr>
          <p:spPr>
            <a:xfrm>
              <a:off x="2534603" y="3577955"/>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SSD</a:t>
              </a:r>
            </a:p>
          </p:txBody>
        </p:sp>
        <p:sp>
          <p:nvSpPr>
            <p:cNvPr id="102" name="tx102"/>
            <p:cNvSpPr/>
            <p:nvPr/>
          </p:nvSpPr>
          <p:spPr>
            <a:xfrm>
              <a:off x="2351441" y="3429911"/>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ETH</a:t>
              </a:r>
            </a:p>
          </p:txBody>
        </p:sp>
        <p:sp>
          <p:nvSpPr>
            <p:cNvPr id="103" name="tx103"/>
            <p:cNvSpPr/>
            <p:nvPr/>
          </p:nvSpPr>
          <p:spPr>
            <a:xfrm>
              <a:off x="2353826" y="3281866"/>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CMR</a:t>
              </a:r>
            </a:p>
          </p:txBody>
        </p:sp>
        <p:sp>
          <p:nvSpPr>
            <p:cNvPr id="104" name="tx104"/>
            <p:cNvSpPr/>
            <p:nvPr/>
          </p:nvSpPr>
          <p:spPr>
            <a:xfrm>
              <a:off x="2405723" y="3133822"/>
              <a:ext cx="14109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IRQ</a:t>
              </a:r>
            </a:p>
          </p:txBody>
        </p:sp>
        <p:sp>
          <p:nvSpPr>
            <p:cNvPr id="105" name="tx105"/>
            <p:cNvSpPr/>
            <p:nvPr/>
          </p:nvSpPr>
          <p:spPr>
            <a:xfrm>
              <a:off x="2414501" y="2985777"/>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MLI</a:t>
              </a:r>
            </a:p>
          </p:txBody>
        </p:sp>
        <p:sp>
          <p:nvSpPr>
            <p:cNvPr id="106" name="tx106"/>
            <p:cNvSpPr/>
            <p:nvPr/>
          </p:nvSpPr>
          <p:spPr>
            <a:xfrm>
              <a:off x="2378249" y="2837732"/>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COG</a:t>
              </a:r>
            </a:p>
          </p:txBody>
        </p:sp>
        <p:sp>
          <p:nvSpPr>
            <p:cNvPr id="107" name="tx107"/>
            <p:cNvSpPr/>
            <p:nvPr/>
          </p:nvSpPr>
          <p:spPr>
            <a:xfrm>
              <a:off x="2415839" y="2689688"/>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NER</a:t>
              </a:r>
            </a:p>
          </p:txBody>
        </p:sp>
        <p:sp>
          <p:nvSpPr>
            <p:cNvPr id="108" name="tx108"/>
            <p:cNvSpPr/>
            <p:nvPr/>
          </p:nvSpPr>
          <p:spPr>
            <a:xfrm>
              <a:off x="2470029" y="2541643"/>
              <a:ext cx="15005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LBY</a:t>
              </a:r>
            </a:p>
          </p:txBody>
        </p:sp>
        <p:sp>
          <p:nvSpPr>
            <p:cNvPr id="109" name="tx109"/>
            <p:cNvSpPr/>
            <p:nvPr/>
          </p:nvSpPr>
          <p:spPr>
            <a:xfrm>
              <a:off x="2482332" y="2393599"/>
              <a:ext cx="14996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BFA</a:t>
              </a:r>
            </a:p>
          </p:txBody>
        </p:sp>
        <p:sp>
          <p:nvSpPr>
            <p:cNvPr id="110" name="tx110"/>
            <p:cNvSpPr/>
            <p:nvPr/>
          </p:nvSpPr>
          <p:spPr>
            <a:xfrm>
              <a:off x="2501318" y="2245554"/>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UKR</a:t>
              </a:r>
            </a:p>
          </p:txBody>
        </p:sp>
        <p:sp>
          <p:nvSpPr>
            <p:cNvPr id="111" name="tx111"/>
            <p:cNvSpPr/>
            <p:nvPr/>
          </p:nvSpPr>
          <p:spPr>
            <a:xfrm>
              <a:off x="2581070" y="2097510"/>
              <a:ext cx="13670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IRN</a:t>
              </a:r>
            </a:p>
          </p:txBody>
        </p:sp>
        <p:sp>
          <p:nvSpPr>
            <p:cNvPr id="112" name="tx112"/>
            <p:cNvSpPr/>
            <p:nvPr/>
          </p:nvSpPr>
          <p:spPr>
            <a:xfrm>
              <a:off x="2571153" y="1949465"/>
              <a:ext cx="15883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PSE</a:t>
              </a:r>
            </a:p>
          </p:txBody>
        </p:sp>
        <p:sp>
          <p:nvSpPr>
            <p:cNvPr id="113" name="rc113"/>
            <p:cNvSpPr/>
            <p:nvPr/>
          </p:nvSpPr>
          <p:spPr>
            <a:xfrm>
              <a:off x="1631576" y="1807652"/>
              <a:ext cx="1218078" cy="3745526"/>
            </a:xfrm>
            <a:prstGeom prst="rect">
              <a:avLst/>
            </a:prstGeom>
            <a:noFill/>
            <a:ln w="13550" cap="rnd">
              <a:solidFill>
                <a:srgbClr val="999999">
                  <a:alpha val="100000"/>
                </a:srgbClr>
              </a:solidFill>
              <a:prstDash val="solid"/>
              <a:round/>
            </a:ln>
          </p:spPr>
          <p:txBody>
            <a:bodyPr/>
            <a:lstStyle/>
            <a:p/>
          </p:txBody>
        </p:sp>
        <p:sp>
          <p:nvSpPr>
            <p:cNvPr id="114" name="pl114"/>
            <p:cNvSpPr/>
            <p:nvPr/>
          </p:nvSpPr>
          <p:spPr>
            <a:xfrm>
              <a:off x="2930845"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3175071"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3419298"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3663524"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3907750"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3773426" y="1807652"/>
              <a:ext cx="0" cy="3745526"/>
            </a:xfrm>
            <a:custGeom>
              <a:avLst/>
              <a:pathLst>
                <a:path w="0" h="3745526">
                  <a:moveTo>
                    <a:pt x="0" y="3745526"/>
                  </a:moveTo>
                  <a:lnTo>
                    <a:pt x="0" y="0"/>
                  </a:lnTo>
                  <a:lnTo>
                    <a:pt x="0" y="0"/>
                  </a:lnTo>
                </a:path>
              </a:pathLst>
            </a:custGeom>
            <a:ln w="13550" cap="flat">
              <a:solidFill>
                <a:srgbClr val="666666">
                  <a:alpha val="100000"/>
                </a:srgbClr>
              </a:solidFill>
              <a:prstDash val="dash"/>
              <a:round/>
            </a:ln>
          </p:spPr>
          <p:txBody>
            <a:bodyPr/>
            <a:lstStyle/>
            <a:p/>
          </p:txBody>
        </p:sp>
        <p:sp>
          <p:nvSpPr>
            <p:cNvPr id="120" name="pt120"/>
            <p:cNvSpPr/>
            <p:nvPr/>
          </p:nvSpPr>
          <p:spPr>
            <a:xfrm>
              <a:off x="3333887" y="5334150"/>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21" name="pt121"/>
            <p:cNvSpPr/>
            <p:nvPr/>
          </p:nvSpPr>
          <p:spPr>
            <a:xfrm>
              <a:off x="3370521" y="518610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22" name="pt122"/>
            <p:cNvSpPr/>
            <p:nvPr/>
          </p:nvSpPr>
          <p:spPr>
            <a:xfrm>
              <a:off x="3382732" y="5038061"/>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23" name="pt123"/>
            <p:cNvSpPr/>
            <p:nvPr/>
          </p:nvSpPr>
          <p:spPr>
            <a:xfrm>
              <a:off x="3578113" y="489001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24" name="pt124"/>
            <p:cNvSpPr/>
            <p:nvPr/>
          </p:nvSpPr>
          <p:spPr>
            <a:xfrm>
              <a:off x="3639170" y="4741972"/>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25" name="pt125"/>
            <p:cNvSpPr/>
            <p:nvPr/>
          </p:nvSpPr>
          <p:spPr>
            <a:xfrm>
              <a:off x="3663592" y="459392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26" name="pt126"/>
            <p:cNvSpPr/>
            <p:nvPr/>
          </p:nvSpPr>
          <p:spPr>
            <a:xfrm>
              <a:off x="3675803" y="4445883"/>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27" name="pt127"/>
            <p:cNvSpPr/>
            <p:nvPr/>
          </p:nvSpPr>
          <p:spPr>
            <a:xfrm>
              <a:off x="3675803" y="429783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28" name="pt128"/>
            <p:cNvSpPr/>
            <p:nvPr/>
          </p:nvSpPr>
          <p:spPr>
            <a:xfrm>
              <a:off x="3688015" y="414979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29" name="pt129"/>
            <p:cNvSpPr/>
            <p:nvPr/>
          </p:nvSpPr>
          <p:spPr>
            <a:xfrm>
              <a:off x="3712437" y="400174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30" name="pt130"/>
            <p:cNvSpPr/>
            <p:nvPr/>
          </p:nvSpPr>
          <p:spPr>
            <a:xfrm>
              <a:off x="3736860" y="3853705"/>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31" name="pt131"/>
            <p:cNvSpPr/>
            <p:nvPr/>
          </p:nvSpPr>
          <p:spPr>
            <a:xfrm>
              <a:off x="3749071" y="3705660"/>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32" name="pt132"/>
            <p:cNvSpPr/>
            <p:nvPr/>
          </p:nvSpPr>
          <p:spPr>
            <a:xfrm>
              <a:off x="3810128" y="355761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3" name="pt133"/>
            <p:cNvSpPr/>
            <p:nvPr/>
          </p:nvSpPr>
          <p:spPr>
            <a:xfrm>
              <a:off x="3810128" y="340957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4" name="pt134"/>
            <p:cNvSpPr/>
            <p:nvPr/>
          </p:nvSpPr>
          <p:spPr>
            <a:xfrm>
              <a:off x="3822339" y="326152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5" name="pt135"/>
            <p:cNvSpPr/>
            <p:nvPr/>
          </p:nvSpPr>
          <p:spPr>
            <a:xfrm>
              <a:off x="3846762" y="311348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6" name="pt136"/>
            <p:cNvSpPr/>
            <p:nvPr/>
          </p:nvSpPr>
          <p:spPr>
            <a:xfrm>
              <a:off x="3883396" y="296543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7" name="pt137"/>
            <p:cNvSpPr/>
            <p:nvPr/>
          </p:nvSpPr>
          <p:spPr>
            <a:xfrm>
              <a:off x="3895607" y="281739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8" name="pt138"/>
            <p:cNvSpPr/>
            <p:nvPr/>
          </p:nvSpPr>
          <p:spPr>
            <a:xfrm>
              <a:off x="3920030" y="2669349"/>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39" name="pt139"/>
            <p:cNvSpPr/>
            <p:nvPr/>
          </p:nvSpPr>
          <p:spPr>
            <a:xfrm>
              <a:off x="3920030" y="252130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40" name="pt140"/>
            <p:cNvSpPr/>
            <p:nvPr/>
          </p:nvSpPr>
          <p:spPr>
            <a:xfrm>
              <a:off x="3932241" y="2373259"/>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41" name="pt141"/>
            <p:cNvSpPr/>
            <p:nvPr/>
          </p:nvSpPr>
          <p:spPr>
            <a:xfrm>
              <a:off x="3932241" y="2225215"/>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42" name="pt142"/>
            <p:cNvSpPr/>
            <p:nvPr/>
          </p:nvSpPr>
          <p:spPr>
            <a:xfrm>
              <a:off x="4017720" y="207717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43" name="pt143"/>
            <p:cNvSpPr/>
            <p:nvPr/>
          </p:nvSpPr>
          <p:spPr>
            <a:xfrm>
              <a:off x="4017720" y="192912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44" name="tx144"/>
            <p:cNvSpPr/>
            <p:nvPr/>
          </p:nvSpPr>
          <p:spPr>
            <a:xfrm>
              <a:off x="3443720" y="5354490"/>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YEM</a:t>
              </a:r>
            </a:p>
          </p:txBody>
        </p:sp>
        <p:sp>
          <p:nvSpPr>
            <p:cNvPr id="145" name="tx145"/>
            <p:cNvSpPr/>
            <p:nvPr/>
          </p:nvSpPr>
          <p:spPr>
            <a:xfrm>
              <a:off x="3480354" y="5206445"/>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CAF</a:t>
              </a:r>
            </a:p>
          </p:txBody>
        </p:sp>
        <p:sp>
          <p:nvSpPr>
            <p:cNvPr id="146" name="tx146"/>
            <p:cNvSpPr/>
            <p:nvPr/>
          </p:nvSpPr>
          <p:spPr>
            <a:xfrm>
              <a:off x="3492566" y="5058401"/>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PNG</a:t>
              </a:r>
            </a:p>
          </p:txBody>
        </p:sp>
        <p:sp>
          <p:nvSpPr>
            <p:cNvPr id="147" name="tx147"/>
            <p:cNvSpPr/>
            <p:nvPr/>
          </p:nvSpPr>
          <p:spPr>
            <a:xfrm>
              <a:off x="3687947" y="4910356"/>
              <a:ext cx="16312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AFG</a:t>
              </a:r>
            </a:p>
          </p:txBody>
        </p:sp>
        <p:sp>
          <p:nvSpPr>
            <p:cNvPr id="148" name="tx148"/>
            <p:cNvSpPr/>
            <p:nvPr/>
          </p:nvSpPr>
          <p:spPr>
            <a:xfrm>
              <a:off x="3749003" y="4762312"/>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SSD</a:t>
              </a:r>
            </a:p>
          </p:txBody>
        </p:sp>
        <p:sp>
          <p:nvSpPr>
            <p:cNvPr id="149" name="tx149"/>
            <p:cNvSpPr/>
            <p:nvPr/>
          </p:nvSpPr>
          <p:spPr>
            <a:xfrm>
              <a:off x="3773426" y="4614267"/>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NGA</a:t>
              </a:r>
            </a:p>
          </p:txBody>
        </p:sp>
        <p:sp>
          <p:nvSpPr>
            <p:cNvPr id="150" name="tx150"/>
            <p:cNvSpPr/>
            <p:nvPr/>
          </p:nvSpPr>
          <p:spPr>
            <a:xfrm>
              <a:off x="3785637" y="4466222"/>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MOZ</a:t>
              </a:r>
            </a:p>
          </p:txBody>
        </p:sp>
        <p:sp>
          <p:nvSpPr>
            <p:cNvPr id="151" name="tx151"/>
            <p:cNvSpPr/>
            <p:nvPr/>
          </p:nvSpPr>
          <p:spPr>
            <a:xfrm>
              <a:off x="3785637" y="4318178"/>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SOM</a:t>
              </a:r>
            </a:p>
          </p:txBody>
        </p:sp>
        <p:sp>
          <p:nvSpPr>
            <p:cNvPr id="152" name="tx152"/>
            <p:cNvSpPr/>
            <p:nvPr/>
          </p:nvSpPr>
          <p:spPr>
            <a:xfrm>
              <a:off x="3797849" y="4170133"/>
              <a:ext cx="12783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HTI</a:t>
              </a:r>
            </a:p>
          </p:txBody>
        </p:sp>
        <p:sp>
          <p:nvSpPr>
            <p:cNvPr id="153" name="tx153"/>
            <p:cNvSpPr/>
            <p:nvPr/>
          </p:nvSpPr>
          <p:spPr>
            <a:xfrm>
              <a:off x="3822271" y="4022089"/>
              <a:ext cx="189555"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MMR</a:t>
              </a:r>
            </a:p>
          </p:txBody>
        </p:sp>
        <p:sp>
          <p:nvSpPr>
            <p:cNvPr id="154" name="tx154"/>
            <p:cNvSpPr/>
            <p:nvPr/>
          </p:nvSpPr>
          <p:spPr>
            <a:xfrm>
              <a:off x="3846694" y="3874044"/>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SYR</a:t>
              </a:r>
            </a:p>
          </p:txBody>
        </p:sp>
        <p:sp>
          <p:nvSpPr>
            <p:cNvPr id="155" name="tx155"/>
            <p:cNvSpPr/>
            <p:nvPr/>
          </p:nvSpPr>
          <p:spPr>
            <a:xfrm>
              <a:off x="3858905" y="3726000"/>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MLI</a:t>
              </a:r>
            </a:p>
          </p:txBody>
        </p:sp>
        <p:sp>
          <p:nvSpPr>
            <p:cNvPr id="156" name="tx156"/>
            <p:cNvSpPr/>
            <p:nvPr/>
          </p:nvSpPr>
          <p:spPr>
            <a:xfrm>
              <a:off x="3617072" y="3577955"/>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CMR</a:t>
              </a:r>
            </a:p>
          </p:txBody>
        </p:sp>
        <p:sp>
          <p:nvSpPr>
            <p:cNvPr id="157" name="tx157"/>
            <p:cNvSpPr/>
            <p:nvPr/>
          </p:nvSpPr>
          <p:spPr>
            <a:xfrm>
              <a:off x="3630239" y="3429911"/>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SDN</a:t>
              </a:r>
            </a:p>
          </p:txBody>
        </p:sp>
        <p:sp>
          <p:nvSpPr>
            <p:cNvPr id="158" name="tx158"/>
            <p:cNvSpPr/>
            <p:nvPr/>
          </p:nvSpPr>
          <p:spPr>
            <a:xfrm>
              <a:off x="3651320" y="3281866"/>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ETH</a:t>
              </a:r>
            </a:p>
          </p:txBody>
        </p:sp>
        <p:sp>
          <p:nvSpPr>
            <p:cNvPr id="159" name="tx159"/>
            <p:cNvSpPr/>
            <p:nvPr/>
          </p:nvSpPr>
          <p:spPr>
            <a:xfrm>
              <a:off x="3653706" y="3133822"/>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COG</a:t>
              </a:r>
            </a:p>
          </p:txBody>
        </p:sp>
        <p:sp>
          <p:nvSpPr>
            <p:cNvPr id="160" name="tx160"/>
            <p:cNvSpPr/>
            <p:nvPr/>
          </p:nvSpPr>
          <p:spPr>
            <a:xfrm>
              <a:off x="3703507" y="2985777"/>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NER</a:t>
              </a:r>
            </a:p>
          </p:txBody>
        </p:sp>
        <p:sp>
          <p:nvSpPr>
            <p:cNvPr id="161" name="tx161"/>
            <p:cNvSpPr/>
            <p:nvPr/>
          </p:nvSpPr>
          <p:spPr>
            <a:xfrm>
              <a:off x="3728886" y="2837732"/>
              <a:ext cx="15444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LBN</a:t>
              </a:r>
            </a:p>
          </p:txBody>
        </p:sp>
        <p:sp>
          <p:nvSpPr>
            <p:cNvPr id="162" name="tx162"/>
            <p:cNvSpPr/>
            <p:nvPr/>
          </p:nvSpPr>
          <p:spPr>
            <a:xfrm>
              <a:off x="3766658" y="2689688"/>
              <a:ext cx="14109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IRQ</a:t>
              </a:r>
            </a:p>
          </p:txBody>
        </p:sp>
        <p:sp>
          <p:nvSpPr>
            <p:cNvPr id="163" name="tx163"/>
            <p:cNvSpPr/>
            <p:nvPr/>
          </p:nvSpPr>
          <p:spPr>
            <a:xfrm>
              <a:off x="3757697" y="2541643"/>
              <a:ext cx="15005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LBY</a:t>
              </a:r>
            </a:p>
          </p:txBody>
        </p:sp>
        <p:sp>
          <p:nvSpPr>
            <p:cNvPr id="164" name="tx164"/>
            <p:cNvSpPr/>
            <p:nvPr/>
          </p:nvSpPr>
          <p:spPr>
            <a:xfrm>
              <a:off x="3770000" y="2393599"/>
              <a:ext cx="14996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BFA</a:t>
              </a:r>
            </a:p>
          </p:txBody>
        </p:sp>
        <p:sp>
          <p:nvSpPr>
            <p:cNvPr id="165" name="tx165"/>
            <p:cNvSpPr/>
            <p:nvPr/>
          </p:nvSpPr>
          <p:spPr>
            <a:xfrm>
              <a:off x="3752352" y="2245554"/>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UKR</a:t>
              </a:r>
            </a:p>
          </p:txBody>
        </p:sp>
        <p:sp>
          <p:nvSpPr>
            <p:cNvPr id="166" name="tx166"/>
            <p:cNvSpPr/>
            <p:nvPr/>
          </p:nvSpPr>
          <p:spPr>
            <a:xfrm>
              <a:off x="3868738" y="2097510"/>
              <a:ext cx="13670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IRN</a:t>
              </a:r>
            </a:p>
          </p:txBody>
        </p:sp>
        <p:sp>
          <p:nvSpPr>
            <p:cNvPr id="167" name="tx167"/>
            <p:cNvSpPr/>
            <p:nvPr/>
          </p:nvSpPr>
          <p:spPr>
            <a:xfrm>
              <a:off x="3846610" y="1949465"/>
              <a:ext cx="15883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PSE</a:t>
              </a:r>
            </a:p>
          </p:txBody>
        </p:sp>
        <p:sp>
          <p:nvSpPr>
            <p:cNvPr id="168" name="rc168"/>
            <p:cNvSpPr/>
            <p:nvPr/>
          </p:nvSpPr>
          <p:spPr>
            <a:xfrm>
              <a:off x="2919244" y="1807652"/>
              <a:ext cx="1218078" cy="3745526"/>
            </a:xfrm>
            <a:prstGeom prst="rect">
              <a:avLst/>
            </a:prstGeom>
            <a:noFill/>
            <a:ln w="13550" cap="rnd">
              <a:solidFill>
                <a:srgbClr val="999999">
                  <a:alpha val="100000"/>
                </a:srgbClr>
              </a:solidFill>
              <a:prstDash val="solid"/>
              <a:round/>
            </a:ln>
          </p:spPr>
          <p:txBody>
            <a:bodyPr/>
            <a:lstStyle/>
            <a:p/>
          </p:txBody>
        </p:sp>
        <p:sp>
          <p:nvSpPr>
            <p:cNvPr id="169" name="pl169"/>
            <p:cNvSpPr/>
            <p:nvPr/>
          </p:nvSpPr>
          <p:spPr>
            <a:xfrm>
              <a:off x="4218513"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4462739"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4706966"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4951192"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5195418"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4914558" y="1807652"/>
              <a:ext cx="0" cy="3745526"/>
            </a:xfrm>
            <a:custGeom>
              <a:avLst/>
              <a:pathLst>
                <a:path w="0" h="3745526">
                  <a:moveTo>
                    <a:pt x="0" y="3745526"/>
                  </a:moveTo>
                  <a:lnTo>
                    <a:pt x="0" y="0"/>
                  </a:lnTo>
                  <a:lnTo>
                    <a:pt x="0" y="0"/>
                  </a:lnTo>
                </a:path>
              </a:pathLst>
            </a:custGeom>
            <a:ln w="13550" cap="flat">
              <a:solidFill>
                <a:srgbClr val="666666">
                  <a:alpha val="100000"/>
                </a:srgbClr>
              </a:solidFill>
              <a:prstDash val="dash"/>
              <a:round/>
            </a:ln>
          </p:spPr>
          <p:txBody>
            <a:bodyPr/>
            <a:lstStyle/>
            <a:p/>
          </p:txBody>
        </p:sp>
        <p:sp>
          <p:nvSpPr>
            <p:cNvPr id="175" name="pt175"/>
            <p:cNvSpPr/>
            <p:nvPr/>
          </p:nvSpPr>
          <p:spPr>
            <a:xfrm>
              <a:off x="4291849" y="5334150"/>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76" name="pt176"/>
            <p:cNvSpPr/>
            <p:nvPr/>
          </p:nvSpPr>
          <p:spPr>
            <a:xfrm>
              <a:off x="4523864" y="5163899"/>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77" name="pt177"/>
            <p:cNvSpPr/>
            <p:nvPr/>
          </p:nvSpPr>
          <p:spPr>
            <a:xfrm>
              <a:off x="4536075" y="4993648"/>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78" name="pt178"/>
            <p:cNvSpPr/>
            <p:nvPr/>
          </p:nvSpPr>
          <p:spPr>
            <a:xfrm>
              <a:off x="4719245" y="482339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79" name="pt179"/>
            <p:cNvSpPr/>
            <p:nvPr/>
          </p:nvSpPr>
          <p:spPr>
            <a:xfrm>
              <a:off x="4731456" y="465314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80" name="pt180"/>
            <p:cNvSpPr/>
            <p:nvPr/>
          </p:nvSpPr>
          <p:spPr>
            <a:xfrm>
              <a:off x="4768090" y="4482894"/>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81" name="pt181"/>
            <p:cNvSpPr/>
            <p:nvPr/>
          </p:nvSpPr>
          <p:spPr>
            <a:xfrm>
              <a:off x="4804724" y="4312643"/>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82" name="pt182"/>
            <p:cNvSpPr/>
            <p:nvPr/>
          </p:nvSpPr>
          <p:spPr>
            <a:xfrm>
              <a:off x="4877992" y="4142392"/>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83" name="pt183"/>
            <p:cNvSpPr/>
            <p:nvPr/>
          </p:nvSpPr>
          <p:spPr>
            <a:xfrm>
              <a:off x="4902415" y="3972141"/>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84" name="pt184"/>
            <p:cNvSpPr/>
            <p:nvPr/>
          </p:nvSpPr>
          <p:spPr>
            <a:xfrm>
              <a:off x="4926837" y="3801889"/>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85" name="pt185"/>
            <p:cNvSpPr/>
            <p:nvPr/>
          </p:nvSpPr>
          <p:spPr>
            <a:xfrm>
              <a:off x="4951260" y="363163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86" name="pt186"/>
            <p:cNvSpPr/>
            <p:nvPr/>
          </p:nvSpPr>
          <p:spPr>
            <a:xfrm>
              <a:off x="4975683" y="346138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87" name="pt187"/>
            <p:cNvSpPr/>
            <p:nvPr/>
          </p:nvSpPr>
          <p:spPr>
            <a:xfrm>
              <a:off x="4987894" y="329113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88" name="pt188"/>
            <p:cNvSpPr/>
            <p:nvPr/>
          </p:nvSpPr>
          <p:spPr>
            <a:xfrm>
              <a:off x="5036739" y="312088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89" name="pt189"/>
            <p:cNvSpPr/>
            <p:nvPr/>
          </p:nvSpPr>
          <p:spPr>
            <a:xfrm>
              <a:off x="5122218" y="295063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0" name="pt190"/>
            <p:cNvSpPr/>
            <p:nvPr/>
          </p:nvSpPr>
          <p:spPr>
            <a:xfrm>
              <a:off x="5146641" y="278038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1" name="pt191"/>
            <p:cNvSpPr/>
            <p:nvPr/>
          </p:nvSpPr>
          <p:spPr>
            <a:xfrm>
              <a:off x="5146641" y="261013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2" name="pt192"/>
            <p:cNvSpPr/>
            <p:nvPr/>
          </p:nvSpPr>
          <p:spPr>
            <a:xfrm>
              <a:off x="5195486" y="243988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3" name="pt193"/>
            <p:cNvSpPr/>
            <p:nvPr/>
          </p:nvSpPr>
          <p:spPr>
            <a:xfrm>
              <a:off x="5207698" y="2269628"/>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4" name="pt194"/>
            <p:cNvSpPr/>
            <p:nvPr/>
          </p:nvSpPr>
          <p:spPr>
            <a:xfrm>
              <a:off x="5305388" y="209937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5" name="pt195"/>
            <p:cNvSpPr/>
            <p:nvPr/>
          </p:nvSpPr>
          <p:spPr>
            <a:xfrm>
              <a:off x="5305388" y="192912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6" name="tx196"/>
            <p:cNvSpPr/>
            <p:nvPr/>
          </p:nvSpPr>
          <p:spPr>
            <a:xfrm>
              <a:off x="4401683" y="5354490"/>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PNG</a:t>
              </a:r>
            </a:p>
          </p:txBody>
        </p:sp>
        <p:sp>
          <p:nvSpPr>
            <p:cNvPr id="197" name="tx197"/>
            <p:cNvSpPr/>
            <p:nvPr/>
          </p:nvSpPr>
          <p:spPr>
            <a:xfrm>
              <a:off x="4633698" y="5184239"/>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SSD</a:t>
              </a:r>
            </a:p>
          </p:txBody>
        </p:sp>
        <p:sp>
          <p:nvSpPr>
            <p:cNvPr id="198" name="tx198"/>
            <p:cNvSpPr/>
            <p:nvPr/>
          </p:nvSpPr>
          <p:spPr>
            <a:xfrm>
              <a:off x="4645909" y="5013987"/>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YEM</a:t>
              </a:r>
            </a:p>
          </p:txBody>
        </p:sp>
        <p:sp>
          <p:nvSpPr>
            <p:cNvPr id="199" name="tx199"/>
            <p:cNvSpPr/>
            <p:nvPr/>
          </p:nvSpPr>
          <p:spPr>
            <a:xfrm>
              <a:off x="4829079" y="4843736"/>
              <a:ext cx="16312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AFG</a:t>
              </a:r>
            </a:p>
          </p:txBody>
        </p:sp>
        <p:sp>
          <p:nvSpPr>
            <p:cNvPr id="200" name="tx200"/>
            <p:cNvSpPr/>
            <p:nvPr/>
          </p:nvSpPr>
          <p:spPr>
            <a:xfrm>
              <a:off x="4841290" y="4673485"/>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SOM</a:t>
              </a:r>
            </a:p>
          </p:txBody>
        </p:sp>
        <p:sp>
          <p:nvSpPr>
            <p:cNvPr id="201" name="tx201"/>
            <p:cNvSpPr/>
            <p:nvPr/>
          </p:nvSpPr>
          <p:spPr>
            <a:xfrm>
              <a:off x="4877924" y="4503234"/>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COG</a:t>
              </a:r>
            </a:p>
          </p:txBody>
        </p:sp>
        <p:sp>
          <p:nvSpPr>
            <p:cNvPr id="202" name="tx202"/>
            <p:cNvSpPr/>
            <p:nvPr/>
          </p:nvSpPr>
          <p:spPr>
            <a:xfrm>
              <a:off x="4914558" y="4332982"/>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NGA</a:t>
              </a:r>
            </a:p>
          </p:txBody>
        </p:sp>
        <p:sp>
          <p:nvSpPr>
            <p:cNvPr id="203" name="tx203"/>
            <p:cNvSpPr/>
            <p:nvPr/>
          </p:nvSpPr>
          <p:spPr>
            <a:xfrm>
              <a:off x="4987826" y="4162731"/>
              <a:ext cx="15444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LBN</a:t>
              </a:r>
            </a:p>
          </p:txBody>
        </p:sp>
        <p:sp>
          <p:nvSpPr>
            <p:cNvPr id="204" name="tx204"/>
            <p:cNvSpPr/>
            <p:nvPr/>
          </p:nvSpPr>
          <p:spPr>
            <a:xfrm>
              <a:off x="5012249" y="3992480"/>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MOZ</a:t>
              </a:r>
            </a:p>
          </p:txBody>
        </p:sp>
        <p:sp>
          <p:nvSpPr>
            <p:cNvPr id="205" name="tx205"/>
            <p:cNvSpPr/>
            <p:nvPr/>
          </p:nvSpPr>
          <p:spPr>
            <a:xfrm>
              <a:off x="5036671" y="3822229"/>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SYR</a:t>
              </a:r>
            </a:p>
          </p:txBody>
        </p:sp>
        <p:sp>
          <p:nvSpPr>
            <p:cNvPr id="206" name="tx206"/>
            <p:cNvSpPr/>
            <p:nvPr/>
          </p:nvSpPr>
          <p:spPr>
            <a:xfrm>
              <a:off x="5061094" y="3651977"/>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MLI</a:t>
              </a:r>
            </a:p>
          </p:txBody>
        </p:sp>
        <p:sp>
          <p:nvSpPr>
            <p:cNvPr id="207" name="tx207"/>
            <p:cNvSpPr/>
            <p:nvPr/>
          </p:nvSpPr>
          <p:spPr>
            <a:xfrm>
              <a:off x="5085516" y="3481726"/>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CMR</a:t>
              </a:r>
            </a:p>
          </p:txBody>
        </p:sp>
        <p:sp>
          <p:nvSpPr>
            <p:cNvPr id="208" name="tx208"/>
            <p:cNvSpPr/>
            <p:nvPr/>
          </p:nvSpPr>
          <p:spPr>
            <a:xfrm>
              <a:off x="5097728" y="3311475"/>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SDN</a:t>
              </a:r>
            </a:p>
          </p:txBody>
        </p:sp>
        <p:sp>
          <p:nvSpPr>
            <p:cNvPr id="209" name="tx209"/>
            <p:cNvSpPr/>
            <p:nvPr/>
          </p:nvSpPr>
          <p:spPr>
            <a:xfrm>
              <a:off x="5146573" y="3141224"/>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ETH</a:t>
              </a:r>
            </a:p>
          </p:txBody>
        </p:sp>
        <p:sp>
          <p:nvSpPr>
            <p:cNvPr id="210" name="tx210"/>
            <p:cNvSpPr/>
            <p:nvPr/>
          </p:nvSpPr>
          <p:spPr>
            <a:xfrm>
              <a:off x="4942330" y="2970973"/>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NER</a:t>
              </a:r>
            </a:p>
          </p:txBody>
        </p:sp>
        <p:sp>
          <p:nvSpPr>
            <p:cNvPr id="211" name="tx211"/>
            <p:cNvSpPr/>
            <p:nvPr/>
          </p:nvSpPr>
          <p:spPr>
            <a:xfrm>
              <a:off x="4984400" y="2800721"/>
              <a:ext cx="14996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BFA</a:t>
              </a:r>
            </a:p>
          </p:txBody>
        </p:sp>
        <p:sp>
          <p:nvSpPr>
            <p:cNvPr id="212" name="tx212"/>
            <p:cNvSpPr/>
            <p:nvPr/>
          </p:nvSpPr>
          <p:spPr>
            <a:xfrm>
              <a:off x="4993270" y="2630470"/>
              <a:ext cx="14109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IRQ</a:t>
              </a:r>
            </a:p>
          </p:txBody>
        </p:sp>
        <p:sp>
          <p:nvSpPr>
            <p:cNvPr id="213" name="tx213"/>
            <p:cNvSpPr/>
            <p:nvPr/>
          </p:nvSpPr>
          <p:spPr>
            <a:xfrm>
              <a:off x="5015597" y="2460219"/>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UKR</a:t>
              </a:r>
            </a:p>
          </p:txBody>
        </p:sp>
        <p:sp>
          <p:nvSpPr>
            <p:cNvPr id="214" name="tx214"/>
            <p:cNvSpPr/>
            <p:nvPr/>
          </p:nvSpPr>
          <p:spPr>
            <a:xfrm>
              <a:off x="5045365" y="2289968"/>
              <a:ext cx="15005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LBY</a:t>
              </a:r>
            </a:p>
          </p:txBody>
        </p:sp>
        <p:sp>
          <p:nvSpPr>
            <p:cNvPr id="215" name="tx215"/>
            <p:cNvSpPr/>
            <p:nvPr/>
          </p:nvSpPr>
          <p:spPr>
            <a:xfrm>
              <a:off x="5156406" y="2119716"/>
              <a:ext cx="13670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IRN</a:t>
              </a:r>
            </a:p>
          </p:txBody>
        </p:sp>
        <p:sp>
          <p:nvSpPr>
            <p:cNvPr id="216" name="tx216"/>
            <p:cNvSpPr/>
            <p:nvPr/>
          </p:nvSpPr>
          <p:spPr>
            <a:xfrm>
              <a:off x="5134278" y="1949465"/>
              <a:ext cx="15883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PSE</a:t>
              </a:r>
            </a:p>
          </p:txBody>
        </p:sp>
        <p:sp>
          <p:nvSpPr>
            <p:cNvPr id="217" name="rc217"/>
            <p:cNvSpPr/>
            <p:nvPr/>
          </p:nvSpPr>
          <p:spPr>
            <a:xfrm>
              <a:off x="4206912" y="1807652"/>
              <a:ext cx="1218078" cy="3745526"/>
            </a:xfrm>
            <a:prstGeom prst="rect">
              <a:avLst/>
            </a:prstGeom>
            <a:noFill/>
            <a:ln w="13550" cap="rnd">
              <a:solidFill>
                <a:srgbClr val="999999">
                  <a:alpha val="100000"/>
                </a:srgbClr>
              </a:solidFill>
              <a:prstDash val="solid"/>
              <a:round/>
            </a:ln>
          </p:spPr>
          <p:txBody>
            <a:bodyPr/>
            <a:lstStyle/>
            <a:p/>
          </p:txBody>
        </p:sp>
        <p:sp>
          <p:nvSpPr>
            <p:cNvPr id="218" name="pl218"/>
            <p:cNvSpPr/>
            <p:nvPr/>
          </p:nvSpPr>
          <p:spPr>
            <a:xfrm>
              <a:off x="5506181"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219" name="pl219"/>
            <p:cNvSpPr/>
            <p:nvPr/>
          </p:nvSpPr>
          <p:spPr>
            <a:xfrm>
              <a:off x="5750407"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220" name="pl220"/>
            <p:cNvSpPr/>
            <p:nvPr/>
          </p:nvSpPr>
          <p:spPr>
            <a:xfrm>
              <a:off x="5994633"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221" name="pl221"/>
            <p:cNvSpPr/>
            <p:nvPr/>
          </p:nvSpPr>
          <p:spPr>
            <a:xfrm>
              <a:off x="6238860"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222" name="pl222"/>
            <p:cNvSpPr/>
            <p:nvPr/>
          </p:nvSpPr>
          <p:spPr>
            <a:xfrm>
              <a:off x="6483086"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223" name="pl223"/>
            <p:cNvSpPr/>
            <p:nvPr/>
          </p:nvSpPr>
          <p:spPr>
            <a:xfrm>
              <a:off x="6275494" y="1807652"/>
              <a:ext cx="0" cy="3745526"/>
            </a:xfrm>
            <a:custGeom>
              <a:avLst/>
              <a:pathLst>
                <a:path w="0" h="3745526">
                  <a:moveTo>
                    <a:pt x="0" y="3745526"/>
                  </a:moveTo>
                  <a:lnTo>
                    <a:pt x="0" y="0"/>
                  </a:lnTo>
                  <a:lnTo>
                    <a:pt x="0" y="0"/>
                  </a:lnTo>
                </a:path>
              </a:pathLst>
            </a:custGeom>
            <a:ln w="13550" cap="flat">
              <a:solidFill>
                <a:srgbClr val="666666">
                  <a:alpha val="100000"/>
                </a:srgbClr>
              </a:solidFill>
              <a:prstDash val="dash"/>
              <a:round/>
            </a:ln>
          </p:spPr>
          <p:txBody>
            <a:bodyPr/>
            <a:lstStyle/>
            <a:p/>
          </p:txBody>
        </p:sp>
        <p:sp>
          <p:nvSpPr>
            <p:cNvPr id="224" name="pt224"/>
            <p:cNvSpPr/>
            <p:nvPr/>
          </p:nvSpPr>
          <p:spPr>
            <a:xfrm>
              <a:off x="5897011" y="5334150"/>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25" name="pt225"/>
            <p:cNvSpPr/>
            <p:nvPr/>
          </p:nvSpPr>
          <p:spPr>
            <a:xfrm>
              <a:off x="5933645" y="518610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26" name="pt226"/>
            <p:cNvSpPr/>
            <p:nvPr/>
          </p:nvSpPr>
          <p:spPr>
            <a:xfrm>
              <a:off x="5945856" y="5038061"/>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27" name="pt227"/>
            <p:cNvSpPr/>
            <p:nvPr/>
          </p:nvSpPr>
          <p:spPr>
            <a:xfrm>
              <a:off x="6080181" y="489001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28" name="pt228"/>
            <p:cNvSpPr/>
            <p:nvPr/>
          </p:nvSpPr>
          <p:spPr>
            <a:xfrm>
              <a:off x="6080181" y="4741972"/>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29" name="pt229"/>
            <p:cNvSpPr/>
            <p:nvPr/>
          </p:nvSpPr>
          <p:spPr>
            <a:xfrm>
              <a:off x="6141237" y="459392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30" name="pt230"/>
            <p:cNvSpPr/>
            <p:nvPr/>
          </p:nvSpPr>
          <p:spPr>
            <a:xfrm>
              <a:off x="6153449" y="4445883"/>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31" name="pt231"/>
            <p:cNvSpPr/>
            <p:nvPr/>
          </p:nvSpPr>
          <p:spPr>
            <a:xfrm>
              <a:off x="6190083" y="4297839"/>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32" name="pt232"/>
            <p:cNvSpPr/>
            <p:nvPr/>
          </p:nvSpPr>
          <p:spPr>
            <a:xfrm>
              <a:off x="6214505" y="414979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33" name="pt233"/>
            <p:cNvSpPr/>
            <p:nvPr/>
          </p:nvSpPr>
          <p:spPr>
            <a:xfrm>
              <a:off x="6226717" y="4001749"/>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34" name="pt234"/>
            <p:cNvSpPr/>
            <p:nvPr/>
          </p:nvSpPr>
          <p:spPr>
            <a:xfrm>
              <a:off x="6226717" y="385370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35" name="pt235"/>
            <p:cNvSpPr/>
            <p:nvPr/>
          </p:nvSpPr>
          <p:spPr>
            <a:xfrm>
              <a:off x="6238928" y="370566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36" name="pt236"/>
            <p:cNvSpPr/>
            <p:nvPr/>
          </p:nvSpPr>
          <p:spPr>
            <a:xfrm>
              <a:off x="6263351" y="355761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37" name="pt237"/>
            <p:cNvSpPr/>
            <p:nvPr/>
          </p:nvSpPr>
          <p:spPr>
            <a:xfrm>
              <a:off x="6275562" y="340957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38" name="pt238"/>
            <p:cNvSpPr/>
            <p:nvPr/>
          </p:nvSpPr>
          <p:spPr>
            <a:xfrm>
              <a:off x="6312196" y="326152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39" name="pt239"/>
            <p:cNvSpPr/>
            <p:nvPr/>
          </p:nvSpPr>
          <p:spPr>
            <a:xfrm>
              <a:off x="6336618" y="311348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40" name="pt240"/>
            <p:cNvSpPr/>
            <p:nvPr/>
          </p:nvSpPr>
          <p:spPr>
            <a:xfrm>
              <a:off x="6397675" y="296543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1" name="pt241"/>
            <p:cNvSpPr/>
            <p:nvPr/>
          </p:nvSpPr>
          <p:spPr>
            <a:xfrm>
              <a:off x="6434309" y="281739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2" name="pt242"/>
            <p:cNvSpPr/>
            <p:nvPr/>
          </p:nvSpPr>
          <p:spPr>
            <a:xfrm>
              <a:off x="6470943" y="266934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3" name="pt243"/>
            <p:cNvSpPr/>
            <p:nvPr/>
          </p:nvSpPr>
          <p:spPr>
            <a:xfrm>
              <a:off x="6532000" y="252130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44" name="pt244"/>
            <p:cNvSpPr/>
            <p:nvPr/>
          </p:nvSpPr>
          <p:spPr>
            <a:xfrm>
              <a:off x="6556422" y="237325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45" name="pt245"/>
            <p:cNvSpPr/>
            <p:nvPr/>
          </p:nvSpPr>
          <p:spPr>
            <a:xfrm>
              <a:off x="6568633" y="222521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46" name="pt246"/>
            <p:cNvSpPr/>
            <p:nvPr/>
          </p:nvSpPr>
          <p:spPr>
            <a:xfrm>
              <a:off x="6593056" y="207717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47" name="pt247"/>
            <p:cNvSpPr/>
            <p:nvPr/>
          </p:nvSpPr>
          <p:spPr>
            <a:xfrm>
              <a:off x="6605267" y="192912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48" name="tx248"/>
            <p:cNvSpPr/>
            <p:nvPr/>
          </p:nvSpPr>
          <p:spPr>
            <a:xfrm>
              <a:off x="6006845" y="5354490"/>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YEM</a:t>
              </a:r>
            </a:p>
          </p:txBody>
        </p:sp>
        <p:sp>
          <p:nvSpPr>
            <p:cNvPr id="249" name="tx249"/>
            <p:cNvSpPr/>
            <p:nvPr/>
          </p:nvSpPr>
          <p:spPr>
            <a:xfrm>
              <a:off x="6043479" y="5206445"/>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CAF</a:t>
              </a:r>
            </a:p>
          </p:txBody>
        </p:sp>
        <p:sp>
          <p:nvSpPr>
            <p:cNvPr id="250" name="tx250"/>
            <p:cNvSpPr/>
            <p:nvPr/>
          </p:nvSpPr>
          <p:spPr>
            <a:xfrm>
              <a:off x="6055690" y="5058401"/>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PNG</a:t>
              </a:r>
            </a:p>
          </p:txBody>
        </p:sp>
        <p:sp>
          <p:nvSpPr>
            <p:cNvPr id="251" name="tx251"/>
            <p:cNvSpPr/>
            <p:nvPr/>
          </p:nvSpPr>
          <p:spPr>
            <a:xfrm>
              <a:off x="6190015" y="4910356"/>
              <a:ext cx="16312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AFG</a:t>
              </a:r>
            </a:p>
          </p:txBody>
        </p:sp>
        <p:sp>
          <p:nvSpPr>
            <p:cNvPr id="252" name="tx252"/>
            <p:cNvSpPr/>
            <p:nvPr/>
          </p:nvSpPr>
          <p:spPr>
            <a:xfrm>
              <a:off x="6190015" y="4762312"/>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NGA</a:t>
              </a:r>
            </a:p>
          </p:txBody>
        </p:sp>
        <p:sp>
          <p:nvSpPr>
            <p:cNvPr id="253" name="tx253"/>
            <p:cNvSpPr/>
            <p:nvPr/>
          </p:nvSpPr>
          <p:spPr>
            <a:xfrm>
              <a:off x="6251071" y="4614267"/>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SOM</a:t>
              </a:r>
            </a:p>
          </p:txBody>
        </p:sp>
        <p:sp>
          <p:nvSpPr>
            <p:cNvPr id="254" name="tx254"/>
            <p:cNvSpPr/>
            <p:nvPr/>
          </p:nvSpPr>
          <p:spPr>
            <a:xfrm>
              <a:off x="6263282" y="4466222"/>
              <a:ext cx="12783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HTI</a:t>
              </a:r>
            </a:p>
          </p:txBody>
        </p:sp>
        <p:sp>
          <p:nvSpPr>
            <p:cNvPr id="255" name="tx255"/>
            <p:cNvSpPr/>
            <p:nvPr/>
          </p:nvSpPr>
          <p:spPr>
            <a:xfrm>
              <a:off x="6299916" y="4318178"/>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MOZ</a:t>
              </a:r>
            </a:p>
          </p:txBody>
        </p:sp>
        <p:sp>
          <p:nvSpPr>
            <p:cNvPr id="256" name="tx256"/>
            <p:cNvSpPr/>
            <p:nvPr/>
          </p:nvSpPr>
          <p:spPr>
            <a:xfrm>
              <a:off x="6324339" y="4170133"/>
              <a:ext cx="15444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LBN</a:t>
              </a:r>
            </a:p>
          </p:txBody>
        </p:sp>
        <p:sp>
          <p:nvSpPr>
            <p:cNvPr id="257" name="tx257"/>
            <p:cNvSpPr/>
            <p:nvPr/>
          </p:nvSpPr>
          <p:spPr>
            <a:xfrm>
              <a:off x="6336550" y="4022089"/>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MLI</a:t>
              </a:r>
            </a:p>
          </p:txBody>
        </p:sp>
        <p:sp>
          <p:nvSpPr>
            <p:cNvPr id="258" name="tx258"/>
            <p:cNvSpPr/>
            <p:nvPr/>
          </p:nvSpPr>
          <p:spPr>
            <a:xfrm>
              <a:off x="6336550" y="3874044"/>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SDN</a:t>
              </a:r>
            </a:p>
          </p:txBody>
        </p:sp>
        <p:sp>
          <p:nvSpPr>
            <p:cNvPr id="259" name="tx259"/>
            <p:cNvSpPr/>
            <p:nvPr/>
          </p:nvSpPr>
          <p:spPr>
            <a:xfrm>
              <a:off x="6348762" y="3726000"/>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SYR</a:t>
              </a:r>
            </a:p>
          </p:txBody>
        </p:sp>
        <p:sp>
          <p:nvSpPr>
            <p:cNvPr id="260" name="tx260"/>
            <p:cNvSpPr/>
            <p:nvPr/>
          </p:nvSpPr>
          <p:spPr>
            <a:xfrm>
              <a:off x="6373184" y="3577955"/>
              <a:ext cx="189555"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MMR</a:t>
              </a:r>
            </a:p>
          </p:txBody>
        </p:sp>
        <p:sp>
          <p:nvSpPr>
            <p:cNvPr id="261" name="tx261"/>
            <p:cNvSpPr/>
            <p:nvPr/>
          </p:nvSpPr>
          <p:spPr>
            <a:xfrm>
              <a:off x="6385396" y="3429911"/>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SSD</a:t>
              </a:r>
            </a:p>
          </p:txBody>
        </p:sp>
        <p:sp>
          <p:nvSpPr>
            <p:cNvPr id="262" name="tx262"/>
            <p:cNvSpPr/>
            <p:nvPr/>
          </p:nvSpPr>
          <p:spPr>
            <a:xfrm>
              <a:off x="6422030" y="3281866"/>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CMR</a:t>
              </a:r>
            </a:p>
          </p:txBody>
        </p:sp>
        <p:sp>
          <p:nvSpPr>
            <p:cNvPr id="263" name="tx263"/>
            <p:cNvSpPr/>
            <p:nvPr/>
          </p:nvSpPr>
          <p:spPr>
            <a:xfrm>
              <a:off x="6446452" y="3133822"/>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ETH</a:t>
              </a:r>
            </a:p>
          </p:txBody>
        </p:sp>
        <p:sp>
          <p:nvSpPr>
            <p:cNvPr id="264" name="tx264"/>
            <p:cNvSpPr/>
            <p:nvPr/>
          </p:nvSpPr>
          <p:spPr>
            <a:xfrm>
              <a:off x="6217786" y="2985777"/>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NER</a:t>
              </a:r>
            </a:p>
          </p:txBody>
        </p:sp>
        <p:sp>
          <p:nvSpPr>
            <p:cNvPr id="265" name="tx265"/>
            <p:cNvSpPr/>
            <p:nvPr/>
          </p:nvSpPr>
          <p:spPr>
            <a:xfrm>
              <a:off x="6241253" y="2837732"/>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COG</a:t>
              </a:r>
            </a:p>
          </p:txBody>
        </p:sp>
        <p:sp>
          <p:nvSpPr>
            <p:cNvPr id="266" name="tx266"/>
            <p:cNvSpPr/>
            <p:nvPr/>
          </p:nvSpPr>
          <p:spPr>
            <a:xfrm>
              <a:off x="6308702" y="2689688"/>
              <a:ext cx="14996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BFA</a:t>
              </a:r>
            </a:p>
          </p:txBody>
        </p:sp>
        <p:sp>
          <p:nvSpPr>
            <p:cNvPr id="267" name="tx267"/>
            <p:cNvSpPr/>
            <p:nvPr/>
          </p:nvSpPr>
          <p:spPr>
            <a:xfrm>
              <a:off x="6369667" y="2541643"/>
              <a:ext cx="15005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LBY</a:t>
              </a:r>
            </a:p>
          </p:txBody>
        </p:sp>
        <p:sp>
          <p:nvSpPr>
            <p:cNvPr id="268" name="tx268"/>
            <p:cNvSpPr/>
            <p:nvPr/>
          </p:nvSpPr>
          <p:spPr>
            <a:xfrm>
              <a:off x="6403051" y="2393599"/>
              <a:ext cx="14109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IRQ</a:t>
              </a:r>
            </a:p>
          </p:txBody>
        </p:sp>
        <p:sp>
          <p:nvSpPr>
            <p:cNvPr id="269" name="tx269"/>
            <p:cNvSpPr/>
            <p:nvPr/>
          </p:nvSpPr>
          <p:spPr>
            <a:xfrm>
              <a:off x="6388745" y="2245554"/>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UKR</a:t>
              </a:r>
            </a:p>
          </p:txBody>
        </p:sp>
        <p:sp>
          <p:nvSpPr>
            <p:cNvPr id="270" name="tx270"/>
            <p:cNvSpPr/>
            <p:nvPr/>
          </p:nvSpPr>
          <p:spPr>
            <a:xfrm>
              <a:off x="6421945" y="2097510"/>
              <a:ext cx="15883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PSE</a:t>
              </a:r>
            </a:p>
          </p:txBody>
        </p:sp>
        <p:sp>
          <p:nvSpPr>
            <p:cNvPr id="271" name="tx271"/>
            <p:cNvSpPr/>
            <p:nvPr/>
          </p:nvSpPr>
          <p:spPr>
            <a:xfrm>
              <a:off x="6456285" y="1949465"/>
              <a:ext cx="13670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IRN</a:t>
              </a:r>
            </a:p>
          </p:txBody>
        </p:sp>
        <p:sp>
          <p:nvSpPr>
            <p:cNvPr id="272" name="rc272"/>
            <p:cNvSpPr/>
            <p:nvPr/>
          </p:nvSpPr>
          <p:spPr>
            <a:xfrm>
              <a:off x="5494580" y="1807652"/>
              <a:ext cx="1218078" cy="3745526"/>
            </a:xfrm>
            <a:prstGeom prst="rect">
              <a:avLst/>
            </a:prstGeom>
            <a:noFill/>
            <a:ln w="13550" cap="rnd">
              <a:solidFill>
                <a:srgbClr val="999999">
                  <a:alpha val="100000"/>
                </a:srgbClr>
              </a:solidFill>
              <a:prstDash val="solid"/>
              <a:round/>
            </a:ln>
          </p:spPr>
          <p:txBody>
            <a:bodyPr/>
            <a:lstStyle/>
            <a:p/>
          </p:txBody>
        </p:sp>
        <p:sp>
          <p:nvSpPr>
            <p:cNvPr id="273" name="pl273"/>
            <p:cNvSpPr/>
            <p:nvPr/>
          </p:nvSpPr>
          <p:spPr>
            <a:xfrm>
              <a:off x="6793849"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274" name="pl274"/>
            <p:cNvSpPr/>
            <p:nvPr/>
          </p:nvSpPr>
          <p:spPr>
            <a:xfrm>
              <a:off x="7038075"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275" name="pl275"/>
            <p:cNvSpPr/>
            <p:nvPr/>
          </p:nvSpPr>
          <p:spPr>
            <a:xfrm>
              <a:off x="7282301"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276" name="pl276"/>
            <p:cNvSpPr/>
            <p:nvPr/>
          </p:nvSpPr>
          <p:spPr>
            <a:xfrm>
              <a:off x="7526528"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277" name="pl277"/>
            <p:cNvSpPr/>
            <p:nvPr/>
          </p:nvSpPr>
          <p:spPr>
            <a:xfrm>
              <a:off x="7770754"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278" name="pl278"/>
            <p:cNvSpPr/>
            <p:nvPr/>
          </p:nvSpPr>
          <p:spPr>
            <a:xfrm>
              <a:off x="7392203" y="1807652"/>
              <a:ext cx="0" cy="3745526"/>
            </a:xfrm>
            <a:custGeom>
              <a:avLst/>
              <a:pathLst>
                <a:path w="0" h="3745526">
                  <a:moveTo>
                    <a:pt x="0" y="3745526"/>
                  </a:moveTo>
                  <a:lnTo>
                    <a:pt x="0" y="0"/>
                  </a:lnTo>
                  <a:lnTo>
                    <a:pt x="0" y="0"/>
                  </a:lnTo>
                </a:path>
              </a:pathLst>
            </a:custGeom>
            <a:ln w="13550" cap="flat">
              <a:solidFill>
                <a:srgbClr val="666666">
                  <a:alpha val="100000"/>
                </a:srgbClr>
              </a:solidFill>
              <a:prstDash val="dash"/>
              <a:round/>
            </a:ln>
          </p:spPr>
          <p:txBody>
            <a:bodyPr/>
            <a:lstStyle/>
            <a:p/>
          </p:txBody>
        </p:sp>
        <p:sp>
          <p:nvSpPr>
            <p:cNvPr id="279" name="pt279"/>
            <p:cNvSpPr/>
            <p:nvPr/>
          </p:nvSpPr>
          <p:spPr>
            <a:xfrm>
              <a:off x="6769494" y="5334150"/>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80" name="pt280"/>
            <p:cNvSpPr/>
            <p:nvPr/>
          </p:nvSpPr>
          <p:spPr>
            <a:xfrm>
              <a:off x="7025932" y="517937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81" name="pt281"/>
            <p:cNvSpPr/>
            <p:nvPr/>
          </p:nvSpPr>
          <p:spPr>
            <a:xfrm>
              <a:off x="7062566" y="5024603"/>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82" name="pt282"/>
            <p:cNvSpPr/>
            <p:nvPr/>
          </p:nvSpPr>
          <p:spPr>
            <a:xfrm>
              <a:off x="7111411" y="4869829"/>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83" name="pt283"/>
            <p:cNvSpPr/>
            <p:nvPr/>
          </p:nvSpPr>
          <p:spPr>
            <a:xfrm>
              <a:off x="7148045" y="471505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84" name="pt284"/>
            <p:cNvSpPr/>
            <p:nvPr/>
          </p:nvSpPr>
          <p:spPr>
            <a:xfrm>
              <a:off x="7196890" y="4560281"/>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85" name="pt285"/>
            <p:cNvSpPr/>
            <p:nvPr/>
          </p:nvSpPr>
          <p:spPr>
            <a:xfrm>
              <a:off x="7221313" y="440550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86" name="pt286"/>
            <p:cNvSpPr/>
            <p:nvPr/>
          </p:nvSpPr>
          <p:spPr>
            <a:xfrm>
              <a:off x="7270158" y="4250733"/>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87" name="pt287"/>
            <p:cNvSpPr/>
            <p:nvPr/>
          </p:nvSpPr>
          <p:spPr>
            <a:xfrm>
              <a:off x="7319003" y="4095960"/>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88" name="pt288"/>
            <p:cNvSpPr/>
            <p:nvPr/>
          </p:nvSpPr>
          <p:spPr>
            <a:xfrm>
              <a:off x="7367849" y="394118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89" name="pt289"/>
            <p:cNvSpPr/>
            <p:nvPr/>
          </p:nvSpPr>
          <p:spPr>
            <a:xfrm>
              <a:off x="7404483" y="3786412"/>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90" name="pt290"/>
            <p:cNvSpPr/>
            <p:nvPr/>
          </p:nvSpPr>
          <p:spPr>
            <a:xfrm>
              <a:off x="7441117" y="363163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91" name="pt291"/>
            <p:cNvSpPr/>
            <p:nvPr/>
          </p:nvSpPr>
          <p:spPr>
            <a:xfrm>
              <a:off x="7453328" y="347686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92" name="pt292"/>
            <p:cNvSpPr/>
            <p:nvPr/>
          </p:nvSpPr>
          <p:spPr>
            <a:xfrm>
              <a:off x="7477751" y="332209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93" name="pt293"/>
            <p:cNvSpPr/>
            <p:nvPr/>
          </p:nvSpPr>
          <p:spPr>
            <a:xfrm>
              <a:off x="7489962" y="316731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94" name="pt294"/>
            <p:cNvSpPr/>
            <p:nvPr/>
          </p:nvSpPr>
          <p:spPr>
            <a:xfrm>
              <a:off x="7514384" y="3012543"/>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95" name="pt295"/>
            <p:cNvSpPr/>
            <p:nvPr/>
          </p:nvSpPr>
          <p:spPr>
            <a:xfrm>
              <a:off x="7563230" y="285776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96" name="pt296"/>
            <p:cNvSpPr/>
            <p:nvPr/>
          </p:nvSpPr>
          <p:spPr>
            <a:xfrm>
              <a:off x="7648709" y="2702995"/>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97" name="pt297"/>
            <p:cNvSpPr/>
            <p:nvPr/>
          </p:nvSpPr>
          <p:spPr>
            <a:xfrm>
              <a:off x="7660920" y="254822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98" name="pt298"/>
            <p:cNvSpPr/>
            <p:nvPr/>
          </p:nvSpPr>
          <p:spPr>
            <a:xfrm>
              <a:off x="7721977" y="239344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99" name="pt299"/>
            <p:cNvSpPr/>
            <p:nvPr/>
          </p:nvSpPr>
          <p:spPr>
            <a:xfrm>
              <a:off x="7831879" y="223867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00" name="pt300"/>
            <p:cNvSpPr/>
            <p:nvPr/>
          </p:nvSpPr>
          <p:spPr>
            <a:xfrm>
              <a:off x="7880724" y="208390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1" name="pt301"/>
            <p:cNvSpPr/>
            <p:nvPr/>
          </p:nvSpPr>
          <p:spPr>
            <a:xfrm>
              <a:off x="7892935" y="192912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2" name="tx302"/>
            <p:cNvSpPr/>
            <p:nvPr/>
          </p:nvSpPr>
          <p:spPr>
            <a:xfrm>
              <a:off x="6879328" y="5354490"/>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SSD</a:t>
              </a:r>
            </a:p>
          </p:txBody>
        </p:sp>
        <p:sp>
          <p:nvSpPr>
            <p:cNvPr id="303" name="tx303"/>
            <p:cNvSpPr/>
            <p:nvPr/>
          </p:nvSpPr>
          <p:spPr>
            <a:xfrm>
              <a:off x="7135766" y="5199716"/>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PNG</a:t>
              </a:r>
            </a:p>
          </p:txBody>
        </p:sp>
        <p:sp>
          <p:nvSpPr>
            <p:cNvPr id="304" name="tx304"/>
            <p:cNvSpPr/>
            <p:nvPr/>
          </p:nvSpPr>
          <p:spPr>
            <a:xfrm>
              <a:off x="7172400" y="5044942"/>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SOM</a:t>
              </a:r>
            </a:p>
          </p:txBody>
        </p:sp>
        <p:sp>
          <p:nvSpPr>
            <p:cNvPr id="305" name="tx305"/>
            <p:cNvSpPr/>
            <p:nvPr/>
          </p:nvSpPr>
          <p:spPr>
            <a:xfrm>
              <a:off x="7221245" y="4890168"/>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NGA</a:t>
              </a:r>
            </a:p>
          </p:txBody>
        </p:sp>
        <p:sp>
          <p:nvSpPr>
            <p:cNvPr id="306" name="tx306"/>
            <p:cNvSpPr/>
            <p:nvPr/>
          </p:nvSpPr>
          <p:spPr>
            <a:xfrm>
              <a:off x="7257879" y="4735394"/>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YEM</a:t>
              </a:r>
            </a:p>
          </p:txBody>
        </p:sp>
        <p:sp>
          <p:nvSpPr>
            <p:cNvPr id="307" name="tx307"/>
            <p:cNvSpPr/>
            <p:nvPr/>
          </p:nvSpPr>
          <p:spPr>
            <a:xfrm>
              <a:off x="7306724" y="4580621"/>
              <a:ext cx="16312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AFG</a:t>
              </a:r>
            </a:p>
          </p:txBody>
        </p:sp>
        <p:sp>
          <p:nvSpPr>
            <p:cNvPr id="308" name="tx308"/>
            <p:cNvSpPr/>
            <p:nvPr/>
          </p:nvSpPr>
          <p:spPr>
            <a:xfrm>
              <a:off x="7331147" y="4425847"/>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MOZ</a:t>
              </a:r>
            </a:p>
          </p:txBody>
        </p:sp>
        <p:sp>
          <p:nvSpPr>
            <p:cNvPr id="309" name="tx309"/>
            <p:cNvSpPr/>
            <p:nvPr/>
          </p:nvSpPr>
          <p:spPr>
            <a:xfrm>
              <a:off x="7379992" y="4271073"/>
              <a:ext cx="12783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HTI</a:t>
              </a:r>
            </a:p>
          </p:txBody>
        </p:sp>
        <p:sp>
          <p:nvSpPr>
            <p:cNvPr id="310" name="tx310"/>
            <p:cNvSpPr/>
            <p:nvPr/>
          </p:nvSpPr>
          <p:spPr>
            <a:xfrm>
              <a:off x="7428837" y="4116299"/>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MLI</a:t>
              </a:r>
            </a:p>
          </p:txBody>
        </p:sp>
        <p:sp>
          <p:nvSpPr>
            <p:cNvPr id="311" name="tx311"/>
            <p:cNvSpPr/>
            <p:nvPr/>
          </p:nvSpPr>
          <p:spPr>
            <a:xfrm>
              <a:off x="7477682" y="3961525"/>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SDN</a:t>
              </a:r>
            </a:p>
          </p:txBody>
        </p:sp>
        <p:sp>
          <p:nvSpPr>
            <p:cNvPr id="312" name="tx312"/>
            <p:cNvSpPr/>
            <p:nvPr/>
          </p:nvSpPr>
          <p:spPr>
            <a:xfrm>
              <a:off x="7514316" y="3806751"/>
              <a:ext cx="15444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LBN</a:t>
              </a:r>
            </a:p>
          </p:txBody>
        </p:sp>
        <p:sp>
          <p:nvSpPr>
            <p:cNvPr id="313" name="tx313"/>
            <p:cNvSpPr/>
            <p:nvPr/>
          </p:nvSpPr>
          <p:spPr>
            <a:xfrm>
              <a:off x="7550950" y="3651977"/>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SYR</a:t>
              </a:r>
            </a:p>
          </p:txBody>
        </p:sp>
        <p:sp>
          <p:nvSpPr>
            <p:cNvPr id="314" name="tx314"/>
            <p:cNvSpPr/>
            <p:nvPr/>
          </p:nvSpPr>
          <p:spPr>
            <a:xfrm>
              <a:off x="7563162" y="3497204"/>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COG</a:t>
              </a:r>
            </a:p>
          </p:txBody>
        </p:sp>
        <p:sp>
          <p:nvSpPr>
            <p:cNvPr id="315" name="tx315"/>
            <p:cNvSpPr/>
            <p:nvPr/>
          </p:nvSpPr>
          <p:spPr>
            <a:xfrm>
              <a:off x="7587584" y="3342430"/>
              <a:ext cx="14996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BFA</a:t>
              </a:r>
            </a:p>
          </p:txBody>
        </p:sp>
        <p:sp>
          <p:nvSpPr>
            <p:cNvPr id="316" name="tx316"/>
            <p:cNvSpPr/>
            <p:nvPr/>
          </p:nvSpPr>
          <p:spPr>
            <a:xfrm>
              <a:off x="7599796" y="3187656"/>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CMR</a:t>
              </a:r>
            </a:p>
          </p:txBody>
        </p:sp>
        <p:sp>
          <p:nvSpPr>
            <p:cNvPr id="317" name="tx317"/>
            <p:cNvSpPr/>
            <p:nvPr/>
          </p:nvSpPr>
          <p:spPr>
            <a:xfrm>
              <a:off x="7624218" y="3032882"/>
              <a:ext cx="189555"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MMR</a:t>
              </a:r>
            </a:p>
          </p:txBody>
        </p:sp>
        <p:sp>
          <p:nvSpPr>
            <p:cNvPr id="318" name="tx318"/>
            <p:cNvSpPr/>
            <p:nvPr/>
          </p:nvSpPr>
          <p:spPr>
            <a:xfrm>
              <a:off x="7673064" y="2878108"/>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ETH</a:t>
              </a:r>
            </a:p>
          </p:txBody>
        </p:sp>
        <p:sp>
          <p:nvSpPr>
            <p:cNvPr id="319" name="tx319"/>
            <p:cNvSpPr/>
            <p:nvPr/>
          </p:nvSpPr>
          <p:spPr>
            <a:xfrm>
              <a:off x="7758543" y="2723334"/>
              <a:ext cx="14109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IRQ</a:t>
              </a:r>
            </a:p>
          </p:txBody>
        </p:sp>
        <p:sp>
          <p:nvSpPr>
            <p:cNvPr id="320" name="tx320"/>
            <p:cNvSpPr/>
            <p:nvPr/>
          </p:nvSpPr>
          <p:spPr>
            <a:xfrm>
              <a:off x="7481031" y="2568561"/>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NER</a:t>
              </a:r>
            </a:p>
          </p:txBody>
        </p:sp>
        <p:sp>
          <p:nvSpPr>
            <p:cNvPr id="321" name="tx321"/>
            <p:cNvSpPr/>
            <p:nvPr/>
          </p:nvSpPr>
          <p:spPr>
            <a:xfrm>
              <a:off x="7559644" y="2413787"/>
              <a:ext cx="15005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LBY</a:t>
              </a:r>
            </a:p>
          </p:txBody>
        </p:sp>
        <p:sp>
          <p:nvSpPr>
            <p:cNvPr id="322" name="tx322"/>
            <p:cNvSpPr/>
            <p:nvPr/>
          </p:nvSpPr>
          <p:spPr>
            <a:xfrm>
              <a:off x="7651990" y="2259013"/>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UKR</a:t>
              </a:r>
            </a:p>
          </p:txBody>
        </p:sp>
        <p:sp>
          <p:nvSpPr>
            <p:cNvPr id="323" name="tx323"/>
            <p:cNvSpPr/>
            <p:nvPr/>
          </p:nvSpPr>
          <p:spPr>
            <a:xfrm>
              <a:off x="7731742" y="2104239"/>
              <a:ext cx="13670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IRN</a:t>
              </a:r>
            </a:p>
          </p:txBody>
        </p:sp>
        <p:sp>
          <p:nvSpPr>
            <p:cNvPr id="324" name="tx324"/>
            <p:cNvSpPr/>
            <p:nvPr/>
          </p:nvSpPr>
          <p:spPr>
            <a:xfrm>
              <a:off x="7721825" y="1949465"/>
              <a:ext cx="15883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PSE</a:t>
              </a:r>
            </a:p>
          </p:txBody>
        </p:sp>
        <p:sp>
          <p:nvSpPr>
            <p:cNvPr id="325" name="rc325"/>
            <p:cNvSpPr/>
            <p:nvPr/>
          </p:nvSpPr>
          <p:spPr>
            <a:xfrm>
              <a:off x="6782248" y="1807652"/>
              <a:ext cx="1218078" cy="3745526"/>
            </a:xfrm>
            <a:prstGeom prst="rect">
              <a:avLst/>
            </a:prstGeom>
            <a:noFill/>
            <a:ln w="13550" cap="rnd">
              <a:solidFill>
                <a:srgbClr val="999999">
                  <a:alpha val="100000"/>
                </a:srgbClr>
              </a:solidFill>
              <a:prstDash val="solid"/>
              <a:round/>
            </a:ln>
          </p:spPr>
          <p:txBody>
            <a:bodyPr/>
            <a:lstStyle/>
            <a:p/>
          </p:txBody>
        </p:sp>
        <p:sp>
          <p:nvSpPr>
            <p:cNvPr id="326" name="pl326"/>
            <p:cNvSpPr/>
            <p:nvPr/>
          </p:nvSpPr>
          <p:spPr>
            <a:xfrm>
              <a:off x="8081517"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327" name="pl327"/>
            <p:cNvSpPr/>
            <p:nvPr/>
          </p:nvSpPr>
          <p:spPr>
            <a:xfrm>
              <a:off x="8325743"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328" name="pl328"/>
            <p:cNvSpPr/>
            <p:nvPr/>
          </p:nvSpPr>
          <p:spPr>
            <a:xfrm>
              <a:off x="8569969"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329" name="pl329"/>
            <p:cNvSpPr/>
            <p:nvPr/>
          </p:nvSpPr>
          <p:spPr>
            <a:xfrm>
              <a:off x="8814196"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330" name="pl330"/>
            <p:cNvSpPr/>
            <p:nvPr/>
          </p:nvSpPr>
          <p:spPr>
            <a:xfrm>
              <a:off x="9058422"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331" name="pl331"/>
            <p:cNvSpPr/>
            <p:nvPr/>
          </p:nvSpPr>
          <p:spPr>
            <a:xfrm>
              <a:off x="8814196" y="1807652"/>
              <a:ext cx="0" cy="3745526"/>
            </a:xfrm>
            <a:custGeom>
              <a:avLst/>
              <a:pathLst>
                <a:path w="0" h="3745526">
                  <a:moveTo>
                    <a:pt x="0" y="3745526"/>
                  </a:moveTo>
                  <a:lnTo>
                    <a:pt x="0" y="0"/>
                  </a:lnTo>
                  <a:lnTo>
                    <a:pt x="0" y="0"/>
                  </a:lnTo>
                </a:path>
              </a:pathLst>
            </a:custGeom>
            <a:ln w="13550" cap="flat">
              <a:solidFill>
                <a:srgbClr val="666666">
                  <a:alpha val="100000"/>
                </a:srgbClr>
              </a:solidFill>
              <a:prstDash val="dash"/>
              <a:round/>
            </a:ln>
          </p:spPr>
          <p:txBody>
            <a:bodyPr/>
            <a:lstStyle/>
            <a:p/>
          </p:txBody>
        </p:sp>
        <p:sp>
          <p:nvSpPr>
            <p:cNvPr id="332" name="pt332"/>
            <p:cNvSpPr/>
            <p:nvPr/>
          </p:nvSpPr>
          <p:spPr>
            <a:xfrm>
              <a:off x="8215909" y="5334150"/>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33" name="pt333"/>
            <p:cNvSpPr/>
            <p:nvPr/>
          </p:nvSpPr>
          <p:spPr>
            <a:xfrm>
              <a:off x="8301388" y="517200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34" name="pt334"/>
            <p:cNvSpPr/>
            <p:nvPr/>
          </p:nvSpPr>
          <p:spPr>
            <a:xfrm>
              <a:off x="8447924" y="5009862"/>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35" name="pt335"/>
            <p:cNvSpPr/>
            <p:nvPr/>
          </p:nvSpPr>
          <p:spPr>
            <a:xfrm>
              <a:off x="8447924" y="4847718"/>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36" name="pt336"/>
            <p:cNvSpPr/>
            <p:nvPr/>
          </p:nvSpPr>
          <p:spPr>
            <a:xfrm>
              <a:off x="8508981" y="4685574"/>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37" name="pt337"/>
            <p:cNvSpPr/>
            <p:nvPr/>
          </p:nvSpPr>
          <p:spPr>
            <a:xfrm>
              <a:off x="8521192" y="4523430"/>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38" name="pt338"/>
            <p:cNvSpPr/>
            <p:nvPr/>
          </p:nvSpPr>
          <p:spPr>
            <a:xfrm>
              <a:off x="8631094" y="436128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39" name="pt339"/>
            <p:cNvSpPr/>
            <p:nvPr/>
          </p:nvSpPr>
          <p:spPr>
            <a:xfrm>
              <a:off x="8728784" y="4199142"/>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40" name="pt340"/>
            <p:cNvSpPr/>
            <p:nvPr/>
          </p:nvSpPr>
          <p:spPr>
            <a:xfrm>
              <a:off x="8740996" y="403699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41" name="pt341"/>
            <p:cNvSpPr/>
            <p:nvPr/>
          </p:nvSpPr>
          <p:spPr>
            <a:xfrm>
              <a:off x="8789841" y="387485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42" name="pt342"/>
            <p:cNvSpPr/>
            <p:nvPr/>
          </p:nvSpPr>
          <p:spPr>
            <a:xfrm>
              <a:off x="8826475" y="3712710"/>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43" name="pt343"/>
            <p:cNvSpPr/>
            <p:nvPr/>
          </p:nvSpPr>
          <p:spPr>
            <a:xfrm>
              <a:off x="8838686" y="355056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44" name="pt344"/>
            <p:cNvSpPr/>
            <p:nvPr/>
          </p:nvSpPr>
          <p:spPr>
            <a:xfrm>
              <a:off x="8875320" y="338842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45" name="pt345"/>
            <p:cNvSpPr/>
            <p:nvPr/>
          </p:nvSpPr>
          <p:spPr>
            <a:xfrm>
              <a:off x="8960799" y="322627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6" name="pt346"/>
            <p:cNvSpPr/>
            <p:nvPr/>
          </p:nvSpPr>
          <p:spPr>
            <a:xfrm>
              <a:off x="8960799" y="306413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7" name="pt347"/>
            <p:cNvSpPr/>
            <p:nvPr/>
          </p:nvSpPr>
          <p:spPr>
            <a:xfrm>
              <a:off x="8973011" y="290199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8" name="pt348"/>
            <p:cNvSpPr/>
            <p:nvPr/>
          </p:nvSpPr>
          <p:spPr>
            <a:xfrm>
              <a:off x="8973011" y="273984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9" name="pt349"/>
            <p:cNvSpPr/>
            <p:nvPr/>
          </p:nvSpPr>
          <p:spPr>
            <a:xfrm>
              <a:off x="9009645" y="257770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50" name="pt350"/>
            <p:cNvSpPr/>
            <p:nvPr/>
          </p:nvSpPr>
          <p:spPr>
            <a:xfrm>
              <a:off x="9034067" y="241555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51" name="pt351"/>
            <p:cNvSpPr/>
            <p:nvPr/>
          </p:nvSpPr>
          <p:spPr>
            <a:xfrm>
              <a:off x="9082913" y="225341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52" name="pt352"/>
            <p:cNvSpPr/>
            <p:nvPr/>
          </p:nvSpPr>
          <p:spPr>
            <a:xfrm>
              <a:off x="9095124" y="2091270"/>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53" name="pt353"/>
            <p:cNvSpPr/>
            <p:nvPr/>
          </p:nvSpPr>
          <p:spPr>
            <a:xfrm>
              <a:off x="9180603" y="192912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4" name="tx354"/>
            <p:cNvSpPr/>
            <p:nvPr/>
          </p:nvSpPr>
          <p:spPr>
            <a:xfrm>
              <a:off x="8325743" y="5354490"/>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SOM</a:t>
              </a:r>
            </a:p>
          </p:txBody>
        </p:sp>
        <p:sp>
          <p:nvSpPr>
            <p:cNvPr id="355" name="tx355"/>
            <p:cNvSpPr/>
            <p:nvPr/>
          </p:nvSpPr>
          <p:spPr>
            <a:xfrm>
              <a:off x="8411222" y="5192346"/>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SSD</a:t>
              </a:r>
            </a:p>
          </p:txBody>
        </p:sp>
        <p:sp>
          <p:nvSpPr>
            <p:cNvPr id="356" name="tx356"/>
            <p:cNvSpPr/>
            <p:nvPr/>
          </p:nvSpPr>
          <p:spPr>
            <a:xfrm>
              <a:off x="8557758" y="5030202"/>
              <a:ext cx="12783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HTI</a:t>
              </a:r>
            </a:p>
          </p:txBody>
        </p:sp>
        <p:sp>
          <p:nvSpPr>
            <p:cNvPr id="357" name="tx357"/>
            <p:cNvSpPr/>
            <p:nvPr/>
          </p:nvSpPr>
          <p:spPr>
            <a:xfrm>
              <a:off x="8557758" y="4868058"/>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YEM</a:t>
              </a:r>
            </a:p>
          </p:txBody>
        </p:sp>
        <p:sp>
          <p:nvSpPr>
            <p:cNvPr id="358" name="tx358"/>
            <p:cNvSpPr/>
            <p:nvPr/>
          </p:nvSpPr>
          <p:spPr>
            <a:xfrm>
              <a:off x="8618815" y="4705914"/>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PNG</a:t>
              </a:r>
            </a:p>
          </p:txBody>
        </p:sp>
        <p:sp>
          <p:nvSpPr>
            <p:cNvPr id="359" name="tx359"/>
            <p:cNvSpPr/>
            <p:nvPr/>
          </p:nvSpPr>
          <p:spPr>
            <a:xfrm>
              <a:off x="8631026" y="4543770"/>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CAF</a:t>
              </a:r>
            </a:p>
          </p:txBody>
        </p:sp>
        <p:sp>
          <p:nvSpPr>
            <p:cNvPr id="360" name="tx360"/>
            <p:cNvSpPr/>
            <p:nvPr/>
          </p:nvSpPr>
          <p:spPr>
            <a:xfrm>
              <a:off x="8740928" y="4381626"/>
              <a:ext cx="13670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IRN</a:t>
              </a:r>
            </a:p>
          </p:txBody>
        </p:sp>
        <p:sp>
          <p:nvSpPr>
            <p:cNvPr id="361" name="tx361"/>
            <p:cNvSpPr/>
            <p:nvPr/>
          </p:nvSpPr>
          <p:spPr>
            <a:xfrm>
              <a:off x="8838618" y="4219482"/>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NGA</a:t>
              </a:r>
            </a:p>
          </p:txBody>
        </p:sp>
        <p:sp>
          <p:nvSpPr>
            <p:cNvPr id="362" name="tx362"/>
            <p:cNvSpPr/>
            <p:nvPr/>
          </p:nvSpPr>
          <p:spPr>
            <a:xfrm>
              <a:off x="8850830" y="4057338"/>
              <a:ext cx="16312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AFG</a:t>
              </a:r>
            </a:p>
          </p:txBody>
        </p:sp>
        <p:sp>
          <p:nvSpPr>
            <p:cNvPr id="363" name="tx363"/>
            <p:cNvSpPr/>
            <p:nvPr/>
          </p:nvSpPr>
          <p:spPr>
            <a:xfrm>
              <a:off x="8899675" y="3895194"/>
              <a:ext cx="15444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LBN</a:t>
              </a:r>
            </a:p>
          </p:txBody>
        </p:sp>
        <p:sp>
          <p:nvSpPr>
            <p:cNvPr id="364" name="tx364"/>
            <p:cNvSpPr/>
            <p:nvPr/>
          </p:nvSpPr>
          <p:spPr>
            <a:xfrm>
              <a:off x="8936309" y="3733049"/>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MOZ</a:t>
              </a:r>
            </a:p>
          </p:txBody>
        </p:sp>
        <p:sp>
          <p:nvSpPr>
            <p:cNvPr id="365" name="tx365"/>
            <p:cNvSpPr/>
            <p:nvPr/>
          </p:nvSpPr>
          <p:spPr>
            <a:xfrm>
              <a:off x="8948520" y="3570905"/>
              <a:ext cx="189555"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MMR</a:t>
              </a:r>
            </a:p>
          </p:txBody>
        </p:sp>
        <p:sp>
          <p:nvSpPr>
            <p:cNvPr id="366" name="tx366"/>
            <p:cNvSpPr/>
            <p:nvPr/>
          </p:nvSpPr>
          <p:spPr>
            <a:xfrm>
              <a:off x="8985154" y="3408761"/>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SDN</a:t>
              </a:r>
            </a:p>
          </p:txBody>
        </p:sp>
        <p:sp>
          <p:nvSpPr>
            <p:cNvPr id="367" name="tx367"/>
            <p:cNvSpPr/>
            <p:nvPr/>
          </p:nvSpPr>
          <p:spPr>
            <a:xfrm>
              <a:off x="8789780" y="3246617"/>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ETH</a:t>
              </a:r>
            </a:p>
          </p:txBody>
        </p:sp>
        <p:sp>
          <p:nvSpPr>
            <p:cNvPr id="368" name="tx368"/>
            <p:cNvSpPr/>
            <p:nvPr/>
          </p:nvSpPr>
          <p:spPr>
            <a:xfrm>
              <a:off x="8816206" y="3084473"/>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MLI</a:t>
              </a:r>
            </a:p>
          </p:txBody>
        </p:sp>
        <p:sp>
          <p:nvSpPr>
            <p:cNvPr id="369" name="tx369"/>
            <p:cNvSpPr/>
            <p:nvPr/>
          </p:nvSpPr>
          <p:spPr>
            <a:xfrm>
              <a:off x="8779955" y="2922329"/>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CMR</a:t>
              </a:r>
            </a:p>
          </p:txBody>
        </p:sp>
        <p:sp>
          <p:nvSpPr>
            <p:cNvPr id="370" name="tx370"/>
            <p:cNvSpPr/>
            <p:nvPr/>
          </p:nvSpPr>
          <p:spPr>
            <a:xfrm>
              <a:off x="8819639" y="2760185"/>
              <a:ext cx="14109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IRQ</a:t>
              </a:r>
            </a:p>
          </p:txBody>
        </p:sp>
        <p:sp>
          <p:nvSpPr>
            <p:cNvPr id="371" name="tx371"/>
            <p:cNvSpPr/>
            <p:nvPr/>
          </p:nvSpPr>
          <p:spPr>
            <a:xfrm>
              <a:off x="8816588" y="2598041"/>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COG</a:t>
              </a:r>
            </a:p>
          </p:txBody>
        </p:sp>
        <p:sp>
          <p:nvSpPr>
            <p:cNvPr id="372" name="tx372"/>
            <p:cNvSpPr/>
            <p:nvPr/>
          </p:nvSpPr>
          <p:spPr>
            <a:xfrm>
              <a:off x="8854178" y="2435897"/>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NER</a:t>
              </a:r>
            </a:p>
          </p:txBody>
        </p:sp>
        <p:sp>
          <p:nvSpPr>
            <p:cNvPr id="373" name="tx373"/>
            <p:cNvSpPr/>
            <p:nvPr/>
          </p:nvSpPr>
          <p:spPr>
            <a:xfrm>
              <a:off x="8920672" y="2273753"/>
              <a:ext cx="14996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BFA</a:t>
              </a:r>
            </a:p>
          </p:txBody>
        </p:sp>
        <p:sp>
          <p:nvSpPr>
            <p:cNvPr id="374" name="tx374"/>
            <p:cNvSpPr/>
            <p:nvPr/>
          </p:nvSpPr>
          <p:spPr>
            <a:xfrm>
              <a:off x="8932792" y="2111609"/>
              <a:ext cx="15005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LBY</a:t>
              </a:r>
            </a:p>
          </p:txBody>
        </p:sp>
        <p:sp>
          <p:nvSpPr>
            <p:cNvPr id="375" name="tx375"/>
            <p:cNvSpPr/>
            <p:nvPr/>
          </p:nvSpPr>
          <p:spPr>
            <a:xfrm>
              <a:off x="9009493" y="1949465"/>
              <a:ext cx="15883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PSE</a:t>
              </a:r>
            </a:p>
          </p:txBody>
        </p:sp>
        <p:sp>
          <p:nvSpPr>
            <p:cNvPr id="376" name="rc376"/>
            <p:cNvSpPr/>
            <p:nvPr/>
          </p:nvSpPr>
          <p:spPr>
            <a:xfrm>
              <a:off x="8069916" y="1807652"/>
              <a:ext cx="1218078" cy="3745526"/>
            </a:xfrm>
            <a:prstGeom prst="rect">
              <a:avLst/>
            </a:prstGeom>
            <a:noFill/>
            <a:ln w="13550" cap="rnd">
              <a:solidFill>
                <a:srgbClr val="999999">
                  <a:alpha val="100000"/>
                </a:srgbClr>
              </a:solidFill>
              <a:prstDash val="solid"/>
              <a:round/>
            </a:ln>
          </p:spPr>
          <p:txBody>
            <a:bodyPr/>
            <a:lstStyle/>
            <a:p/>
          </p:txBody>
        </p:sp>
        <p:sp>
          <p:nvSpPr>
            <p:cNvPr id="377" name="pl377"/>
            <p:cNvSpPr/>
            <p:nvPr/>
          </p:nvSpPr>
          <p:spPr>
            <a:xfrm>
              <a:off x="9369184"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378" name="pl378"/>
            <p:cNvSpPr/>
            <p:nvPr/>
          </p:nvSpPr>
          <p:spPr>
            <a:xfrm>
              <a:off x="9613411"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379" name="pl379"/>
            <p:cNvSpPr/>
            <p:nvPr/>
          </p:nvSpPr>
          <p:spPr>
            <a:xfrm>
              <a:off x="9857637"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380" name="pl380"/>
            <p:cNvSpPr/>
            <p:nvPr/>
          </p:nvSpPr>
          <p:spPr>
            <a:xfrm>
              <a:off x="10101863"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381" name="pl381"/>
            <p:cNvSpPr/>
            <p:nvPr/>
          </p:nvSpPr>
          <p:spPr>
            <a:xfrm>
              <a:off x="10346090"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382" name="pl382"/>
            <p:cNvSpPr/>
            <p:nvPr/>
          </p:nvSpPr>
          <p:spPr>
            <a:xfrm>
              <a:off x="10028596" y="1807652"/>
              <a:ext cx="0" cy="3745526"/>
            </a:xfrm>
            <a:custGeom>
              <a:avLst/>
              <a:pathLst>
                <a:path w="0" h="3745526">
                  <a:moveTo>
                    <a:pt x="0" y="3745526"/>
                  </a:moveTo>
                  <a:lnTo>
                    <a:pt x="0" y="0"/>
                  </a:lnTo>
                  <a:lnTo>
                    <a:pt x="0" y="0"/>
                  </a:lnTo>
                </a:path>
              </a:pathLst>
            </a:custGeom>
            <a:ln w="13550" cap="flat">
              <a:solidFill>
                <a:srgbClr val="666666">
                  <a:alpha val="100000"/>
                </a:srgbClr>
              </a:solidFill>
              <a:prstDash val="dash"/>
              <a:round/>
            </a:ln>
          </p:spPr>
          <p:txBody>
            <a:bodyPr/>
            <a:lstStyle/>
            <a:p/>
          </p:txBody>
        </p:sp>
        <p:sp>
          <p:nvSpPr>
            <p:cNvPr id="383" name="pt383"/>
            <p:cNvSpPr/>
            <p:nvPr/>
          </p:nvSpPr>
          <p:spPr>
            <a:xfrm>
              <a:off x="9528000" y="5334150"/>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84" name="pt384"/>
            <p:cNvSpPr/>
            <p:nvPr/>
          </p:nvSpPr>
          <p:spPr>
            <a:xfrm>
              <a:off x="9540211" y="5154939"/>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85" name="pt385"/>
            <p:cNvSpPr/>
            <p:nvPr/>
          </p:nvSpPr>
          <p:spPr>
            <a:xfrm>
              <a:off x="9747803" y="497572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86" name="pt386"/>
            <p:cNvSpPr/>
            <p:nvPr/>
          </p:nvSpPr>
          <p:spPr>
            <a:xfrm>
              <a:off x="9833283" y="47965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87" name="pt387"/>
            <p:cNvSpPr/>
            <p:nvPr/>
          </p:nvSpPr>
          <p:spPr>
            <a:xfrm>
              <a:off x="9894339" y="4617303"/>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88" name="pt388"/>
            <p:cNvSpPr/>
            <p:nvPr/>
          </p:nvSpPr>
          <p:spPr>
            <a:xfrm>
              <a:off x="9955396" y="4438091"/>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89" name="pt389"/>
            <p:cNvSpPr/>
            <p:nvPr/>
          </p:nvSpPr>
          <p:spPr>
            <a:xfrm>
              <a:off x="9992030" y="4258879"/>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90" name="pt390"/>
            <p:cNvSpPr/>
            <p:nvPr/>
          </p:nvSpPr>
          <p:spPr>
            <a:xfrm>
              <a:off x="10053086" y="407966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91" name="pt391"/>
            <p:cNvSpPr/>
            <p:nvPr/>
          </p:nvSpPr>
          <p:spPr>
            <a:xfrm>
              <a:off x="10053086" y="390045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92" name="pt392"/>
            <p:cNvSpPr/>
            <p:nvPr/>
          </p:nvSpPr>
          <p:spPr>
            <a:xfrm>
              <a:off x="10077509" y="372124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93" name="pt393"/>
            <p:cNvSpPr/>
            <p:nvPr/>
          </p:nvSpPr>
          <p:spPr>
            <a:xfrm>
              <a:off x="10114143" y="354203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94" name="pt394"/>
            <p:cNvSpPr/>
            <p:nvPr/>
          </p:nvSpPr>
          <p:spPr>
            <a:xfrm>
              <a:off x="10114143" y="3362820"/>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95" name="pt395"/>
            <p:cNvSpPr/>
            <p:nvPr/>
          </p:nvSpPr>
          <p:spPr>
            <a:xfrm>
              <a:off x="10162988" y="318360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96" name="pt396"/>
            <p:cNvSpPr/>
            <p:nvPr/>
          </p:nvSpPr>
          <p:spPr>
            <a:xfrm>
              <a:off x="10224045" y="300439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97" name="pt397"/>
            <p:cNvSpPr/>
            <p:nvPr/>
          </p:nvSpPr>
          <p:spPr>
            <a:xfrm>
              <a:off x="10236256" y="282518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98" name="pt398"/>
            <p:cNvSpPr/>
            <p:nvPr/>
          </p:nvSpPr>
          <p:spPr>
            <a:xfrm>
              <a:off x="10236256" y="264597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99" name="pt399"/>
            <p:cNvSpPr/>
            <p:nvPr/>
          </p:nvSpPr>
          <p:spPr>
            <a:xfrm>
              <a:off x="10272890" y="246676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00" name="pt400"/>
            <p:cNvSpPr/>
            <p:nvPr/>
          </p:nvSpPr>
          <p:spPr>
            <a:xfrm>
              <a:off x="10309524" y="228754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01" name="pt401"/>
            <p:cNvSpPr/>
            <p:nvPr/>
          </p:nvSpPr>
          <p:spPr>
            <a:xfrm>
              <a:off x="10309524" y="210833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02" name="pt402"/>
            <p:cNvSpPr/>
            <p:nvPr/>
          </p:nvSpPr>
          <p:spPr>
            <a:xfrm>
              <a:off x="10370581" y="192912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03" name="tx403"/>
            <p:cNvSpPr/>
            <p:nvPr/>
          </p:nvSpPr>
          <p:spPr>
            <a:xfrm>
              <a:off x="9637833" y="5354490"/>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SSD</a:t>
              </a:r>
            </a:p>
          </p:txBody>
        </p:sp>
        <p:sp>
          <p:nvSpPr>
            <p:cNvPr id="404" name="tx404"/>
            <p:cNvSpPr/>
            <p:nvPr/>
          </p:nvSpPr>
          <p:spPr>
            <a:xfrm>
              <a:off x="9650045" y="5175278"/>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SOM</a:t>
              </a:r>
            </a:p>
          </p:txBody>
        </p:sp>
        <p:sp>
          <p:nvSpPr>
            <p:cNvPr id="405" name="tx405"/>
            <p:cNvSpPr/>
            <p:nvPr/>
          </p:nvSpPr>
          <p:spPr>
            <a:xfrm>
              <a:off x="9857637" y="4996066"/>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YEM</a:t>
              </a:r>
            </a:p>
          </p:txBody>
        </p:sp>
        <p:sp>
          <p:nvSpPr>
            <p:cNvPr id="406" name="tx406"/>
            <p:cNvSpPr/>
            <p:nvPr/>
          </p:nvSpPr>
          <p:spPr>
            <a:xfrm>
              <a:off x="9943116" y="4816854"/>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NGA</a:t>
              </a:r>
            </a:p>
          </p:txBody>
        </p:sp>
        <p:sp>
          <p:nvSpPr>
            <p:cNvPr id="407" name="tx407"/>
            <p:cNvSpPr/>
            <p:nvPr/>
          </p:nvSpPr>
          <p:spPr>
            <a:xfrm>
              <a:off x="10004173" y="4637642"/>
              <a:ext cx="12783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HTI</a:t>
              </a:r>
            </a:p>
          </p:txBody>
        </p:sp>
        <p:sp>
          <p:nvSpPr>
            <p:cNvPr id="408" name="tx408"/>
            <p:cNvSpPr/>
            <p:nvPr/>
          </p:nvSpPr>
          <p:spPr>
            <a:xfrm>
              <a:off x="10065230" y="4458431"/>
              <a:ext cx="13670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IRN</a:t>
              </a:r>
            </a:p>
          </p:txBody>
        </p:sp>
        <p:sp>
          <p:nvSpPr>
            <p:cNvPr id="409" name="tx409"/>
            <p:cNvSpPr/>
            <p:nvPr/>
          </p:nvSpPr>
          <p:spPr>
            <a:xfrm>
              <a:off x="10101863" y="4279219"/>
              <a:ext cx="16312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AFG</a:t>
              </a:r>
            </a:p>
          </p:txBody>
        </p:sp>
        <p:sp>
          <p:nvSpPr>
            <p:cNvPr id="410" name="tx410"/>
            <p:cNvSpPr/>
            <p:nvPr/>
          </p:nvSpPr>
          <p:spPr>
            <a:xfrm>
              <a:off x="10162920" y="4100007"/>
              <a:ext cx="15444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LBN</a:t>
              </a:r>
            </a:p>
          </p:txBody>
        </p:sp>
        <p:sp>
          <p:nvSpPr>
            <p:cNvPr id="411" name="tx411"/>
            <p:cNvSpPr/>
            <p:nvPr/>
          </p:nvSpPr>
          <p:spPr>
            <a:xfrm>
              <a:off x="10162920" y="3920795"/>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SDN</a:t>
              </a:r>
            </a:p>
          </p:txBody>
        </p:sp>
        <p:sp>
          <p:nvSpPr>
            <p:cNvPr id="412" name="tx412"/>
            <p:cNvSpPr/>
            <p:nvPr/>
          </p:nvSpPr>
          <p:spPr>
            <a:xfrm>
              <a:off x="10187343" y="3741583"/>
              <a:ext cx="189555"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MMR</a:t>
              </a:r>
            </a:p>
          </p:txBody>
        </p:sp>
        <p:sp>
          <p:nvSpPr>
            <p:cNvPr id="413" name="tx413"/>
            <p:cNvSpPr/>
            <p:nvPr/>
          </p:nvSpPr>
          <p:spPr>
            <a:xfrm>
              <a:off x="10223977" y="3562372"/>
              <a:ext cx="14109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IRQ</a:t>
              </a:r>
            </a:p>
          </p:txBody>
        </p:sp>
        <p:sp>
          <p:nvSpPr>
            <p:cNvPr id="414" name="tx414"/>
            <p:cNvSpPr/>
            <p:nvPr/>
          </p:nvSpPr>
          <p:spPr>
            <a:xfrm>
              <a:off x="10223977" y="3383160"/>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MOZ</a:t>
              </a:r>
            </a:p>
          </p:txBody>
        </p:sp>
        <p:sp>
          <p:nvSpPr>
            <p:cNvPr id="415" name="tx415"/>
            <p:cNvSpPr/>
            <p:nvPr/>
          </p:nvSpPr>
          <p:spPr>
            <a:xfrm>
              <a:off x="10272822" y="3203948"/>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COG</a:t>
              </a:r>
            </a:p>
          </p:txBody>
        </p:sp>
        <p:sp>
          <p:nvSpPr>
            <p:cNvPr id="416" name="tx416"/>
            <p:cNvSpPr/>
            <p:nvPr/>
          </p:nvSpPr>
          <p:spPr>
            <a:xfrm>
              <a:off x="10333879" y="3024736"/>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ETH</a:t>
              </a:r>
            </a:p>
          </p:txBody>
        </p:sp>
        <p:sp>
          <p:nvSpPr>
            <p:cNvPr id="417" name="tx417"/>
            <p:cNvSpPr/>
            <p:nvPr/>
          </p:nvSpPr>
          <p:spPr>
            <a:xfrm>
              <a:off x="10043200" y="2845524"/>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CMR</a:t>
              </a:r>
            </a:p>
          </p:txBody>
        </p:sp>
        <p:sp>
          <p:nvSpPr>
            <p:cNvPr id="418" name="tx418"/>
            <p:cNvSpPr/>
            <p:nvPr/>
          </p:nvSpPr>
          <p:spPr>
            <a:xfrm>
              <a:off x="10091663" y="2666312"/>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MLI</a:t>
              </a:r>
            </a:p>
          </p:txBody>
        </p:sp>
        <p:sp>
          <p:nvSpPr>
            <p:cNvPr id="419" name="tx419"/>
            <p:cNvSpPr/>
            <p:nvPr/>
          </p:nvSpPr>
          <p:spPr>
            <a:xfrm>
              <a:off x="10101779" y="2487101"/>
              <a:ext cx="15883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PSE</a:t>
              </a:r>
            </a:p>
          </p:txBody>
        </p:sp>
        <p:sp>
          <p:nvSpPr>
            <p:cNvPr id="420" name="tx420"/>
            <p:cNvSpPr/>
            <p:nvPr/>
          </p:nvSpPr>
          <p:spPr>
            <a:xfrm>
              <a:off x="10147283" y="2307889"/>
              <a:ext cx="14996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BFA</a:t>
              </a:r>
            </a:p>
          </p:txBody>
        </p:sp>
        <p:sp>
          <p:nvSpPr>
            <p:cNvPr id="421" name="tx421"/>
            <p:cNvSpPr/>
            <p:nvPr/>
          </p:nvSpPr>
          <p:spPr>
            <a:xfrm>
              <a:off x="10147192" y="2128677"/>
              <a:ext cx="15005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LBY</a:t>
              </a:r>
            </a:p>
          </p:txBody>
        </p:sp>
        <p:sp>
          <p:nvSpPr>
            <p:cNvPr id="422" name="tx422"/>
            <p:cNvSpPr/>
            <p:nvPr/>
          </p:nvSpPr>
          <p:spPr>
            <a:xfrm>
              <a:off x="10190692" y="1949465"/>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NER</a:t>
              </a:r>
            </a:p>
          </p:txBody>
        </p:sp>
        <p:sp>
          <p:nvSpPr>
            <p:cNvPr id="423" name="rc423"/>
            <p:cNvSpPr/>
            <p:nvPr/>
          </p:nvSpPr>
          <p:spPr>
            <a:xfrm>
              <a:off x="9357584" y="1807652"/>
              <a:ext cx="1218078" cy="3745526"/>
            </a:xfrm>
            <a:prstGeom prst="rect">
              <a:avLst/>
            </a:prstGeom>
            <a:noFill/>
            <a:ln w="13550" cap="rnd">
              <a:solidFill>
                <a:srgbClr val="999999">
                  <a:alpha val="100000"/>
                </a:srgbClr>
              </a:solidFill>
              <a:prstDash val="solid"/>
              <a:round/>
            </a:ln>
          </p:spPr>
          <p:txBody>
            <a:bodyPr/>
            <a:lstStyle/>
            <a:p/>
          </p:txBody>
        </p:sp>
        <p:sp>
          <p:nvSpPr>
            <p:cNvPr id="424" name="pl424"/>
            <p:cNvSpPr/>
            <p:nvPr/>
          </p:nvSpPr>
          <p:spPr>
            <a:xfrm>
              <a:off x="10656852"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425" name="pl425"/>
            <p:cNvSpPr/>
            <p:nvPr/>
          </p:nvSpPr>
          <p:spPr>
            <a:xfrm>
              <a:off x="10901079"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426" name="pl426"/>
            <p:cNvSpPr/>
            <p:nvPr/>
          </p:nvSpPr>
          <p:spPr>
            <a:xfrm>
              <a:off x="11145305"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427" name="pl427"/>
            <p:cNvSpPr/>
            <p:nvPr/>
          </p:nvSpPr>
          <p:spPr>
            <a:xfrm>
              <a:off x="11389531"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428" name="pl428"/>
            <p:cNvSpPr/>
            <p:nvPr/>
          </p:nvSpPr>
          <p:spPr>
            <a:xfrm>
              <a:off x="11633758"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429" name="pl429"/>
            <p:cNvSpPr/>
            <p:nvPr/>
          </p:nvSpPr>
          <p:spPr>
            <a:xfrm>
              <a:off x="11169728" y="1807652"/>
              <a:ext cx="0" cy="3745526"/>
            </a:xfrm>
            <a:custGeom>
              <a:avLst/>
              <a:pathLst>
                <a:path w="0" h="3745526">
                  <a:moveTo>
                    <a:pt x="0" y="3745526"/>
                  </a:moveTo>
                  <a:lnTo>
                    <a:pt x="0" y="0"/>
                  </a:lnTo>
                  <a:lnTo>
                    <a:pt x="0" y="0"/>
                  </a:lnTo>
                </a:path>
              </a:pathLst>
            </a:custGeom>
            <a:ln w="13550" cap="flat">
              <a:solidFill>
                <a:srgbClr val="666666">
                  <a:alpha val="100000"/>
                </a:srgbClr>
              </a:solidFill>
              <a:prstDash val="dash"/>
              <a:round/>
            </a:ln>
          </p:spPr>
          <p:txBody>
            <a:bodyPr/>
            <a:lstStyle/>
            <a:p/>
          </p:txBody>
        </p:sp>
        <p:sp>
          <p:nvSpPr>
            <p:cNvPr id="430" name="pt430"/>
            <p:cNvSpPr/>
            <p:nvPr/>
          </p:nvSpPr>
          <p:spPr>
            <a:xfrm>
              <a:off x="11047683" y="5334150"/>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31" name="pt431"/>
            <p:cNvSpPr/>
            <p:nvPr/>
          </p:nvSpPr>
          <p:spPr>
            <a:xfrm>
              <a:off x="11206430" y="4847718"/>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32" name="pt432"/>
            <p:cNvSpPr/>
            <p:nvPr/>
          </p:nvSpPr>
          <p:spPr>
            <a:xfrm>
              <a:off x="11401811" y="436128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33" name="pt433"/>
            <p:cNvSpPr/>
            <p:nvPr/>
          </p:nvSpPr>
          <p:spPr>
            <a:xfrm>
              <a:off x="11401811" y="387485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34" name="pt434"/>
            <p:cNvSpPr/>
            <p:nvPr/>
          </p:nvSpPr>
          <p:spPr>
            <a:xfrm>
              <a:off x="11462867" y="338842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35" name="pt435"/>
            <p:cNvSpPr/>
            <p:nvPr/>
          </p:nvSpPr>
          <p:spPr>
            <a:xfrm>
              <a:off x="11536135" y="290199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36" name="pt436"/>
            <p:cNvSpPr/>
            <p:nvPr/>
          </p:nvSpPr>
          <p:spPr>
            <a:xfrm>
              <a:off x="11548347" y="241555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37" name="pt437"/>
            <p:cNvSpPr/>
            <p:nvPr/>
          </p:nvSpPr>
          <p:spPr>
            <a:xfrm>
              <a:off x="11584981" y="192912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38" name="tx438"/>
            <p:cNvSpPr/>
            <p:nvPr/>
          </p:nvSpPr>
          <p:spPr>
            <a:xfrm>
              <a:off x="11157516" y="5354490"/>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CAF</a:t>
              </a:r>
            </a:p>
          </p:txBody>
        </p:sp>
        <p:sp>
          <p:nvSpPr>
            <p:cNvPr id="439" name="tx439"/>
            <p:cNvSpPr/>
            <p:nvPr/>
          </p:nvSpPr>
          <p:spPr>
            <a:xfrm>
              <a:off x="11316263" y="4868058"/>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NGA</a:t>
              </a:r>
            </a:p>
          </p:txBody>
        </p:sp>
        <p:sp>
          <p:nvSpPr>
            <p:cNvPr id="440" name="tx440"/>
            <p:cNvSpPr/>
            <p:nvPr/>
          </p:nvSpPr>
          <p:spPr>
            <a:xfrm>
              <a:off x="11511645" y="4381626"/>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MLI</a:t>
              </a:r>
            </a:p>
          </p:txBody>
        </p:sp>
        <p:sp>
          <p:nvSpPr>
            <p:cNvPr id="441" name="tx441"/>
            <p:cNvSpPr/>
            <p:nvPr/>
          </p:nvSpPr>
          <p:spPr>
            <a:xfrm>
              <a:off x="11511645" y="3895194"/>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SDN</a:t>
              </a:r>
            </a:p>
          </p:txBody>
        </p:sp>
        <p:sp>
          <p:nvSpPr>
            <p:cNvPr id="442" name="tx442"/>
            <p:cNvSpPr/>
            <p:nvPr/>
          </p:nvSpPr>
          <p:spPr>
            <a:xfrm>
              <a:off x="11572701" y="3408761"/>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CMR</a:t>
              </a:r>
            </a:p>
          </p:txBody>
        </p:sp>
        <p:sp>
          <p:nvSpPr>
            <p:cNvPr id="443" name="tx443"/>
            <p:cNvSpPr/>
            <p:nvPr/>
          </p:nvSpPr>
          <p:spPr>
            <a:xfrm>
              <a:off x="11343079" y="2922329"/>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COG</a:t>
              </a:r>
            </a:p>
          </p:txBody>
        </p:sp>
        <p:sp>
          <p:nvSpPr>
            <p:cNvPr id="444" name="tx444"/>
            <p:cNvSpPr/>
            <p:nvPr/>
          </p:nvSpPr>
          <p:spPr>
            <a:xfrm>
              <a:off x="11368458" y="2435897"/>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NER</a:t>
              </a:r>
            </a:p>
          </p:txBody>
        </p:sp>
        <p:sp>
          <p:nvSpPr>
            <p:cNvPr id="445" name="tx445"/>
            <p:cNvSpPr/>
            <p:nvPr/>
          </p:nvSpPr>
          <p:spPr>
            <a:xfrm>
              <a:off x="11422740" y="1949465"/>
              <a:ext cx="14996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BFA</a:t>
              </a:r>
            </a:p>
          </p:txBody>
        </p:sp>
        <p:sp>
          <p:nvSpPr>
            <p:cNvPr id="446" name="rc446"/>
            <p:cNvSpPr/>
            <p:nvPr/>
          </p:nvSpPr>
          <p:spPr>
            <a:xfrm>
              <a:off x="10645252" y="1807652"/>
              <a:ext cx="1218078" cy="3745526"/>
            </a:xfrm>
            <a:prstGeom prst="rect">
              <a:avLst/>
            </a:prstGeom>
            <a:noFill/>
            <a:ln w="13550" cap="rnd">
              <a:solidFill>
                <a:srgbClr val="999999">
                  <a:alpha val="100000"/>
                </a:srgbClr>
              </a:solidFill>
              <a:prstDash val="solid"/>
              <a:round/>
            </a:ln>
          </p:spPr>
          <p:txBody>
            <a:bodyPr/>
            <a:lstStyle/>
            <a:p/>
          </p:txBody>
        </p:sp>
        <p:sp>
          <p:nvSpPr>
            <p:cNvPr id="447" name="rc447"/>
            <p:cNvSpPr/>
            <p:nvPr/>
          </p:nvSpPr>
          <p:spPr>
            <a:xfrm>
              <a:off x="343909" y="1592799"/>
              <a:ext cx="1218078"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48" name="tx448"/>
            <p:cNvSpPr/>
            <p:nvPr/>
          </p:nvSpPr>
          <p:spPr>
            <a:xfrm>
              <a:off x="645527" y="1660221"/>
              <a:ext cx="61484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DTP1 (79%)</a:t>
              </a:r>
            </a:p>
          </p:txBody>
        </p:sp>
        <p:sp>
          <p:nvSpPr>
            <p:cNvPr id="449" name="rc449"/>
            <p:cNvSpPr/>
            <p:nvPr/>
          </p:nvSpPr>
          <p:spPr>
            <a:xfrm>
              <a:off x="1631576" y="1592799"/>
              <a:ext cx="1218078"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50" name="tx450"/>
            <p:cNvSpPr/>
            <p:nvPr/>
          </p:nvSpPr>
          <p:spPr>
            <a:xfrm>
              <a:off x="1933195" y="1660221"/>
              <a:ext cx="61484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DTP3 (71%)</a:t>
              </a:r>
            </a:p>
          </p:txBody>
        </p:sp>
        <p:sp>
          <p:nvSpPr>
            <p:cNvPr id="451" name="rc451"/>
            <p:cNvSpPr/>
            <p:nvPr/>
          </p:nvSpPr>
          <p:spPr>
            <a:xfrm>
              <a:off x="2919244" y="1592799"/>
              <a:ext cx="1218078"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52" name="tx452"/>
            <p:cNvSpPr/>
            <p:nvPr/>
          </p:nvSpPr>
          <p:spPr>
            <a:xfrm>
              <a:off x="3242488" y="1660221"/>
              <a:ext cx="57159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IPV1 (74%)</a:t>
              </a:r>
            </a:p>
          </p:txBody>
        </p:sp>
        <p:sp>
          <p:nvSpPr>
            <p:cNvPr id="453" name="rc453"/>
            <p:cNvSpPr/>
            <p:nvPr/>
          </p:nvSpPr>
          <p:spPr>
            <a:xfrm>
              <a:off x="4206912" y="1592799"/>
              <a:ext cx="1218078"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54" name="tx454"/>
            <p:cNvSpPr/>
            <p:nvPr/>
          </p:nvSpPr>
          <p:spPr>
            <a:xfrm>
              <a:off x="4520920" y="1660221"/>
              <a:ext cx="59006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IPVC (62%)</a:t>
              </a:r>
            </a:p>
          </p:txBody>
        </p:sp>
        <p:sp>
          <p:nvSpPr>
            <p:cNvPr id="455" name="rc455"/>
            <p:cNvSpPr/>
            <p:nvPr/>
          </p:nvSpPr>
          <p:spPr>
            <a:xfrm>
              <a:off x="5494580" y="1592799"/>
              <a:ext cx="1218078"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56" name="tx456"/>
            <p:cNvSpPr/>
            <p:nvPr/>
          </p:nvSpPr>
          <p:spPr>
            <a:xfrm>
              <a:off x="5783762" y="1660221"/>
              <a:ext cx="63971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MCV1 (68%)</a:t>
              </a:r>
            </a:p>
          </p:txBody>
        </p:sp>
        <p:sp>
          <p:nvSpPr>
            <p:cNvPr id="457" name="rc457"/>
            <p:cNvSpPr/>
            <p:nvPr/>
          </p:nvSpPr>
          <p:spPr>
            <a:xfrm>
              <a:off x="6782248" y="1592799"/>
              <a:ext cx="1218078"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58" name="tx458"/>
            <p:cNvSpPr/>
            <p:nvPr/>
          </p:nvSpPr>
          <p:spPr>
            <a:xfrm>
              <a:off x="7071430" y="1660221"/>
              <a:ext cx="63971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MCV2 (54%)</a:t>
              </a:r>
            </a:p>
          </p:txBody>
        </p:sp>
        <p:sp>
          <p:nvSpPr>
            <p:cNvPr id="459" name="rc459"/>
            <p:cNvSpPr/>
            <p:nvPr/>
          </p:nvSpPr>
          <p:spPr>
            <a:xfrm>
              <a:off x="8069916" y="1592799"/>
              <a:ext cx="1218078"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60" name="tx460"/>
            <p:cNvSpPr/>
            <p:nvPr/>
          </p:nvSpPr>
          <p:spPr>
            <a:xfrm>
              <a:off x="8359144" y="1660221"/>
              <a:ext cx="63962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PCVC (65%)</a:t>
              </a:r>
            </a:p>
          </p:txBody>
        </p:sp>
        <p:sp>
          <p:nvSpPr>
            <p:cNvPr id="461" name="rc461"/>
            <p:cNvSpPr/>
            <p:nvPr/>
          </p:nvSpPr>
          <p:spPr>
            <a:xfrm>
              <a:off x="9357584" y="1592799"/>
              <a:ext cx="1218078"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62" name="tx462"/>
            <p:cNvSpPr/>
            <p:nvPr/>
          </p:nvSpPr>
          <p:spPr>
            <a:xfrm>
              <a:off x="9610647" y="1660221"/>
              <a:ext cx="71195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ROTAC (59%)</a:t>
              </a:r>
            </a:p>
          </p:txBody>
        </p:sp>
        <p:sp>
          <p:nvSpPr>
            <p:cNvPr id="463" name="rc463"/>
            <p:cNvSpPr/>
            <p:nvPr/>
          </p:nvSpPr>
          <p:spPr>
            <a:xfrm>
              <a:off x="10645252" y="1592799"/>
              <a:ext cx="1218078"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64" name="tx464"/>
            <p:cNvSpPr/>
            <p:nvPr/>
          </p:nvSpPr>
          <p:spPr>
            <a:xfrm>
              <a:off x="10981023" y="1660221"/>
              <a:ext cx="54653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YFV (47%)</a:t>
              </a:r>
            </a:p>
          </p:txBody>
        </p:sp>
        <p:sp>
          <p:nvSpPr>
            <p:cNvPr id="465" name="pl465"/>
            <p:cNvSpPr/>
            <p:nvPr/>
          </p:nvSpPr>
          <p:spPr>
            <a:xfrm>
              <a:off x="343909" y="5553179"/>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466" name="pl466"/>
            <p:cNvSpPr/>
            <p:nvPr/>
          </p:nvSpPr>
          <p:spPr>
            <a:xfrm>
              <a:off x="355509"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67" name="pl467"/>
            <p:cNvSpPr/>
            <p:nvPr/>
          </p:nvSpPr>
          <p:spPr>
            <a:xfrm>
              <a:off x="599736"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68" name="pl468"/>
            <p:cNvSpPr/>
            <p:nvPr/>
          </p:nvSpPr>
          <p:spPr>
            <a:xfrm>
              <a:off x="843962"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69" name="pl469"/>
            <p:cNvSpPr/>
            <p:nvPr/>
          </p:nvSpPr>
          <p:spPr>
            <a:xfrm>
              <a:off x="1088188"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0" name="pl470"/>
            <p:cNvSpPr/>
            <p:nvPr/>
          </p:nvSpPr>
          <p:spPr>
            <a:xfrm>
              <a:off x="1332415"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1" name="tx471"/>
            <p:cNvSpPr/>
            <p:nvPr/>
          </p:nvSpPr>
          <p:spPr>
            <a:xfrm rot="-5400000">
              <a:off x="324420" y="5657189"/>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a:t>
              </a:r>
            </a:p>
          </p:txBody>
        </p:sp>
        <p:sp>
          <p:nvSpPr>
            <p:cNvPr id="472" name="tx472"/>
            <p:cNvSpPr/>
            <p:nvPr/>
          </p:nvSpPr>
          <p:spPr>
            <a:xfrm rot="-5400000">
              <a:off x="537556"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473" name="tx473"/>
            <p:cNvSpPr/>
            <p:nvPr/>
          </p:nvSpPr>
          <p:spPr>
            <a:xfrm rot="-5400000">
              <a:off x="781783"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45</a:t>
              </a:r>
            </a:p>
          </p:txBody>
        </p:sp>
        <p:sp>
          <p:nvSpPr>
            <p:cNvPr id="474" name="tx474"/>
            <p:cNvSpPr/>
            <p:nvPr/>
          </p:nvSpPr>
          <p:spPr>
            <a:xfrm rot="-5400000">
              <a:off x="1026009"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65</a:t>
              </a:r>
            </a:p>
          </p:txBody>
        </p:sp>
        <p:sp>
          <p:nvSpPr>
            <p:cNvPr id="475" name="tx475"/>
            <p:cNvSpPr/>
            <p:nvPr/>
          </p:nvSpPr>
          <p:spPr>
            <a:xfrm rot="-5400000">
              <a:off x="1270235"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85</a:t>
              </a:r>
            </a:p>
          </p:txBody>
        </p:sp>
        <p:sp>
          <p:nvSpPr>
            <p:cNvPr id="476" name="pl476"/>
            <p:cNvSpPr/>
            <p:nvPr/>
          </p:nvSpPr>
          <p:spPr>
            <a:xfrm>
              <a:off x="1631576" y="5553179"/>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477" name="pl477"/>
            <p:cNvSpPr/>
            <p:nvPr/>
          </p:nvSpPr>
          <p:spPr>
            <a:xfrm>
              <a:off x="1643177"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8" name="pl478"/>
            <p:cNvSpPr/>
            <p:nvPr/>
          </p:nvSpPr>
          <p:spPr>
            <a:xfrm>
              <a:off x="1887404"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9" name="pl479"/>
            <p:cNvSpPr/>
            <p:nvPr/>
          </p:nvSpPr>
          <p:spPr>
            <a:xfrm>
              <a:off x="2131630"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0" name="pl480"/>
            <p:cNvSpPr/>
            <p:nvPr/>
          </p:nvSpPr>
          <p:spPr>
            <a:xfrm>
              <a:off x="2375856"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1" name="pl481"/>
            <p:cNvSpPr/>
            <p:nvPr/>
          </p:nvSpPr>
          <p:spPr>
            <a:xfrm>
              <a:off x="2620083"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2" name="tx482"/>
            <p:cNvSpPr/>
            <p:nvPr/>
          </p:nvSpPr>
          <p:spPr>
            <a:xfrm rot="-5400000">
              <a:off x="1612088" y="5657189"/>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a:t>
              </a:r>
            </a:p>
          </p:txBody>
        </p:sp>
        <p:sp>
          <p:nvSpPr>
            <p:cNvPr id="483" name="tx483"/>
            <p:cNvSpPr/>
            <p:nvPr/>
          </p:nvSpPr>
          <p:spPr>
            <a:xfrm rot="-5400000">
              <a:off x="1825224"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484" name="tx484"/>
            <p:cNvSpPr/>
            <p:nvPr/>
          </p:nvSpPr>
          <p:spPr>
            <a:xfrm rot="-5400000">
              <a:off x="2069451"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45</a:t>
              </a:r>
            </a:p>
          </p:txBody>
        </p:sp>
        <p:sp>
          <p:nvSpPr>
            <p:cNvPr id="485" name="tx485"/>
            <p:cNvSpPr/>
            <p:nvPr/>
          </p:nvSpPr>
          <p:spPr>
            <a:xfrm rot="-5400000">
              <a:off x="2313677"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65</a:t>
              </a:r>
            </a:p>
          </p:txBody>
        </p:sp>
        <p:sp>
          <p:nvSpPr>
            <p:cNvPr id="486" name="tx486"/>
            <p:cNvSpPr/>
            <p:nvPr/>
          </p:nvSpPr>
          <p:spPr>
            <a:xfrm rot="-5400000">
              <a:off x="2557903"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85</a:t>
              </a:r>
            </a:p>
          </p:txBody>
        </p:sp>
        <p:sp>
          <p:nvSpPr>
            <p:cNvPr id="487" name="pl487"/>
            <p:cNvSpPr/>
            <p:nvPr/>
          </p:nvSpPr>
          <p:spPr>
            <a:xfrm>
              <a:off x="2919244" y="5553179"/>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488" name="pl488"/>
            <p:cNvSpPr/>
            <p:nvPr/>
          </p:nvSpPr>
          <p:spPr>
            <a:xfrm>
              <a:off x="2930845"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9" name="pl489"/>
            <p:cNvSpPr/>
            <p:nvPr/>
          </p:nvSpPr>
          <p:spPr>
            <a:xfrm>
              <a:off x="3175071"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90" name="pl490"/>
            <p:cNvSpPr/>
            <p:nvPr/>
          </p:nvSpPr>
          <p:spPr>
            <a:xfrm>
              <a:off x="3419298"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91" name="pl491"/>
            <p:cNvSpPr/>
            <p:nvPr/>
          </p:nvSpPr>
          <p:spPr>
            <a:xfrm>
              <a:off x="3663524"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92" name="pl492"/>
            <p:cNvSpPr/>
            <p:nvPr/>
          </p:nvSpPr>
          <p:spPr>
            <a:xfrm>
              <a:off x="3907750"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93" name="tx493"/>
            <p:cNvSpPr/>
            <p:nvPr/>
          </p:nvSpPr>
          <p:spPr>
            <a:xfrm rot="-5400000">
              <a:off x="2899755" y="5657189"/>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a:t>
              </a:r>
            </a:p>
          </p:txBody>
        </p:sp>
        <p:sp>
          <p:nvSpPr>
            <p:cNvPr id="494" name="tx494"/>
            <p:cNvSpPr/>
            <p:nvPr/>
          </p:nvSpPr>
          <p:spPr>
            <a:xfrm rot="-5400000">
              <a:off x="3112892"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495" name="tx495"/>
            <p:cNvSpPr/>
            <p:nvPr/>
          </p:nvSpPr>
          <p:spPr>
            <a:xfrm rot="-5400000">
              <a:off x="3357119"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45</a:t>
              </a:r>
            </a:p>
          </p:txBody>
        </p:sp>
        <p:sp>
          <p:nvSpPr>
            <p:cNvPr id="496" name="tx496"/>
            <p:cNvSpPr/>
            <p:nvPr/>
          </p:nvSpPr>
          <p:spPr>
            <a:xfrm rot="-5400000">
              <a:off x="3601345"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65</a:t>
              </a:r>
            </a:p>
          </p:txBody>
        </p:sp>
        <p:sp>
          <p:nvSpPr>
            <p:cNvPr id="497" name="tx497"/>
            <p:cNvSpPr/>
            <p:nvPr/>
          </p:nvSpPr>
          <p:spPr>
            <a:xfrm rot="-5400000">
              <a:off x="3845571"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85</a:t>
              </a:r>
            </a:p>
          </p:txBody>
        </p:sp>
        <p:sp>
          <p:nvSpPr>
            <p:cNvPr id="498" name="pl498"/>
            <p:cNvSpPr/>
            <p:nvPr/>
          </p:nvSpPr>
          <p:spPr>
            <a:xfrm>
              <a:off x="4206912" y="5553179"/>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499" name="pl499"/>
            <p:cNvSpPr/>
            <p:nvPr/>
          </p:nvSpPr>
          <p:spPr>
            <a:xfrm>
              <a:off x="4218513"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00" name="pl500"/>
            <p:cNvSpPr/>
            <p:nvPr/>
          </p:nvSpPr>
          <p:spPr>
            <a:xfrm>
              <a:off x="4462739"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01" name="pl501"/>
            <p:cNvSpPr/>
            <p:nvPr/>
          </p:nvSpPr>
          <p:spPr>
            <a:xfrm>
              <a:off x="4706966"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02" name="pl502"/>
            <p:cNvSpPr/>
            <p:nvPr/>
          </p:nvSpPr>
          <p:spPr>
            <a:xfrm>
              <a:off x="4951192"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03" name="pl503"/>
            <p:cNvSpPr/>
            <p:nvPr/>
          </p:nvSpPr>
          <p:spPr>
            <a:xfrm>
              <a:off x="5195418"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04" name="tx504"/>
            <p:cNvSpPr/>
            <p:nvPr/>
          </p:nvSpPr>
          <p:spPr>
            <a:xfrm rot="-5400000">
              <a:off x="4187423" y="5657189"/>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a:t>
              </a:r>
            </a:p>
          </p:txBody>
        </p:sp>
        <p:sp>
          <p:nvSpPr>
            <p:cNvPr id="505" name="tx505"/>
            <p:cNvSpPr/>
            <p:nvPr/>
          </p:nvSpPr>
          <p:spPr>
            <a:xfrm rot="-5400000">
              <a:off x="4400560"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506" name="tx506"/>
            <p:cNvSpPr/>
            <p:nvPr/>
          </p:nvSpPr>
          <p:spPr>
            <a:xfrm rot="-5400000">
              <a:off x="4644786"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45</a:t>
              </a:r>
            </a:p>
          </p:txBody>
        </p:sp>
        <p:sp>
          <p:nvSpPr>
            <p:cNvPr id="507" name="tx507"/>
            <p:cNvSpPr/>
            <p:nvPr/>
          </p:nvSpPr>
          <p:spPr>
            <a:xfrm rot="-5400000">
              <a:off x="4889013"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65</a:t>
              </a:r>
            </a:p>
          </p:txBody>
        </p:sp>
        <p:sp>
          <p:nvSpPr>
            <p:cNvPr id="508" name="tx508"/>
            <p:cNvSpPr/>
            <p:nvPr/>
          </p:nvSpPr>
          <p:spPr>
            <a:xfrm rot="-5400000">
              <a:off x="5133239"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85</a:t>
              </a:r>
            </a:p>
          </p:txBody>
        </p:sp>
        <p:sp>
          <p:nvSpPr>
            <p:cNvPr id="509" name="pl509"/>
            <p:cNvSpPr/>
            <p:nvPr/>
          </p:nvSpPr>
          <p:spPr>
            <a:xfrm>
              <a:off x="5494580" y="5553179"/>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510" name="pl510"/>
            <p:cNvSpPr/>
            <p:nvPr/>
          </p:nvSpPr>
          <p:spPr>
            <a:xfrm>
              <a:off x="5506181"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11" name="pl511"/>
            <p:cNvSpPr/>
            <p:nvPr/>
          </p:nvSpPr>
          <p:spPr>
            <a:xfrm>
              <a:off x="5750407"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12" name="pl512"/>
            <p:cNvSpPr/>
            <p:nvPr/>
          </p:nvSpPr>
          <p:spPr>
            <a:xfrm>
              <a:off x="5994633"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13" name="pl513"/>
            <p:cNvSpPr/>
            <p:nvPr/>
          </p:nvSpPr>
          <p:spPr>
            <a:xfrm>
              <a:off x="6238860"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14" name="pl514"/>
            <p:cNvSpPr/>
            <p:nvPr/>
          </p:nvSpPr>
          <p:spPr>
            <a:xfrm>
              <a:off x="6483086"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15" name="tx515"/>
            <p:cNvSpPr/>
            <p:nvPr/>
          </p:nvSpPr>
          <p:spPr>
            <a:xfrm rot="-5400000">
              <a:off x="5475091" y="5657189"/>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a:t>
              </a:r>
            </a:p>
          </p:txBody>
        </p:sp>
        <p:sp>
          <p:nvSpPr>
            <p:cNvPr id="516" name="tx516"/>
            <p:cNvSpPr/>
            <p:nvPr/>
          </p:nvSpPr>
          <p:spPr>
            <a:xfrm rot="-5400000">
              <a:off x="5688228"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517" name="tx517"/>
            <p:cNvSpPr/>
            <p:nvPr/>
          </p:nvSpPr>
          <p:spPr>
            <a:xfrm rot="-5400000">
              <a:off x="5932454"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45</a:t>
              </a:r>
            </a:p>
          </p:txBody>
        </p:sp>
        <p:sp>
          <p:nvSpPr>
            <p:cNvPr id="518" name="tx518"/>
            <p:cNvSpPr/>
            <p:nvPr/>
          </p:nvSpPr>
          <p:spPr>
            <a:xfrm rot="-5400000">
              <a:off x="6176681"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65</a:t>
              </a:r>
            </a:p>
          </p:txBody>
        </p:sp>
        <p:sp>
          <p:nvSpPr>
            <p:cNvPr id="519" name="tx519"/>
            <p:cNvSpPr/>
            <p:nvPr/>
          </p:nvSpPr>
          <p:spPr>
            <a:xfrm rot="-5400000">
              <a:off x="6420907"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85</a:t>
              </a:r>
            </a:p>
          </p:txBody>
        </p:sp>
        <p:sp>
          <p:nvSpPr>
            <p:cNvPr id="520" name="pl520"/>
            <p:cNvSpPr/>
            <p:nvPr/>
          </p:nvSpPr>
          <p:spPr>
            <a:xfrm>
              <a:off x="6782248" y="5553179"/>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521" name="pl521"/>
            <p:cNvSpPr/>
            <p:nvPr/>
          </p:nvSpPr>
          <p:spPr>
            <a:xfrm>
              <a:off x="6793849"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22" name="pl522"/>
            <p:cNvSpPr/>
            <p:nvPr/>
          </p:nvSpPr>
          <p:spPr>
            <a:xfrm>
              <a:off x="7038075"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23" name="pl523"/>
            <p:cNvSpPr/>
            <p:nvPr/>
          </p:nvSpPr>
          <p:spPr>
            <a:xfrm>
              <a:off x="7282301"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24" name="pl524"/>
            <p:cNvSpPr/>
            <p:nvPr/>
          </p:nvSpPr>
          <p:spPr>
            <a:xfrm>
              <a:off x="7526528"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25" name="pl525"/>
            <p:cNvSpPr/>
            <p:nvPr/>
          </p:nvSpPr>
          <p:spPr>
            <a:xfrm>
              <a:off x="7770754"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26" name="tx526"/>
            <p:cNvSpPr/>
            <p:nvPr/>
          </p:nvSpPr>
          <p:spPr>
            <a:xfrm rot="-5400000">
              <a:off x="6762759" y="5657189"/>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a:t>
              </a:r>
            </a:p>
          </p:txBody>
        </p:sp>
        <p:sp>
          <p:nvSpPr>
            <p:cNvPr id="527" name="tx527"/>
            <p:cNvSpPr/>
            <p:nvPr/>
          </p:nvSpPr>
          <p:spPr>
            <a:xfrm rot="-5400000">
              <a:off x="6975896"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528" name="tx528"/>
            <p:cNvSpPr/>
            <p:nvPr/>
          </p:nvSpPr>
          <p:spPr>
            <a:xfrm rot="-5400000">
              <a:off x="7220122"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45</a:t>
              </a:r>
            </a:p>
          </p:txBody>
        </p:sp>
        <p:sp>
          <p:nvSpPr>
            <p:cNvPr id="529" name="tx529"/>
            <p:cNvSpPr/>
            <p:nvPr/>
          </p:nvSpPr>
          <p:spPr>
            <a:xfrm rot="-5400000">
              <a:off x="7464349"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65</a:t>
              </a:r>
            </a:p>
          </p:txBody>
        </p:sp>
        <p:sp>
          <p:nvSpPr>
            <p:cNvPr id="530" name="tx530"/>
            <p:cNvSpPr/>
            <p:nvPr/>
          </p:nvSpPr>
          <p:spPr>
            <a:xfrm rot="-5400000">
              <a:off x="7708575"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85</a:t>
              </a:r>
            </a:p>
          </p:txBody>
        </p:sp>
        <p:sp>
          <p:nvSpPr>
            <p:cNvPr id="531" name="pl531"/>
            <p:cNvSpPr/>
            <p:nvPr/>
          </p:nvSpPr>
          <p:spPr>
            <a:xfrm>
              <a:off x="8069916" y="5553179"/>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532" name="pl532"/>
            <p:cNvSpPr/>
            <p:nvPr/>
          </p:nvSpPr>
          <p:spPr>
            <a:xfrm>
              <a:off x="8081517"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33" name="pl533"/>
            <p:cNvSpPr/>
            <p:nvPr/>
          </p:nvSpPr>
          <p:spPr>
            <a:xfrm>
              <a:off x="8325743"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34" name="pl534"/>
            <p:cNvSpPr/>
            <p:nvPr/>
          </p:nvSpPr>
          <p:spPr>
            <a:xfrm>
              <a:off x="8569969"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35" name="pl535"/>
            <p:cNvSpPr/>
            <p:nvPr/>
          </p:nvSpPr>
          <p:spPr>
            <a:xfrm>
              <a:off x="8814196"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36" name="pl536"/>
            <p:cNvSpPr/>
            <p:nvPr/>
          </p:nvSpPr>
          <p:spPr>
            <a:xfrm>
              <a:off x="9058422"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37" name="tx537"/>
            <p:cNvSpPr/>
            <p:nvPr/>
          </p:nvSpPr>
          <p:spPr>
            <a:xfrm rot="-5400000">
              <a:off x="8050427" y="5657189"/>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a:t>
              </a:r>
            </a:p>
          </p:txBody>
        </p:sp>
        <p:sp>
          <p:nvSpPr>
            <p:cNvPr id="538" name="tx538"/>
            <p:cNvSpPr/>
            <p:nvPr/>
          </p:nvSpPr>
          <p:spPr>
            <a:xfrm rot="-5400000">
              <a:off x="8263564"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539" name="tx539"/>
            <p:cNvSpPr/>
            <p:nvPr/>
          </p:nvSpPr>
          <p:spPr>
            <a:xfrm rot="-5400000">
              <a:off x="8507790"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45</a:t>
              </a:r>
            </a:p>
          </p:txBody>
        </p:sp>
        <p:sp>
          <p:nvSpPr>
            <p:cNvPr id="540" name="tx540"/>
            <p:cNvSpPr/>
            <p:nvPr/>
          </p:nvSpPr>
          <p:spPr>
            <a:xfrm rot="-5400000">
              <a:off x="8752016"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65</a:t>
              </a:r>
            </a:p>
          </p:txBody>
        </p:sp>
        <p:sp>
          <p:nvSpPr>
            <p:cNvPr id="541" name="tx541"/>
            <p:cNvSpPr/>
            <p:nvPr/>
          </p:nvSpPr>
          <p:spPr>
            <a:xfrm rot="-5400000">
              <a:off x="8996243"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85</a:t>
              </a:r>
            </a:p>
          </p:txBody>
        </p:sp>
        <p:sp>
          <p:nvSpPr>
            <p:cNvPr id="542" name="pl542"/>
            <p:cNvSpPr/>
            <p:nvPr/>
          </p:nvSpPr>
          <p:spPr>
            <a:xfrm>
              <a:off x="9357584" y="5553179"/>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543" name="pl543"/>
            <p:cNvSpPr/>
            <p:nvPr/>
          </p:nvSpPr>
          <p:spPr>
            <a:xfrm>
              <a:off x="9369184"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44" name="pl544"/>
            <p:cNvSpPr/>
            <p:nvPr/>
          </p:nvSpPr>
          <p:spPr>
            <a:xfrm>
              <a:off x="9613411"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45" name="pl545"/>
            <p:cNvSpPr/>
            <p:nvPr/>
          </p:nvSpPr>
          <p:spPr>
            <a:xfrm>
              <a:off x="9857637"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46" name="pl546"/>
            <p:cNvSpPr/>
            <p:nvPr/>
          </p:nvSpPr>
          <p:spPr>
            <a:xfrm>
              <a:off x="10101863"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47" name="pl547"/>
            <p:cNvSpPr/>
            <p:nvPr/>
          </p:nvSpPr>
          <p:spPr>
            <a:xfrm>
              <a:off x="10346090"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48" name="tx548"/>
            <p:cNvSpPr/>
            <p:nvPr/>
          </p:nvSpPr>
          <p:spPr>
            <a:xfrm rot="-5400000">
              <a:off x="9338095" y="5657189"/>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a:t>
              </a:r>
            </a:p>
          </p:txBody>
        </p:sp>
        <p:sp>
          <p:nvSpPr>
            <p:cNvPr id="549" name="tx549"/>
            <p:cNvSpPr/>
            <p:nvPr/>
          </p:nvSpPr>
          <p:spPr>
            <a:xfrm rot="-5400000">
              <a:off x="9551232"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550" name="tx550"/>
            <p:cNvSpPr/>
            <p:nvPr/>
          </p:nvSpPr>
          <p:spPr>
            <a:xfrm rot="-5400000">
              <a:off x="9795458"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45</a:t>
              </a:r>
            </a:p>
          </p:txBody>
        </p:sp>
        <p:sp>
          <p:nvSpPr>
            <p:cNvPr id="551" name="tx551"/>
            <p:cNvSpPr/>
            <p:nvPr/>
          </p:nvSpPr>
          <p:spPr>
            <a:xfrm rot="-5400000">
              <a:off x="10039684"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65</a:t>
              </a:r>
            </a:p>
          </p:txBody>
        </p:sp>
        <p:sp>
          <p:nvSpPr>
            <p:cNvPr id="552" name="tx552"/>
            <p:cNvSpPr/>
            <p:nvPr/>
          </p:nvSpPr>
          <p:spPr>
            <a:xfrm rot="-5400000">
              <a:off x="10283911"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85</a:t>
              </a:r>
            </a:p>
          </p:txBody>
        </p:sp>
        <p:sp>
          <p:nvSpPr>
            <p:cNvPr id="553" name="pl553"/>
            <p:cNvSpPr/>
            <p:nvPr/>
          </p:nvSpPr>
          <p:spPr>
            <a:xfrm>
              <a:off x="10645252" y="5553179"/>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554" name="pl554"/>
            <p:cNvSpPr/>
            <p:nvPr/>
          </p:nvSpPr>
          <p:spPr>
            <a:xfrm>
              <a:off x="10656852"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55" name="pl555"/>
            <p:cNvSpPr/>
            <p:nvPr/>
          </p:nvSpPr>
          <p:spPr>
            <a:xfrm>
              <a:off x="10901079"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56" name="pl556"/>
            <p:cNvSpPr/>
            <p:nvPr/>
          </p:nvSpPr>
          <p:spPr>
            <a:xfrm>
              <a:off x="11145305"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57" name="pl557"/>
            <p:cNvSpPr/>
            <p:nvPr/>
          </p:nvSpPr>
          <p:spPr>
            <a:xfrm>
              <a:off x="11389531"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58" name="pl558"/>
            <p:cNvSpPr/>
            <p:nvPr/>
          </p:nvSpPr>
          <p:spPr>
            <a:xfrm>
              <a:off x="11633758"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59" name="tx559"/>
            <p:cNvSpPr/>
            <p:nvPr/>
          </p:nvSpPr>
          <p:spPr>
            <a:xfrm rot="-5400000">
              <a:off x="10625763" y="5657189"/>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a:t>
              </a:r>
            </a:p>
          </p:txBody>
        </p:sp>
        <p:sp>
          <p:nvSpPr>
            <p:cNvPr id="560" name="tx560"/>
            <p:cNvSpPr/>
            <p:nvPr/>
          </p:nvSpPr>
          <p:spPr>
            <a:xfrm rot="-5400000">
              <a:off x="10838900"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561" name="tx561"/>
            <p:cNvSpPr/>
            <p:nvPr/>
          </p:nvSpPr>
          <p:spPr>
            <a:xfrm rot="-5400000">
              <a:off x="11083126"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45</a:t>
              </a:r>
            </a:p>
          </p:txBody>
        </p:sp>
        <p:sp>
          <p:nvSpPr>
            <p:cNvPr id="562" name="tx562"/>
            <p:cNvSpPr/>
            <p:nvPr/>
          </p:nvSpPr>
          <p:spPr>
            <a:xfrm rot="-5400000">
              <a:off x="11327352"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65</a:t>
              </a:r>
            </a:p>
          </p:txBody>
        </p:sp>
        <p:sp>
          <p:nvSpPr>
            <p:cNvPr id="563" name="tx563"/>
            <p:cNvSpPr/>
            <p:nvPr/>
          </p:nvSpPr>
          <p:spPr>
            <a:xfrm rot="-5400000">
              <a:off x="11571579"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85</a:t>
              </a:r>
            </a:p>
          </p:txBody>
        </p:sp>
        <p:sp>
          <p:nvSpPr>
            <p:cNvPr id="564" name="tx564"/>
            <p:cNvSpPr/>
            <p:nvPr/>
          </p:nvSpPr>
          <p:spPr>
            <a:xfrm>
              <a:off x="5672571" y="5794167"/>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565" name="tx565"/>
            <p:cNvSpPr/>
            <p:nvPr/>
          </p:nvSpPr>
          <p:spPr>
            <a:xfrm>
              <a:off x="3802513" y="6192124"/>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566" name="pt566"/>
            <p:cNvSpPr/>
            <p:nvPr/>
          </p:nvSpPr>
          <p:spPr>
            <a:xfrm>
              <a:off x="4795149" y="6193364"/>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67" name="pt567"/>
            <p:cNvSpPr/>
            <p:nvPr/>
          </p:nvSpPr>
          <p:spPr>
            <a:xfrm>
              <a:off x="5343430" y="619336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568" name="pt568"/>
            <p:cNvSpPr/>
            <p:nvPr/>
          </p:nvSpPr>
          <p:spPr>
            <a:xfrm>
              <a:off x="5987996" y="619336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569" name="pt569"/>
            <p:cNvSpPr/>
            <p:nvPr/>
          </p:nvSpPr>
          <p:spPr>
            <a:xfrm>
              <a:off x="6632563" y="619336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70" name="pt570"/>
            <p:cNvSpPr/>
            <p:nvPr/>
          </p:nvSpPr>
          <p:spPr>
            <a:xfrm>
              <a:off x="7277130" y="619336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71" name="pt571"/>
            <p:cNvSpPr/>
            <p:nvPr/>
          </p:nvSpPr>
          <p:spPr>
            <a:xfrm>
              <a:off x="7921697" y="619336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72" name="tx572"/>
            <p:cNvSpPr/>
            <p:nvPr/>
          </p:nvSpPr>
          <p:spPr>
            <a:xfrm>
              <a:off x="5023243" y="6202136"/>
              <a:ext cx="1896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&lt;60</a:t>
              </a:r>
            </a:p>
          </p:txBody>
        </p:sp>
        <p:sp>
          <p:nvSpPr>
            <p:cNvPr id="573" name="tx573"/>
            <p:cNvSpPr/>
            <p:nvPr/>
          </p:nvSpPr>
          <p:spPr>
            <a:xfrm>
              <a:off x="5571524" y="6202136"/>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60-69</a:t>
              </a:r>
            </a:p>
          </p:txBody>
        </p:sp>
        <p:sp>
          <p:nvSpPr>
            <p:cNvPr id="574" name="tx574"/>
            <p:cNvSpPr/>
            <p:nvPr/>
          </p:nvSpPr>
          <p:spPr>
            <a:xfrm>
              <a:off x="6216091" y="6202136"/>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70-79</a:t>
              </a:r>
            </a:p>
          </p:txBody>
        </p:sp>
        <p:sp>
          <p:nvSpPr>
            <p:cNvPr id="575" name="tx575"/>
            <p:cNvSpPr/>
            <p:nvPr/>
          </p:nvSpPr>
          <p:spPr>
            <a:xfrm>
              <a:off x="6860658" y="6202136"/>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80-89</a:t>
              </a:r>
            </a:p>
          </p:txBody>
        </p:sp>
        <p:sp>
          <p:nvSpPr>
            <p:cNvPr id="576" name="tx576"/>
            <p:cNvSpPr/>
            <p:nvPr/>
          </p:nvSpPr>
          <p:spPr>
            <a:xfrm>
              <a:off x="7505225" y="6202136"/>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90-94</a:t>
              </a:r>
            </a:p>
          </p:txBody>
        </p:sp>
        <p:sp>
          <p:nvSpPr>
            <p:cNvPr id="577" name="tx577"/>
            <p:cNvSpPr/>
            <p:nvPr/>
          </p:nvSpPr>
          <p:spPr>
            <a:xfrm>
              <a:off x="8149792" y="6202136"/>
              <a:ext cx="25493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&gt;=95</a:t>
              </a:r>
            </a:p>
          </p:txBody>
        </p:sp>
        <p:sp>
          <p:nvSpPr>
            <p:cNvPr id="578" name="tx578"/>
            <p:cNvSpPr/>
            <p:nvPr/>
          </p:nvSpPr>
          <p:spPr>
            <a:xfrm>
              <a:off x="343909" y="1368037"/>
              <a:ext cx="4416460"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Vaccine coverage (%), by country, WB FCV countries, 2025</a:t>
              </a:r>
            </a:p>
          </p:txBody>
        </p:sp>
        <p:sp>
          <p:nvSpPr>
            <p:cNvPr id="579" name="tx579"/>
            <p:cNvSpPr/>
            <p:nvPr/>
          </p:nvSpPr>
          <p:spPr>
            <a:xfrm>
              <a:off x="7701347" y="649104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580" name="tx580"/>
            <p:cNvSpPr/>
            <p:nvPr/>
          </p:nvSpPr>
          <p:spPr>
            <a:xfrm>
              <a:off x="4257168" y="6611748"/>
              <a:ext cx="760616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Countries are ranked within each region. Country ISO codes displayed. Regional average coverage is shown in the headers and by the dashed line.</a:t>
              </a:r>
            </a:p>
          </p:txBody>
        </p:sp>
      </p:grpSp>
      <p:sp>
        <p:nvSpPr>
          <p:cNvPr id="581" name="body"/>
          <p:cNvSpPr>
            <a:spLocks noGrp="1"/>
          </p:cNvSpPr>
          <p:nvPr>
            <p:ph/>
          </p:nvPr>
        </p:nvSpPr>
        <p:spPr>
          <a:xfrm>
            <a:off x="292608" y="182880"/>
            <a:ext cx="11658600" cy="649224"/>
          </a:xfrm>
          <a:solidFill>
            <a:srgbClr val="FFFFFF">
              <a:alpha val="100000"/>
            </a:srgbClr>
          </a:solidFill>
        </p:spPr>
        <p:txBody>
          <a:bodyPr/>
          <a:lstStyle/>
          <a:p>
            <a:pPr algn="l" marL="0" marR="0">
              <a:lnSpc>
                <a:spcPct val="100000"/>
              </a:lnSpc>
              <a:spcBef>
                <a:spcPts val="0"/>
              </a:spcBef>
              <a:spcAft>
                <a:spcPts val="0"/>
              </a:spcAft>
              <a:buNone/>
            </a:pPr>
            <a:r>
              <a:rPr cap="none" sz="1400" i="0" b="0" u="none" strike="noStrike">
                <a:solidFill>
                  <a:srgbClr val="000000">
                    <a:alpha val="100000"/>
                  </a:srgbClr>
                </a:solidFill>
                <a:latin typeface="Arial"/>
                <a:cs typeface="Arial"/>
                <a:ea typeface="Arial"/>
                <a:sym typeface="Arial"/>
              </a:rPr>
              <a:t>Regional average coverage masks variation between countries across all vaccines, highlighting heterogeneity in immunization performance and the need for targeted, country-specific strategies to reach underserved populations.</a:t>
            </a:r>
          </a:p>
        </p:txBody>
      </p:sp>
      <p:grpSp xmlns:pic="http://schemas.openxmlformats.org/drawingml/2006/picture">
        <p:nvGrpSpPr>
          <p:cNvPr id="582" name=""/>
          <p:cNvGrpSpPr/>
          <p:nvPr/>
        </p:nvGrpSpPr>
        <p:grpSpPr>
          <a:xfrm>
            <a:off x="292608" y="914400"/>
            <a:ext cx="11612880" cy="28575"/>
            <a:chOff x="292608" y="914400"/>
            <a:chExt cx="11612880" cy="28575"/>
          </a:xfrm>
        </p:grpSpPr>
        <p:sp>
          <p:nvSpPr>
            <p:cNvPr id="583" name="rc3"/>
            <p:cNvSpPr/>
            <p:nvPr/>
          </p:nvSpPr>
          <p:spPr>
            <a:xfrm>
              <a:off x="292608" y="914400"/>
              <a:ext cx="1161288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584" name="rc4"/>
            <p:cNvSpPr/>
            <p:nvPr/>
          </p:nvSpPr>
          <p:spPr>
            <a:xfrm>
              <a:off x="292608" y="914400"/>
              <a:ext cx="11612879" cy="28575"/>
            </a:xfrm>
            <a:prstGeom prst="rect">
              <a:avLst/>
            </a:prstGeom>
            <a:solidFill>
              <a:srgbClr val="000000">
                <a:alpha val="100000"/>
              </a:srgbClr>
            </a:solidFill>
          </p:spPr>
          <p:txBody>
            <a:bodyPr/>
            <a:lstStyle/>
            <a:p/>
          </p:txBody>
        </p:sp>
      </p:gr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14376" y="2958899"/>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5" name="pl5"/>
            <p:cNvSpPr/>
            <p:nvPr/>
          </p:nvSpPr>
          <p:spPr>
            <a:xfrm>
              <a:off x="714376" y="2486352"/>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6" name="pl6"/>
            <p:cNvSpPr/>
            <p:nvPr/>
          </p:nvSpPr>
          <p:spPr>
            <a:xfrm>
              <a:off x="714376" y="2013804"/>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7" name="pl7"/>
            <p:cNvSpPr/>
            <p:nvPr/>
          </p:nvSpPr>
          <p:spPr>
            <a:xfrm>
              <a:off x="714376" y="1541256"/>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8" name="pl8"/>
            <p:cNvSpPr/>
            <p:nvPr/>
          </p:nvSpPr>
          <p:spPr>
            <a:xfrm>
              <a:off x="714376" y="1068708"/>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9" name="pl9"/>
            <p:cNvSpPr/>
            <p:nvPr/>
          </p:nvSpPr>
          <p:spPr>
            <a:xfrm>
              <a:off x="885748"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0" name="pl10"/>
            <p:cNvSpPr/>
            <p:nvPr/>
          </p:nvSpPr>
          <p:spPr>
            <a:xfrm>
              <a:off x="1122940"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1360132"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597324"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834517"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071709"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308901"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46094"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83286"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020478"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9" name="rc19"/>
            <p:cNvSpPr/>
            <p:nvPr/>
          </p:nvSpPr>
          <p:spPr>
            <a:xfrm>
              <a:off x="1899745" y="2344587"/>
              <a:ext cx="106736" cy="614312"/>
            </a:xfrm>
            <a:prstGeom prst="rect">
              <a:avLst/>
            </a:prstGeom>
            <a:solidFill>
              <a:srgbClr val="2C7FB8">
                <a:alpha val="100000"/>
              </a:srgbClr>
            </a:solidFill>
          </p:spPr>
          <p:txBody>
            <a:bodyPr/>
            <a:lstStyle/>
            <a:p/>
          </p:txBody>
        </p:sp>
        <p:sp>
          <p:nvSpPr>
            <p:cNvPr id="20" name="rc20"/>
            <p:cNvSpPr/>
            <p:nvPr/>
          </p:nvSpPr>
          <p:spPr>
            <a:xfrm>
              <a:off x="2018341" y="2061059"/>
              <a:ext cx="106736" cy="897840"/>
            </a:xfrm>
            <a:prstGeom prst="rect">
              <a:avLst/>
            </a:prstGeom>
            <a:solidFill>
              <a:srgbClr val="2C7FB8">
                <a:alpha val="100000"/>
              </a:srgbClr>
            </a:solidFill>
          </p:spPr>
          <p:txBody>
            <a:bodyPr/>
            <a:lstStyle/>
            <a:p/>
          </p:txBody>
        </p:sp>
        <p:sp>
          <p:nvSpPr>
            <p:cNvPr id="21" name="rc21"/>
            <p:cNvSpPr/>
            <p:nvPr/>
          </p:nvSpPr>
          <p:spPr>
            <a:xfrm>
              <a:off x="2136937" y="1966549"/>
              <a:ext cx="106736" cy="992350"/>
            </a:xfrm>
            <a:prstGeom prst="rect">
              <a:avLst/>
            </a:prstGeom>
            <a:solidFill>
              <a:srgbClr val="2C7FB8">
                <a:alpha val="100000"/>
              </a:srgbClr>
            </a:solidFill>
          </p:spPr>
          <p:txBody>
            <a:bodyPr/>
            <a:lstStyle/>
            <a:p/>
          </p:txBody>
        </p:sp>
        <p:sp>
          <p:nvSpPr>
            <p:cNvPr id="22" name="rc22"/>
            <p:cNvSpPr/>
            <p:nvPr/>
          </p:nvSpPr>
          <p:spPr>
            <a:xfrm>
              <a:off x="2255533" y="1824785"/>
              <a:ext cx="106736" cy="1134114"/>
            </a:xfrm>
            <a:prstGeom prst="rect">
              <a:avLst/>
            </a:prstGeom>
            <a:solidFill>
              <a:srgbClr val="2C7FB8">
                <a:alpha val="100000"/>
              </a:srgbClr>
            </a:solidFill>
          </p:spPr>
          <p:txBody>
            <a:bodyPr/>
            <a:lstStyle/>
            <a:p/>
          </p:txBody>
        </p:sp>
        <p:sp>
          <p:nvSpPr>
            <p:cNvPr id="23" name="rc23"/>
            <p:cNvSpPr/>
            <p:nvPr/>
          </p:nvSpPr>
          <p:spPr>
            <a:xfrm>
              <a:off x="2374129" y="1824785"/>
              <a:ext cx="106736" cy="1134114"/>
            </a:xfrm>
            <a:prstGeom prst="rect">
              <a:avLst/>
            </a:prstGeom>
            <a:solidFill>
              <a:srgbClr val="2C7FB8">
                <a:alpha val="100000"/>
              </a:srgbClr>
            </a:solidFill>
          </p:spPr>
          <p:txBody>
            <a:bodyPr/>
            <a:lstStyle/>
            <a:p/>
          </p:txBody>
        </p:sp>
        <p:sp>
          <p:nvSpPr>
            <p:cNvPr id="24" name="rc24"/>
            <p:cNvSpPr/>
            <p:nvPr/>
          </p:nvSpPr>
          <p:spPr>
            <a:xfrm>
              <a:off x="2492725" y="1824785"/>
              <a:ext cx="106736" cy="1134114"/>
            </a:xfrm>
            <a:prstGeom prst="rect">
              <a:avLst/>
            </a:prstGeom>
            <a:solidFill>
              <a:srgbClr val="2C7FB8">
                <a:alpha val="100000"/>
              </a:srgbClr>
            </a:solidFill>
          </p:spPr>
          <p:txBody>
            <a:bodyPr/>
            <a:lstStyle/>
            <a:p/>
          </p:txBody>
        </p:sp>
        <p:sp>
          <p:nvSpPr>
            <p:cNvPr id="25" name="rc25"/>
            <p:cNvSpPr/>
            <p:nvPr/>
          </p:nvSpPr>
          <p:spPr>
            <a:xfrm>
              <a:off x="2611322" y="1824785"/>
              <a:ext cx="106736" cy="1134114"/>
            </a:xfrm>
            <a:prstGeom prst="rect">
              <a:avLst/>
            </a:prstGeom>
            <a:solidFill>
              <a:srgbClr val="2C7FB8">
                <a:alpha val="100000"/>
              </a:srgbClr>
            </a:solidFill>
          </p:spPr>
          <p:txBody>
            <a:bodyPr/>
            <a:lstStyle/>
            <a:p/>
          </p:txBody>
        </p:sp>
        <p:sp>
          <p:nvSpPr>
            <p:cNvPr id="26" name="rc26"/>
            <p:cNvSpPr/>
            <p:nvPr/>
          </p:nvSpPr>
          <p:spPr>
            <a:xfrm>
              <a:off x="2729918" y="1824785"/>
              <a:ext cx="106736" cy="1134114"/>
            </a:xfrm>
            <a:prstGeom prst="rect">
              <a:avLst/>
            </a:prstGeom>
            <a:solidFill>
              <a:srgbClr val="2C7FB8">
                <a:alpha val="100000"/>
              </a:srgbClr>
            </a:solidFill>
          </p:spPr>
          <p:txBody>
            <a:bodyPr/>
            <a:lstStyle/>
            <a:p/>
          </p:txBody>
        </p:sp>
        <p:sp>
          <p:nvSpPr>
            <p:cNvPr id="27" name="rc27"/>
            <p:cNvSpPr/>
            <p:nvPr/>
          </p:nvSpPr>
          <p:spPr>
            <a:xfrm>
              <a:off x="2848514" y="1824785"/>
              <a:ext cx="106736" cy="1134114"/>
            </a:xfrm>
            <a:prstGeom prst="rect">
              <a:avLst/>
            </a:prstGeom>
            <a:solidFill>
              <a:srgbClr val="2C7FB8">
                <a:alpha val="100000"/>
              </a:srgbClr>
            </a:solidFill>
          </p:spPr>
          <p:txBody>
            <a:bodyPr/>
            <a:lstStyle/>
            <a:p/>
          </p:txBody>
        </p:sp>
        <p:sp>
          <p:nvSpPr>
            <p:cNvPr id="28" name="rc28"/>
            <p:cNvSpPr/>
            <p:nvPr/>
          </p:nvSpPr>
          <p:spPr>
            <a:xfrm>
              <a:off x="2967110" y="1824785"/>
              <a:ext cx="106736" cy="1134114"/>
            </a:xfrm>
            <a:prstGeom prst="rect">
              <a:avLst/>
            </a:prstGeom>
            <a:solidFill>
              <a:srgbClr val="2C7FB8">
                <a:alpha val="100000"/>
              </a:srgbClr>
            </a:solidFill>
          </p:spPr>
          <p:txBody>
            <a:bodyPr/>
            <a:lstStyle/>
            <a:p/>
          </p:txBody>
        </p:sp>
        <p:sp>
          <p:nvSpPr>
            <p:cNvPr id="29" name="rc29"/>
            <p:cNvSpPr/>
            <p:nvPr/>
          </p:nvSpPr>
          <p:spPr>
            <a:xfrm>
              <a:off x="3085706" y="1824785"/>
              <a:ext cx="106736" cy="1134114"/>
            </a:xfrm>
            <a:prstGeom prst="rect">
              <a:avLst/>
            </a:prstGeom>
            <a:solidFill>
              <a:srgbClr val="2C7FB8">
                <a:alpha val="100000"/>
              </a:srgbClr>
            </a:solidFill>
          </p:spPr>
          <p:txBody>
            <a:bodyPr/>
            <a:lstStyle/>
            <a:p/>
          </p:txBody>
        </p:sp>
        <p:sp>
          <p:nvSpPr>
            <p:cNvPr id="30" name="pl30"/>
            <p:cNvSpPr/>
            <p:nvPr/>
          </p:nvSpPr>
          <p:spPr>
            <a:xfrm>
              <a:off x="714376" y="1824785"/>
              <a:ext cx="2596069" cy="0"/>
            </a:xfrm>
            <a:custGeom>
              <a:avLst/>
              <a:pathLst>
                <a:path w="2596069" h="0">
                  <a:moveTo>
                    <a:pt x="0" y="0"/>
                  </a:moveTo>
                  <a:lnTo>
                    <a:pt x="2596069" y="0"/>
                  </a:lnTo>
                  <a:lnTo>
                    <a:pt x="2596069" y="0"/>
                  </a:lnTo>
                </a:path>
              </a:pathLst>
            </a:custGeom>
            <a:ln w="16260" cap="flat">
              <a:solidFill>
                <a:srgbClr val="BEBEBE">
                  <a:alpha val="100000"/>
                </a:srgbClr>
              </a:solidFill>
              <a:prstDash val="dash"/>
              <a:round/>
            </a:ln>
          </p:spPr>
          <p:txBody>
            <a:bodyPr/>
            <a:lstStyle/>
            <a:p/>
          </p:txBody>
        </p:sp>
        <p:sp>
          <p:nvSpPr>
            <p:cNvPr id="31" name="pl31"/>
            <p:cNvSpPr/>
            <p:nvPr/>
          </p:nvSpPr>
          <p:spPr>
            <a:xfrm>
              <a:off x="1953113" y="1560158"/>
              <a:ext cx="1185961" cy="982899"/>
            </a:xfrm>
            <a:custGeom>
              <a:avLst/>
              <a:pathLst>
                <a:path w="1185961" h="982899">
                  <a:moveTo>
                    <a:pt x="0" y="982899"/>
                  </a:moveTo>
                  <a:lnTo>
                    <a:pt x="118596" y="604861"/>
                  </a:lnTo>
                  <a:lnTo>
                    <a:pt x="237192" y="510351"/>
                  </a:lnTo>
                  <a:lnTo>
                    <a:pt x="355788" y="189019"/>
                  </a:lnTo>
                  <a:lnTo>
                    <a:pt x="474384" y="18901"/>
                  </a:lnTo>
                  <a:lnTo>
                    <a:pt x="592980" y="75607"/>
                  </a:lnTo>
                  <a:lnTo>
                    <a:pt x="711576" y="151215"/>
                  </a:lnTo>
                  <a:lnTo>
                    <a:pt x="830173" y="75607"/>
                  </a:lnTo>
                  <a:lnTo>
                    <a:pt x="948769" y="37803"/>
                  </a:lnTo>
                  <a:lnTo>
                    <a:pt x="1067365" y="37803"/>
                  </a:lnTo>
                  <a:lnTo>
                    <a:pt x="1185961" y="0"/>
                  </a:lnTo>
                </a:path>
              </a:pathLst>
            </a:custGeom>
            <a:ln w="27101" cap="flat">
              <a:solidFill>
                <a:srgbClr val="000000">
                  <a:alpha val="80000"/>
                </a:srgbClr>
              </a:solidFill>
              <a:prstDash val="solid"/>
              <a:round/>
            </a:ln>
          </p:spPr>
          <p:txBody>
            <a:bodyPr/>
            <a:lstStyle/>
            <a:p/>
          </p:txBody>
        </p:sp>
        <p:sp>
          <p:nvSpPr>
            <p:cNvPr id="32" name="tx32"/>
            <p:cNvSpPr/>
            <p:nvPr/>
          </p:nvSpPr>
          <p:spPr>
            <a:xfrm>
              <a:off x="885748" y="1734278"/>
              <a:ext cx="218267"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N=24</a:t>
              </a:r>
            </a:p>
          </p:txBody>
        </p:sp>
        <p:sp>
          <p:nvSpPr>
            <p:cNvPr id="33" name="tx33"/>
            <p:cNvSpPr/>
            <p:nvPr/>
          </p:nvSpPr>
          <p:spPr>
            <a:xfrm rot="-5400000">
              <a:off x="2016708" y="2105078"/>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19</a:t>
              </a:r>
            </a:p>
          </p:txBody>
        </p:sp>
        <p:sp>
          <p:nvSpPr>
            <p:cNvPr id="34" name="tx34"/>
            <p:cNvSpPr/>
            <p:nvPr/>
          </p:nvSpPr>
          <p:spPr>
            <a:xfrm rot="-5400000">
              <a:off x="2135304" y="2010568"/>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21</a:t>
              </a:r>
            </a:p>
          </p:txBody>
        </p:sp>
        <p:sp>
          <p:nvSpPr>
            <p:cNvPr id="35" name="tx35"/>
            <p:cNvSpPr/>
            <p:nvPr/>
          </p:nvSpPr>
          <p:spPr>
            <a:xfrm rot="-5400000">
              <a:off x="2253900" y="1868804"/>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24</a:t>
              </a:r>
            </a:p>
          </p:txBody>
        </p:sp>
        <p:sp>
          <p:nvSpPr>
            <p:cNvPr id="36" name="tx36"/>
            <p:cNvSpPr/>
            <p:nvPr/>
          </p:nvSpPr>
          <p:spPr>
            <a:xfrm rot="-5400000">
              <a:off x="2372496" y="1868804"/>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24</a:t>
              </a:r>
            </a:p>
          </p:txBody>
        </p:sp>
        <p:sp>
          <p:nvSpPr>
            <p:cNvPr id="37" name="tx37"/>
            <p:cNvSpPr/>
            <p:nvPr/>
          </p:nvSpPr>
          <p:spPr>
            <a:xfrm rot="-5400000">
              <a:off x="2491093" y="1868804"/>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24</a:t>
              </a:r>
            </a:p>
          </p:txBody>
        </p:sp>
        <p:sp>
          <p:nvSpPr>
            <p:cNvPr id="38" name="tx38"/>
            <p:cNvSpPr/>
            <p:nvPr/>
          </p:nvSpPr>
          <p:spPr>
            <a:xfrm rot="-5400000">
              <a:off x="2609689" y="1868804"/>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24</a:t>
              </a:r>
            </a:p>
          </p:txBody>
        </p:sp>
        <p:sp>
          <p:nvSpPr>
            <p:cNvPr id="39" name="tx39"/>
            <p:cNvSpPr/>
            <p:nvPr/>
          </p:nvSpPr>
          <p:spPr>
            <a:xfrm rot="-5400000">
              <a:off x="2728285" y="1868804"/>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24</a:t>
              </a:r>
            </a:p>
          </p:txBody>
        </p:sp>
        <p:sp>
          <p:nvSpPr>
            <p:cNvPr id="40" name="tx40"/>
            <p:cNvSpPr/>
            <p:nvPr/>
          </p:nvSpPr>
          <p:spPr>
            <a:xfrm rot="-5400000">
              <a:off x="2846881" y="1868804"/>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24</a:t>
              </a:r>
            </a:p>
          </p:txBody>
        </p:sp>
        <p:sp>
          <p:nvSpPr>
            <p:cNvPr id="41" name="tx41"/>
            <p:cNvSpPr/>
            <p:nvPr/>
          </p:nvSpPr>
          <p:spPr>
            <a:xfrm rot="-5400000">
              <a:off x="2965477" y="1868804"/>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24</a:t>
              </a:r>
            </a:p>
          </p:txBody>
        </p:sp>
        <p:sp>
          <p:nvSpPr>
            <p:cNvPr id="42" name="tx42"/>
            <p:cNvSpPr/>
            <p:nvPr/>
          </p:nvSpPr>
          <p:spPr>
            <a:xfrm rot="-5400000">
              <a:off x="3084073" y="1868804"/>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24</a:t>
              </a:r>
            </a:p>
          </p:txBody>
        </p:sp>
        <p:sp>
          <p:nvSpPr>
            <p:cNvPr id="43" name="tx43"/>
            <p:cNvSpPr/>
            <p:nvPr/>
          </p:nvSpPr>
          <p:spPr>
            <a:xfrm>
              <a:off x="1907027" y="2255433"/>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13</a:t>
              </a:r>
            </a:p>
          </p:txBody>
        </p:sp>
        <p:sp>
          <p:nvSpPr>
            <p:cNvPr id="44" name="tx44"/>
            <p:cNvSpPr/>
            <p:nvPr/>
          </p:nvSpPr>
          <p:spPr>
            <a:xfrm>
              <a:off x="3117385" y="1443709"/>
              <a:ext cx="21689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45" name="rc45"/>
            <p:cNvSpPr/>
            <p:nvPr/>
          </p:nvSpPr>
          <p:spPr>
            <a:xfrm>
              <a:off x="714376" y="874964"/>
              <a:ext cx="2596069" cy="2183170"/>
            </a:xfrm>
            <a:prstGeom prst="rect">
              <a:avLst/>
            </a:prstGeom>
            <a:noFill/>
            <a:ln w="13550" cap="rnd">
              <a:solidFill>
                <a:srgbClr val="999999">
                  <a:alpha val="100000"/>
                </a:srgbClr>
              </a:solidFill>
              <a:prstDash val="solid"/>
              <a:round/>
            </a:ln>
          </p:spPr>
          <p:txBody>
            <a:bodyPr/>
            <a:lstStyle/>
            <a:p/>
          </p:txBody>
        </p:sp>
        <p:sp>
          <p:nvSpPr>
            <p:cNvPr id="46" name="pl46"/>
            <p:cNvSpPr/>
            <p:nvPr/>
          </p:nvSpPr>
          <p:spPr>
            <a:xfrm>
              <a:off x="714376" y="5426512"/>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47" name="pl47"/>
            <p:cNvSpPr/>
            <p:nvPr/>
          </p:nvSpPr>
          <p:spPr>
            <a:xfrm>
              <a:off x="714376" y="4953964"/>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48" name="pl48"/>
            <p:cNvSpPr/>
            <p:nvPr/>
          </p:nvSpPr>
          <p:spPr>
            <a:xfrm>
              <a:off x="714376" y="4481416"/>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49" name="pl49"/>
            <p:cNvSpPr/>
            <p:nvPr/>
          </p:nvSpPr>
          <p:spPr>
            <a:xfrm>
              <a:off x="714376" y="4008868"/>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50" name="pl50"/>
            <p:cNvSpPr/>
            <p:nvPr/>
          </p:nvSpPr>
          <p:spPr>
            <a:xfrm>
              <a:off x="714376" y="3536321"/>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51" name="pl51"/>
            <p:cNvSpPr/>
            <p:nvPr/>
          </p:nvSpPr>
          <p:spPr>
            <a:xfrm>
              <a:off x="885748"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52" name="pl52"/>
            <p:cNvSpPr/>
            <p:nvPr/>
          </p:nvSpPr>
          <p:spPr>
            <a:xfrm>
              <a:off x="1122940"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53" name="pl53"/>
            <p:cNvSpPr/>
            <p:nvPr/>
          </p:nvSpPr>
          <p:spPr>
            <a:xfrm>
              <a:off x="1360132"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54" name="pl54"/>
            <p:cNvSpPr/>
            <p:nvPr/>
          </p:nvSpPr>
          <p:spPr>
            <a:xfrm>
              <a:off x="1597324"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55" name="pl55"/>
            <p:cNvSpPr/>
            <p:nvPr/>
          </p:nvSpPr>
          <p:spPr>
            <a:xfrm>
              <a:off x="1834517"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56" name="pl56"/>
            <p:cNvSpPr/>
            <p:nvPr/>
          </p:nvSpPr>
          <p:spPr>
            <a:xfrm>
              <a:off x="2071709"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57" name="pl57"/>
            <p:cNvSpPr/>
            <p:nvPr/>
          </p:nvSpPr>
          <p:spPr>
            <a:xfrm>
              <a:off x="2308901"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58" name="pl58"/>
            <p:cNvSpPr/>
            <p:nvPr/>
          </p:nvSpPr>
          <p:spPr>
            <a:xfrm>
              <a:off x="2546094"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59" name="pl59"/>
            <p:cNvSpPr/>
            <p:nvPr/>
          </p:nvSpPr>
          <p:spPr>
            <a:xfrm>
              <a:off x="2783286"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60" name="pl60"/>
            <p:cNvSpPr/>
            <p:nvPr/>
          </p:nvSpPr>
          <p:spPr>
            <a:xfrm>
              <a:off x="3020478"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61" name="rc61"/>
            <p:cNvSpPr/>
            <p:nvPr/>
          </p:nvSpPr>
          <p:spPr>
            <a:xfrm>
              <a:off x="832379" y="5095728"/>
              <a:ext cx="106736" cy="330783"/>
            </a:xfrm>
            <a:prstGeom prst="rect">
              <a:avLst/>
            </a:prstGeom>
            <a:solidFill>
              <a:srgbClr val="2C7FB8">
                <a:alpha val="100000"/>
              </a:srgbClr>
            </a:solidFill>
          </p:spPr>
          <p:txBody>
            <a:bodyPr/>
            <a:lstStyle/>
            <a:p/>
          </p:txBody>
        </p:sp>
        <p:sp>
          <p:nvSpPr>
            <p:cNvPr id="62" name="rc62"/>
            <p:cNvSpPr/>
            <p:nvPr/>
          </p:nvSpPr>
          <p:spPr>
            <a:xfrm>
              <a:off x="950975" y="5095728"/>
              <a:ext cx="106736" cy="330783"/>
            </a:xfrm>
            <a:prstGeom prst="rect">
              <a:avLst/>
            </a:prstGeom>
            <a:solidFill>
              <a:srgbClr val="2C7FB8">
                <a:alpha val="100000"/>
              </a:srgbClr>
            </a:solidFill>
          </p:spPr>
          <p:txBody>
            <a:bodyPr/>
            <a:lstStyle/>
            <a:p/>
          </p:txBody>
        </p:sp>
        <p:sp>
          <p:nvSpPr>
            <p:cNvPr id="63" name="rc63"/>
            <p:cNvSpPr/>
            <p:nvPr/>
          </p:nvSpPr>
          <p:spPr>
            <a:xfrm>
              <a:off x="1069572" y="5048474"/>
              <a:ext cx="106736" cy="378038"/>
            </a:xfrm>
            <a:prstGeom prst="rect">
              <a:avLst/>
            </a:prstGeom>
            <a:solidFill>
              <a:srgbClr val="2C7FB8">
                <a:alpha val="100000"/>
              </a:srgbClr>
            </a:solidFill>
          </p:spPr>
          <p:txBody>
            <a:bodyPr/>
            <a:lstStyle/>
            <a:p/>
          </p:txBody>
        </p:sp>
        <p:sp>
          <p:nvSpPr>
            <p:cNvPr id="64" name="rc64"/>
            <p:cNvSpPr/>
            <p:nvPr/>
          </p:nvSpPr>
          <p:spPr>
            <a:xfrm>
              <a:off x="1188168" y="5048474"/>
              <a:ext cx="106736" cy="378038"/>
            </a:xfrm>
            <a:prstGeom prst="rect">
              <a:avLst/>
            </a:prstGeom>
            <a:solidFill>
              <a:srgbClr val="2C7FB8">
                <a:alpha val="100000"/>
              </a:srgbClr>
            </a:solidFill>
          </p:spPr>
          <p:txBody>
            <a:bodyPr/>
            <a:lstStyle/>
            <a:p/>
          </p:txBody>
        </p:sp>
        <p:sp>
          <p:nvSpPr>
            <p:cNvPr id="65" name="rc65"/>
            <p:cNvSpPr/>
            <p:nvPr/>
          </p:nvSpPr>
          <p:spPr>
            <a:xfrm>
              <a:off x="1306764" y="5048474"/>
              <a:ext cx="106736" cy="378038"/>
            </a:xfrm>
            <a:prstGeom prst="rect">
              <a:avLst/>
            </a:prstGeom>
            <a:solidFill>
              <a:srgbClr val="2C7FB8">
                <a:alpha val="100000"/>
              </a:srgbClr>
            </a:solidFill>
          </p:spPr>
          <p:txBody>
            <a:bodyPr/>
            <a:lstStyle/>
            <a:p/>
          </p:txBody>
        </p:sp>
        <p:sp>
          <p:nvSpPr>
            <p:cNvPr id="66" name="rc66"/>
            <p:cNvSpPr/>
            <p:nvPr/>
          </p:nvSpPr>
          <p:spPr>
            <a:xfrm>
              <a:off x="1425360" y="5048474"/>
              <a:ext cx="106736" cy="378038"/>
            </a:xfrm>
            <a:prstGeom prst="rect">
              <a:avLst/>
            </a:prstGeom>
            <a:solidFill>
              <a:srgbClr val="2C7FB8">
                <a:alpha val="100000"/>
              </a:srgbClr>
            </a:solidFill>
          </p:spPr>
          <p:txBody>
            <a:bodyPr/>
            <a:lstStyle/>
            <a:p/>
          </p:txBody>
        </p:sp>
        <p:sp>
          <p:nvSpPr>
            <p:cNvPr id="67" name="rc67"/>
            <p:cNvSpPr/>
            <p:nvPr/>
          </p:nvSpPr>
          <p:spPr>
            <a:xfrm>
              <a:off x="1543956" y="5048474"/>
              <a:ext cx="106736" cy="378038"/>
            </a:xfrm>
            <a:prstGeom prst="rect">
              <a:avLst/>
            </a:prstGeom>
            <a:solidFill>
              <a:srgbClr val="2C7FB8">
                <a:alpha val="100000"/>
              </a:srgbClr>
            </a:solidFill>
          </p:spPr>
          <p:txBody>
            <a:bodyPr/>
            <a:lstStyle/>
            <a:p/>
          </p:txBody>
        </p:sp>
        <p:sp>
          <p:nvSpPr>
            <p:cNvPr id="68" name="rc68"/>
            <p:cNvSpPr/>
            <p:nvPr/>
          </p:nvSpPr>
          <p:spPr>
            <a:xfrm>
              <a:off x="1662552" y="5048474"/>
              <a:ext cx="106736" cy="378038"/>
            </a:xfrm>
            <a:prstGeom prst="rect">
              <a:avLst/>
            </a:prstGeom>
            <a:solidFill>
              <a:srgbClr val="2C7FB8">
                <a:alpha val="100000"/>
              </a:srgbClr>
            </a:solidFill>
          </p:spPr>
          <p:txBody>
            <a:bodyPr/>
            <a:lstStyle/>
            <a:p/>
          </p:txBody>
        </p:sp>
        <p:sp>
          <p:nvSpPr>
            <p:cNvPr id="69" name="rc69"/>
            <p:cNvSpPr/>
            <p:nvPr/>
          </p:nvSpPr>
          <p:spPr>
            <a:xfrm>
              <a:off x="1781149" y="5048474"/>
              <a:ext cx="106736" cy="378038"/>
            </a:xfrm>
            <a:prstGeom prst="rect">
              <a:avLst/>
            </a:prstGeom>
            <a:solidFill>
              <a:srgbClr val="2C7FB8">
                <a:alpha val="100000"/>
              </a:srgbClr>
            </a:solidFill>
          </p:spPr>
          <p:txBody>
            <a:bodyPr/>
            <a:lstStyle/>
            <a:p/>
          </p:txBody>
        </p:sp>
        <p:sp>
          <p:nvSpPr>
            <p:cNvPr id="70" name="rc70"/>
            <p:cNvSpPr/>
            <p:nvPr/>
          </p:nvSpPr>
          <p:spPr>
            <a:xfrm>
              <a:off x="1899745" y="4859454"/>
              <a:ext cx="106736" cy="567057"/>
            </a:xfrm>
            <a:prstGeom prst="rect">
              <a:avLst/>
            </a:prstGeom>
            <a:solidFill>
              <a:srgbClr val="2C7FB8">
                <a:alpha val="100000"/>
              </a:srgbClr>
            </a:solidFill>
          </p:spPr>
          <p:txBody>
            <a:bodyPr/>
            <a:lstStyle/>
            <a:p/>
          </p:txBody>
        </p:sp>
        <p:sp>
          <p:nvSpPr>
            <p:cNvPr id="71" name="rc71"/>
            <p:cNvSpPr/>
            <p:nvPr/>
          </p:nvSpPr>
          <p:spPr>
            <a:xfrm>
              <a:off x="2018341" y="4859454"/>
              <a:ext cx="106736" cy="567057"/>
            </a:xfrm>
            <a:prstGeom prst="rect">
              <a:avLst/>
            </a:prstGeom>
            <a:solidFill>
              <a:srgbClr val="2C7FB8">
                <a:alpha val="100000"/>
              </a:srgbClr>
            </a:solidFill>
          </p:spPr>
          <p:txBody>
            <a:bodyPr/>
            <a:lstStyle/>
            <a:p/>
          </p:txBody>
        </p:sp>
        <p:sp>
          <p:nvSpPr>
            <p:cNvPr id="72" name="rc72"/>
            <p:cNvSpPr/>
            <p:nvPr/>
          </p:nvSpPr>
          <p:spPr>
            <a:xfrm>
              <a:off x="2136937" y="4812200"/>
              <a:ext cx="106736" cy="614312"/>
            </a:xfrm>
            <a:prstGeom prst="rect">
              <a:avLst/>
            </a:prstGeom>
            <a:solidFill>
              <a:srgbClr val="2C7FB8">
                <a:alpha val="100000"/>
              </a:srgbClr>
            </a:solidFill>
          </p:spPr>
          <p:txBody>
            <a:bodyPr/>
            <a:lstStyle/>
            <a:p/>
          </p:txBody>
        </p:sp>
        <p:sp>
          <p:nvSpPr>
            <p:cNvPr id="73" name="rc73"/>
            <p:cNvSpPr/>
            <p:nvPr/>
          </p:nvSpPr>
          <p:spPr>
            <a:xfrm>
              <a:off x="2255533" y="4764945"/>
              <a:ext cx="106736" cy="661566"/>
            </a:xfrm>
            <a:prstGeom prst="rect">
              <a:avLst/>
            </a:prstGeom>
            <a:solidFill>
              <a:srgbClr val="2C7FB8">
                <a:alpha val="100000"/>
              </a:srgbClr>
            </a:solidFill>
          </p:spPr>
          <p:txBody>
            <a:bodyPr/>
            <a:lstStyle/>
            <a:p/>
          </p:txBody>
        </p:sp>
        <p:sp>
          <p:nvSpPr>
            <p:cNvPr id="74" name="rc74"/>
            <p:cNvSpPr/>
            <p:nvPr/>
          </p:nvSpPr>
          <p:spPr>
            <a:xfrm>
              <a:off x="2374129" y="4717690"/>
              <a:ext cx="106736" cy="708821"/>
            </a:xfrm>
            <a:prstGeom prst="rect">
              <a:avLst/>
            </a:prstGeom>
            <a:solidFill>
              <a:srgbClr val="2C7FB8">
                <a:alpha val="100000"/>
              </a:srgbClr>
            </a:solidFill>
          </p:spPr>
          <p:txBody>
            <a:bodyPr/>
            <a:lstStyle/>
            <a:p/>
          </p:txBody>
        </p:sp>
        <p:sp>
          <p:nvSpPr>
            <p:cNvPr id="75" name="rc75"/>
            <p:cNvSpPr/>
            <p:nvPr/>
          </p:nvSpPr>
          <p:spPr>
            <a:xfrm>
              <a:off x="2492725" y="4717690"/>
              <a:ext cx="106736" cy="708821"/>
            </a:xfrm>
            <a:prstGeom prst="rect">
              <a:avLst/>
            </a:prstGeom>
            <a:solidFill>
              <a:srgbClr val="2C7FB8">
                <a:alpha val="100000"/>
              </a:srgbClr>
            </a:solidFill>
          </p:spPr>
          <p:txBody>
            <a:bodyPr/>
            <a:lstStyle/>
            <a:p/>
          </p:txBody>
        </p:sp>
        <p:sp>
          <p:nvSpPr>
            <p:cNvPr id="76" name="rc76"/>
            <p:cNvSpPr/>
            <p:nvPr/>
          </p:nvSpPr>
          <p:spPr>
            <a:xfrm>
              <a:off x="2611322" y="4717690"/>
              <a:ext cx="106736" cy="708821"/>
            </a:xfrm>
            <a:prstGeom prst="rect">
              <a:avLst/>
            </a:prstGeom>
            <a:solidFill>
              <a:srgbClr val="2C7FB8">
                <a:alpha val="100000"/>
              </a:srgbClr>
            </a:solidFill>
          </p:spPr>
          <p:txBody>
            <a:bodyPr/>
            <a:lstStyle/>
            <a:p/>
          </p:txBody>
        </p:sp>
        <p:sp>
          <p:nvSpPr>
            <p:cNvPr id="77" name="rc77"/>
            <p:cNvSpPr/>
            <p:nvPr/>
          </p:nvSpPr>
          <p:spPr>
            <a:xfrm>
              <a:off x="2729918" y="4717690"/>
              <a:ext cx="106736" cy="708821"/>
            </a:xfrm>
            <a:prstGeom prst="rect">
              <a:avLst/>
            </a:prstGeom>
            <a:solidFill>
              <a:srgbClr val="2C7FB8">
                <a:alpha val="100000"/>
              </a:srgbClr>
            </a:solidFill>
          </p:spPr>
          <p:txBody>
            <a:bodyPr/>
            <a:lstStyle/>
            <a:p/>
          </p:txBody>
        </p:sp>
        <p:sp>
          <p:nvSpPr>
            <p:cNvPr id="78" name="rc78"/>
            <p:cNvSpPr/>
            <p:nvPr/>
          </p:nvSpPr>
          <p:spPr>
            <a:xfrm>
              <a:off x="2848514" y="4717690"/>
              <a:ext cx="106736" cy="708821"/>
            </a:xfrm>
            <a:prstGeom prst="rect">
              <a:avLst/>
            </a:prstGeom>
            <a:solidFill>
              <a:srgbClr val="2C7FB8">
                <a:alpha val="100000"/>
              </a:srgbClr>
            </a:solidFill>
          </p:spPr>
          <p:txBody>
            <a:bodyPr/>
            <a:lstStyle/>
            <a:p/>
          </p:txBody>
        </p:sp>
        <p:sp>
          <p:nvSpPr>
            <p:cNvPr id="79" name="rc79"/>
            <p:cNvSpPr/>
            <p:nvPr/>
          </p:nvSpPr>
          <p:spPr>
            <a:xfrm>
              <a:off x="2967110" y="4623181"/>
              <a:ext cx="106736" cy="803331"/>
            </a:xfrm>
            <a:prstGeom prst="rect">
              <a:avLst/>
            </a:prstGeom>
            <a:solidFill>
              <a:srgbClr val="2C7FB8">
                <a:alpha val="100000"/>
              </a:srgbClr>
            </a:solidFill>
          </p:spPr>
          <p:txBody>
            <a:bodyPr/>
            <a:lstStyle/>
            <a:p/>
          </p:txBody>
        </p:sp>
        <p:sp>
          <p:nvSpPr>
            <p:cNvPr id="80" name="rc80"/>
            <p:cNvSpPr/>
            <p:nvPr/>
          </p:nvSpPr>
          <p:spPr>
            <a:xfrm>
              <a:off x="3085706" y="4575926"/>
              <a:ext cx="106736" cy="850585"/>
            </a:xfrm>
            <a:prstGeom prst="rect">
              <a:avLst/>
            </a:prstGeom>
            <a:solidFill>
              <a:srgbClr val="2C7FB8">
                <a:alpha val="100000"/>
              </a:srgbClr>
            </a:solidFill>
          </p:spPr>
          <p:txBody>
            <a:bodyPr/>
            <a:lstStyle/>
            <a:p/>
          </p:txBody>
        </p:sp>
        <p:sp>
          <p:nvSpPr>
            <p:cNvPr id="81" name="pl81"/>
            <p:cNvSpPr/>
            <p:nvPr/>
          </p:nvSpPr>
          <p:spPr>
            <a:xfrm>
              <a:off x="714376" y="4292397"/>
              <a:ext cx="2596069" cy="0"/>
            </a:xfrm>
            <a:custGeom>
              <a:avLst/>
              <a:pathLst>
                <a:path w="2596069" h="0">
                  <a:moveTo>
                    <a:pt x="0" y="0"/>
                  </a:moveTo>
                  <a:lnTo>
                    <a:pt x="2596069" y="0"/>
                  </a:lnTo>
                  <a:lnTo>
                    <a:pt x="2596069" y="0"/>
                  </a:lnTo>
                </a:path>
              </a:pathLst>
            </a:custGeom>
            <a:ln w="16260" cap="flat">
              <a:solidFill>
                <a:srgbClr val="BEBEBE">
                  <a:alpha val="100000"/>
                </a:srgbClr>
              </a:solidFill>
              <a:prstDash val="dash"/>
              <a:round/>
            </a:ln>
          </p:spPr>
          <p:txBody>
            <a:bodyPr/>
            <a:lstStyle/>
            <a:p/>
          </p:txBody>
        </p:sp>
        <p:sp>
          <p:nvSpPr>
            <p:cNvPr id="82" name="pl82"/>
            <p:cNvSpPr/>
            <p:nvPr/>
          </p:nvSpPr>
          <p:spPr>
            <a:xfrm>
              <a:off x="885748" y="4802749"/>
              <a:ext cx="2253326" cy="378038"/>
            </a:xfrm>
            <a:custGeom>
              <a:avLst/>
              <a:pathLst>
                <a:path w="2253326" h="378038">
                  <a:moveTo>
                    <a:pt x="0" y="378038"/>
                  </a:moveTo>
                  <a:lnTo>
                    <a:pt x="118596" y="359136"/>
                  </a:lnTo>
                  <a:lnTo>
                    <a:pt x="237192" y="340234"/>
                  </a:lnTo>
                  <a:lnTo>
                    <a:pt x="355788" y="340234"/>
                  </a:lnTo>
                  <a:lnTo>
                    <a:pt x="474384" y="359136"/>
                  </a:lnTo>
                  <a:lnTo>
                    <a:pt x="592980" y="340234"/>
                  </a:lnTo>
                  <a:lnTo>
                    <a:pt x="711576" y="359136"/>
                  </a:lnTo>
                  <a:lnTo>
                    <a:pt x="830173" y="359136"/>
                  </a:lnTo>
                  <a:lnTo>
                    <a:pt x="948769" y="359136"/>
                  </a:lnTo>
                  <a:lnTo>
                    <a:pt x="1067365" y="207921"/>
                  </a:lnTo>
                  <a:lnTo>
                    <a:pt x="1185961" y="189019"/>
                  </a:lnTo>
                  <a:lnTo>
                    <a:pt x="1304557" y="151215"/>
                  </a:lnTo>
                  <a:lnTo>
                    <a:pt x="1423153" y="94509"/>
                  </a:lnTo>
                  <a:lnTo>
                    <a:pt x="1541750" y="94509"/>
                  </a:lnTo>
                  <a:lnTo>
                    <a:pt x="1660346" y="113411"/>
                  </a:lnTo>
                  <a:lnTo>
                    <a:pt x="1778942" y="170117"/>
                  </a:lnTo>
                  <a:lnTo>
                    <a:pt x="1897538" y="132313"/>
                  </a:lnTo>
                  <a:lnTo>
                    <a:pt x="2016134" y="132313"/>
                  </a:lnTo>
                  <a:lnTo>
                    <a:pt x="2134730" y="56705"/>
                  </a:lnTo>
                  <a:lnTo>
                    <a:pt x="2253326" y="0"/>
                  </a:lnTo>
                </a:path>
              </a:pathLst>
            </a:custGeom>
            <a:ln w="27101" cap="flat">
              <a:solidFill>
                <a:srgbClr val="000000">
                  <a:alpha val="80000"/>
                </a:srgbClr>
              </a:solidFill>
              <a:prstDash val="solid"/>
              <a:round/>
            </a:ln>
          </p:spPr>
          <p:txBody>
            <a:bodyPr/>
            <a:lstStyle/>
            <a:p/>
          </p:txBody>
        </p:sp>
        <p:sp>
          <p:nvSpPr>
            <p:cNvPr id="83" name="tx83"/>
            <p:cNvSpPr/>
            <p:nvPr/>
          </p:nvSpPr>
          <p:spPr>
            <a:xfrm>
              <a:off x="885748" y="4201890"/>
              <a:ext cx="218267"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N=24</a:t>
              </a:r>
            </a:p>
          </p:txBody>
        </p:sp>
        <p:sp>
          <p:nvSpPr>
            <p:cNvPr id="84" name="tx84"/>
            <p:cNvSpPr/>
            <p:nvPr/>
          </p:nvSpPr>
          <p:spPr>
            <a:xfrm rot="-5400000">
              <a:off x="2372496" y="4761709"/>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15</a:t>
              </a:r>
            </a:p>
          </p:txBody>
        </p:sp>
        <p:sp>
          <p:nvSpPr>
            <p:cNvPr id="85" name="tx85"/>
            <p:cNvSpPr/>
            <p:nvPr/>
          </p:nvSpPr>
          <p:spPr>
            <a:xfrm rot="-5400000">
              <a:off x="2491093" y="4761709"/>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15</a:t>
              </a:r>
            </a:p>
          </p:txBody>
        </p:sp>
        <p:sp>
          <p:nvSpPr>
            <p:cNvPr id="86" name="tx86"/>
            <p:cNvSpPr/>
            <p:nvPr/>
          </p:nvSpPr>
          <p:spPr>
            <a:xfrm rot="-5400000">
              <a:off x="2609689" y="4761709"/>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15</a:t>
              </a:r>
            </a:p>
          </p:txBody>
        </p:sp>
        <p:sp>
          <p:nvSpPr>
            <p:cNvPr id="87" name="tx87"/>
            <p:cNvSpPr/>
            <p:nvPr/>
          </p:nvSpPr>
          <p:spPr>
            <a:xfrm rot="-5400000">
              <a:off x="2728285" y="4761709"/>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15</a:t>
              </a:r>
            </a:p>
          </p:txBody>
        </p:sp>
        <p:sp>
          <p:nvSpPr>
            <p:cNvPr id="88" name="tx88"/>
            <p:cNvSpPr/>
            <p:nvPr/>
          </p:nvSpPr>
          <p:spPr>
            <a:xfrm rot="-5400000">
              <a:off x="2846881" y="4761709"/>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15</a:t>
              </a:r>
            </a:p>
          </p:txBody>
        </p:sp>
        <p:sp>
          <p:nvSpPr>
            <p:cNvPr id="89" name="tx89"/>
            <p:cNvSpPr/>
            <p:nvPr/>
          </p:nvSpPr>
          <p:spPr>
            <a:xfrm rot="-5400000">
              <a:off x="2965477" y="4667200"/>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17</a:t>
              </a:r>
            </a:p>
          </p:txBody>
        </p:sp>
        <p:sp>
          <p:nvSpPr>
            <p:cNvPr id="90" name="tx90"/>
            <p:cNvSpPr/>
            <p:nvPr/>
          </p:nvSpPr>
          <p:spPr>
            <a:xfrm rot="-5400000">
              <a:off x="3084073" y="4619945"/>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18</a:t>
              </a:r>
            </a:p>
          </p:txBody>
        </p:sp>
        <p:sp>
          <p:nvSpPr>
            <p:cNvPr id="91" name="tx91"/>
            <p:cNvSpPr/>
            <p:nvPr/>
          </p:nvSpPr>
          <p:spPr>
            <a:xfrm>
              <a:off x="862705" y="5006574"/>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7</a:t>
              </a:r>
            </a:p>
          </p:txBody>
        </p:sp>
        <p:sp>
          <p:nvSpPr>
            <p:cNvPr id="92" name="tx92"/>
            <p:cNvSpPr/>
            <p:nvPr/>
          </p:nvSpPr>
          <p:spPr>
            <a:xfrm>
              <a:off x="981301" y="5006574"/>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7</a:t>
              </a:r>
            </a:p>
          </p:txBody>
        </p:sp>
        <p:sp>
          <p:nvSpPr>
            <p:cNvPr id="93" name="tx93"/>
            <p:cNvSpPr/>
            <p:nvPr/>
          </p:nvSpPr>
          <p:spPr>
            <a:xfrm>
              <a:off x="1099897" y="4959320"/>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8</a:t>
              </a:r>
            </a:p>
          </p:txBody>
        </p:sp>
        <p:sp>
          <p:nvSpPr>
            <p:cNvPr id="94" name="tx94"/>
            <p:cNvSpPr/>
            <p:nvPr/>
          </p:nvSpPr>
          <p:spPr>
            <a:xfrm>
              <a:off x="1218493" y="4959320"/>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8</a:t>
              </a:r>
            </a:p>
          </p:txBody>
        </p:sp>
        <p:sp>
          <p:nvSpPr>
            <p:cNvPr id="95" name="tx95"/>
            <p:cNvSpPr/>
            <p:nvPr/>
          </p:nvSpPr>
          <p:spPr>
            <a:xfrm>
              <a:off x="1337089" y="4959320"/>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8</a:t>
              </a:r>
            </a:p>
          </p:txBody>
        </p:sp>
        <p:sp>
          <p:nvSpPr>
            <p:cNvPr id="96" name="tx96"/>
            <p:cNvSpPr/>
            <p:nvPr/>
          </p:nvSpPr>
          <p:spPr>
            <a:xfrm>
              <a:off x="1455685" y="4959320"/>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8</a:t>
              </a:r>
            </a:p>
          </p:txBody>
        </p:sp>
        <p:sp>
          <p:nvSpPr>
            <p:cNvPr id="97" name="tx97"/>
            <p:cNvSpPr/>
            <p:nvPr/>
          </p:nvSpPr>
          <p:spPr>
            <a:xfrm>
              <a:off x="1574282" y="4959320"/>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8</a:t>
              </a:r>
            </a:p>
          </p:txBody>
        </p:sp>
        <p:sp>
          <p:nvSpPr>
            <p:cNvPr id="98" name="tx98"/>
            <p:cNvSpPr/>
            <p:nvPr/>
          </p:nvSpPr>
          <p:spPr>
            <a:xfrm>
              <a:off x="1692878" y="4959320"/>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8</a:t>
              </a:r>
            </a:p>
          </p:txBody>
        </p:sp>
        <p:sp>
          <p:nvSpPr>
            <p:cNvPr id="99" name="tx99"/>
            <p:cNvSpPr/>
            <p:nvPr/>
          </p:nvSpPr>
          <p:spPr>
            <a:xfrm>
              <a:off x="1811474" y="4959320"/>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8</a:t>
              </a:r>
            </a:p>
          </p:txBody>
        </p:sp>
        <p:sp>
          <p:nvSpPr>
            <p:cNvPr id="100" name="tx100"/>
            <p:cNvSpPr/>
            <p:nvPr/>
          </p:nvSpPr>
          <p:spPr>
            <a:xfrm>
              <a:off x="1907027" y="4770300"/>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12</a:t>
              </a:r>
            </a:p>
          </p:txBody>
        </p:sp>
        <p:sp>
          <p:nvSpPr>
            <p:cNvPr id="101" name="tx101"/>
            <p:cNvSpPr/>
            <p:nvPr/>
          </p:nvSpPr>
          <p:spPr>
            <a:xfrm>
              <a:off x="2025623" y="4770300"/>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12</a:t>
              </a:r>
            </a:p>
          </p:txBody>
        </p:sp>
        <p:sp>
          <p:nvSpPr>
            <p:cNvPr id="102" name="tx102"/>
            <p:cNvSpPr/>
            <p:nvPr/>
          </p:nvSpPr>
          <p:spPr>
            <a:xfrm>
              <a:off x="2144220" y="4723046"/>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13</a:t>
              </a:r>
            </a:p>
          </p:txBody>
        </p:sp>
        <p:sp>
          <p:nvSpPr>
            <p:cNvPr id="103" name="tx103"/>
            <p:cNvSpPr/>
            <p:nvPr/>
          </p:nvSpPr>
          <p:spPr>
            <a:xfrm>
              <a:off x="2262816" y="4675791"/>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14</a:t>
              </a:r>
            </a:p>
          </p:txBody>
        </p:sp>
        <p:sp>
          <p:nvSpPr>
            <p:cNvPr id="104" name="tx104"/>
            <p:cNvSpPr/>
            <p:nvPr/>
          </p:nvSpPr>
          <p:spPr>
            <a:xfrm>
              <a:off x="3117385" y="4686300"/>
              <a:ext cx="21689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33%</a:t>
              </a:r>
            </a:p>
          </p:txBody>
        </p:sp>
        <p:sp>
          <p:nvSpPr>
            <p:cNvPr id="105" name="rc105"/>
            <p:cNvSpPr/>
            <p:nvPr/>
          </p:nvSpPr>
          <p:spPr>
            <a:xfrm>
              <a:off x="714376" y="3342576"/>
              <a:ext cx="2596069" cy="2183170"/>
            </a:xfrm>
            <a:prstGeom prst="rect">
              <a:avLst/>
            </a:prstGeom>
            <a:noFill/>
            <a:ln w="13550" cap="rnd">
              <a:solidFill>
                <a:srgbClr val="999999">
                  <a:alpha val="100000"/>
                </a:srgbClr>
              </a:solidFill>
              <a:prstDash val="solid"/>
              <a:round/>
            </a:ln>
          </p:spPr>
          <p:txBody>
            <a:bodyPr/>
            <a:lstStyle/>
            <a:p/>
          </p:txBody>
        </p:sp>
        <p:sp>
          <p:nvSpPr>
            <p:cNvPr id="106" name="pl106"/>
            <p:cNvSpPr/>
            <p:nvPr/>
          </p:nvSpPr>
          <p:spPr>
            <a:xfrm>
              <a:off x="3380035" y="2958899"/>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107" name="pl107"/>
            <p:cNvSpPr/>
            <p:nvPr/>
          </p:nvSpPr>
          <p:spPr>
            <a:xfrm>
              <a:off x="3380035" y="2486352"/>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108" name="pl108"/>
            <p:cNvSpPr/>
            <p:nvPr/>
          </p:nvSpPr>
          <p:spPr>
            <a:xfrm>
              <a:off x="3380035" y="2013804"/>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109" name="pl109"/>
            <p:cNvSpPr/>
            <p:nvPr/>
          </p:nvSpPr>
          <p:spPr>
            <a:xfrm>
              <a:off x="3380035" y="1541256"/>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110" name="pl110"/>
            <p:cNvSpPr/>
            <p:nvPr/>
          </p:nvSpPr>
          <p:spPr>
            <a:xfrm>
              <a:off x="3380035" y="1068708"/>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111" name="pl111"/>
            <p:cNvSpPr/>
            <p:nvPr/>
          </p:nvSpPr>
          <p:spPr>
            <a:xfrm>
              <a:off x="3551406"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12" name="pl112"/>
            <p:cNvSpPr/>
            <p:nvPr/>
          </p:nvSpPr>
          <p:spPr>
            <a:xfrm>
              <a:off x="3788599"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4025791"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4262983"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4500176"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4737368"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4974560"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5211753"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5448945"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20" name="pl120"/>
            <p:cNvSpPr/>
            <p:nvPr/>
          </p:nvSpPr>
          <p:spPr>
            <a:xfrm>
              <a:off x="5686137"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21" name="rc121"/>
            <p:cNvSpPr/>
            <p:nvPr/>
          </p:nvSpPr>
          <p:spPr>
            <a:xfrm>
              <a:off x="5276980" y="2344587"/>
              <a:ext cx="106736" cy="614312"/>
            </a:xfrm>
            <a:prstGeom prst="rect">
              <a:avLst/>
            </a:prstGeom>
            <a:solidFill>
              <a:srgbClr val="2C7FB8">
                <a:alpha val="100000"/>
              </a:srgbClr>
            </a:solidFill>
          </p:spPr>
          <p:txBody>
            <a:bodyPr/>
            <a:lstStyle/>
            <a:p/>
          </p:txBody>
        </p:sp>
        <p:sp>
          <p:nvSpPr>
            <p:cNvPr id="122" name="rc122"/>
            <p:cNvSpPr/>
            <p:nvPr/>
          </p:nvSpPr>
          <p:spPr>
            <a:xfrm>
              <a:off x="5395577" y="2155568"/>
              <a:ext cx="106736" cy="803331"/>
            </a:xfrm>
            <a:prstGeom prst="rect">
              <a:avLst/>
            </a:prstGeom>
            <a:solidFill>
              <a:srgbClr val="2C7FB8">
                <a:alpha val="100000"/>
              </a:srgbClr>
            </a:solidFill>
          </p:spPr>
          <p:txBody>
            <a:bodyPr/>
            <a:lstStyle/>
            <a:p/>
          </p:txBody>
        </p:sp>
        <p:sp>
          <p:nvSpPr>
            <p:cNvPr id="123" name="rc123"/>
            <p:cNvSpPr/>
            <p:nvPr/>
          </p:nvSpPr>
          <p:spPr>
            <a:xfrm>
              <a:off x="5514173" y="2061059"/>
              <a:ext cx="106736" cy="897840"/>
            </a:xfrm>
            <a:prstGeom prst="rect">
              <a:avLst/>
            </a:prstGeom>
            <a:solidFill>
              <a:srgbClr val="2C7FB8">
                <a:alpha val="100000"/>
              </a:srgbClr>
            </a:solidFill>
          </p:spPr>
          <p:txBody>
            <a:bodyPr/>
            <a:lstStyle/>
            <a:p/>
          </p:txBody>
        </p:sp>
        <p:sp>
          <p:nvSpPr>
            <p:cNvPr id="124" name="rc124"/>
            <p:cNvSpPr/>
            <p:nvPr/>
          </p:nvSpPr>
          <p:spPr>
            <a:xfrm>
              <a:off x="5632769" y="2013804"/>
              <a:ext cx="106736" cy="945095"/>
            </a:xfrm>
            <a:prstGeom prst="rect">
              <a:avLst/>
            </a:prstGeom>
            <a:solidFill>
              <a:srgbClr val="2C7FB8">
                <a:alpha val="100000"/>
              </a:srgbClr>
            </a:solidFill>
          </p:spPr>
          <p:txBody>
            <a:bodyPr/>
            <a:lstStyle/>
            <a:p/>
          </p:txBody>
        </p:sp>
        <p:sp>
          <p:nvSpPr>
            <p:cNvPr id="125" name="rc125"/>
            <p:cNvSpPr/>
            <p:nvPr/>
          </p:nvSpPr>
          <p:spPr>
            <a:xfrm>
              <a:off x="5751365" y="1966549"/>
              <a:ext cx="106736" cy="992350"/>
            </a:xfrm>
            <a:prstGeom prst="rect">
              <a:avLst/>
            </a:prstGeom>
            <a:solidFill>
              <a:srgbClr val="2C7FB8">
                <a:alpha val="100000"/>
              </a:srgbClr>
            </a:solidFill>
          </p:spPr>
          <p:txBody>
            <a:bodyPr/>
            <a:lstStyle/>
            <a:p/>
          </p:txBody>
        </p:sp>
        <p:sp>
          <p:nvSpPr>
            <p:cNvPr id="126" name="pl126"/>
            <p:cNvSpPr/>
            <p:nvPr/>
          </p:nvSpPr>
          <p:spPr>
            <a:xfrm>
              <a:off x="3380035" y="1824785"/>
              <a:ext cx="2596069" cy="0"/>
            </a:xfrm>
            <a:custGeom>
              <a:avLst/>
              <a:pathLst>
                <a:path w="2596069" h="0">
                  <a:moveTo>
                    <a:pt x="0" y="0"/>
                  </a:moveTo>
                  <a:lnTo>
                    <a:pt x="2596069" y="0"/>
                  </a:lnTo>
                  <a:lnTo>
                    <a:pt x="2596069" y="0"/>
                  </a:lnTo>
                </a:path>
              </a:pathLst>
            </a:custGeom>
            <a:ln w="16260" cap="flat">
              <a:solidFill>
                <a:srgbClr val="BEBEBE">
                  <a:alpha val="100000"/>
                </a:srgbClr>
              </a:solidFill>
              <a:prstDash val="dash"/>
              <a:round/>
            </a:ln>
          </p:spPr>
          <p:txBody>
            <a:bodyPr/>
            <a:lstStyle/>
            <a:p/>
          </p:txBody>
        </p:sp>
        <p:sp>
          <p:nvSpPr>
            <p:cNvPr id="127" name="pl127"/>
            <p:cNvSpPr/>
            <p:nvPr/>
          </p:nvSpPr>
          <p:spPr>
            <a:xfrm>
              <a:off x="5330349" y="1786981"/>
              <a:ext cx="474384" cy="793880"/>
            </a:xfrm>
            <a:custGeom>
              <a:avLst/>
              <a:pathLst>
                <a:path w="474384" h="793880">
                  <a:moveTo>
                    <a:pt x="0" y="793880"/>
                  </a:moveTo>
                  <a:lnTo>
                    <a:pt x="118596" y="491449"/>
                  </a:lnTo>
                  <a:lnTo>
                    <a:pt x="237192" y="321332"/>
                  </a:lnTo>
                  <a:lnTo>
                    <a:pt x="355788" y="170117"/>
                  </a:lnTo>
                  <a:lnTo>
                    <a:pt x="474384" y="0"/>
                  </a:lnTo>
                </a:path>
              </a:pathLst>
            </a:custGeom>
            <a:ln w="27101" cap="flat">
              <a:solidFill>
                <a:srgbClr val="000000">
                  <a:alpha val="80000"/>
                </a:srgbClr>
              </a:solidFill>
              <a:prstDash val="solid"/>
              <a:round/>
            </a:ln>
          </p:spPr>
          <p:txBody>
            <a:bodyPr/>
            <a:lstStyle/>
            <a:p/>
          </p:txBody>
        </p:sp>
        <p:sp>
          <p:nvSpPr>
            <p:cNvPr id="128" name="tx128"/>
            <p:cNvSpPr/>
            <p:nvPr/>
          </p:nvSpPr>
          <p:spPr>
            <a:xfrm>
              <a:off x="3551406" y="1734278"/>
              <a:ext cx="218267"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N=24</a:t>
              </a:r>
            </a:p>
          </p:txBody>
        </p:sp>
        <p:sp>
          <p:nvSpPr>
            <p:cNvPr id="129" name="tx129"/>
            <p:cNvSpPr/>
            <p:nvPr/>
          </p:nvSpPr>
          <p:spPr>
            <a:xfrm rot="-5400000">
              <a:off x="5393944" y="2199587"/>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17</a:t>
              </a:r>
            </a:p>
          </p:txBody>
        </p:sp>
        <p:sp>
          <p:nvSpPr>
            <p:cNvPr id="130" name="tx130"/>
            <p:cNvSpPr/>
            <p:nvPr/>
          </p:nvSpPr>
          <p:spPr>
            <a:xfrm rot="-5400000">
              <a:off x="5512540" y="2105078"/>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19</a:t>
              </a:r>
            </a:p>
          </p:txBody>
        </p:sp>
        <p:sp>
          <p:nvSpPr>
            <p:cNvPr id="131" name="tx131"/>
            <p:cNvSpPr/>
            <p:nvPr/>
          </p:nvSpPr>
          <p:spPr>
            <a:xfrm rot="-5400000">
              <a:off x="5631136" y="2057823"/>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20</a:t>
              </a:r>
            </a:p>
          </p:txBody>
        </p:sp>
        <p:sp>
          <p:nvSpPr>
            <p:cNvPr id="132" name="tx132"/>
            <p:cNvSpPr/>
            <p:nvPr/>
          </p:nvSpPr>
          <p:spPr>
            <a:xfrm rot="-5400000">
              <a:off x="5749732" y="2010568"/>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21</a:t>
              </a:r>
            </a:p>
          </p:txBody>
        </p:sp>
        <p:sp>
          <p:nvSpPr>
            <p:cNvPr id="133" name="tx133"/>
            <p:cNvSpPr/>
            <p:nvPr/>
          </p:nvSpPr>
          <p:spPr>
            <a:xfrm>
              <a:off x="5284263" y="2255433"/>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13</a:t>
              </a:r>
            </a:p>
          </p:txBody>
        </p:sp>
        <p:sp>
          <p:nvSpPr>
            <p:cNvPr id="134" name="tx134"/>
            <p:cNvSpPr/>
            <p:nvPr/>
          </p:nvSpPr>
          <p:spPr>
            <a:xfrm>
              <a:off x="5783044" y="1670532"/>
              <a:ext cx="21689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135" name="rc135"/>
            <p:cNvSpPr/>
            <p:nvPr/>
          </p:nvSpPr>
          <p:spPr>
            <a:xfrm>
              <a:off x="3380035" y="874964"/>
              <a:ext cx="2596069" cy="2183170"/>
            </a:xfrm>
            <a:prstGeom prst="rect">
              <a:avLst/>
            </a:prstGeom>
            <a:noFill/>
            <a:ln w="13550" cap="rnd">
              <a:solidFill>
                <a:srgbClr val="999999">
                  <a:alpha val="100000"/>
                </a:srgbClr>
              </a:solidFill>
              <a:prstDash val="solid"/>
              <a:round/>
            </a:ln>
          </p:spPr>
          <p:txBody>
            <a:bodyPr/>
            <a:lstStyle/>
            <a:p/>
          </p:txBody>
        </p:sp>
        <p:sp>
          <p:nvSpPr>
            <p:cNvPr id="136" name="pl136"/>
            <p:cNvSpPr/>
            <p:nvPr/>
          </p:nvSpPr>
          <p:spPr>
            <a:xfrm>
              <a:off x="3380035" y="5426512"/>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137" name="pl137"/>
            <p:cNvSpPr/>
            <p:nvPr/>
          </p:nvSpPr>
          <p:spPr>
            <a:xfrm>
              <a:off x="3380035" y="4953964"/>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138" name="pl138"/>
            <p:cNvSpPr/>
            <p:nvPr/>
          </p:nvSpPr>
          <p:spPr>
            <a:xfrm>
              <a:off x="3380035" y="4481416"/>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139" name="pl139"/>
            <p:cNvSpPr/>
            <p:nvPr/>
          </p:nvSpPr>
          <p:spPr>
            <a:xfrm>
              <a:off x="3380035" y="4008868"/>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140" name="pl140"/>
            <p:cNvSpPr/>
            <p:nvPr/>
          </p:nvSpPr>
          <p:spPr>
            <a:xfrm>
              <a:off x="3380035" y="3536321"/>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141" name="pl141"/>
            <p:cNvSpPr/>
            <p:nvPr/>
          </p:nvSpPr>
          <p:spPr>
            <a:xfrm>
              <a:off x="3551406"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3788599"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4025791"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44" name="pl144"/>
            <p:cNvSpPr/>
            <p:nvPr/>
          </p:nvSpPr>
          <p:spPr>
            <a:xfrm>
              <a:off x="4262983"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45" name="pl145"/>
            <p:cNvSpPr/>
            <p:nvPr/>
          </p:nvSpPr>
          <p:spPr>
            <a:xfrm>
              <a:off x="4500176"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46" name="pl146"/>
            <p:cNvSpPr/>
            <p:nvPr/>
          </p:nvSpPr>
          <p:spPr>
            <a:xfrm>
              <a:off x="4737368"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47" name="pl147"/>
            <p:cNvSpPr/>
            <p:nvPr/>
          </p:nvSpPr>
          <p:spPr>
            <a:xfrm>
              <a:off x="4974560"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48" name="pl148"/>
            <p:cNvSpPr/>
            <p:nvPr/>
          </p:nvSpPr>
          <p:spPr>
            <a:xfrm>
              <a:off x="5211753"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49" name="pl149"/>
            <p:cNvSpPr/>
            <p:nvPr/>
          </p:nvSpPr>
          <p:spPr>
            <a:xfrm>
              <a:off x="5448945"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50" name="pl150"/>
            <p:cNvSpPr/>
            <p:nvPr/>
          </p:nvSpPr>
          <p:spPr>
            <a:xfrm>
              <a:off x="5686137"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51" name="rc151"/>
            <p:cNvSpPr/>
            <p:nvPr/>
          </p:nvSpPr>
          <p:spPr>
            <a:xfrm>
              <a:off x="4091019" y="5379257"/>
              <a:ext cx="106736" cy="47254"/>
            </a:xfrm>
            <a:prstGeom prst="rect">
              <a:avLst/>
            </a:prstGeom>
            <a:solidFill>
              <a:srgbClr val="2C7FB8">
                <a:alpha val="100000"/>
              </a:srgbClr>
            </a:solidFill>
          </p:spPr>
          <p:txBody>
            <a:bodyPr/>
            <a:lstStyle/>
            <a:p/>
          </p:txBody>
        </p:sp>
        <p:sp>
          <p:nvSpPr>
            <p:cNvPr id="152" name="rc152"/>
            <p:cNvSpPr/>
            <p:nvPr/>
          </p:nvSpPr>
          <p:spPr>
            <a:xfrm>
              <a:off x="4209615" y="5284747"/>
              <a:ext cx="106736" cy="141764"/>
            </a:xfrm>
            <a:prstGeom prst="rect">
              <a:avLst/>
            </a:prstGeom>
            <a:solidFill>
              <a:srgbClr val="2C7FB8">
                <a:alpha val="100000"/>
              </a:srgbClr>
            </a:solidFill>
          </p:spPr>
          <p:txBody>
            <a:bodyPr/>
            <a:lstStyle/>
            <a:p/>
          </p:txBody>
        </p:sp>
        <p:sp>
          <p:nvSpPr>
            <p:cNvPr id="153" name="rc153"/>
            <p:cNvSpPr/>
            <p:nvPr/>
          </p:nvSpPr>
          <p:spPr>
            <a:xfrm>
              <a:off x="4328211" y="5237493"/>
              <a:ext cx="106736" cy="189019"/>
            </a:xfrm>
            <a:prstGeom prst="rect">
              <a:avLst/>
            </a:prstGeom>
            <a:solidFill>
              <a:srgbClr val="2C7FB8">
                <a:alpha val="100000"/>
              </a:srgbClr>
            </a:solidFill>
          </p:spPr>
          <p:txBody>
            <a:bodyPr/>
            <a:lstStyle/>
            <a:p/>
          </p:txBody>
        </p:sp>
        <p:sp>
          <p:nvSpPr>
            <p:cNvPr id="154" name="rc154"/>
            <p:cNvSpPr/>
            <p:nvPr/>
          </p:nvSpPr>
          <p:spPr>
            <a:xfrm>
              <a:off x="4446807" y="4906709"/>
              <a:ext cx="106736" cy="519802"/>
            </a:xfrm>
            <a:prstGeom prst="rect">
              <a:avLst/>
            </a:prstGeom>
            <a:solidFill>
              <a:srgbClr val="2C7FB8">
                <a:alpha val="100000"/>
              </a:srgbClr>
            </a:solidFill>
          </p:spPr>
          <p:txBody>
            <a:bodyPr/>
            <a:lstStyle/>
            <a:p/>
          </p:txBody>
        </p:sp>
        <p:sp>
          <p:nvSpPr>
            <p:cNvPr id="155" name="rc155"/>
            <p:cNvSpPr/>
            <p:nvPr/>
          </p:nvSpPr>
          <p:spPr>
            <a:xfrm>
              <a:off x="4565404" y="4859454"/>
              <a:ext cx="106736" cy="567057"/>
            </a:xfrm>
            <a:prstGeom prst="rect">
              <a:avLst/>
            </a:prstGeom>
            <a:solidFill>
              <a:srgbClr val="2C7FB8">
                <a:alpha val="100000"/>
              </a:srgbClr>
            </a:solidFill>
          </p:spPr>
          <p:txBody>
            <a:bodyPr/>
            <a:lstStyle/>
            <a:p/>
          </p:txBody>
        </p:sp>
        <p:sp>
          <p:nvSpPr>
            <p:cNvPr id="156" name="rc156"/>
            <p:cNvSpPr/>
            <p:nvPr/>
          </p:nvSpPr>
          <p:spPr>
            <a:xfrm>
              <a:off x="4684000" y="4859454"/>
              <a:ext cx="106736" cy="567057"/>
            </a:xfrm>
            <a:prstGeom prst="rect">
              <a:avLst/>
            </a:prstGeom>
            <a:solidFill>
              <a:srgbClr val="2C7FB8">
                <a:alpha val="100000"/>
              </a:srgbClr>
            </a:solidFill>
          </p:spPr>
          <p:txBody>
            <a:bodyPr/>
            <a:lstStyle/>
            <a:p/>
          </p:txBody>
        </p:sp>
        <p:sp>
          <p:nvSpPr>
            <p:cNvPr id="157" name="rc157"/>
            <p:cNvSpPr/>
            <p:nvPr/>
          </p:nvSpPr>
          <p:spPr>
            <a:xfrm>
              <a:off x="4802596" y="4812200"/>
              <a:ext cx="106736" cy="614312"/>
            </a:xfrm>
            <a:prstGeom prst="rect">
              <a:avLst/>
            </a:prstGeom>
            <a:solidFill>
              <a:srgbClr val="2C7FB8">
                <a:alpha val="100000"/>
              </a:srgbClr>
            </a:solidFill>
          </p:spPr>
          <p:txBody>
            <a:bodyPr/>
            <a:lstStyle/>
            <a:p/>
          </p:txBody>
        </p:sp>
        <p:sp>
          <p:nvSpPr>
            <p:cNvPr id="158" name="rc158"/>
            <p:cNvSpPr/>
            <p:nvPr/>
          </p:nvSpPr>
          <p:spPr>
            <a:xfrm>
              <a:off x="4921192" y="4764945"/>
              <a:ext cx="106736" cy="661566"/>
            </a:xfrm>
            <a:prstGeom prst="rect">
              <a:avLst/>
            </a:prstGeom>
            <a:solidFill>
              <a:srgbClr val="2C7FB8">
                <a:alpha val="100000"/>
              </a:srgbClr>
            </a:solidFill>
          </p:spPr>
          <p:txBody>
            <a:bodyPr/>
            <a:lstStyle/>
            <a:p/>
          </p:txBody>
        </p:sp>
        <p:sp>
          <p:nvSpPr>
            <p:cNvPr id="159" name="rc159"/>
            <p:cNvSpPr/>
            <p:nvPr/>
          </p:nvSpPr>
          <p:spPr>
            <a:xfrm>
              <a:off x="5039788" y="4764945"/>
              <a:ext cx="106736" cy="661566"/>
            </a:xfrm>
            <a:prstGeom prst="rect">
              <a:avLst/>
            </a:prstGeom>
            <a:solidFill>
              <a:srgbClr val="2C7FB8">
                <a:alpha val="100000"/>
              </a:srgbClr>
            </a:solidFill>
          </p:spPr>
          <p:txBody>
            <a:bodyPr/>
            <a:lstStyle/>
            <a:p/>
          </p:txBody>
        </p:sp>
        <p:sp>
          <p:nvSpPr>
            <p:cNvPr id="160" name="rc160"/>
            <p:cNvSpPr/>
            <p:nvPr/>
          </p:nvSpPr>
          <p:spPr>
            <a:xfrm>
              <a:off x="5158384" y="4717690"/>
              <a:ext cx="106736" cy="708821"/>
            </a:xfrm>
            <a:prstGeom prst="rect">
              <a:avLst/>
            </a:prstGeom>
            <a:solidFill>
              <a:srgbClr val="2C7FB8">
                <a:alpha val="100000"/>
              </a:srgbClr>
            </a:solidFill>
          </p:spPr>
          <p:txBody>
            <a:bodyPr/>
            <a:lstStyle/>
            <a:p/>
          </p:txBody>
        </p:sp>
        <p:sp>
          <p:nvSpPr>
            <p:cNvPr id="161" name="rc161"/>
            <p:cNvSpPr/>
            <p:nvPr/>
          </p:nvSpPr>
          <p:spPr>
            <a:xfrm>
              <a:off x="5276980" y="4717690"/>
              <a:ext cx="106736" cy="708821"/>
            </a:xfrm>
            <a:prstGeom prst="rect">
              <a:avLst/>
            </a:prstGeom>
            <a:solidFill>
              <a:srgbClr val="2C7FB8">
                <a:alpha val="100000"/>
              </a:srgbClr>
            </a:solidFill>
          </p:spPr>
          <p:txBody>
            <a:bodyPr/>
            <a:lstStyle/>
            <a:p/>
          </p:txBody>
        </p:sp>
        <p:sp>
          <p:nvSpPr>
            <p:cNvPr id="162" name="rc162"/>
            <p:cNvSpPr/>
            <p:nvPr/>
          </p:nvSpPr>
          <p:spPr>
            <a:xfrm>
              <a:off x="5395577" y="4670435"/>
              <a:ext cx="106736" cy="756076"/>
            </a:xfrm>
            <a:prstGeom prst="rect">
              <a:avLst/>
            </a:prstGeom>
            <a:solidFill>
              <a:srgbClr val="2C7FB8">
                <a:alpha val="100000"/>
              </a:srgbClr>
            </a:solidFill>
          </p:spPr>
          <p:txBody>
            <a:bodyPr/>
            <a:lstStyle/>
            <a:p/>
          </p:txBody>
        </p:sp>
        <p:sp>
          <p:nvSpPr>
            <p:cNvPr id="163" name="rc163"/>
            <p:cNvSpPr/>
            <p:nvPr/>
          </p:nvSpPr>
          <p:spPr>
            <a:xfrm>
              <a:off x="5514173" y="4623181"/>
              <a:ext cx="106736" cy="803331"/>
            </a:xfrm>
            <a:prstGeom prst="rect">
              <a:avLst/>
            </a:prstGeom>
            <a:solidFill>
              <a:srgbClr val="2C7FB8">
                <a:alpha val="100000"/>
              </a:srgbClr>
            </a:solidFill>
          </p:spPr>
          <p:txBody>
            <a:bodyPr/>
            <a:lstStyle/>
            <a:p/>
          </p:txBody>
        </p:sp>
        <p:sp>
          <p:nvSpPr>
            <p:cNvPr id="164" name="rc164"/>
            <p:cNvSpPr/>
            <p:nvPr/>
          </p:nvSpPr>
          <p:spPr>
            <a:xfrm>
              <a:off x="5632769" y="4575926"/>
              <a:ext cx="106736" cy="850585"/>
            </a:xfrm>
            <a:prstGeom prst="rect">
              <a:avLst/>
            </a:prstGeom>
            <a:solidFill>
              <a:srgbClr val="2C7FB8">
                <a:alpha val="100000"/>
              </a:srgbClr>
            </a:solidFill>
          </p:spPr>
          <p:txBody>
            <a:bodyPr/>
            <a:lstStyle/>
            <a:p/>
          </p:txBody>
        </p:sp>
        <p:sp>
          <p:nvSpPr>
            <p:cNvPr id="165" name="rc165"/>
            <p:cNvSpPr/>
            <p:nvPr/>
          </p:nvSpPr>
          <p:spPr>
            <a:xfrm>
              <a:off x="5751365" y="4481416"/>
              <a:ext cx="106736" cy="945095"/>
            </a:xfrm>
            <a:prstGeom prst="rect">
              <a:avLst/>
            </a:prstGeom>
            <a:solidFill>
              <a:srgbClr val="2C7FB8">
                <a:alpha val="100000"/>
              </a:srgbClr>
            </a:solidFill>
          </p:spPr>
          <p:txBody>
            <a:bodyPr/>
            <a:lstStyle/>
            <a:p/>
          </p:txBody>
        </p:sp>
        <p:sp>
          <p:nvSpPr>
            <p:cNvPr id="166" name="pl166"/>
            <p:cNvSpPr/>
            <p:nvPr/>
          </p:nvSpPr>
          <p:spPr>
            <a:xfrm>
              <a:off x="3380035" y="4292397"/>
              <a:ext cx="2596069" cy="0"/>
            </a:xfrm>
            <a:custGeom>
              <a:avLst/>
              <a:pathLst>
                <a:path w="2596069" h="0">
                  <a:moveTo>
                    <a:pt x="0" y="0"/>
                  </a:moveTo>
                  <a:lnTo>
                    <a:pt x="2596069" y="0"/>
                  </a:lnTo>
                  <a:lnTo>
                    <a:pt x="2596069" y="0"/>
                  </a:lnTo>
                </a:path>
              </a:pathLst>
            </a:custGeom>
            <a:ln w="16260" cap="flat">
              <a:solidFill>
                <a:srgbClr val="BEBEBE">
                  <a:alpha val="100000"/>
                </a:srgbClr>
              </a:solidFill>
              <a:prstDash val="dash"/>
              <a:round/>
            </a:ln>
          </p:spPr>
          <p:txBody>
            <a:bodyPr/>
            <a:lstStyle/>
            <a:p/>
          </p:txBody>
        </p:sp>
        <p:sp>
          <p:nvSpPr>
            <p:cNvPr id="167" name="pl167"/>
            <p:cNvSpPr/>
            <p:nvPr/>
          </p:nvSpPr>
          <p:spPr>
            <a:xfrm>
              <a:off x="3551406" y="4311299"/>
              <a:ext cx="2253326" cy="1115212"/>
            </a:xfrm>
            <a:custGeom>
              <a:avLst/>
              <a:pathLst>
                <a:path w="2253326" h="1115212">
                  <a:moveTo>
                    <a:pt x="0" y="1115212"/>
                  </a:moveTo>
                  <a:lnTo>
                    <a:pt x="118596" y="1115212"/>
                  </a:lnTo>
                  <a:lnTo>
                    <a:pt x="237192" y="1115212"/>
                  </a:lnTo>
                  <a:lnTo>
                    <a:pt x="355788" y="1115212"/>
                  </a:lnTo>
                  <a:lnTo>
                    <a:pt x="474384" y="1115212"/>
                  </a:lnTo>
                  <a:lnTo>
                    <a:pt x="592980" y="1096310"/>
                  </a:lnTo>
                  <a:lnTo>
                    <a:pt x="711576" y="1001801"/>
                  </a:lnTo>
                  <a:lnTo>
                    <a:pt x="830173" y="945095"/>
                  </a:lnTo>
                  <a:lnTo>
                    <a:pt x="948769" y="699370"/>
                  </a:lnTo>
                  <a:lnTo>
                    <a:pt x="1067365" y="604861"/>
                  </a:lnTo>
                  <a:lnTo>
                    <a:pt x="1185961" y="491449"/>
                  </a:lnTo>
                  <a:lnTo>
                    <a:pt x="1304557" y="434743"/>
                  </a:lnTo>
                  <a:lnTo>
                    <a:pt x="1423153" y="396940"/>
                  </a:lnTo>
                  <a:lnTo>
                    <a:pt x="1541750" y="434743"/>
                  </a:lnTo>
                  <a:lnTo>
                    <a:pt x="1660346" y="359136"/>
                  </a:lnTo>
                  <a:lnTo>
                    <a:pt x="1778942" y="396940"/>
                  </a:lnTo>
                  <a:lnTo>
                    <a:pt x="1897538" y="302430"/>
                  </a:lnTo>
                  <a:lnTo>
                    <a:pt x="2016134" y="151215"/>
                  </a:lnTo>
                  <a:lnTo>
                    <a:pt x="2134730" y="94509"/>
                  </a:lnTo>
                  <a:lnTo>
                    <a:pt x="2253326" y="0"/>
                  </a:lnTo>
                </a:path>
              </a:pathLst>
            </a:custGeom>
            <a:ln w="27101" cap="flat">
              <a:solidFill>
                <a:srgbClr val="000000">
                  <a:alpha val="80000"/>
                </a:srgbClr>
              </a:solidFill>
              <a:prstDash val="solid"/>
              <a:round/>
            </a:ln>
          </p:spPr>
          <p:txBody>
            <a:bodyPr/>
            <a:lstStyle/>
            <a:p/>
          </p:txBody>
        </p:sp>
        <p:sp>
          <p:nvSpPr>
            <p:cNvPr id="168" name="tx168"/>
            <p:cNvSpPr/>
            <p:nvPr/>
          </p:nvSpPr>
          <p:spPr>
            <a:xfrm>
              <a:off x="3551406" y="4201890"/>
              <a:ext cx="218267"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N=24</a:t>
              </a:r>
            </a:p>
          </p:txBody>
        </p:sp>
        <p:sp>
          <p:nvSpPr>
            <p:cNvPr id="169" name="tx169"/>
            <p:cNvSpPr/>
            <p:nvPr/>
          </p:nvSpPr>
          <p:spPr>
            <a:xfrm rot="-5400000">
              <a:off x="5156751" y="4761709"/>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15</a:t>
              </a:r>
            </a:p>
          </p:txBody>
        </p:sp>
        <p:sp>
          <p:nvSpPr>
            <p:cNvPr id="170" name="tx170"/>
            <p:cNvSpPr/>
            <p:nvPr/>
          </p:nvSpPr>
          <p:spPr>
            <a:xfrm rot="-5400000">
              <a:off x="5275348" y="4761709"/>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15</a:t>
              </a:r>
            </a:p>
          </p:txBody>
        </p:sp>
        <p:sp>
          <p:nvSpPr>
            <p:cNvPr id="171" name="tx171"/>
            <p:cNvSpPr/>
            <p:nvPr/>
          </p:nvSpPr>
          <p:spPr>
            <a:xfrm rot="-5400000">
              <a:off x="5393944" y="4714455"/>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16</a:t>
              </a:r>
            </a:p>
          </p:txBody>
        </p:sp>
        <p:sp>
          <p:nvSpPr>
            <p:cNvPr id="172" name="tx172"/>
            <p:cNvSpPr/>
            <p:nvPr/>
          </p:nvSpPr>
          <p:spPr>
            <a:xfrm rot="-5400000">
              <a:off x="5512540" y="4667200"/>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17</a:t>
              </a:r>
            </a:p>
          </p:txBody>
        </p:sp>
        <p:sp>
          <p:nvSpPr>
            <p:cNvPr id="173" name="tx173"/>
            <p:cNvSpPr/>
            <p:nvPr/>
          </p:nvSpPr>
          <p:spPr>
            <a:xfrm rot="-5400000">
              <a:off x="5631136" y="4619945"/>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18</a:t>
              </a:r>
            </a:p>
          </p:txBody>
        </p:sp>
        <p:sp>
          <p:nvSpPr>
            <p:cNvPr id="174" name="tx174"/>
            <p:cNvSpPr/>
            <p:nvPr/>
          </p:nvSpPr>
          <p:spPr>
            <a:xfrm rot="-5400000">
              <a:off x="5749732" y="4525435"/>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20</a:t>
              </a:r>
            </a:p>
          </p:txBody>
        </p:sp>
        <p:sp>
          <p:nvSpPr>
            <p:cNvPr id="175" name="tx175"/>
            <p:cNvSpPr/>
            <p:nvPr/>
          </p:nvSpPr>
          <p:spPr>
            <a:xfrm>
              <a:off x="4121344" y="5290103"/>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a:t>
              </a:r>
            </a:p>
          </p:txBody>
        </p:sp>
        <p:sp>
          <p:nvSpPr>
            <p:cNvPr id="176" name="tx176"/>
            <p:cNvSpPr/>
            <p:nvPr/>
          </p:nvSpPr>
          <p:spPr>
            <a:xfrm>
              <a:off x="4239940" y="5195593"/>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3</a:t>
              </a:r>
            </a:p>
          </p:txBody>
        </p:sp>
        <p:sp>
          <p:nvSpPr>
            <p:cNvPr id="177" name="tx177"/>
            <p:cNvSpPr/>
            <p:nvPr/>
          </p:nvSpPr>
          <p:spPr>
            <a:xfrm>
              <a:off x="4358537" y="5148339"/>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4</a:t>
              </a:r>
            </a:p>
          </p:txBody>
        </p:sp>
        <p:sp>
          <p:nvSpPr>
            <p:cNvPr id="178" name="tx178"/>
            <p:cNvSpPr/>
            <p:nvPr/>
          </p:nvSpPr>
          <p:spPr>
            <a:xfrm>
              <a:off x="4457153" y="4817555"/>
              <a:ext cx="8604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11</a:t>
              </a:r>
            </a:p>
          </p:txBody>
        </p:sp>
        <p:sp>
          <p:nvSpPr>
            <p:cNvPr id="179" name="tx179"/>
            <p:cNvSpPr/>
            <p:nvPr/>
          </p:nvSpPr>
          <p:spPr>
            <a:xfrm>
              <a:off x="4572686" y="4770300"/>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12</a:t>
              </a:r>
            </a:p>
          </p:txBody>
        </p:sp>
        <p:sp>
          <p:nvSpPr>
            <p:cNvPr id="180" name="tx180"/>
            <p:cNvSpPr/>
            <p:nvPr/>
          </p:nvSpPr>
          <p:spPr>
            <a:xfrm>
              <a:off x="4691282" y="4770300"/>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12</a:t>
              </a:r>
            </a:p>
          </p:txBody>
        </p:sp>
        <p:sp>
          <p:nvSpPr>
            <p:cNvPr id="181" name="tx181"/>
            <p:cNvSpPr/>
            <p:nvPr/>
          </p:nvSpPr>
          <p:spPr>
            <a:xfrm>
              <a:off x="4809878" y="4723046"/>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13</a:t>
              </a:r>
            </a:p>
          </p:txBody>
        </p:sp>
        <p:sp>
          <p:nvSpPr>
            <p:cNvPr id="182" name="tx182"/>
            <p:cNvSpPr/>
            <p:nvPr/>
          </p:nvSpPr>
          <p:spPr>
            <a:xfrm>
              <a:off x="4928475" y="4675791"/>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14</a:t>
              </a:r>
            </a:p>
          </p:txBody>
        </p:sp>
        <p:sp>
          <p:nvSpPr>
            <p:cNvPr id="183" name="tx183"/>
            <p:cNvSpPr/>
            <p:nvPr/>
          </p:nvSpPr>
          <p:spPr>
            <a:xfrm>
              <a:off x="5047071" y="4675791"/>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14</a:t>
              </a:r>
            </a:p>
          </p:txBody>
        </p:sp>
        <p:sp>
          <p:nvSpPr>
            <p:cNvPr id="184" name="tx184"/>
            <p:cNvSpPr/>
            <p:nvPr/>
          </p:nvSpPr>
          <p:spPr>
            <a:xfrm>
              <a:off x="5783044" y="4194850"/>
              <a:ext cx="21689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59%</a:t>
              </a:r>
            </a:p>
          </p:txBody>
        </p:sp>
        <p:sp>
          <p:nvSpPr>
            <p:cNvPr id="185" name="rc185"/>
            <p:cNvSpPr/>
            <p:nvPr/>
          </p:nvSpPr>
          <p:spPr>
            <a:xfrm>
              <a:off x="3380035" y="3342576"/>
              <a:ext cx="2596069" cy="2183170"/>
            </a:xfrm>
            <a:prstGeom prst="rect">
              <a:avLst/>
            </a:prstGeom>
            <a:noFill/>
            <a:ln w="13550" cap="rnd">
              <a:solidFill>
                <a:srgbClr val="999999">
                  <a:alpha val="100000"/>
                </a:srgbClr>
              </a:solidFill>
              <a:prstDash val="solid"/>
              <a:round/>
            </a:ln>
          </p:spPr>
          <p:txBody>
            <a:bodyPr/>
            <a:lstStyle/>
            <a:p/>
          </p:txBody>
        </p:sp>
        <p:sp>
          <p:nvSpPr>
            <p:cNvPr id="186" name="pl186"/>
            <p:cNvSpPr/>
            <p:nvPr/>
          </p:nvSpPr>
          <p:spPr>
            <a:xfrm>
              <a:off x="6045694" y="2958899"/>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187" name="pl187"/>
            <p:cNvSpPr/>
            <p:nvPr/>
          </p:nvSpPr>
          <p:spPr>
            <a:xfrm>
              <a:off x="6045694" y="2486352"/>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188" name="pl188"/>
            <p:cNvSpPr/>
            <p:nvPr/>
          </p:nvSpPr>
          <p:spPr>
            <a:xfrm>
              <a:off x="6045694" y="2013804"/>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189" name="pl189"/>
            <p:cNvSpPr/>
            <p:nvPr/>
          </p:nvSpPr>
          <p:spPr>
            <a:xfrm>
              <a:off x="6045694" y="1541256"/>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190" name="pl190"/>
            <p:cNvSpPr/>
            <p:nvPr/>
          </p:nvSpPr>
          <p:spPr>
            <a:xfrm>
              <a:off x="6045694" y="1068708"/>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191" name="pl191"/>
            <p:cNvSpPr/>
            <p:nvPr/>
          </p:nvSpPr>
          <p:spPr>
            <a:xfrm>
              <a:off x="6217065"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92" name="pl192"/>
            <p:cNvSpPr/>
            <p:nvPr/>
          </p:nvSpPr>
          <p:spPr>
            <a:xfrm>
              <a:off x="6454258"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93" name="pl193"/>
            <p:cNvSpPr/>
            <p:nvPr/>
          </p:nvSpPr>
          <p:spPr>
            <a:xfrm>
              <a:off x="6691450"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94" name="pl194"/>
            <p:cNvSpPr/>
            <p:nvPr/>
          </p:nvSpPr>
          <p:spPr>
            <a:xfrm>
              <a:off x="6928642"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95" name="pl195"/>
            <p:cNvSpPr/>
            <p:nvPr/>
          </p:nvSpPr>
          <p:spPr>
            <a:xfrm>
              <a:off x="7165835"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96" name="pl196"/>
            <p:cNvSpPr/>
            <p:nvPr/>
          </p:nvSpPr>
          <p:spPr>
            <a:xfrm>
              <a:off x="7403027"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97" name="pl197"/>
            <p:cNvSpPr/>
            <p:nvPr/>
          </p:nvSpPr>
          <p:spPr>
            <a:xfrm>
              <a:off x="7640219"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98" name="pl198"/>
            <p:cNvSpPr/>
            <p:nvPr/>
          </p:nvSpPr>
          <p:spPr>
            <a:xfrm>
              <a:off x="7877411"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99" name="pl199"/>
            <p:cNvSpPr/>
            <p:nvPr/>
          </p:nvSpPr>
          <p:spPr>
            <a:xfrm>
              <a:off x="8114604"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00" name="pl200"/>
            <p:cNvSpPr/>
            <p:nvPr/>
          </p:nvSpPr>
          <p:spPr>
            <a:xfrm>
              <a:off x="8351796"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01" name="rc201"/>
            <p:cNvSpPr/>
            <p:nvPr/>
          </p:nvSpPr>
          <p:spPr>
            <a:xfrm>
              <a:off x="6756678" y="2722626"/>
              <a:ext cx="106736" cy="236273"/>
            </a:xfrm>
            <a:prstGeom prst="rect">
              <a:avLst/>
            </a:prstGeom>
            <a:solidFill>
              <a:srgbClr val="2C7FB8">
                <a:alpha val="100000"/>
              </a:srgbClr>
            </a:solidFill>
          </p:spPr>
          <p:txBody>
            <a:bodyPr/>
            <a:lstStyle/>
            <a:p/>
          </p:txBody>
        </p:sp>
        <p:sp>
          <p:nvSpPr>
            <p:cNvPr id="202" name="rc202"/>
            <p:cNvSpPr/>
            <p:nvPr/>
          </p:nvSpPr>
          <p:spPr>
            <a:xfrm>
              <a:off x="6875274" y="2628116"/>
              <a:ext cx="106736" cy="330783"/>
            </a:xfrm>
            <a:prstGeom prst="rect">
              <a:avLst/>
            </a:prstGeom>
            <a:solidFill>
              <a:srgbClr val="2C7FB8">
                <a:alpha val="100000"/>
              </a:srgbClr>
            </a:solidFill>
          </p:spPr>
          <p:txBody>
            <a:bodyPr/>
            <a:lstStyle/>
            <a:p/>
          </p:txBody>
        </p:sp>
        <p:sp>
          <p:nvSpPr>
            <p:cNvPr id="203" name="rc203"/>
            <p:cNvSpPr/>
            <p:nvPr/>
          </p:nvSpPr>
          <p:spPr>
            <a:xfrm>
              <a:off x="6993870" y="2533606"/>
              <a:ext cx="106736" cy="425292"/>
            </a:xfrm>
            <a:prstGeom prst="rect">
              <a:avLst/>
            </a:prstGeom>
            <a:solidFill>
              <a:srgbClr val="2C7FB8">
                <a:alpha val="100000"/>
              </a:srgbClr>
            </a:solidFill>
          </p:spPr>
          <p:txBody>
            <a:bodyPr/>
            <a:lstStyle/>
            <a:p/>
          </p:txBody>
        </p:sp>
        <p:sp>
          <p:nvSpPr>
            <p:cNvPr id="204" name="rc204"/>
            <p:cNvSpPr/>
            <p:nvPr/>
          </p:nvSpPr>
          <p:spPr>
            <a:xfrm>
              <a:off x="7112466" y="2344587"/>
              <a:ext cx="106736" cy="614312"/>
            </a:xfrm>
            <a:prstGeom prst="rect">
              <a:avLst/>
            </a:prstGeom>
            <a:solidFill>
              <a:srgbClr val="2C7FB8">
                <a:alpha val="100000"/>
              </a:srgbClr>
            </a:solidFill>
          </p:spPr>
          <p:txBody>
            <a:bodyPr/>
            <a:lstStyle/>
            <a:p/>
          </p:txBody>
        </p:sp>
        <p:sp>
          <p:nvSpPr>
            <p:cNvPr id="205" name="rc205"/>
            <p:cNvSpPr/>
            <p:nvPr/>
          </p:nvSpPr>
          <p:spPr>
            <a:xfrm>
              <a:off x="7231062" y="2250078"/>
              <a:ext cx="106736" cy="708821"/>
            </a:xfrm>
            <a:prstGeom prst="rect">
              <a:avLst/>
            </a:prstGeom>
            <a:solidFill>
              <a:srgbClr val="2C7FB8">
                <a:alpha val="100000"/>
              </a:srgbClr>
            </a:solidFill>
          </p:spPr>
          <p:txBody>
            <a:bodyPr/>
            <a:lstStyle/>
            <a:p/>
          </p:txBody>
        </p:sp>
        <p:sp>
          <p:nvSpPr>
            <p:cNvPr id="206" name="rc206"/>
            <p:cNvSpPr/>
            <p:nvPr/>
          </p:nvSpPr>
          <p:spPr>
            <a:xfrm>
              <a:off x="7349659" y="2202823"/>
              <a:ext cx="106736" cy="756076"/>
            </a:xfrm>
            <a:prstGeom prst="rect">
              <a:avLst/>
            </a:prstGeom>
            <a:solidFill>
              <a:srgbClr val="2C7FB8">
                <a:alpha val="100000"/>
              </a:srgbClr>
            </a:solidFill>
          </p:spPr>
          <p:txBody>
            <a:bodyPr/>
            <a:lstStyle/>
            <a:p/>
          </p:txBody>
        </p:sp>
        <p:sp>
          <p:nvSpPr>
            <p:cNvPr id="207" name="rc207"/>
            <p:cNvSpPr/>
            <p:nvPr/>
          </p:nvSpPr>
          <p:spPr>
            <a:xfrm>
              <a:off x="7468255" y="2108313"/>
              <a:ext cx="106736" cy="850585"/>
            </a:xfrm>
            <a:prstGeom prst="rect">
              <a:avLst/>
            </a:prstGeom>
            <a:solidFill>
              <a:srgbClr val="2C7FB8">
                <a:alpha val="100000"/>
              </a:srgbClr>
            </a:solidFill>
          </p:spPr>
          <p:txBody>
            <a:bodyPr/>
            <a:lstStyle/>
            <a:p/>
          </p:txBody>
        </p:sp>
        <p:sp>
          <p:nvSpPr>
            <p:cNvPr id="208" name="rc208"/>
            <p:cNvSpPr/>
            <p:nvPr/>
          </p:nvSpPr>
          <p:spPr>
            <a:xfrm>
              <a:off x="7586851" y="2061059"/>
              <a:ext cx="106736" cy="897840"/>
            </a:xfrm>
            <a:prstGeom prst="rect">
              <a:avLst/>
            </a:prstGeom>
            <a:solidFill>
              <a:srgbClr val="2C7FB8">
                <a:alpha val="100000"/>
              </a:srgbClr>
            </a:solidFill>
          </p:spPr>
          <p:txBody>
            <a:bodyPr/>
            <a:lstStyle/>
            <a:p/>
          </p:txBody>
        </p:sp>
        <p:sp>
          <p:nvSpPr>
            <p:cNvPr id="209" name="rc209"/>
            <p:cNvSpPr/>
            <p:nvPr/>
          </p:nvSpPr>
          <p:spPr>
            <a:xfrm>
              <a:off x="7705447" y="2061059"/>
              <a:ext cx="106736" cy="897840"/>
            </a:xfrm>
            <a:prstGeom prst="rect">
              <a:avLst/>
            </a:prstGeom>
            <a:solidFill>
              <a:srgbClr val="2C7FB8">
                <a:alpha val="100000"/>
              </a:srgbClr>
            </a:solidFill>
          </p:spPr>
          <p:txBody>
            <a:bodyPr/>
            <a:lstStyle/>
            <a:p/>
          </p:txBody>
        </p:sp>
        <p:sp>
          <p:nvSpPr>
            <p:cNvPr id="210" name="rc210"/>
            <p:cNvSpPr/>
            <p:nvPr/>
          </p:nvSpPr>
          <p:spPr>
            <a:xfrm>
              <a:off x="7824043" y="2061059"/>
              <a:ext cx="106736" cy="897840"/>
            </a:xfrm>
            <a:prstGeom prst="rect">
              <a:avLst/>
            </a:prstGeom>
            <a:solidFill>
              <a:srgbClr val="2C7FB8">
                <a:alpha val="100000"/>
              </a:srgbClr>
            </a:solidFill>
          </p:spPr>
          <p:txBody>
            <a:bodyPr/>
            <a:lstStyle/>
            <a:p/>
          </p:txBody>
        </p:sp>
        <p:sp>
          <p:nvSpPr>
            <p:cNvPr id="211" name="rc211"/>
            <p:cNvSpPr/>
            <p:nvPr/>
          </p:nvSpPr>
          <p:spPr>
            <a:xfrm>
              <a:off x="7942639" y="2061059"/>
              <a:ext cx="106736" cy="897840"/>
            </a:xfrm>
            <a:prstGeom prst="rect">
              <a:avLst/>
            </a:prstGeom>
            <a:solidFill>
              <a:srgbClr val="2C7FB8">
                <a:alpha val="100000"/>
              </a:srgbClr>
            </a:solidFill>
          </p:spPr>
          <p:txBody>
            <a:bodyPr/>
            <a:lstStyle/>
            <a:p/>
          </p:txBody>
        </p:sp>
        <p:sp>
          <p:nvSpPr>
            <p:cNvPr id="212" name="rc212"/>
            <p:cNvSpPr/>
            <p:nvPr/>
          </p:nvSpPr>
          <p:spPr>
            <a:xfrm>
              <a:off x="8061236" y="2061059"/>
              <a:ext cx="106736" cy="897840"/>
            </a:xfrm>
            <a:prstGeom prst="rect">
              <a:avLst/>
            </a:prstGeom>
            <a:solidFill>
              <a:srgbClr val="2C7FB8">
                <a:alpha val="100000"/>
              </a:srgbClr>
            </a:solidFill>
          </p:spPr>
          <p:txBody>
            <a:bodyPr/>
            <a:lstStyle/>
            <a:p/>
          </p:txBody>
        </p:sp>
        <p:sp>
          <p:nvSpPr>
            <p:cNvPr id="213" name="rc213"/>
            <p:cNvSpPr/>
            <p:nvPr/>
          </p:nvSpPr>
          <p:spPr>
            <a:xfrm>
              <a:off x="8179832" y="2061059"/>
              <a:ext cx="106736" cy="897840"/>
            </a:xfrm>
            <a:prstGeom prst="rect">
              <a:avLst/>
            </a:prstGeom>
            <a:solidFill>
              <a:srgbClr val="2C7FB8">
                <a:alpha val="100000"/>
              </a:srgbClr>
            </a:solidFill>
          </p:spPr>
          <p:txBody>
            <a:bodyPr/>
            <a:lstStyle/>
            <a:p/>
          </p:txBody>
        </p:sp>
        <p:sp>
          <p:nvSpPr>
            <p:cNvPr id="214" name="rc214"/>
            <p:cNvSpPr/>
            <p:nvPr/>
          </p:nvSpPr>
          <p:spPr>
            <a:xfrm>
              <a:off x="8298428" y="2013804"/>
              <a:ext cx="106736" cy="945095"/>
            </a:xfrm>
            <a:prstGeom prst="rect">
              <a:avLst/>
            </a:prstGeom>
            <a:solidFill>
              <a:srgbClr val="2C7FB8">
                <a:alpha val="100000"/>
              </a:srgbClr>
            </a:solidFill>
          </p:spPr>
          <p:txBody>
            <a:bodyPr/>
            <a:lstStyle/>
            <a:p/>
          </p:txBody>
        </p:sp>
        <p:sp>
          <p:nvSpPr>
            <p:cNvPr id="215" name="rc215"/>
            <p:cNvSpPr/>
            <p:nvPr/>
          </p:nvSpPr>
          <p:spPr>
            <a:xfrm>
              <a:off x="8417024" y="1919294"/>
              <a:ext cx="106736" cy="1039605"/>
            </a:xfrm>
            <a:prstGeom prst="rect">
              <a:avLst/>
            </a:prstGeom>
            <a:solidFill>
              <a:srgbClr val="2C7FB8">
                <a:alpha val="100000"/>
              </a:srgbClr>
            </a:solidFill>
          </p:spPr>
          <p:txBody>
            <a:bodyPr/>
            <a:lstStyle/>
            <a:p/>
          </p:txBody>
        </p:sp>
        <p:sp>
          <p:nvSpPr>
            <p:cNvPr id="216" name="pl216"/>
            <p:cNvSpPr/>
            <p:nvPr/>
          </p:nvSpPr>
          <p:spPr>
            <a:xfrm>
              <a:off x="6045694" y="1824785"/>
              <a:ext cx="2596069" cy="0"/>
            </a:xfrm>
            <a:custGeom>
              <a:avLst/>
              <a:pathLst>
                <a:path w="2596069" h="0">
                  <a:moveTo>
                    <a:pt x="0" y="0"/>
                  </a:moveTo>
                  <a:lnTo>
                    <a:pt x="2596069" y="0"/>
                  </a:lnTo>
                  <a:lnTo>
                    <a:pt x="2596069" y="0"/>
                  </a:lnTo>
                </a:path>
              </a:pathLst>
            </a:custGeom>
            <a:ln w="16260" cap="flat">
              <a:solidFill>
                <a:srgbClr val="BEBEBE">
                  <a:alpha val="100000"/>
                </a:srgbClr>
              </a:solidFill>
              <a:prstDash val="dash"/>
              <a:round/>
            </a:ln>
          </p:spPr>
          <p:txBody>
            <a:bodyPr/>
            <a:lstStyle/>
            <a:p/>
          </p:txBody>
        </p:sp>
        <p:sp>
          <p:nvSpPr>
            <p:cNvPr id="217" name="pl217"/>
            <p:cNvSpPr/>
            <p:nvPr/>
          </p:nvSpPr>
          <p:spPr>
            <a:xfrm>
              <a:off x="6454258" y="1730275"/>
              <a:ext cx="2016134" cy="1228624"/>
            </a:xfrm>
            <a:custGeom>
              <a:avLst/>
              <a:pathLst>
                <a:path w="2016134" h="1228624">
                  <a:moveTo>
                    <a:pt x="0" y="1228624"/>
                  </a:moveTo>
                  <a:lnTo>
                    <a:pt x="118596" y="1228624"/>
                  </a:lnTo>
                  <a:lnTo>
                    <a:pt x="237192" y="1228624"/>
                  </a:lnTo>
                  <a:lnTo>
                    <a:pt x="355788" y="1115212"/>
                  </a:lnTo>
                  <a:lnTo>
                    <a:pt x="474384" y="1001801"/>
                  </a:lnTo>
                  <a:lnTo>
                    <a:pt x="592980" y="888389"/>
                  </a:lnTo>
                  <a:lnTo>
                    <a:pt x="711576" y="661566"/>
                  </a:lnTo>
                  <a:lnTo>
                    <a:pt x="830173" y="415842"/>
                  </a:lnTo>
                  <a:lnTo>
                    <a:pt x="948769" y="302430"/>
                  </a:lnTo>
                  <a:lnTo>
                    <a:pt x="1067365" y="170117"/>
                  </a:lnTo>
                  <a:lnTo>
                    <a:pt x="1185961" y="132313"/>
                  </a:lnTo>
                  <a:lnTo>
                    <a:pt x="1304557" y="94509"/>
                  </a:lnTo>
                  <a:lnTo>
                    <a:pt x="1423153" y="151215"/>
                  </a:lnTo>
                  <a:lnTo>
                    <a:pt x="1541750" y="283528"/>
                  </a:lnTo>
                  <a:lnTo>
                    <a:pt x="1660346" y="189019"/>
                  </a:lnTo>
                  <a:lnTo>
                    <a:pt x="1778942" y="170117"/>
                  </a:lnTo>
                  <a:lnTo>
                    <a:pt x="1897538" y="132313"/>
                  </a:lnTo>
                  <a:lnTo>
                    <a:pt x="2016134" y="0"/>
                  </a:lnTo>
                </a:path>
              </a:pathLst>
            </a:custGeom>
            <a:ln w="27101" cap="flat">
              <a:solidFill>
                <a:srgbClr val="000000">
                  <a:alpha val="80000"/>
                </a:srgbClr>
              </a:solidFill>
              <a:prstDash val="solid"/>
              <a:round/>
            </a:ln>
          </p:spPr>
          <p:txBody>
            <a:bodyPr/>
            <a:lstStyle/>
            <a:p/>
          </p:txBody>
        </p:sp>
        <p:sp>
          <p:nvSpPr>
            <p:cNvPr id="218" name="tx218"/>
            <p:cNvSpPr/>
            <p:nvPr/>
          </p:nvSpPr>
          <p:spPr>
            <a:xfrm>
              <a:off x="6217065" y="1734278"/>
              <a:ext cx="218267"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N=24</a:t>
              </a:r>
            </a:p>
          </p:txBody>
        </p:sp>
        <p:sp>
          <p:nvSpPr>
            <p:cNvPr id="219" name="tx219"/>
            <p:cNvSpPr/>
            <p:nvPr/>
          </p:nvSpPr>
          <p:spPr>
            <a:xfrm rot="-5400000">
              <a:off x="7229430" y="2294097"/>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15</a:t>
              </a:r>
            </a:p>
          </p:txBody>
        </p:sp>
        <p:sp>
          <p:nvSpPr>
            <p:cNvPr id="220" name="tx220"/>
            <p:cNvSpPr/>
            <p:nvPr/>
          </p:nvSpPr>
          <p:spPr>
            <a:xfrm rot="-5400000">
              <a:off x="7348026" y="2246842"/>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16</a:t>
              </a:r>
            </a:p>
          </p:txBody>
        </p:sp>
        <p:sp>
          <p:nvSpPr>
            <p:cNvPr id="221" name="tx221"/>
            <p:cNvSpPr/>
            <p:nvPr/>
          </p:nvSpPr>
          <p:spPr>
            <a:xfrm rot="-5400000">
              <a:off x="7466622" y="2152333"/>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18</a:t>
              </a:r>
            </a:p>
          </p:txBody>
        </p:sp>
        <p:sp>
          <p:nvSpPr>
            <p:cNvPr id="222" name="tx222"/>
            <p:cNvSpPr/>
            <p:nvPr/>
          </p:nvSpPr>
          <p:spPr>
            <a:xfrm rot="-5400000">
              <a:off x="7585218" y="2105078"/>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19</a:t>
              </a:r>
            </a:p>
          </p:txBody>
        </p:sp>
        <p:sp>
          <p:nvSpPr>
            <p:cNvPr id="223" name="tx223"/>
            <p:cNvSpPr/>
            <p:nvPr/>
          </p:nvSpPr>
          <p:spPr>
            <a:xfrm rot="-5400000">
              <a:off x="7703814" y="2105078"/>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19</a:t>
              </a:r>
            </a:p>
          </p:txBody>
        </p:sp>
        <p:sp>
          <p:nvSpPr>
            <p:cNvPr id="224" name="tx224"/>
            <p:cNvSpPr/>
            <p:nvPr/>
          </p:nvSpPr>
          <p:spPr>
            <a:xfrm rot="-5400000">
              <a:off x="7822410" y="2105078"/>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19</a:t>
              </a:r>
            </a:p>
          </p:txBody>
        </p:sp>
        <p:sp>
          <p:nvSpPr>
            <p:cNvPr id="225" name="tx225"/>
            <p:cNvSpPr/>
            <p:nvPr/>
          </p:nvSpPr>
          <p:spPr>
            <a:xfrm rot="-5400000">
              <a:off x="7941006" y="2105078"/>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19</a:t>
              </a:r>
            </a:p>
          </p:txBody>
        </p:sp>
        <p:sp>
          <p:nvSpPr>
            <p:cNvPr id="226" name="tx226"/>
            <p:cNvSpPr/>
            <p:nvPr/>
          </p:nvSpPr>
          <p:spPr>
            <a:xfrm rot="-5400000">
              <a:off x="8059603" y="2105078"/>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19</a:t>
              </a:r>
            </a:p>
          </p:txBody>
        </p:sp>
        <p:sp>
          <p:nvSpPr>
            <p:cNvPr id="227" name="tx227"/>
            <p:cNvSpPr/>
            <p:nvPr/>
          </p:nvSpPr>
          <p:spPr>
            <a:xfrm rot="-5400000">
              <a:off x="8178199" y="2105078"/>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19</a:t>
              </a:r>
            </a:p>
          </p:txBody>
        </p:sp>
        <p:sp>
          <p:nvSpPr>
            <p:cNvPr id="228" name="tx228"/>
            <p:cNvSpPr/>
            <p:nvPr/>
          </p:nvSpPr>
          <p:spPr>
            <a:xfrm rot="-5400000">
              <a:off x="8296795" y="2057823"/>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20</a:t>
              </a:r>
            </a:p>
          </p:txBody>
        </p:sp>
        <p:sp>
          <p:nvSpPr>
            <p:cNvPr id="229" name="tx229"/>
            <p:cNvSpPr/>
            <p:nvPr/>
          </p:nvSpPr>
          <p:spPr>
            <a:xfrm rot="-5400000">
              <a:off x="8415391" y="1963314"/>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22</a:t>
              </a:r>
            </a:p>
          </p:txBody>
        </p:sp>
        <p:sp>
          <p:nvSpPr>
            <p:cNvPr id="230" name="tx230"/>
            <p:cNvSpPr/>
            <p:nvPr/>
          </p:nvSpPr>
          <p:spPr>
            <a:xfrm>
              <a:off x="6787003" y="2633472"/>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5</a:t>
              </a:r>
            </a:p>
          </p:txBody>
        </p:sp>
        <p:sp>
          <p:nvSpPr>
            <p:cNvPr id="231" name="tx231"/>
            <p:cNvSpPr/>
            <p:nvPr/>
          </p:nvSpPr>
          <p:spPr>
            <a:xfrm>
              <a:off x="6905599" y="2538962"/>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7</a:t>
              </a:r>
            </a:p>
          </p:txBody>
        </p:sp>
        <p:sp>
          <p:nvSpPr>
            <p:cNvPr id="232" name="tx232"/>
            <p:cNvSpPr/>
            <p:nvPr/>
          </p:nvSpPr>
          <p:spPr>
            <a:xfrm>
              <a:off x="7024196" y="2444452"/>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9</a:t>
              </a:r>
            </a:p>
          </p:txBody>
        </p:sp>
        <p:sp>
          <p:nvSpPr>
            <p:cNvPr id="233" name="tx233"/>
            <p:cNvSpPr/>
            <p:nvPr/>
          </p:nvSpPr>
          <p:spPr>
            <a:xfrm>
              <a:off x="7119749" y="2255433"/>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13</a:t>
              </a:r>
            </a:p>
          </p:txBody>
        </p:sp>
        <p:sp>
          <p:nvSpPr>
            <p:cNvPr id="234" name="tx234"/>
            <p:cNvSpPr/>
            <p:nvPr/>
          </p:nvSpPr>
          <p:spPr>
            <a:xfrm>
              <a:off x="8448703" y="1613826"/>
              <a:ext cx="21689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235" name="rc235"/>
            <p:cNvSpPr/>
            <p:nvPr/>
          </p:nvSpPr>
          <p:spPr>
            <a:xfrm>
              <a:off x="6045694" y="874964"/>
              <a:ext cx="2596069" cy="2183170"/>
            </a:xfrm>
            <a:prstGeom prst="rect">
              <a:avLst/>
            </a:prstGeom>
            <a:noFill/>
            <a:ln w="13550" cap="rnd">
              <a:solidFill>
                <a:srgbClr val="999999">
                  <a:alpha val="100000"/>
                </a:srgbClr>
              </a:solidFill>
              <a:prstDash val="solid"/>
              <a:round/>
            </a:ln>
          </p:spPr>
          <p:txBody>
            <a:bodyPr/>
            <a:lstStyle/>
            <a:p/>
          </p:txBody>
        </p:sp>
        <p:sp>
          <p:nvSpPr>
            <p:cNvPr id="236" name="pl236"/>
            <p:cNvSpPr/>
            <p:nvPr/>
          </p:nvSpPr>
          <p:spPr>
            <a:xfrm>
              <a:off x="6045694" y="5426512"/>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237" name="pl237"/>
            <p:cNvSpPr/>
            <p:nvPr/>
          </p:nvSpPr>
          <p:spPr>
            <a:xfrm>
              <a:off x="6045694" y="4953964"/>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238" name="pl238"/>
            <p:cNvSpPr/>
            <p:nvPr/>
          </p:nvSpPr>
          <p:spPr>
            <a:xfrm>
              <a:off x="6045694" y="4481416"/>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239" name="pl239"/>
            <p:cNvSpPr/>
            <p:nvPr/>
          </p:nvSpPr>
          <p:spPr>
            <a:xfrm>
              <a:off x="6045694" y="4008868"/>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240" name="pl240"/>
            <p:cNvSpPr/>
            <p:nvPr/>
          </p:nvSpPr>
          <p:spPr>
            <a:xfrm>
              <a:off x="6045694" y="3536321"/>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241" name="pl241"/>
            <p:cNvSpPr/>
            <p:nvPr/>
          </p:nvSpPr>
          <p:spPr>
            <a:xfrm>
              <a:off x="6217065"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42" name="pl242"/>
            <p:cNvSpPr/>
            <p:nvPr/>
          </p:nvSpPr>
          <p:spPr>
            <a:xfrm>
              <a:off x="6454258"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43" name="pl243"/>
            <p:cNvSpPr/>
            <p:nvPr/>
          </p:nvSpPr>
          <p:spPr>
            <a:xfrm>
              <a:off x="6691450"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44" name="pl244"/>
            <p:cNvSpPr/>
            <p:nvPr/>
          </p:nvSpPr>
          <p:spPr>
            <a:xfrm>
              <a:off x="6928642"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45" name="pl245"/>
            <p:cNvSpPr/>
            <p:nvPr/>
          </p:nvSpPr>
          <p:spPr>
            <a:xfrm>
              <a:off x="7165835"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46" name="pl246"/>
            <p:cNvSpPr/>
            <p:nvPr/>
          </p:nvSpPr>
          <p:spPr>
            <a:xfrm>
              <a:off x="7403027"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47" name="pl247"/>
            <p:cNvSpPr/>
            <p:nvPr/>
          </p:nvSpPr>
          <p:spPr>
            <a:xfrm>
              <a:off x="7640219"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48" name="pl248"/>
            <p:cNvSpPr/>
            <p:nvPr/>
          </p:nvSpPr>
          <p:spPr>
            <a:xfrm>
              <a:off x="7877411"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49" name="pl249"/>
            <p:cNvSpPr/>
            <p:nvPr/>
          </p:nvSpPr>
          <p:spPr>
            <a:xfrm>
              <a:off x="8114604"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50" name="pl250"/>
            <p:cNvSpPr/>
            <p:nvPr/>
          </p:nvSpPr>
          <p:spPr>
            <a:xfrm>
              <a:off x="8351796"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51" name="rc251"/>
            <p:cNvSpPr/>
            <p:nvPr/>
          </p:nvSpPr>
          <p:spPr>
            <a:xfrm>
              <a:off x="6163697" y="5001219"/>
              <a:ext cx="106736" cy="425292"/>
            </a:xfrm>
            <a:prstGeom prst="rect">
              <a:avLst/>
            </a:prstGeom>
            <a:solidFill>
              <a:srgbClr val="2C7FB8">
                <a:alpha val="100000"/>
              </a:srgbClr>
            </a:solidFill>
          </p:spPr>
          <p:txBody>
            <a:bodyPr/>
            <a:lstStyle/>
            <a:p/>
          </p:txBody>
        </p:sp>
        <p:sp>
          <p:nvSpPr>
            <p:cNvPr id="252" name="rc252"/>
            <p:cNvSpPr/>
            <p:nvPr/>
          </p:nvSpPr>
          <p:spPr>
            <a:xfrm>
              <a:off x="6282293" y="5001219"/>
              <a:ext cx="106736" cy="425292"/>
            </a:xfrm>
            <a:prstGeom prst="rect">
              <a:avLst/>
            </a:prstGeom>
            <a:solidFill>
              <a:srgbClr val="2C7FB8">
                <a:alpha val="100000"/>
              </a:srgbClr>
            </a:solidFill>
          </p:spPr>
          <p:txBody>
            <a:bodyPr/>
            <a:lstStyle/>
            <a:p/>
          </p:txBody>
        </p:sp>
        <p:sp>
          <p:nvSpPr>
            <p:cNvPr id="253" name="rc253"/>
            <p:cNvSpPr/>
            <p:nvPr/>
          </p:nvSpPr>
          <p:spPr>
            <a:xfrm>
              <a:off x="6400889" y="4953964"/>
              <a:ext cx="106736" cy="472547"/>
            </a:xfrm>
            <a:prstGeom prst="rect">
              <a:avLst/>
            </a:prstGeom>
            <a:solidFill>
              <a:srgbClr val="2C7FB8">
                <a:alpha val="100000"/>
              </a:srgbClr>
            </a:solidFill>
          </p:spPr>
          <p:txBody>
            <a:bodyPr/>
            <a:lstStyle/>
            <a:p/>
          </p:txBody>
        </p:sp>
        <p:sp>
          <p:nvSpPr>
            <p:cNvPr id="254" name="rc254"/>
            <p:cNvSpPr/>
            <p:nvPr/>
          </p:nvSpPr>
          <p:spPr>
            <a:xfrm>
              <a:off x="6519485" y="4953964"/>
              <a:ext cx="106736" cy="472547"/>
            </a:xfrm>
            <a:prstGeom prst="rect">
              <a:avLst/>
            </a:prstGeom>
            <a:solidFill>
              <a:srgbClr val="2C7FB8">
                <a:alpha val="100000"/>
              </a:srgbClr>
            </a:solidFill>
          </p:spPr>
          <p:txBody>
            <a:bodyPr/>
            <a:lstStyle/>
            <a:p/>
          </p:txBody>
        </p:sp>
        <p:sp>
          <p:nvSpPr>
            <p:cNvPr id="255" name="rc255"/>
            <p:cNvSpPr/>
            <p:nvPr/>
          </p:nvSpPr>
          <p:spPr>
            <a:xfrm>
              <a:off x="6638082" y="4953964"/>
              <a:ext cx="106736" cy="472547"/>
            </a:xfrm>
            <a:prstGeom prst="rect">
              <a:avLst/>
            </a:prstGeom>
            <a:solidFill>
              <a:srgbClr val="2C7FB8">
                <a:alpha val="100000"/>
              </a:srgbClr>
            </a:solidFill>
          </p:spPr>
          <p:txBody>
            <a:bodyPr/>
            <a:lstStyle/>
            <a:p/>
          </p:txBody>
        </p:sp>
        <p:sp>
          <p:nvSpPr>
            <p:cNvPr id="256" name="rc256"/>
            <p:cNvSpPr/>
            <p:nvPr/>
          </p:nvSpPr>
          <p:spPr>
            <a:xfrm>
              <a:off x="6756678" y="4953964"/>
              <a:ext cx="106736" cy="472547"/>
            </a:xfrm>
            <a:prstGeom prst="rect">
              <a:avLst/>
            </a:prstGeom>
            <a:solidFill>
              <a:srgbClr val="2C7FB8">
                <a:alpha val="100000"/>
              </a:srgbClr>
            </a:solidFill>
          </p:spPr>
          <p:txBody>
            <a:bodyPr/>
            <a:lstStyle/>
            <a:p/>
          </p:txBody>
        </p:sp>
        <p:sp>
          <p:nvSpPr>
            <p:cNvPr id="257" name="rc257"/>
            <p:cNvSpPr/>
            <p:nvPr/>
          </p:nvSpPr>
          <p:spPr>
            <a:xfrm>
              <a:off x="6875274" y="4906709"/>
              <a:ext cx="106736" cy="519802"/>
            </a:xfrm>
            <a:prstGeom prst="rect">
              <a:avLst/>
            </a:prstGeom>
            <a:solidFill>
              <a:srgbClr val="2C7FB8">
                <a:alpha val="100000"/>
              </a:srgbClr>
            </a:solidFill>
          </p:spPr>
          <p:txBody>
            <a:bodyPr/>
            <a:lstStyle/>
            <a:p/>
          </p:txBody>
        </p:sp>
        <p:sp>
          <p:nvSpPr>
            <p:cNvPr id="258" name="rc258"/>
            <p:cNvSpPr/>
            <p:nvPr/>
          </p:nvSpPr>
          <p:spPr>
            <a:xfrm>
              <a:off x="6993870" y="4906709"/>
              <a:ext cx="106736" cy="519802"/>
            </a:xfrm>
            <a:prstGeom prst="rect">
              <a:avLst/>
            </a:prstGeom>
            <a:solidFill>
              <a:srgbClr val="2C7FB8">
                <a:alpha val="100000"/>
              </a:srgbClr>
            </a:solidFill>
          </p:spPr>
          <p:txBody>
            <a:bodyPr/>
            <a:lstStyle/>
            <a:p/>
          </p:txBody>
        </p:sp>
        <p:sp>
          <p:nvSpPr>
            <p:cNvPr id="259" name="rc259"/>
            <p:cNvSpPr/>
            <p:nvPr/>
          </p:nvSpPr>
          <p:spPr>
            <a:xfrm>
              <a:off x="7112466" y="4812200"/>
              <a:ext cx="106736" cy="614312"/>
            </a:xfrm>
            <a:prstGeom prst="rect">
              <a:avLst/>
            </a:prstGeom>
            <a:solidFill>
              <a:srgbClr val="2C7FB8">
                <a:alpha val="100000"/>
              </a:srgbClr>
            </a:solidFill>
          </p:spPr>
          <p:txBody>
            <a:bodyPr/>
            <a:lstStyle/>
            <a:p/>
          </p:txBody>
        </p:sp>
        <p:sp>
          <p:nvSpPr>
            <p:cNvPr id="260" name="rc260"/>
            <p:cNvSpPr/>
            <p:nvPr/>
          </p:nvSpPr>
          <p:spPr>
            <a:xfrm>
              <a:off x="7231062" y="4812200"/>
              <a:ext cx="106736" cy="614312"/>
            </a:xfrm>
            <a:prstGeom prst="rect">
              <a:avLst/>
            </a:prstGeom>
            <a:solidFill>
              <a:srgbClr val="2C7FB8">
                <a:alpha val="100000"/>
              </a:srgbClr>
            </a:solidFill>
          </p:spPr>
          <p:txBody>
            <a:bodyPr/>
            <a:lstStyle/>
            <a:p/>
          </p:txBody>
        </p:sp>
        <p:sp>
          <p:nvSpPr>
            <p:cNvPr id="261" name="rc261"/>
            <p:cNvSpPr/>
            <p:nvPr/>
          </p:nvSpPr>
          <p:spPr>
            <a:xfrm>
              <a:off x="7349659" y="4717690"/>
              <a:ext cx="106736" cy="708821"/>
            </a:xfrm>
            <a:prstGeom prst="rect">
              <a:avLst/>
            </a:prstGeom>
            <a:solidFill>
              <a:srgbClr val="2C7FB8">
                <a:alpha val="100000"/>
              </a:srgbClr>
            </a:solidFill>
          </p:spPr>
          <p:txBody>
            <a:bodyPr/>
            <a:lstStyle/>
            <a:p/>
          </p:txBody>
        </p:sp>
        <p:sp>
          <p:nvSpPr>
            <p:cNvPr id="262" name="rc262"/>
            <p:cNvSpPr/>
            <p:nvPr/>
          </p:nvSpPr>
          <p:spPr>
            <a:xfrm>
              <a:off x="7468255" y="4717690"/>
              <a:ext cx="106736" cy="708821"/>
            </a:xfrm>
            <a:prstGeom prst="rect">
              <a:avLst/>
            </a:prstGeom>
            <a:solidFill>
              <a:srgbClr val="2C7FB8">
                <a:alpha val="100000"/>
              </a:srgbClr>
            </a:solidFill>
          </p:spPr>
          <p:txBody>
            <a:bodyPr/>
            <a:lstStyle/>
            <a:p/>
          </p:txBody>
        </p:sp>
        <p:sp>
          <p:nvSpPr>
            <p:cNvPr id="263" name="rc263"/>
            <p:cNvSpPr/>
            <p:nvPr/>
          </p:nvSpPr>
          <p:spPr>
            <a:xfrm>
              <a:off x="7586851" y="4717690"/>
              <a:ext cx="106736" cy="708821"/>
            </a:xfrm>
            <a:prstGeom prst="rect">
              <a:avLst/>
            </a:prstGeom>
            <a:solidFill>
              <a:srgbClr val="2C7FB8">
                <a:alpha val="100000"/>
              </a:srgbClr>
            </a:solidFill>
          </p:spPr>
          <p:txBody>
            <a:bodyPr/>
            <a:lstStyle/>
            <a:p/>
          </p:txBody>
        </p:sp>
        <p:sp>
          <p:nvSpPr>
            <p:cNvPr id="264" name="rc264"/>
            <p:cNvSpPr/>
            <p:nvPr/>
          </p:nvSpPr>
          <p:spPr>
            <a:xfrm>
              <a:off x="7705447" y="4481416"/>
              <a:ext cx="106736" cy="945095"/>
            </a:xfrm>
            <a:prstGeom prst="rect">
              <a:avLst/>
            </a:prstGeom>
            <a:solidFill>
              <a:srgbClr val="2C7FB8">
                <a:alpha val="100000"/>
              </a:srgbClr>
            </a:solidFill>
          </p:spPr>
          <p:txBody>
            <a:bodyPr/>
            <a:lstStyle/>
            <a:p/>
          </p:txBody>
        </p:sp>
        <p:sp>
          <p:nvSpPr>
            <p:cNvPr id="265" name="rc265"/>
            <p:cNvSpPr/>
            <p:nvPr/>
          </p:nvSpPr>
          <p:spPr>
            <a:xfrm>
              <a:off x="7824043" y="4434161"/>
              <a:ext cx="106736" cy="992350"/>
            </a:xfrm>
            <a:prstGeom prst="rect">
              <a:avLst/>
            </a:prstGeom>
            <a:solidFill>
              <a:srgbClr val="2C7FB8">
                <a:alpha val="100000"/>
              </a:srgbClr>
            </a:solidFill>
          </p:spPr>
          <p:txBody>
            <a:bodyPr/>
            <a:lstStyle/>
            <a:p/>
          </p:txBody>
        </p:sp>
        <p:sp>
          <p:nvSpPr>
            <p:cNvPr id="266" name="rc266"/>
            <p:cNvSpPr/>
            <p:nvPr/>
          </p:nvSpPr>
          <p:spPr>
            <a:xfrm>
              <a:off x="7942639" y="4386907"/>
              <a:ext cx="106736" cy="1039605"/>
            </a:xfrm>
            <a:prstGeom prst="rect">
              <a:avLst/>
            </a:prstGeom>
            <a:solidFill>
              <a:srgbClr val="2C7FB8">
                <a:alpha val="100000"/>
              </a:srgbClr>
            </a:solidFill>
          </p:spPr>
          <p:txBody>
            <a:bodyPr/>
            <a:lstStyle/>
            <a:p/>
          </p:txBody>
        </p:sp>
        <p:sp>
          <p:nvSpPr>
            <p:cNvPr id="267" name="rc267"/>
            <p:cNvSpPr/>
            <p:nvPr/>
          </p:nvSpPr>
          <p:spPr>
            <a:xfrm>
              <a:off x="8061236" y="4386907"/>
              <a:ext cx="106736" cy="1039605"/>
            </a:xfrm>
            <a:prstGeom prst="rect">
              <a:avLst/>
            </a:prstGeom>
            <a:solidFill>
              <a:srgbClr val="2C7FB8">
                <a:alpha val="100000"/>
              </a:srgbClr>
            </a:solidFill>
          </p:spPr>
          <p:txBody>
            <a:bodyPr/>
            <a:lstStyle/>
            <a:p/>
          </p:txBody>
        </p:sp>
        <p:sp>
          <p:nvSpPr>
            <p:cNvPr id="268" name="rc268"/>
            <p:cNvSpPr/>
            <p:nvPr/>
          </p:nvSpPr>
          <p:spPr>
            <a:xfrm>
              <a:off x="8179832" y="4386907"/>
              <a:ext cx="106736" cy="1039605"/>
            </a:xfrm>
            <a:prstGeom prst="rect">
              <a:avLst/>
            </a:prstGeom>
            <a:solidFill>
              <a:srgbClr val="2C7FB8">
                <a:alpha val="100000"/>
              </a:srgbClr>
            </a:solidFill>
          </p:spPr>
          <p:txBody>
            <a:bodyPr/>
            <a:lstStyle/>
            <a:p/>
          </p:txBody>
        </p:sp>
        <p:sp>
          <p:nvSpPr>
            <p:cNvPr id="269" name="rc269"/>
            <p:cNvSpPr/>
            <p:nvPr/>
          </p:nvSpPr>
          <p:spPr>
            <a:xfrm>
              <a:off x="8298428" y="4386907"/>
              <a:ext cx="106736" cy="1039605"/>
            </a:xfrm>
            <a:prstGeom prst="rect">
              <a:avLst/>
            </a:prstGeom>
            <a:solidFill>
              <a:srgbClr val="2C7FB8">
                <a:alpha val="100000"/>
              </a:srgbClr>
            </a:solidFill>
          </p:spPr>
          <p:txBody>
            <a:bodyPr/>
            <a:lstStyle/>
            <a:p/>
          </p:txBody>
        </p:sp>
        <p:sp>
          <p:nvSpPr>
            <p:cNvPr id="270" name="rc270"/>
            <p:cNvSpPr/>
            <p:nvPr/>
          </p:nvSpPr>
          <p:spPr>
            <a:xfrm>
              <a:off x="8417024" y="4339652"/>
              <a:ext cx="106736" cy="1086859"/>
            </a:xfrm>
            <a:prstGeom prst="rect">
              <a:avLst/>
            </a:prstGeom>
            <a:solidFill>
              <a:srgbClr val="2C7FB8">
                <a:alpha val="100000"/>
              </a:srgbClr>
            </a:solidFill>
          </p:spPr>
          <p:txBody>
            <a:bodyPr/>
            <a:lstStyle/>
            <a:p/>
          </p:txBody>
        </p:sp>
        <p:sp>
          <p:nvSpPr>
            <p:cNvPr id="271" name="pl271"/>
            <p:cNvSpPr/>
            <p:nvPr/>
          </p:nvSpPr>
          <p:spPr>
            <a:xfrm>
              <a:off x="6045694" y="4292397"/>
              <a:ext cx="2596069" cy="0"/>
            </a:xfrm>
            <a:custGeom>
              <a:avLst/>
              <a:pathLst>
                <a:path w="2596069" h="0">
                  <a:moveTo>
                    <a:pt x="0" y="0"/>
                  </a:moveTo>
                  <a:lnTo>
                    <a:pt x="2596069" y="0"/>
                  </a:lnTo>
                  <a:lnTo>
                    <a:pt x="2596069" y="0"/>
                  </a:lnTo>
                </a:path>
              </a:pathLst>
            </a:custGeom>
            <a:ln w="16260" cap="flat">
              <a:solidFill>
                <a:srgbClr val="BEBEBE">
                  <a:alpha val="100000"/>
                </a:srgbClr>
              </a:solidFill>
              <a:prstDash val="dash"/>
              <a:round/>
            </a:ln>
          </p:spPr>
          <p:txBody>
            <a:bodyPr/>
            <a:lstStyle/>
            <a:p/>
          </p:txBody>
        </p:sp>
        <p:sp>
          <p:nvSpPr>
            <p:cNvPr id="272" name="pl272"/>
            <p:cNvSpPr/>
            <p:nvPr/>
          </p:nvSpPr>
          <p:spPr>
            <a:xfrm>
              <a:off x="6217065" y="4405809"/>
              <a:ext cx="2253326" cy="737174"/>
            </a:xfrm>
            <a:custGeom>
              <a:avLst/>
              <a:pathLst>
                <a:path w="2253326" h="737174">
                  <a:moveTo>
                    <a:pt x="0" y="737174"/>
                  </a:moveTo>
                  <a:lnTo>
                    <a:pt x="118596" y="737174"/>
                  </a:lnTo>
                  <a:lnTo>
                    <a:pt x="237192" y="661566"/>
                  </a:lnTo>
                  <a:lnTo>
                    <a:pt x="355788" y="642664"/>
                  </a:lnTo>
                  <a:lnTo>
                    <a:pt x="474384" y="642664"/>
                  </a:lnTo>
                  <a:lnTo>
                    <a:pt x="592980" y="623763"/>
                  </a:lnTo>
                  <a:lnTo>
                    <a:pt x="711576" y="623763"/>
                  </a:lnTo>
                  <a:lnTo>
                    <a:pt x="830173" y="585959"/>
                  </a:lnTo>
                  <a:lnTo>
                    <a:pt x="948769" y="567057"/>
                  </a:lnTo>
                  <a:lnTo>
                    <a:pt x="1067365" y="529253"/>
                  </a:lnTo>
                  <a:lnTo>
                    <a:pt x="1185961" y="472547"/>
                  </a:lnTo>
                  <a:lnTo>
                    <a:pt x="1304557" y="434743"/>
                  </a:lnTo>
                  <a:lnTo>
                    <a:pt x="1423153" y="415842"/>
                  </a:lnTo>
                  <a:lnTo>
                    <a:pt x="1541750" y="245724"/>
                  </a:lnTo>
                  <a:lnTo>
                    <a:pt x="1660346" y="170117"/>
                  </a:lnTo>
                  <a:lnTo>
                    <a:pt x="1778942" y="170117"/>
                  </a:lnTo>
                  <a:lnTo>
                    <a:pt x="1897538" y="113411"/>
                  </a:lnTo>
                  <a:lnTo>
                    <a:pt x="2016134" y="94509"/>
                  </a:lnTo>
                  <a:lnTo>
                    <a:pt x="2134730" y="37803"/>
                  </a:lnTo>
                  <a:lnTo>
                    <a:pt x="2253326" y="0"/>
                  </a:lnTo>
                </a:path>
              </a:pathLst>
            </a:custGeom>
            <a:ln w="27101" cap="flat">
              <a:solidFill>
                <a:srgbClr val="000000">
                  <a:alpha val="80000"/>
                </a:srgbClr>
              </a:solidFill>
              <a:prstDash val="solid"/>
              <a:round/>
            </a:ln>
          </p:spPr>
          <p:txBody>
            <a:bodyPr/>
            <a:lstStyle/>
            <a:p/>
          </p:txBody>
        </p:sp>
        <p:sp>
          <p:nvSpPr>
            <p:cNvPr id="273" name="tx273"/>
            <p:cNvSpPr/>
            <p:nvPr/>
          </p:nvSpPr>
          <p:spPr>
            <a:xfrm>
              <a:off x="6217065" y="4201890"/>
              <a:ext cx="218267"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N=24</a:t>
              </a:r>
            </a:p>
          </p:txBody>
        </p:sp>
        <p:sp>
          <p:nvSpPr>
            <p:cNvPr id="274" name="tx274"/>
            <p:cNvSpPr/>
            <p:nvPr/>
          </p:nvSpPr>
          <p:spPr>
            <a:xfrm rot="-5400000">
              <a:off x="7348026" y="4761709"/>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15</a:t>
              </a:r>
            </a:p>
          </p:txBody>
        </p:sp>
        <p:sp>
          <p:nvSpPr>
            <p:cNvPr id="275" name="tx275"/>
            <p:cNvSpPr/>
            <p:nvPr/>
          </p:nvSpPr>
          <p:spPr>
            <a:xfrm rot="-5400000">
              <a:off x="7466622" y="4761709"/>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15</a:t>
              </a:r>
            </a:p>
          </p:txBody>
        </p:sp>
        <p:sp>
          <p:nvSpPr>
            <p:cNvPr id="276" name="tx276"/>
            <p:cNvSpPr/>
            <p:nvPr/>
          </p:nvSpPr>
          <p:spPr>
            <a:xfrm rot="-5400000">
              <a:off x="7585218" y="4761709"/>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15</a:t>
              </a:r>
            </a:p>
          </p:txBody>
        </p:sp>
        <p:sp>
          <p:nvSpPr>
            <p:cNvPr id="277" name="tx277"/>
            <p:cNvSpPr/>
            <p:nvPr/>
          </p:nvSpPr>
          <p:spPr>
            <a:xfrm rot="-5400000">
              <a:off x="7703814" y="4525435"/>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20</a:t>
              </a:r>
            </a:p>
          </p:txBody>
        </p:sp>
        <p:sp>
          <p:nvSpPr>
            <p:cNvPr id="278" name="tx278"/>
            <p:cNvSpPr/>
            <p:nvPr/>
          </p:nvSpPr>
          <p:spPr>
            <a:xfrm rot="-5400000">
              <a:off x="7822410" y="4478181"/>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21</a:t>
              </a:r>
            </a:p>
          </p:txBody>
        </p:sp>
        <p:sp>
          <p:nvSpPr>
            <p:cNvPr id="279" name="tx279"/>
            <p:cNvSpPr/>
            <p:nvPr/>
          </p:nvSpPr>
          <p:spPr>
            <a:xfrm rot="-5400000">
              <a:off x="7941006" y="4430926"/>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22</a:t>
              </a:r>
            </a:p>
          </p:txBody>
        </p:sp>
        <p:sp>
          <p:nvSpPr>
            <p:cNvPr id="280" name="tx280"/>
            <p:cNvSpPr/>
            <p:nvPr/>
          </p:nvSpPr>
          <p:spPr>
            <a:xfrm rot="-5400000">
              <a:off x="8059603" y="4430926"/>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22</a:t>
              </a:r>
            </a:p>
          </p:txBody>
        </p:sp>
        <p:sp>
          <p:nvSpPr>
            <p:cNvPr id="281" name="tx281"/>
            <p:cNvSpPr/>
            <p:nvPr/>
          </p:nvSpPr>
          <p:spPr>
            <a:xfrm rot="-5400000">
              <a:off x="8178199" y="4430926"/>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22</a:t>
              </a:r>
            </a:p>
          </p:txBody>
        </p:sp>
        <p:sp>
          <p:nvSpPr>
            <p:cNvPr id="282" name="tx282"/>
            <p:cNvSpPr/>
            <p:nvPr/>
          </p:nvSpPr>
          <p:spPr>
            <a:xfrm rot="-5400000">
              <a:off x="8296795" y="4430926"/>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22</a:t>
              </a:r>
            </a:p>
          </p:txBody>
        </p:sp>
        <p:sp>
          <p:nvSpPr>
            <p:cNvPr id="283" name="tx283"/>
            <p:cNvSpPr/>
            <p:nvPr/>
          </p:nvSpPr>
          <p:spPr>
            <a:xfrm rot="-5400000">
              <a:off x="8415391" y="4383671"/>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23</a:t>
              </a:r>
            </a:p>
          </p:txBody>
        </p:sp>
        <p:sp>
          <p:nvSpPr>
            <p:cNvPr id="284" name="tx284"/>
            <p:cNvSpPr/>
            <p:nvPr/>
          </p:nvSpPr>
          <p:spPr>
            <a:xfrm>
              <a:off x="6194022" y="4912065"/>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9</a:t>
              </a:r>
            </a:p>
          </p:txBody>
        </p:sp>
        <p:sp>
          <p:nvSpPr>
            <p:cNvPr id="285" name="tx285"/>
            <p:cNvSpPr/>
            <p:nvPr/>
          </p:nvSpPr>
          <p:spPr>
            <a:xfrm>
              <a:off x="6312619" y="4912065"/>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9</a:t>
              </a:r>
            </a:p>
          </p:txBody>
        </p:sp>
        <p:sp>
          <p:nvSpPr>
            <p:cNvPr id="286" name="tx286"/>
            <p:cNvSpPr/>
            <p:nvPr/>
          </p:nvSpPr>
          <p:spPr>
            <a:xfrm>
              <a:off x="6408172" y="4864810"/>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10</a:t>
              </a:r>
            </a:p>
          </p:txBody>
        </p:sp>
        <p:sp>
          <p:nvSpPr>
            <p:cNvPr id="287" name="tx287"/>
            <p:cNvSpPr/>
            <p:nvPr/>
          </p:nvSpPr>
          <p:spPr>
            <a:xfrm>
              <a:off x="6526768" y="4864810"/>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10</a:t>
              </a:r>
            </a:p>
          </p:txBody>
        </p:sp>
        <p:sp>
          <p:nvSpPr>
            <p:cNvPr id="288" name="tx288"/>
            <p:cNvSpPr/>
            <p:nvPr/>
          </p:nvSpPr>
          <p:spPr>
            <a:xfrm>
              <a:off x="6645364" y="4864810"/>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10</a:t>
              </a:r>
            </a:p>
          </p:txBody>
        </p:sp>
        <p:sp>
          <p:nvSpPr>
            <p:cNvPr id="289" name="tx289"/>
            <p:cNvSpPr/>
            <p:nvPr/>
          </p:nvSpPr>
          <p:spPr>
            <a:xfrm>
              <a:off x="6763960" y="4864810"/>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10</a:t>
              </a:r>
            </a:p>
          </p:txBody>
        </p:sp>
        <p:sp>
          <p:nvSpPr>
            <p:cNvPr id="290" name="tx290"/>
            <p:cNvSpPr/>
            <p:nvPr/>
          </p:nvSpPr>
          <p:spPr>
            <a:xfrm>
              <a:off x="6885620" y="4817555"/>
              <a:ext cx="8604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11</a:t>
              </a:r>
            </a:p>
          </p:txBody>
        </p:sp>
        <p:sp>
          <p:nvSpPr>
            <p:cNvPr id="291" name="tx291"/>
            <p:cNvSpPr/>
            <p:nvPr/>
          </p:nvSpPr>
          <p:spPr>
            <a:xfrm>
              <a:off x="7004216" y="4817555"/>
              <a:ext cx="8604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11</a:t>
              </a:r>
            </a:p>
          </p:txBody>
        </p:sp>
        <p:sp>
          <p:nvSpPr>
            <p:cNvPr id="292" name="tx292"/>
            <p:cNvSpPr/>
            <p:nvPr/>
          </p:nvSpPr>
          <p:spPr>
            <a:xfrm>
              <a:off x="7119749" y="4723046"/>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13</a:t>
              </a:r>
            </a:p>
          </p:txBody>
        </p:sp>
        <p:sp>
          <p:nvSpPr>
            <p:cNvPr id="293" name="tx293"/>
            <p:cNvSpPr/>
            <p:nvPr/>
          </p:nvSpPr>
          <p:spPr>
            <a:xfrm>
              <a:off x="7238345" y="4723046"/>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13</a:t>
              </a:r>
            </a:p>
          </p:txBody>
        </p:sp>
        <p:sp>
          <p:nvSpPr>
            <p:cNvPr id="294" name="tx294"/>
            <p:cNvSpPr/>
            <p:nvPr/>
          </p:nvSpPr>
          <p:spPr>
            <a:xfrm>
              <a:off x="8448703" y="4289360"/>
              <a:ext cx="21689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54%</a:t>
              </a:r>
            </a:p>
          </p:txBody>
        </p:sp>
        <p:sp>
          <p:nvSpPr>
            <p:cNvPr id="295" name="rc295"/>
            <p:cNvSpPr/>
            <p:nvPr/>
          </p:nvSpPr>
          <p:spPr>
            <a:xfrm>
              <a:off x="6045694" y="3342576"/>
              <a:ext cx="2596069" cy="2183170"/>
            </a:xfrm>
            <a:prstGeom prst="rect">
              <a:avLst/>
            </a:prstGeom>
            <a:noFill/>
            <a:ln w="13550" cap="rnd">
              <a:solidFill>
                <a:srgbClr val="999999">
                  <a:alpha val="100000"/>
                </a:srgbClr>
              </a:solidFill>
              <a:prstDash val="solid"/>
              <a:round/>
            </a:ln>
          </p:spPr>
          <p:txBody>
            <a:bodyPr/>
            <a:lstStyle/>
            <a:p/>
          </p:txBody>
        </p:sp>
        <p:sp>
          <p:nvSpPr>
            <p:cNvPr id="296" name="rc296"/>
            <p:cNvSpPr/>
            <p:nvPr/>
          </p:nvSpPr>
          <p:spPr>
            <a:xfrm>
              <a:off x="714376" y="3127724"/>
              <a:ext cx="2596069"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297" name="tx297"/>
            <p:cNvSpPr/>
            <p:nvPr/>
          </p:nvSpPr>
          <p:spPr>
            <a:xfrm>
              <a:off x="1863410" y="3195145"/>
              <a:ext cx="2980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RCV1</a:t>
              </a:r>
            </a:p>
          </p:txBody>
        </p:sp>
        <p:sp>
          <p:nvSpPr>
            <p:cNvPr id="298" name="rc298"/>
            <p:cNvSpPr/>
            <p:nvPr/>
          </p:nvSpPr>
          <p:spPr>
            <a:xfrm>
              <a:off x="3380035" y="3127724"/>
              <a:ext cx="2596069"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299" name="tx299"/>
            <p:cNvSpPr/>
            <p:nvPr/>
          </p:nvSpPr>
          <p:spPr>
            <a:xfrm>
              <a:off x="4486732" y="3195145"/>
              <a:ext cx="38267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ROTAC</a:t>
              </a:r>
            </a:p>
          </p:txBody>
        </p:sp>
        <p:sp>
          <p:nvSpPr>
            <p:cNvPr id="300" name="rc300"/>
            <p:cNvSpPr/>
            <p:nvPr/>
          </p:nvSpPr>
          <p:spPr>
            <a:xfrm>
              <a:off x="6045694" y="3127724"/>
              <a:ext cx="2596069"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01" name="tx301"/>
            <p:cNvSpPr/>
            <p:nvPr/>
          </p:nvSpPr>
          <p:spPr>
            <a:xfrm>
              <a:off x="7188509" y="3195145"/>
              <a:ext cx="31043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MCV2</a:t>
              </a:r>
            </a:p>
          </p:txBody>
        </p:sp>
        <p:sp>
          <p:nvSpPr>
            <p:cNvPr id="302" name="rc302"/>
            <p:cNvSpPr/>
            <p:nvPr/>
          </p:nvSpPr>
          <p:spPr>
            <a:xfrm>
              <a:off x="714376" y="660111"/>
              <a:ext cx="2596069"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03" name="tx303"/>
            <p:cNvSpPr/>
            <p:nvPr/>
          </p:nvSpPr>
          <p:spPr>
            <a:xfrm>
              <a:off x="1891253" y="727533"/>
              <a:ext cx="24231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IPV1</a:t>
              </a:r>
            </a:p>
          </p:txBody>
        </p:sp>
        <p:sp>
          <p:nvSpPr>
            <p:cNvPr id="304" name="rc304"/>
            <p:cNvSpPr/>
            <p:nvPr/>
          </p:nvSpPr>
          <p:spPr>
            <a:xfrm>
              <a:off x="3380035" y="660111"/>
              <a:ext cx="2596069"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05" name="tx305"/>
            <p:cNvSpPr/>
            <p:nvPr/>
          </p:nvSpPr>
          <p:spPr>
            <a:xfrm>
              <a:off x="4547676" y="727533"/>
              <a:ext cx="26078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IPVC</a:t>
              </a:r>
            </a:p>
          </p:txBody>
        </p:sp>
        <p:sp>
          <p:nvSpPr>
            <p:cNvPr id="306" name="rc306"/>
            <p:cNvSpPr/>
            <p:nvPr/>
          </p:nvSpPr>
          <p:spPr>
            <a:xfrm>
              <a:off x="6045694" y="660111"/>
              <a:ext cx="2596069"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07" name="tx307"/>
            <p:cNvSpPr/>
            <p:nvPr/>
          </p:nvSpPr>
          <p:spPr>
            <a:xfrm>
              <a:off x="7188555" y="727533"/>
              <a:ext cx="31034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PCVC</a:t>
              </a:r>
            </a:p>
          </p:txBody>
        </p:sp>
        <p:sp>
          <p:nvSpPr>
            <p:cNvPr id="308" name="pl308"/>
            <p:cNvSpPr/>
            <p:nvPr/>
          </p:nvSpPr>
          <p:spPr>
            <a:xfrm>
              <a:off x="714376" y="5525747"/>
              <a:ext cx="2596069" cy="0"/>
            </a:xfrm>
            <a:custGeom>
              <a:avLst/>
              <a:pathLst>
                <a:path w="2596069" h="0">
                  <a:moveTo>
                    <a:pt x="0" y="0"/>
                  </a:moveTo>
                  <a:lnTo>
                    <a:pt x="2596069" y="0"/>
                  </a:lnTo>
                </a:path>
              </a:pathLst>
            </a:custGeom>
            <a:ln w="8130" cap="flat">
              <a:solidFill>
                <a:srgbClr val="000000">
                  <a:alpha val="100000"/>
                </a:srgbClr>
              </a:solidFill>
              <a:prstDash val="solid"/>
              <a:round/>
            </a:ln>
          </p:spPr>
          <p:txBody>
            <a:bodyPr/>
            <a:lstStyle/>
            <a:p/>
          </p:txBody>
        </p:sp>
        <p:sp>
          <p:nvSpPr>
            <p:cNvPr id="309" name="pl309"/>
            <p:cNvSpPr/>
            <p:nvPr/>
          </p:nvSpPr>
          <p:spPr>
            <a:xfrm>
              <a:off x="885748"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10" name="pl310"/>
            <p:cNvSpPr/>
            <p:nvPr/>
          </p:nvSpPr>
          <p:spPr>
            <a:xfrm>
              <a:off x="1122940"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11" name="pl311"/>
            <p:cNvSpPr/>
            <p:nvPr/>
          </p:nvSpPr>
          <p:spPr>
            <a:xfrm>
              <a:off x="1360132"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12" name="pl312"/>
            <p:cNvSpPr/>
            <p:nvPr/>
          </p:nvSpPr>
          <p:spPr>
            <a:xfrm>
              <a:off x="1597324"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13" name="pl313"/>
            <p:cNvSpPr/>
            <p:nvPr/>
          </p:nvSpPr>
          <p:spPr>
            <a:xfrm>
              <a:off x="1834517"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14" name="pl314"/>
            <p:cNvSpPr/>
            <p:nvPr/>
          </p:nvSpPr>
          <p:spPr>
            <a:xfrm>
              <a:off x="2071709"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15" name="pl315"/>
            <p:cNvSpPr/>
            <p:nvPr/>
          </p:nvSpPr>
          <p:spPr>
            <a:xfrm>
              <a:off x="2308901"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16" name="pl316"/>
            <p:cNvSpPr/>
            <p:nvPr/>
          </p:nvSpPr>
          <p:spPr>
            <a:xfrm>
              <a:off x="2546094"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17" name="pl317"/>
            <p:cNvSpPr/>
            <p:nvPr/>
          </p:nvSpPr>
          <p:spPr>
            <a:xfrm>
              <a:off x="2783286"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18" name="pl318"/>
            <p:cNvSpPr/>
            <p:nvPr/>
          </p:nvSpPr>
          <p:spPr>
            <a:xfrm>
              <a:off x="3020478"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19" name="tx319"/>
            <p:cNvSpPr/>
            <p:nvPr/>
          </p:nvSpPr>
          <p:spPr>
            <a:xfrm rot="-5400000">
              <a:off x="758646"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2006</a:t>
              </a:r>
            </a:p>
          </p:txBody>
        </p:sp>
        <p:sp>
          <p:nvSpPr>
            <p:cNvPr id="320" name="tx320"/>
            <p:cNvSpPr/>
            <p:nvPr/>
          </p:nvSpPr>
          <p:spPr>
            <a:xfrm rot="-5400000">
              <a:off x="995838"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2008</a:t>
              </a:r>
            </a:p>
          </p:txBody>
        </p:sp>
        <p:sp>
          <p:nvSpPr>
            <p:cNvPr id="321" name="tx321"/>
            <p:cNvSpPr/>
            <p:nvPr/>
          </p:nvSpPr>
          <p:spPr>
            <a:xfrm rot="-5400000">
              <a:off x="1233031"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2010</a:t>
              </a:r>
            </a:p>
          </p:txBody>
        </p:sp>
        <p:sp>
          <p:nvSpPr>
            <p:cNvPr id="322" name="tx322"/>
            <p:cNvSpPr/>
            <p:nvPr/>
          </p:nvSpPr>
          <p:spPr>
            <a:xfrm rot="-5400000">
              <a:off x="1470223"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2012</a:t>
              </a:r>
            </a:p>
          </p:txBody>
        </p:sp>
        <p:sp>
          <p:nvSpPr>
            <p:cNvPr id="323" name="tx323"/>
            <p:cNvSpPr/>
            <p:nvPr/>
          </p:nvSpPr>
          <p:spPr>
            <a:xfrm rot="-5400000">
              <a:off x="1707415"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2014</a:t>
              </a:r>
            </a:p>
          </p:txBody>
        </p:sp>
        <p:sp>
          <p:nvSpPr>
            <p:cNvPr id="324" name="tx324"/>
            <p:cNvSpPr/>
            <p:nvPr/>
          </p:nvSpPr>
          <p:spPr>
            <a:xfrm rot="-5400000">
              <a:off x="1944608"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2016</a:t>
              </a:r>
            </a:p>
          </p:txBody>
        </p:sp>
        <p:sp>
          <p:nvSpPr>
            <p:cNvPr id="325" name="tx325"/>
            <p:cNvSpPr/>
            <p:nvPr/>
          </p:nvSpPr>
          <p:spPr>
            <a:xfrm rot="-5400000">
              <a:off x="2181800"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2018</a:t>
              </a:r>
            </a:p>
          </p:txBody>
        </p:sp>
        <p:sp>
          <p:nvSpPr>
            <p:cNvPr id="326" name="tx326"/>
            <p:cNvSpPr/>
            <p:nvPr/>
          </p:nvSpPr>
          <p:spPr>
            <a:xfrm rot="-5400000">
              <a:off x="2418992"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2020</a:t>
              </a:r>
            </a:p>
          </p:txBody>
        </p:sp>
        <p:sp>
          <p:nvSpPr>
            <p:cNvPr id="327" name="tx327"/>
            <p:cNvSpPr/>
            <p:nvPr/>
          </p:nvSpPr>
          <p:spPr>
            <a:xfrm rot="-5400000">
              <a:off x="2656184"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2022</a:t>
              </a:r>
            </a:p>
          </p:txBody>
        </p:sp>
        <p:sp>
          <p:nvSpPr>
            <p:cNvPr id="328" name="tx328"/>
            <p:cNvSpPr/>
            <p:nvPr/>
          </p:nvSpPr>
          <p:spPr>
            <a:xfrm rot="-5400000">
              <a:off x="2893377"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2024</a:t>
              </a:r>
            </a:p>
          </p:txBody>
        </p:sp>
        <p:sp>
          <p:nvSpPr>
            <p:cNvPr id="329" name="pl329"/>
            <p:cNvSpPr/>
            <p:nvPr/>
          </p:nvSpPr>
          <p:spPr>
            <a:xfrm>
              <a:off x="3380035" y="5525747"/>
              <a:ext cx="2596069" cy="0"/>
            </a:xfrm>
            <a:custGeom>
              <a:avLst/>
              <a:pathLst>
                <a:path w="2596069" h="0">
                  <a:moveTo>
                    <a:pt x="0" y="0"/>
                  </a:moveTo>
                  <a:lnTo>
                    <a:pt x="2596069" y="0"/>
                  </a:lnTo>
                </a:path>
              </a:pathLst>
            </a:custGeom>
            <a:ln w="8130" cap="flat">
              <a:solidFill>
                <a:srgbClr val="000000">
                  <a:alpha val="100000"/>
                </a:srgbClr>
              </a:solidFill>
              <a:prstDash val="solid"/>
              <a:round/>
            </a:ln>
          </p:spPr>
          <p:txBody>
            <a:bodyPr/>
            <a:lstStyle/>
            <a:p/>
          </p:txBody>
        </p:sp>
        <p:sp>
          <p:nvSpPr>
            <p:cNvPr id="330" name="pl330"/>
            <p:cNvSpPr/>
            <p:nvPr/>
          </p:nvSpPr>
          <p:spPr>
            <a:xfrm>
              <a:off x="3551406"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31" name="pl331"/>
            <p:cNvSpPr/>
            <p:nvPr/>
          </p:nvSpPr>
          <p:spPr>
            <a:xfrm>
              <a:off x="3788599"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32" name="pl332"/>
            <p:cNvSpPr/>
            <p:nvPr/>
          </p:nvSpPr>
          <p:spPr>
            <a:xfrm>
              <a:off x="4025791"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33" name="pl333"/>
            <p:cNvSpPr/>
            <p:nvPr/>
          </p:nvSpPr>
          <p:spPr>
            <a:xfrm>
              <a:off x="4262983"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34" name="pl334"/>
            <p:cNvSpPr/>
            <p:nvPr/>
          </p:nvSpPr>
          <p:spPr>
            <a:xfrm>
              <a:off x="4500176"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35" name="pl335"/>
            <p:cNvSpPr/>
            <p:nvPr/>
          </p:nvSpPr>
          <p:spPr>
            <a:xfrm>
              <a:off x="4737368"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36" name="pl336"/>
            <p:cNvSpPr/>
            <p:nvPr/>
          </p:nvSpPr>
          <p:spPr>
            <a:xfrm>
              <a:off x="4974560"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37" name="pl337"/>
            <p:cNvSpPr/>
            <p:nvPr/>
          </p:nvSpPr>
          <p:spPr>
            <a:xfrm>
              <a:off x="5211753"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38" name="pl338"/>
            <p:cNvSpPr/>
            <p:nvPr/>
          </p:nvSpPr>
          <p:spPr>
            <a:xfrm>
              <a:off x="5448945"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39" name="pl339"/>
            <p:cNvSpPr/>
            <p:nvPr/>
          </p:nvSpPr>
          <p:spPr>
            <a:xfrm>
              <a:off x="5686137"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40" name="tx340"/>
            <p:cNvSpPr/>
            <p:nvPr/>
          </p:nvSpPr>
          <p:spPr>
            <a:xfrm rot="-5400000">
              <a:off x="3424305"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2006</a:t>
              </a:r>
            </a:p>
          </p:txBody>
        </p:sp>
        <p:sp>
          <p:nvSpPr>
            <p:cNvPr id="341" name="tx341"/>
            <p:cNvSpPr/>
            <p:nvPr/>
          </p:nvSpPr>
          <p:spPr>
            <a:xfrm rot="-5400000">
              <a:off x="3661497"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2008</a:t>
              </a:r>
            </a:p>
          </p:txBody>
        </p:sp>
        <p:sp>
          <p:nvSpPr>
            <p:cNvPr id="342" name="tx342"/>
            <p:cNvSpPr/>
            <p:nvPr/>
          </p:nvSpPr>
          <p:spPr>
            <a:xfrm rot="-5400000">
              <a:off x="3898689"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2010</a:t>
              </a:r>
            </a:p>
          </p:txBody>
        </p:sp>
        <p:sp>
          <p:nvSpPr>
            <p:cNvPr id="343" name="tx343"/>
            <p:cNvSpPr/>
            <p:nvPr/>
          </p:nvSpPr>
          <p:spPr>
            <a:xfrm rot="-5400000">
              <a:off x="4135882"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2012</a:t>
              </a:r>
            </a:p>
          </p:txBody>
        </p:sp>
        <p:sp>
          <p:nvSpPr>
            <p:cNvPr id="344" name="tx344"/>
            <p:cNvSpPr/>
            <p:nvPr/>
          </p:nvSpPr>
          <p:spPr>
            <a:xfrm rot="-5400000">
              <a:off x="4373074"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2014</a:t>
              </a:r>
            </a:p>
          </p:txBody>
        </p:sp>
        <p:sp>
          <p:nvSpPr>
            <p:cNvPr id="345" name="tx345"/>
            <p:cNvSpPr/>
            <p:nvPr/>
          </p:nvSpPr>
          <p:spPr>
            <a:xfrm rot="-5400000">
              <a:off x="4610266"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2016</a:t>
              </a:r>
            </a:p>
          </p:txBody>
        </p:sp>
        <p:sp>
          <p:nvSpPr>
            <p:cNvPr id="346" name="tx346"/>
            <p:cNvSpPr/>
            <p:nvPr/>
          </p:nvSpPr>
          <p:spPr>
            <a:xfrm rot="-5400000">
              <a:off x="4847459"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2018</a:t>
              </a:r>
            </a:p>
          </p:txBody>
        </p:sp>
        <p:sp>
          <p:nvSpPr>
            <p:cNvPr id="347" name="tx347"/>
            <p:cNvSpPr/>
            <p:nvPr/>
          </p:nvSpPr>
          <p:spPr>
            <a:xfrm rot="-5400000">
              <a:off x="5084651"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2020</a:t>
              </a:r>
            </a:p>
          </p:txBody>
        </p:sp>
        <p:sp>
          <p:nvSpPr>
            <p:cNvPr id="348" name="tx348"/>
            <p:cNvSpPr/>
            <p:nvPr/>
          </p:nvSpPr>
          <p:spPr>
            <a:xfrm rot="-5400000">
              <a:off x="5321843"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2022</a:t>
              </a:r>
            </a:p>
          </p:txBody>
        </p:sp>
        <p:sp>
          <p:nvSpPr>
            <p:cNvPr id="349" name="tx349"/>
            <p:cNvSpPr/>
            <p:nvPr/>
          </p:nvSpPr>
          <p:spPr>
            <a:xfrm rot="-5400000">
              <a:off x="5559036"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2024</a:t>
              </a:r>
            </a:p>
          </p:txBody>
        </p:sp>
        <p:sp>
          <p:nvSpPr>
            <p:cNvPr id="350" name="pl350"/>
            <p:cNvSpPr/>
            <p:nvPr/>
          </p:nvSpPr>
          <p:spPr>
            <a:xfrm>
              <a:off x="6045694" y="5525747"/>
              <a:ext cx="2596069" cy="0"/>
            </a:xfrm>
            <a:custGeom>
              <a:avLst/>
              <a:pathLst>
                <a:path w="2596069" h="0">
                  <a:moveTo>
                    <a:pt x="0" y="0"/>
                  </a:moveTo>
                  <a:lnTo>
                    <a:pt x="2596069" y="0"/>
                  </a:lnTo>
                </a:path>
              </a:pathLst>
            </a:custGeom>
            <a:ln w="8130" cap="flat">
              <a:solidFill>
                <a:srgbClr val="000000">
                  <a:alpha val="100000"/>
                </a:srgbClr>
              </a:solidFill>
              <a:prstDash val="solid"/>
              <a:round/>
            </a:ln>
          </p:spPr>
          <p:txBody>
            <a:bodyPr/>
            <a:lstStyle/>
            <a:p/>
          </p:txBody>
        </p:sp>
        <p:sp>
          <p:nvSpPr>
            <p:cNvPr id="351" name="pl351"/>
            <p:cNvSpPr/>
            <p:nvPr/>
          </p:nvSpPr>
          <p:spPr>
            <a:xfrm>
              <a:off x="6217065"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52" name="pl352"/>
            <p:cNvSpPr/>
            <p:nvPr/>
          </p:nvSpPr>
          <p:spPr>
            <a:xfrm>
              <a:off x="6454258"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53" name="pl353"/>
            <p:cNvSpPr/>
            <p:nvPr/>
          </p:nvSpPr>
          <p:spPr>
            <a:xfrm>
              <a:off x="6691450"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54" name="pl354"/>
            <p:cNvSpPr/>
            <p:nvPr/>
          </p:nvSpPr>
          <p:spPr>
            <a:xfrm>
              <a:off x="6928642"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55" name="pl355"/>
            <p:cNvSpPr/>
            <p:nvPr/>
          </p:nvSpPr>
          <p:spPr>
            <a:xfrm>
              <a:off x="7165835"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56" name="pl356"/>
            <p:cNvSpPr/>
            <p:nvPr/>
          </p:nvSpPr>
          <p:spPr>
            <a:xfrm>
              <a:off x="7403027"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57" name="pl357"/>
            <p:cNvSpPr/>
            <p:nvPr/>
          </p:nvSpPr>
          <p:spPr>
            <a:xfrm>
              <a:off x="7640219"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58" name="pl358"/>
            <p:cNvSpPr/>
            <p:nvPr/>
          </p:nvSpPr>
          <p:spPr>
            <a:xfrm>
              <a:off x="7877411"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59" name="pl359"/>
            <p:cNvSpPr/>
            <p:nvPr/>
          </p:nvSpPr>
          <p:spPr>
            <a:xfrm>
              <a:off x="8114604"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60" name="pl360"/>
            <p:cNvSpPr/>
            <p:nvPr/>
          </p:nvSpPr>
          <p:spPr>
            <a:xfrm>
              <a:off x="8351796"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61" name="tx361"/>
            <p:cNvSpPr/>
            <p:nvPr/>
          </p:nvSpPr>
          <p:spPr>
            <a:xfrm rot="-5400000">
              <a:off x="6089964"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2006</a:t>
              </a:r>
            </a:p>
          </p:txBody>
        </p:sp>
        <p:sp>
          <p:nvSpPr>
            <p:cNvPr id="362" name="tx362"/>
            <p:cNvSpPr/>
            <p:nvPr/>
          </p:nvSpPr>
          <p:spPr>
            <a:xfrm rot="-5400000">
              <a:off x="6327156"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2008</a:t>
              </a:r>
            </a:p>
          </p:txBody>
        </p:sp>
        <p:sp>
          <p:nvSpPr>
            <p:cNvPr id="363" name="tx363"/>
            <p:cNvSpPr/>
            <p:nvPr/>
          </p:nvSpPr>
          <p:spPr>
            <a:xfrm rot="-5400000">
              <a:off x="6564348"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2010</a:t>
              </a:r>
            </a:p>
          </p:txBody>
        </p:sp>
        <p:sp>
          <p:nvSpPr>
            <p:cNvPr id="364" name="tx364"/>
            <p:cNvSpPr/>
            <p:nvPr/>
          </p:nvSpPr>
          <p:spPr>
            <a:xfrm rot="-5400000">
              <a:off x="6801541"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2012</a:t>
              </a:r>
            </a:p>
          </p:txBody>
        </p:sp>
        <p:sp>
          <p:nvSpPr>
            <p:cNvPr id="365" name="tx365"/>
            <p:cNvSpPr/>
            <p:nvPr/>
          </p:nvSpPr>
          <p:spPr>
            <a:xfrm rot="-5400000">
              <a:off x="7038733"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2014</a:t>
              </a:r>
            </a:p>
          </p:txBody>
        </p:sp>
        <p:sp>
          <p:nvSpPr>
            <p:cNvPr id="366" name="tx366"/>
            <p:cNvSpPr/>
            <p:nvPr/>
          </p:nvSpPr>
          <p:spPr>
            <a:xfrm rot="-5400000">
              <a:off x="7275925"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2016</a:t>
              </a:r>
            </a:p>
          </p:txBody>
        </p:sp>
        <p:sp>
          <p:nvSpPr>
            <p:cNvPr id="367" name="tx367"/>
            <p:cNvSpPr/>
            <p:nvPr/>
          </p:nvSpPr>
          <p:spPr>
            <a:xfrm rot="-5400000">
              <a:off x="7513118"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2018</a:t>
              </a:r>
            </a:p>
          </p:txBody>
        </p:sp>
        <p:sp>
          <p:nvSpPr>
            <p:cNvPr id="368" name="tx368"/>
            <p:cNvSpPr/>
            <p:nvPr/>
          </p:nvSpPr>
          <p:spPr>
            <a:xfrm rot="-5400000">
              <a:off x="7750310"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2020</a:t>
              </a:r>
            </a:p>
          </p:txBody>
        </p:sp>
        <p:sp>
          <p:nvSpPr>
            <p:cNvPr id="369" name="tx369"/>
            <p:cNvSpPr/>
            <p:nvPr/>
          </p:nvSpPr>
          <p:spPr>
            <a:xfrm rot="-5400000">
              <a:off x="7987502"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2022</a:t>
              </a:r>
            </a:p>
          </p:txBody>
        </p:sp>
        <p:sp>
          <p:nvSpPr>
            <p:cNvPr id="370" name="tx370"/>
            <p:cNvSpPr/>
            <p:nvPr/>
          </p:nvSpPr>
          <p:spPr>
            <a:xfrm rot="-5400000">
              <a:off x="8224694"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2024</a:t>
              </a:r>
            </a:p>
          </p:txBody>
        </p:sp>
        <p:sp>
          <p:nvSpPr>
            <p:cNvPr id="371" name="tx371"/>
            <p:cNvSpPr/>
            <p:nvPr/>
          </p:nvSpPr>
          <p:spPr>
            <a:xfrm>
              <a:off x="570361" y="2918894"/>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372" name="tx372"/>
            <p:cNvSpPr/>
            <p:nvPr/>
          </p:nvSpPr>
          <p:spPr>
            <a:xfrm>
              <a:off x="508182" y="2446347"/>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a:t>
              </a:r>
            </a:p>
          </p:txBody>
        </p:sp>
        <p:sp>
          <p:nvSpPr>
            <p:cNvPr id="373" name="tx373"/>
            <p:cNvSpPr/>
            <p:nvPr/>
          </p:nvSpPr>
          <p:spPr>
            <a:xfrm>
              <a:off x="508182" y="19737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374" name="tx374"/>
            <p:cNvSpPr/>
            <p:nvPr/>
          </p:nvSpPr>
          <p:spPr>
            <a:xfrm>
              <a:off x="508182" y="150125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30</a:t>
              </a:r>
            </a:p>
          </p:txBody>
        </p:sp>
        <p:sp>
          <p:nvSpPr>
            <p:cNvPr id="375" name="tx375"/>
            <p:cNvSpPr/>
            <p:nvPr/>
          </p:nvSpPr>
          <p:spPr>
            <a:xfrm>
              <a:off x="508182" y="102870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376" name="tx376"/>
            <p:cNvSpPr/>
            <p:nvPr/>
          </p:nvSpPr>
          <p:spPr>
            <a:xfrm>
              <a:off x="570361" y="5386507"/>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377" name="tx377"/>
            <p:cNvSpPr/>
            <p:nvPr/>
          </p:nvSpPr>
          <p:spPr>
            <a:xfrm>
              <a:off x="508182" y="491395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a:t>
              </a:r>
            </a:p>
          </p:txBody>
        </p:sp>
        <p:sp>
          <p:nvSpPr>
            <p:cNvPr id="378" name="tx378"/>
            <p:cNvSpPr/>
            <p:nvPr/>
          </p:nvSpPr>
          <p:spPr>
            <a:xfrm>
              <a:off x="508182" y="444141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379" name="tx379"/>
            <p:cNvSpPr/>
            <p:nvPr/>
          </p:nvSpPr>
          <p:spPr>
            <a:xfrm>
              <a:off x="508182" y="3968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30</a:t>
              </a:r>
            </a:p>
          </p:txBody>
        </p:sp>
        <p:sp>
          <p:nvSpPr>
            <p:cNvPr id="380" name="tx380"/>
            <p:cNvSpPr/>
            <p:nvPr/>
          </p:nvSpPr>
          <p:spPr>
            <a:xfrm>
              <a:off x="508182" y="3496316"/>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381" name="tx381"/>
            <p:cNvSpPr/>
            <p:nvPr/>
          </p:nvSpPr>
          <p:spPr>
            <a:xfrm>
              <a:off x="8723599" y="2918894"/>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382" name="tx382"/>
            <p:cNvSpPr/>
            <p:nvPr/>
          </p:nvSpPr>
          <p:spPr>
            <a:xfrm>
              <a:off x="8723599" y="2446347"/>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383" name="tx383"/>
            <p:cNvSpPr/>
            <p:nvPr/>
          </p:nvSpPr>
          <p:spPr>
            <a:xfrm>
              <a:off x="8723599" y="19737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384" name="tx384"/>
            <p:cNvSpPr/>
            <p:nvPr/>
          </p:nvSpPr>
          <p:spPr>
            <a:xfrm>
              <a:off x="8723599" y="150125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385" name="tx385"/>
            <p:cNvSpPr/>
            <p:nvPr/>
          </p:nvSpPr>
          <p:spPr>
            <a:xfrm>
              <a:off x="8723599" y="102870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386" name="tx386"/>
            <p:cNvSpPr/>
            <p:nvPr/>
          </p:nvSpPr>
          <p:spPr>
            <a:xfrm>
              <a:off x="8723599" y="5386507"/>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387" name="tx387"/>
            <p:cNvSpPr/>
            <p:nvPr/>
          </p:nvSpPr>
          <p:spPr>
            <a:xfrm>
              <a:off x="8723599" y="491395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388" name="tx388"/>
            <p:cNvSpPr/>
            <p:nvPr/>
          </p:nvSpPr>
          <p:spPr>
            <a:xfrm>
              <a:off x="8723599" y="444141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389" name="tx389"/>
            <p:cNvSpPr/>
            <p:nvPr/>
          </p:nvSpPr>
          <p:spPr>
            <a:xfrm>
              <a:off x="8723599" y="3968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390" name="tx390"/>
            <p:cNvSpPr/>
            <p:nvPr/>
          </p:nvSpPr>
          <p:spPr>
            <a:xfrm>
              <a:off x="8723599" y="3496316"/>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391" name="tx391"/>
            <p:cNvSpPr/>
            <p:nvPr/>
          </p:nvSpPr>
          <p:spPr>
            <a:xfrm rot="-5400000">
              <a:off x="52124" y="3150338"/>
              <a:ext cx="68360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 countries</a:t>
              </a:r>
            </a:p>
          </p:txBody>
        </p:sp>
        <p:sp>
          <p:nvSpPr>
            <p:cNvPr id="392" name="tx392"/>
            <p:cNvSpPr/>
            <p:nvPr/>
          </p:nvSpPr>
          <p:spPr>
            <a:xfrm rot="5400000">
              <a:off x="8593345" y="3150338"/>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393" name="rc393"/>
            <p:cNvSpPr/>
            <p:nvPr/>
          </p:nvSpPr>
          <p:spPr>
            <a:xfrm>
              <a:off x="3743125" y="6243826"/>
              <a:ext cx="201456" cy="201456"/>
            </a:xfrm>
            <a:prstGeom prst="rect">
              <a:avLst/>
            </a:prstGeom>
            <a:solidFill>
              <a:srgbClr val="2C7FB8">
                <a:alpha val="100000"/>
              </a:srgbClr>
            </a:solidFill>
          </p:spPr>
          <p:txBody>
            <a:bodyPr/>
            <a:lstStyle/>
            <a:p/>
          </p:txBody>
        </p:sp>
        <p:sp>
          <p:nvSpPr>
            <p:cNvPr id="394" name="tx394"/>
            <p:cNvSpPr/>
            <p:nvPr/>
          </p:nvSpPr>
          <p:spPr>
            <a:xfrm>
              <a:off x="4023170" y="6304549"/>
              <a:ext cx="54681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 countries</a:t>
              </a:r>
            </a:p>
          </p:txBody>
        </p:sp>
        <p:sp>
          <p:nvSpPr>
            <p:cNvPr id="395" name="pl395"/>
            <p:cNvSpPr/>
            <p:nvPr/>
          </p:nvSpPr>
          <p:spPr>
            <a:xfrm>
              <a:off x="4870283" y="6344554"/>
              <a:ext cx="175564" cy="0"/>
            </a:xfrm>
            <a:custGeom>
              <a:avLst/>
              <a:pathLst>
                <a:path w="175564" h="0">
                  <a:moveTo>
                    <a:pt x="0" y="0"/>
                  </a:moveTo>
                  <a:lnTo>
                    <a:pt x="175564" y="0"/>
                  </a:lnTo>
                </a:path>
              </a:pathLst>
            </a:custGeom>
            <a:ln w="27101" cap="flat">
              <a:solidFill>
                <a:srgbClr val="000000">
                  <a:alpha val="80000"/>
                </a:srgbClr>
              </a:solidFill>
              <a:prstDash val="solid"/>
              <a:round/>
            </a:ln>
          </p:spPr>
          <p:txBody>
            <a:bodyPr/>
            <a:lstStyle/>
            <a:p/>
          </p:txBody>
        </p:sp>
        <p:sp>
          <p:nvSpPr>
            <p:cNvPr id="396" name="tx396"/>
            <p:cNvSpPr/>
            <p:nvPr/>
          </p:nvSpPr>
          <p:spPr>
            <a:xfrm>
              <a:off x="5137383" y="6304549"/>
              <a:ext cx="48463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Coverage</a:t>
              </a:r>
            </a:p>
          </p:txBody>
        </p:sp>
        <p:sp>
          <p:nvSpPr>
            <p:cNvPr id="397" name="tx397"/>
            <p:cNvSpPr/>
            <p:nvPr/>
          </p:nvSpPr>
          <p:spPr>
            <a:xfrm>
              <a:off x="714376" y="435349"/>
              <a:ext cx="7479883"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Trends in number of countries with WUENIC estimates and coverage, WB FCV countries, 2006-2025</a:t>
              </a:r>
            </a:p>
          </p:txBody>
        </p:sp>
        <p:sp>
          <p:nvSpPr>
            <p:cNvPr id="398" name="tx398"/>
            <p:cNvSpPr/>
            <p:nvPr/>
          </p:nvSpPr>
          <p:spPr>
            <a:xfrm>
              <a:off x="-775549" y="6593460"/>
              <a:ext cx="941731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revision.Note: Total number of countries recommended to have the vaccine indicated by the horizonal dashed line.</a:t>
              </a:r>
            </a:p>
          </p:txBody>
        </p:sp>
      </p:grpSp>
      <p:sp>
        <p:nvSpPr>
          <p:cNvPr id="39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coverage progress of selected vaccines alongside number of countries with introductions to aid understanding of progress.
WUENIC starts producing estimates from the first year a country reports data. For new vaccines, this is often the year of, or the year year after a vaccine in introuduced. As such, the numbers serve as a proxy for year of introduction.
As WUENIC has evolved and SAGE recommendations updated, more vaccines have been added to the estimation process. Where estimates were started after 2006, the first year of estimation is indicated by the vertical dashed line.
The total number of countries that are recommended for each vaccine is indicated by the dashed horizontal line and corresponding value.
Countries without the vaccine are included in aggregates as 0.</a:t>
            </a: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FFFF">
                    <a:alpha val="100000"/>
                  </a:srgbClr>
                </a:solidFill>
                <a:latin typeface="Calibri"/>
                <a:cs typeface="Calibri"/>
                <a:ea typeface="Calibri"/>
                <a:sym typeface="Calibri"/>
              </a:rPr>
              <a:t>Methods: </a:t>
            </a:r>
            <a:r>
              <a:rPr cap="none" sz="1400" i="0" b="0" u="none" strike="noStrike">
                <a:solidFill>
                  <a:srgbClr val="FFC000">
                    <a:alpha val="100000"/>
                  </a:srgbClr>
                </a:solidFill>
                <a:latin typeface="Calibri"/>
                <a:cs typeface="Calibri"/>
                <a:ea typeface="Calibri"/>
                <a:sym typeface="Calibri"/>
              </a:rPr>
              <a:t>• </a:t>
            </a:r>
            <a:r>
              <a:rPr cap="none" sz="1300" i="0" b="0" u="sng" strike="noStrike">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350" y="5122196"/>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5" name="pl5"/>
            <p:cNvSpPr/>
            <p:nvPr/>
          </p:nvSpPr>
          <p:spPr>
            <a:xfrm>
              <a:off x="757350" y="4552745"/>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6" name="pl6"/>
            <p:cNvSpPr/>
            <p:nvPr/>
          </p:nvSpPr>
          <p:spPr>
            <a:xfrm>
              <a:off x="757350" y="3983295"/>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7" name="pl7"/>
            <p:cNvSpPr/>
            <p:nvPr/>
          </p:nvSpPr>
          <p:spPr>
            <a:xfrm>
              <a:off x="757350" y="3413845"/>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8" name="pl8"/>
            <p:cNvSpPr/>
            <p:nvPr/>
          </p:nvSpPr>
          <p:spPr>
            <a:xfrm>
              <a:off x="757350" y="2844395"/>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9" name="pl9"/>
            <p:cNvSpPr/>
            <p:nvPr/>
          </p:nvSpPr>
          <p:spPr>
            <a:xfrm>
              <a:off x="757350" y="2274945"/>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10" name="pl10"/>
            <p:cNvSpPr/>
            <p:nvPr/>
          </p:nvSpPr>
          <p:spPr>
            <a:xfrm>
              <a:off x="757350" y="4837470"/>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11" name="pl11"/>
            <p:cNvSpPr/>
            <p:nvPr/>
          </p:nvSpPr>
          <p:spPr>
            <a:xfrm>
              <a:off x="757350" y="4268020"/>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12" name="pl12"/>
            <p:cNvSpPr/>
            <p:nvPr/>
          </p:nvSpPr>
          <p:spPr>
            <a:xfrm>
              <a:off x="757350" y="3698570"/>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13" name="pl13"/>
            <p:cNvSpPr/>
            <p:nvPr/>
          </p:nvSpPr>
          <p:spPr>
            <a:xfrm>
              <a:off x="757350" y="3129120"/>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14" name="pl14"/>
            <p:cNvSpPr/>
            <p:nvPr/>
          </p:nvSpPr>
          <p:spPr>
            <a:xfrm>
              <a:off x="757350" y="2559670"/>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15" name="pl15"/>
            <p:cNvSpPr/>
            <p:nvPr/>
          </p:nvSpPr>
          <p:spPr>
            <a:xfrm>
              <a:off x="757350" y="1990220"/>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16" name="pl16"/>
            <p:cNvSpPr/>
            <p:nvPr/>
          </p:nvSpPr>
          <p:spPr>
            <a:xfrm>
              <a:off x="910081" y="1833621"/>
              <a:ext cx="0" cy="3445173"/>
            </a:xfrm>
            <a:custGeom>
              <a:avLst/>
              <a:pathLst>
                <a:path w="0" h="3445173">
                  <a:moveTo>
                    <a:pt x="0" y="344517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164632" y="1833621"/>
              <a:ext cx="0" cy="3445173"/>
            </a:xfrm>
            <a:custGeom>
              <a:avLst/>
              <a:pathLst>
                <a:path w="0" h="3445173">
                  <a:moveTo>
                    <a:pt x="0" y="344517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419184" y="1833621"/>
              <a:ext cx="0" cy="3445173"/>
            </a:xfrm>
            <a:custGeom>
              <a:avLst/>
              <a:pathLst>
                <a:path w="0" h="3445173">
                  <a:moveTo>
                    <a:pt x="0" y="344517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1673736" y="1833621"/>
              <a:ext cx="0" cy="3445173"/>
            </a:xfrm>
            <a:custGeom>
              <a:avLst/>
              <a:pathLst>
                <a:path w="0" h="3445173">
                  <a:moveTo>
                    <a:pt x="0" y="344517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1928287" y="1833621"/>
              <a:ext cx="0" cy="3445173"/>
            </a:xfrm>
            <a:custGeom>
              <a:avLst/>
              <a:pathLst>
                <a:path w="0" h="3445173">
                  <a:moveTo>
                    <a:pt x="0" y="344517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182839" y="1833621"/>
              <a:ext cx="0" cy="3445173"/>
            </a:xfrm>
            <a:custGeom>
              <a:avLst/>
              <a:pathLst>
                <a:path w="0" h="3445173">
                  <a:moveTo>
                    <a:pt x="0" y="344517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2437390" y="1833621"/>
              <a:ext cx="0" cy="3445173"/>
            </a:xfrm>
            <a:custGeom>
              <a:avLst/>
              <a:pathLst>
                <a:path w="0" h="3445173">
                  <a:moveTo>
                    <a:pt x="0" y="344517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2691942" y="1833621"/>
              <a:ext cx="0" cy="3445173"/>
            </a:xfrm>
            <a:custGeom>
              <a:avLst/>
              <a:pathLst>
                <a:path w="0" h="3445173">
                  <a:moveTo>
                    <a:pt x="0" y="3445173"/>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2946494" y="1833621"/>
              <a:ext cx="0" cy="3445173"/>
            </a:xfrm>
            <a:custGeom>
              <a:avLst/>
              <a:pathLst>
                <a:path w="0" h="3445173">
                  <a:moveTo>
                    <a:pt x="0" y="3445173"/>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3201045" y="1833621"/>
              <a:ext cx="0" cy="3445173"/>
            </a:xfrm>
            <a:custGeom>
              <a:avLst/>
              <a:pathLst>
                <a:path w="0" h="3445173">
                  <a:moveTo>
                    <a:pt x="0" y="3445173"/>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3455597" y="1833621"/>
              <a:ext cx="0" cy="3445173"/>
            </a:xfrm>
            <a:custGeom>
              <a:avLst/>
              <a:pathLst>
                <a:path w="0" h="3445173">
                  <a:moveTo>
                    <a:pt x="0" y="3445173"/>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3710148" y="1833621"/>
              <a:ext cx="0" cy="3445173"/>
            </a:xfrm>
            <a:custGeom>
              <a:avLst/>
              <a:pathLst>
                <a:path w="0" h="3445173">
                  <a:moveTo>
                    <a:pt x="0" y="3445173"/>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3964700" y="1833621"/>
              <a:ext cx="0" cy="3445173"/>
            </a:xfrm>
            <a:custGeom>
              <a:avLst/>
              <a:pathLst>
                <a:path w="0" h="3445173">
                  <a:moveTo>
                    <a:pt x="0" y="3445173"/>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4219251" y="1833621"/>
              <a:ext cx="0" cy="3445173"/>
            </a:xfrm>
            <a:custGeom>
              <a:avLst/>
              <a:pathLst>
                <a:path w="0" h="3445173">
                  <a:moveTo>
                    <a:pt x="0" y="3445173"/>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4473803" y="1833621"/>
              <a:ext cx="0" cy="3445173"/>
            </a:xfrm>
            <a:custGeom>
              <a:avLst/>
              <a:pathLst>
                <a:path w="0" h="3445173">
                  <a:moveTo>
                    <a:pt x="0" y="3445173"/>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4728355" y="1833621"/>
              <a:ext cx="0" cy="3445173"/>
            </a:xfrm>
            <a:custGeom>
              <a:avLst/>
              <a:pathLst>
                <a:path w="0" h="3445173">
                  <a:moveTo>
                    <a:pt x="0" y="3445173"/>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910081" y="3812460"/>
              <a:ext cx="3818273" cy="1025010"/>
            </a:xfrm>
            <a:custGeom>
              <a:avLst/>
              <a:pathLst>
                <a:path w="3818273" h="1025010">
                  <a:moveTo>
                    <a:pt x="0" y="1025010"/>
                  </a:moveTo>
                  <a:lnTo>
                    <a:pt x="254551" y="1025010"/>
                  </a:lnTo>
                  <a:lnTo>
                    <a:pt x="509103" y="1025010"/>
                  </a:lnTo>
                  <a:lnTo>
                    <a:pt x="763654" y="1025010"/>
                  </a:lnTo>
                  <a:lnTo>
                    <a:pt x="1018206" y="1025010"/>
                  </a:lnTo>
                  <a:lnTo>
                    <a:pt x="1272757" y="1025010"/>
                  </a:lnTo>
                  <a:lnTo>
                    <a:pt x="1527309" y="1025010"/>
                  </a:lnTo>
                  <a:lnTo>
                    <a:pt x="1781861" y="1025010"/>
                  </a:lnTo>
                  <a:lnTo>
                    <a:pt x="2036412" y="1025010"/>
                  </a:lnTo>
                  <a:lnTo>
                    <a:pt x="2290964" y="825702"/>
                  </a:lnTo>
                  <a:lnTo>
                    <a:pt x="2545515" y="683340"/>
                  </a:lnTo>
                  <a:lnTo>
                    <a:pt x="2800067" y="711812"/>
                  </a:lnTo>
                  <a:lnTo>
                    <a:pt x="3054619" y="597922"/>
                  </a:lnTo>
                  <a:lnTo>
                    <a:pt x="3309170" y="256252"/>
                  </a:lnTo>
                  <a:lnTo>
                    <a:pt x="3563722" y="0"/>
                  </a:lnTo>
                  <a:lnTo>
                    <a:pt x="3818273" y="0"/>
                  </a:lnTo>
                </a:path>
              </a:pathLst>
            </a:custGeom>
            <a:ln w="29811" cap="flat">
              <a:solidFill>
                <a:srgbClr val="FF0000">
                  <a:alpha val="100000"/>
                </a:srgbClr>
              </a:solidFill>
              <a:prstDash val="solid"/>
              <a:round/>
            </a:ln>
          </p:spPr>
          <p:txBody>
            <a:bodyPr/>
            <a:lstStyle/>
            <a:p/>
          </p:txBody>
        </p:sp>
        <p:sp>
          <p:nvSpPr>
            <p:cNvPr id="33" name="pl33"/>
            <p:cNvSpPr/>
            <p:nvPr/>
          </p:nvSpPr>
          <p:spPr>
            <a:xfrm>
              <a:off x="910081" y="3812460"/>
              <a:ext cx="3818273" cy="1025010"/>
            </a:xfrm>
            <a:custGeom>
              <a:avLst/>
              <a:pathLst>
                <a:path w="3818273" h="1025010">
                  <a:moveTo>
                    <a:pt x="0" y="1025010"/>
                  </a:moveTo>
                  <a:lnTo>
                    <a:pt x="254551" y="1025010"/>
                  </a:lnTo>
                  <a:lnTo>
                    <a:pt x="509103" y="1025010"/>
                  </a:lnTo>
                  <a:lnTo>
                    <a:pt x="763654" y="1025010"/>
                  </a:lnTo>
                  <a:lnTo>
                    <a:pt x="1018206" y="1025010"/>
                  </a:lnTo>
                  <a:lnTo>
                    <a:pt x="1272757" y="1025010"/>
                  </a:lnTo>
                  <a:lnTo>
                    <a:pt x="1527309" y="1025010"/>
                  </a:lnTo>
                  <a:lnTo>
                    <a:pt x="1781861" y="1025010"/>
                  </a:lnTo>
                  <a:lnTo>
                    <a:pt x="2036412" y="1025010"/>
                  </a:lnTo>
                  <a:lnTo>
                    <a:pt x="2290964" y="1025010"/>
                  </a:lnTo>
                  <a:lnTo>
                    <a:pt x="2545515" y="911120"/>
                  </a:lnTo>
                  <a:lnTo>
                    <a:pt x="2800067" y="939592"/>
                  </a:lnTo>
                  <a:lnTo>
                    <a:pt x="3054619" y="825702"/>
                  </a:lnTo>
                  <a:lnTo>
                    <a:pt x="3309170" y="398615"/>
                  </a:lnTo>
                  <a:lnTo>
                    <a:pt x="3563722" y="0"/>
                  </a:lnTo>
                  <a:lnTo>
                    <a:pt x="3818273" y="0"/>
                  </a:lnTo>
                </a:path>
              </a:pathLst>
            </a:custGeom>
            <a:ln w="29811" cap="flat">
              <a:solidFill>
                <a:srgbClr val="0058AB">
                  <a:alpha val="100000"/>
                </a:srgbClr>
              </a:solidFill>
              <a:prstDash val="solid"/>
              <a:round/>
            </a:ln>
          </p:spPr>
          <p:txBody>
            <a:bodyPr/>
            <a:lstStyle/>
            <a:p/>
          </p:txBody>
        </p:sp>
        <p:sp>
          <p:nvSpPr>
            <p:cNvPr id="34" name="pt34"/>
            <p:cNvSpPr/>
            <p:nvPr/>
          </p:nvSpPr>
          <p:spPr>
            <a:xfrm>
              <a:off x="885255" y="481264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 name="pt35"/>
            <p:cNvSpPr/>
            <p:nvPr/>
          </p:nvSpPr>
          <p:spPr>
            <a:xfrm>
              <a:off x="1139806" y="481264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6" name="pt36"/>
            <p:cNvSpPr/>
            <p:nvPr/>
          </p:nvSpPr>
          <p:spPr>
            <a:xfrm>
              <a:off x="1394358" y="481264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7" name="pt37"/>
            <p:cNvSpPr/>
            <p:nvPr/>
          </p:nvSpPr>
          <p:spPr>
            <a:xfrm>
              <a:off x="1648910" y="481264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8" name="pt38"/>
            <p:cNvSpPr/>
            <p:nvPr/>
          </p:nvSpPr>
          <p:spPr>
            <a:xfrm>
              <a:off x="1903461" y="481264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9" name="pt39"/>
            <p:cNvSpPr/>
            <p:nvPr/>
          </p:nvSpPr>
          <p:spPr>
            <a:xfrm>
              <a:off x="2158013" y="481264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0" name="pt40"/>
            <p:cNvSpPr/>
            <p:nvPr/>
          </p:nvSpPr>
          <p:spPr>
            <a:xfrm>
              <a:off x="2412564" y="481264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1" name="pt41"/>
            <p:cNvSpPr/>
            <p:nvPr/>
          </p:nvSpPr>
          <p:spPr>
            <a:xfrm>
              <a:off x="2667116" y="481264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2" name="pt42"/>
            <p:cNvSpPr/>
            <p:nvPr/>
          </p:nvSpPr>
          <p:spPr>
            <a:xfrm>
              <a:off x="2921668" y="481264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3" name="pt43"/>
            <p:cNvSpPr/>
            <p:nvPr/>
          </p:nvSpPr>
          <p:spPr>
            <a:xfrm>
              <a:off x="3176219" y="461333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4" name="pt44"/>
            <p:cNvSpPr/>
            <p:nvPr/>
          </p:nvSpPr>
          <p:spPr>
            <a:xfrm>
              <a:off x="3430771" y="447097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5" name="pt45"/>
            <p:cNvSpPr/>
            <p:nvPr/>
          </p:nvSpPr>
          <p:spPr>
            <a:xfrm>
              <a:off x="3685322" y="449944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6" name="pt46"/>
            <p:cNvSpPr/>
            <p:nvPr/>
          </p:nvSpPr>
          <p:spPr>
            <a:xfrm>
              <a:off x="3939874" y="438555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7" name="pt47"/>
            <p:cNvSpPr/>
            <p:nvPr/>
          </p:nvSpPr>
          <p:spPr>
            <a:xfrm>
              <a:off x="4194426" y="404388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8" name="pt48"/>
            <p:cNvSpPr/>
            <p:nvPr/>
          </p:nvSpPr>
          <p:spPr>
            <a:xfrm>
              <a:off x="4448977" y="378763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9" name="pt49"/>
            <p:cNvSpPr/>
            <p:nvPr/>
          </p:nvSpPr>
          <p:spPr>
            <a:xfrm>
              <a:off x="4703529" y="378763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50" name="pt50"/>
            <p:cNvSpPr/>
            <p:nvPr/>
          </p:nvSpPr>
          <p:spPr>
            <a:xfrm>
              <a:off x="885255" y="481264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1" name="pt51"/>
            <p:cNvSpPr/>
            <p:nvPr/>
          </p:nvSpPr>
          <p:spPr>
            <a:xfrm>
              <a:off x="1139806" y="481264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2" name="pt52"/>
            <p:cNvSpPr/>
            <p:nvPr/>
          </p:nvSpPr>
          <p:spPr>
            <a:xfrm>
              <a:off x="1394358" y="481264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3" name="pt53"/>
            <p:cNvSpPr/>
            <p:nvPr/>
          </p:nvSpPr>
          <p:spPr>
            <a:xfrm>
              <a:off x="1648910" y="481264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4" name="pt54"/>
            <p:cNvSpPr/>
            <p:nvPr/>
          </p:nvSpPr>
          <p:spPr>
            <a:xfrm>
              <a:off x="1903461" y="481264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5" name="pt55"/>
            <p:cNvSpPr/>
            <p:nvPr/>
          </p:nvSpPr>
          <p:spPr>
            <a:xfrm>
              <a:off x="2158013" y="481264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6" name="pt56"/>
            <p:cNvSpPr/>
            <p:nvPr/>
          </p:nvSpPr>
          <p:spPr>
            <a:xfrm>
              <a:off x="2412564" y="481264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7" name="pt57"/>
            <p:cNvSpPr/>
            <p:nvPr/>
          </p:nvSpPr>
          <p:spPr>
            <a:xfrm>
              <a:off x="2667116" y="481264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8" name="pt58"/>
            <p:cNvSpPr/>
            <p:nvPr/>
          </p:nvSpPr>
          <p:spPr>
            <a:xfrm>
              <a:off x="2921668" y="481264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9" name="pt59"/>
            <p:cNvSpPr/>
            <p:nvPr/>
          </p:nvSpPr>
          <p:spPr>
            <a:xfrm>
              <a:off x="3176219" y="481264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0" name="pt60"/>
            <p:cNvSpPr/>
            <p:nvPr/>
          </p:nvSpPr>
          <p:spPr>
            <a:xfrm>
              <a:off x="3430771" y="469875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1" name="pt61"/>
            <p:cNvSpPr/>
            <p:nvPr/>
          </p:nvSpPr>
          <p:spPr>
            <a:xfrm>
              <a:off x="3685322" y="472722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2" name="pt62"/>
            <p:cNvSpPr/>
            <p:nvPr/>
          </p:nvSpPr>
          <p:spPr>
            <a:xfrm>
              <a:off x="3939874" y="461333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3" name="pt63"/>
            <p:cNvSpPr/>
            <p:nvPr/>
          </p:nvSpPr>
          <p:spPr>
            <a:xfrm>
              <a:off x="4194426" y="418624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4" name="pt64"/>
            <p:cNvSpPr/>
            <p:nvPr/>
          </p:nvSpPr>
          <p:spPr>
            <a:xfrm>
              <a:off x="4448977" y="378763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5" name="pt65"/>
            <p:cNvSpPr/>
            <p:nvPr/>
          </p:nvSpPr>
          <p:spPr>
            <a:xfrm>
              <a:off x="4703529" y="378763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6" name="tx66"/>
            <p:cNvSpPr/>
            <p:nvPr/>
          </p:nvSpPr>
          <p:spPr>
            <a:xfrm>
              <a:off x="910081" y="4908519"/>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67" name="tx67"/>
            <p:cNvSpPr/>
            <p:nvPr/>
          </p:nvSpPr>
          <p:spPr>
            <a:xfrm>
              <a:off x="1419184" y="4908519"/>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68" name="tx68"/>
            <p:cNvSpPr/>
            <p:nvPr/>
          </p:nvSpPr>
          <p:spPr>
            <a:xfrm>
              <a:off x="1928287" y="4908519"/>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69" name="tx69"/>
            <p:cNvSpPr/>
            <p:nvPr/>
          </p:nvSpPr>
          <p:spPr>
            <a:xfrm>
              <a:off x="2437390" y="4908519"/>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70" name="tx70"/>
            <p:cNvSpPr/>
            <p:nvPr/>
          </p:nvSpPr>
          <p:spPr>
            <a:xfrm>
              <a:off x="2946494" y="4908519"/>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71" name="tx71"/>
            <p:cNvSpPr/>
            <p:nvPr/>
          </p:nvSpPr>
          <p:spPr>
            <a:xfrm>
              <a:off x="3455597" y="4794629"/>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4</a:t>
              </a:r>
            </a:p>
          </p:txBody>
        </p:sp>
        <p:sp>
          <p:nvSpPr>
            <p:cNvPr id="72" name="tx72"/>
            <p:cNvSpPr/>
            <p:nvPr/>
          </p:nvSpPr>
          <p:spPr>
            <a:xfrm>
              <a:off x="3964700" y="4709212"/>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7</a:t>
              </a:r>
            </a:p>
          </p:txBody>
        </p:sp>
        <p:sp>
          <p:nvSpPr>
            <p:cNvPr id="73" name="tx73"/>
            <p:cNvSpPr/>
            <p:nvPr/>
          </p:nvSpPr>
          <p:spPr>
            <a:xfrm>
              <a:off x="4473803" y="3883509"/>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36</a:t>
              </a:r>
            </a:p>
          </p:txBody>
        </p:sp>
        <p:sp>
          <p:nvSpPr>
            <p:cNvPr id="74" name="tx74"/>
            <p:cNvSpPr/>
            <p:nvPr/>
          </p:nvSpPr>
          <p:spPr>
            <a:xfrm>
              <a:off x="4728355" y="3883509"/>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36</a:t>
              </a:r>
            </a:p>
          </p:txBody>
        </p:sp>
        <p:sp>
          <p:nvSpPr>
            <p:cNvPr id="75" name="tx75"/>
            <p:cNvSpPr/>
            <p:nvPr/>
          </p:nvSpPr>
          <p:spPr>
            <a:xfrm>
              <a:off x="910081" y="4666953"/>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76" name="tx76"/>
            <p:cNvSpPr/>
            <p:nvPr/>
          </p:nvSpPr>
          <p:spPr>
            <a:xfrm>
              <a:off x="1419184" y="4666953"/>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77" name="tx77"/>
            <p:cNvSpPr/>
            <p:nvPr/>
          </p:nvSpPr>
          <p:spPr>
            <a:xfrm>
              <a:off x="1928287" y="4666953"/>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78" name="tx78"/>
            <p:cNvSpPr/>
            <p:nvPr/>
          </p:nvSpPr>
          <p:spPr>
            <a:xfrm>
              <a:off x="2437390" y="4666953"/>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79" name="tx79"/>
            <p:cNvSpPr/>
            <p:nvPr/>
          </p:nvSpPr>
          <p:spPr>
            <a:xfrm>
              <a:off x="2946494" y="4666953"/>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80" name="tx80"/>
            <p:cNvSpPr/>
            <p:nvPr/>
          </p:nvSpPr>
          <p:spPr>
            <a:xfrm>
              <a:off x="3455597" y="4325283"/>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12</a:t>
              </a:r>
            </a:p>
          </p:txBody>
        </p:sp>
        <p:sp>
          <p:nvSpPr>
            <p:cNvPr id="81" name="tx81"/>
            <p:cNvSpPr/>
            <p:nvPr/>
          </p:nvSpPr>
          <p:spPr>
            <a:xfrm>
              <a:off x="3964700" y="4239866"/>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15</a:t>
              </a:r>
            </a:p>
          </p:txBody>
        </p:sp>
        <p:sp>
          <p:nvSpPr>
            <p:cNvPr id="82" name="tx82"/>
            <p:cNvSpPr/>
            <p:nvPr/>
          </p:nvSpPr>
          <p:spPr>
            <a:xfrm>
              <a:off x="4473803" y="3641943"/>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36</a:t>
              </a:r>
            </a:p>
          </p:txBody>
        </p:sp>
        <p:sp>
          <p:nvSpPr>
            <p:cNvPr id="83" name="tx83"/>
            <p:cNvSpPr/>
            <p:nvPr/>
          </p:nvSpPr>
          <p:spPr>
            <a:xfrm>
              <a:off x="4728355" y="3641943"/>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36</a:t>
              </a:r>
            </a:p>
          </p:txBody>
        </p:sp>
        <p:sp>
          <p:nvSpPr>
            <p:cNvPr id="84" name="pl84"/>
            <p:cNvSpPr/>
            <p:nvPr/>
          </p:nvSpPr>
          <p:spPr>
            <a:xfrm>
              <a:off x="757350" y="4837470"/>
              <a:ext cx="4123735" cy="0"/>
            </a:xfrm>
            <a:custGeom>
              <a:avLst/>
              <a:pathLst>
                <a:path w="4123735" h="0">
                  <a:moveTo>
                    <a:pt x="0" y="0"/>
                  </a:moveTo>
                  <a:lnTo>
                    <a:pt x="4123735" y="0"/>
                  </a:lnTo>
                  <a:lnTo>
                    <a:pt x="4123735" y="0"/>
                  </a:lnTo>
                </a:path>
              </a:pathLst>
            </a:custGeom>
            <a:ln w="13550" cap="flat">
              <a:solidFill>
                <a:srgbClr val="A9A9A9">
                  <a:alpha val="100000"/>
                </a:srgbClr>
              </a:solidFill>
              <a:prstDash val="dash"/>
              <a:round/>
            </a:ln>
          </p:spPr>
          <p:txBody>
            <a:bodyPr/>
            <a:lstStyle/>
            <a:p/>
          </p:txBody>
        </p:sp>
        <p:sp>
          <p:nvSpPr>
            <p:cNvPr id="85" name="rc85"/>
            <p:cNvSpPr/>
            <p:nvPr/>
          </p:nvSpPr>
          <p:spPr>
            <a:xfrm>
              <a:off x="757350" y="1833621"/>
              <a:ext cx="4123735" cy="3445173"/>
            </a:xfrm>
            <a:prstGeom prst="rect">
              <a:avLst/>
            </a:prstGeom>
            <a:noFill/>
            <a:ln w="13550" cap="rnd">
              <a:solidFill>
                <a:srgbClr val="BEBEBE">
                  <a:alpha val="100000"/>
                </a:srgbClr>
              </a:solidFill>
              <a:prstDash val="solid"/>
              <a:round/>
            </a:ln>
          </p:spPr>
          <p:txBody>
            <a:bodyPr/>
            <a:lstStyle/>
            <a:p/>
          </p:txBody>
        </p:sp>
        <p:sp>
          <p:nvSpPr>
            <p:cNvPr id="86" name="pl86"/>
            <p:cNvSpPr/>
            <p:nvPr/>
          </p:nvSpPr>
          <p:spPr>
            <a:xfrm>
              <a:off x="4950675" y="5122196"/>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87" name="pl87"/>
            <p:cNvSpPr/>
            <p:nvPr/>
          </p:nvSpPr>
          <p:spPr>
            <a:xfrm>
              <a:off x="4950675" y="4552745"/>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88" name="pl88"/>
            <p:cNvSpPr/>
            <p:nvPr/>
          </p:nvSpPr>
          <p:spPr>
            <a:xfrm>
              <a:off x="4950675" y="3983295"/>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89" name="pl89"/>
            <p:cNvSpPr/>
            <p:nvPr/>
          </p:nvSpPr>
          <p:spPr>
            <a:xfrm>
              <a:off x="4950675" y="3413845"/>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90" name="pl90"/>
            <p:cNvSpPr/>
            <p:nvPr/>
          </p:nvSpPr>
          <p:spPr>
            <a:xfrm>
              <a:off x="4950675" y="2844395"/>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91" name="pl91"/>
            <p:cNvSpPr/>
            <p:nvPr/>
          </p:nvSpPr>
          <p:spPr>
            <a:xfrm>
              <a:off x="4950675" y="2274945"/>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92" name="pl92"/>
            <p:cNvSpPr/>
            <p:nvPr/>
          </p:nvSpPr>
          <p:spPr>
            <a:xfrm>
              <a:off x="4950675" y="4837470"/>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93" name="pl93"/>
            <p:cNvSpPr/>
            <p:nvPr/>
          </p:nvSpPr>
          <p:spPr>
            <a:xfrm>
              <a:off x="4950675" y="4268020"/>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94" name="pl94"/>
            <p:cNvSpPr/>
            <p:nvPr/>
          </p:nvSpPr>
          <p:spPr>
            <a:xfrm>
              <a:off x="4950675" y="3698570"/>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95" name="pl95"/>
            <p:cNvSpPr/>
            <p:nvPr/>
          </p:nvSpPr>
          <p:spPr>
            <a:xfrm>
              <a:off x="4950675" y="3129120"/>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96" name="pl96"/>
            <p:cNvSpPr/>
            <p:nvPr/>
          </p:nvSpPr>
          <p:spPr>
            <a:xfrm>
              <a:off x="4950675" y="2559670"/>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97" name="pl97"/>
            <p:cNvSpPr/>
            <p:nvPr/>
          </p:nvSpPr>
          <p:spPr>
            <a:xfrm>
              <a:off x="4950675" y="1990220"/>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98" name="pl98"/>
            <p:cNvSpPr/>
            <p:nvPr/>
          </p:nvSpPr>
          <p:spPr>
            <a:xfrm>
              <a:off x="5103406" y="1833621"/>
              <a:ext cx="0" cy="3445173"/>
            </a:xfrm>
            <a:custGeom>
              <a:avLst/>
              <a:pathLst>
                <a:path w="0" h="3445173">
                  <a:moveTo>
                    <a:pt x="0" y="3445173"/>
                  </a:moveTo>
                  <a:lnTo>
                    <a:pt x="0" y="0"/>
                  </a:lnTo>
                  <a:lnTo>
                    <a:pt x="0" y="0"/>
                  </a:lnTo>
                </a:path>
              </a:pathLst>
            </a:custGeom>
            <a:ln w="13550" cap="flat">
              <a:solidFill>
                <a:srgbClr val="EBEBEB">
                  <a:alpha val="100000"/>
                </a:srgbClr>
              </a:solidFill>
              <a:prstDash val="solid"/>
              <a:round/>
            </a:ln>
          </p:spPr>
          <p:txBody>
            <a:bodyPr/>
            <a:lstStyle/>
            <a:p/>
          </p:txBody>
        </p:sp>
        <p:sp>
          <p:nvSpPr>
            <p:cNvPr id="99" name="pl99"/>
            <p:cNvSpPr/>
            <p:nvPr/>
          </p:nvSpPr>
          <p:spPr>
            <a:xfrm>
              <a:off x="5357957" y="1833621"/>
              <a:ext cx="0" cy="3445173"/>
            </a:xfrm>
            <a:custGeom>
              <a:avLst/>
              <a:pathLst>
                <a:path w="0" h="3445173">
                  <a:moveTo>
                    <a:pt x="0" y="3445173"/>
                  </a:moveTo>
                  <a:lnTo>
                    <a:pt x="0" y="0"/>
                  </a:lnTo>
                  <a:lnTo>
                    <a:pt x="0" y="0"/>
                  </a:lnTo>
                </a:path>
              </a:pathLst>
            </a:custGeom>
            <a:ln w="13550" cap="flat">
              <a:solidFill>
                <a:srgbClr val="EBEBEB">
                  <a:alpha val="100000"/>
                </a:srgbClr>
              </a:solidFill>
              <a:prstDash val="solid"/>
              <a:round/>
            </a:ln>
          </p:spPr>
          <p:txBody>
            <a:bodyPr/>
            <a:lstStyle/>
            <a:p/>
          </p:txBody>
        </p:sp>
        <p:sp>
          <p:nvSpPr>
            <p:cNvPr id="100" name="pl100"/>
            <p:cNvSpPr/>
            <p:nvPr/>
          </p:nvSpPr>
          <p:spPr>
            <a:xfrm>
              <a:off x="5612509" y="1833621"/>
              <a:ext cx="0" cy="3445173"/>
            </a:xfrm>
            <a:custGeom>
              <a:avLst/>
              <a:pathLst>
                <a:path w="0" h="3445173">
                  <a:moveTo>
                    <a:pt x="0" y="3445173"/>
                  </a:moveTo>
                  <a:lnTo>
                    <a:pt x="0" y="0"/>
                  </a:lnTo>
                  <a:lnTo>
                    <a:pt x="0" y="0"/>
                  </a:lnTo>
                </a:path>
              </a:pathLst>
            </a:custGeom>
            <a:ln w="13550" cap="flat">
              <a:solidFill>
                <a:srgbClr val="EBEBEB">
                  <a:alpha val="100000"/>
                </a:srgbClr>
              </a:solidFill>
              <a:prstDash val="solid"/>
              <a:round/>
            </a:ln>
          </p:spPr>
          <p:txBody>
            <a:bodyPr/>
            <a:lstStyle/>
            <a:p/>
          </p:txBody>
        </p:sp>
        <p:sp>
          <p:nvSpPr>
            <p:cNvPr id="101" name="pl101"/>
            <p:cNvSpPr/>
            <p:nvPr/>
          </p:nvSpPr>
          <p:spPr>
            <a:xfrm>
              <a:off x="5867060" y="1833621"/>
              <a:ext cx="0" cy="3445173"/>
            </a:xfrm>
            <a:custGeom>
              <a:avLst/>
              <a:pathLst>
                <a:path w="0" h="3445173">
                  <a:moveTo>
                    <a:pt x="0" y="3445173"/>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6121612" y="1833621"/>
              <a:ext cx="0" cy="3445173"/>
            </a:xfrm>
            <a:custGeom>
              <a:avLst/>
              <a:pathLst>
                <a:path w="0" h="3445173">
                  <a:moveTo>
                    <a:pt x="0" y="3445173"/>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6376164" y="1833621"/>
              <a:ext cx="0" cy="3445173"/>
            </a:xfrm>
            <a:custGeom>
              <a:avLst/>
              <a:pathLst>
                <a:path w="0" h="3445173">
                  <a:moveTo>
                    <a:pt x="0" y="3445173"/>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6630715" y="1833621"/>
              <a:ext cx="0" cy="3445173"/>
            </a:xfrm>
            <a:custGeom>
              <a:avLst/>
              <a:pathLst>
                <a:path w="0" h="3445173">
                  <a:moveTo>
                    <a:pt x="0" y="3445173"/>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6885267" y="1833621"/>
              <a:ext cx="0" cy="3445173"/>
            </a:xfrm>
            <a:custGeom>
              <a:avLst/>
              <a:pathLst>
                <a:path w="0" h="3445173">
                  <a:moveTo>
                    <a:pt x="0" y="3445173"/>
                  </a:moveTo>
                  <a:lnTo>
                    <a:pt x="0" y="0"/>
                  </a:lnTo>
                  <a:lnTo>
                    <a:pt x="0" y="0"/>
                  </a:lnTo>
                </a:path>
              </a:pathLst>
            </a:custGeom>
            <a:ln w="13550" cap="flat">
              <a:solidFill>
                <a:srgbClr val="EBEBEB">
                  <a:alpha val="100000"/>
                </a:srgbClr>
              </a:solidFill>
              <a:prstDash val="solid"/>
              <a:round/>
            </a:ln>
          </p:spPr>
          <p:txBody>
            <a:bodyPr/>
            <a:lstStyle/>
            <a:p/>
          </p:txBody>
        </p:sp>
        <p:sp>
          <p:nvSpPr>
            <p:cNvPr id="106" name="pl106"/>
            <p:cNvSpPr/>
            <p:nvPr/>
          </p:nvSpPr>
          <p:spPr>
            <a:xfrm>
              <a:off x="7139818" y="1833621"/>
              <a:ext cx="0" cy="3445173"/>
            </a:xfrm>
            <a:custGeom>
              <a:avLst/>
              <a:pathLst>
                <a:path w="0" h="3445173">
                  <a:moveTo>
                    <a:pt x="0" y="3445173"/>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7394370" y="1833621"/>
              <a:ext cx="0" cy="3445173"/>
            </a:xfrm>
            <a:custGeom>
              <a:avLst/>
              <a:pathLst>
                <a:path w="0" h="3445173">
                  <a:moveTo>
                    <a:pt x="0" y="3445173"/>
                  </a:moveTo>
                  <a:lnTo>
                    <a:pt x="0" y="0"/>
                  </a:lnTo>
                  <a:lnTo>
                    <a:pt x="0" y="0"/>
                  </a:lnTo>
                </a:path>
              </a:pathLst>
            </a:custGeom>
            <a:ln w="13550" cap="flat">
              <a:solidFill>
                <a:srgbClr val="EBEBEB">
                  <a:alpha val="100000"/>
                </a:srgbClr>
              </a:solidFill>
              <a:prstDash val="solid"/>
              <a:round/>
            </a:ln>
          </p:spPr>
          <p:txBody>
            <a:bodyPr/>
            <a:lstStyle/>
            <a:p/>
          </p:txBody>
        </p:sp>
        <p:sp>
          <p:nvSpPr>
            <p:cNvPr id="108" name="pl108"/>
            <p:cNvSpPr/>
            <p:nvPr/>
          </p:nvSpPr>
          <p:spPr>
            <a:xfrm>
              <a:off x="7648922" y="1833621"/>
              <a:ext cx="0" cy="3445173"/>
            </a:xfrm>
            <a:custGeom>
              <a:avLst/>
              <a:pathLst>
                <a:path w="0" h="3445173">
                  <a:moveTo>
                    <a:pt x="0" y="3445173"/>
                  </a:moveTo>
                  <a:lnTo>
                    <a:pt x="0" y="0"/>
                  </a:lnTo>
                  <a:lnTo>
                    <a:pt x="0" y="0"/>
                  </a:lnTo>
                </a:path>
              </a:pathLst>
            </a:custGeom>
            <a:ln w="13550" cap="flat">
              <a:solidFill>
                <a:srgbClr val="EBEBEB">
                  <a:alpha val="100000"/>
                </a:srgbClr>
              </a:solidFill>
              <a:prstDash val="solid"/>
              <a:round/>
            </a:ln>
          </p:spPr>
          <p:txBody>
            <a:bodyPr/>
            <a:lstStyle/>
            <a:p/>
          </p:txBody>
        </p:sp>
        <p:sp>
          <p:nvSpPr>
            <p:cNvPr id="109" name="pl109"/>
            <p:cNvSpPr/>
            <p:nvPr/>
          </p:nvSpPr>
          <p:spPr>
            <a:xfrm>
              <a:off x="7903473" y="1833621"/>
              <a:ext cx="0" cy="3445173"/>
            </a:xfrm>
            <a:custGeom>
              <a:avLst/>
              <a:pathLst>
                <a:path w="0" h="3445173">
                  <a:moveTo>
                    <a:pt x="0" y="3445173"/>
                  </a:moveTo>
                  <a:lnTo>
                    <a:pt x="0" y="0"/>
                  </a:lnTo>
                  <a:lnTo>
                    <a:pt x="0" y="0"/>
                  </a:lnTo>
                </a:path>
              </a:pathLst>
            </a:custGeom>
            <a:ln w="13550" cap="flat">
              <a:solidFill>
                <a:srgbClr val="EBEBEB">
                  <a:alpha val="100000"/>
                </a:srgbClr>
              </a:solidFill>
              <a:prstDash val="solid"/>
              <a:round/>
            </a:ln>
          </p:spPr>
          <p:txBody>
            <a:bodyPr/>
            <a:lstStyle/>
            <a:p/>
          </p:txBody>
        </p:sp>
        <p:sp>
          <p:nvSpPr>
            <p:cNvPr id="110" name="pl110"/>
            <p:cNvSpPr/>
            <p:nvPr/>
          </p:nvSpPr>
          <p:spPr>
            <a:xfrm>
              <a:off x="8158025" y="1833621"/>
              <a:ext cx="0" cy="3445173"/>
            </a:xfrm>
            <a:custGeom>
              <a:avLst/>
              <a:pathLst>
                <a:path w="0" h="3445173">
                  <a:moveTo>
                    <a:pt x="0" y="3445173"/>
                  </a:moveTo>
                  <a:lnTo>
                    <a:pt x="0" y="0"/>
                  </a:lnTo>
                  <a:lnTo>
                    <a:pt x="0" y="0"/>
                  </a:lnTo>
                </a:path>
              </a:pathLst>
            </a:custGeom>
            <a:ln w="13550" cap="flat">
              <a:solidFill>
                <a:srgbClr val="EBEBEB">
                  <a:alpha val="100000"/>
                </a:srgbClr>
              </a:solidFill>
              <a:prstDash val="solid"/>
              <a:round/>
            </a:ln>
          </p:spPr>
          <p:txBody>
            <a:bodyPr/>
            <a:lstStyle/>
            <a:p/>
          </p:txBody>
        </p:sp>
        <p:sp>
          <p:nvSpPr>
            <p:cNvPr id="111" name="pl111"/>
            <p:cNvSpPr/>
            <p:nvPr/>
          </p:nvSpPr>
          <p:spPr>
            <a:xfrm>
              <a:off x="8412576" y="1833621"/>
              <a:ext cx="0" cy="3445173"/>
            </a:xfrm>
            <a:custGeom>
              <a:avLst/>
              <a:pathLst>
                <a:path w="0" h="3445173">
                  <a:moveTo>
                    <a:pt x="0" y="3445173"/>
                  </a:moveTo>
                  <a:lnTo>
                    <a:pt x="0" y="0"/>
                  </a:lnTo>
                  <a:lnTo>
                    <a:pt x="0" y="0"/>
                  </a:lnTo>
                </a:path>
              </a:pathLst>
            </a:custGeom>
            <a:ln w="13550" cap="flat">
              <a:solidFill>
                <a:srgbClr val="EBEBEB">
                  <a:alpha val="100000"/>
                </a:srgbClr>
              </a:solidFill>
              <a:prstDash val="solid"/>
              <a:round/>
            </a:ln>
          </p:spPr>
          <p:txBody>
            <a:bodyPr/>
            <a:lstStyle/>
            <a:p/>
          </p:txBody>
        </p:sp>
        <p:sp>
          <p:nvSpPr>
            <p:cNvPr id="112" name="pl112"/>
            <p:cNvSpPr/>
            <p:nvPr/>
          </p:nvSpPr>
          <p:spPr>
            <a:xfrm>
              <a:off x="8667128" y="1833621"/>
              <a:ext cx="0" cy="3445173"/>
            </a:xfrm>
            <a:custGeom>
              <a:avLst/>
              <a:pathLst>
                <a:path w="0" h="3445173">
                  <a:moveTo>
                    <a:pt x="0" y="3445173"/>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8921680" y="1833621"/>
              <a:ext cx="0" cy="3445173"/>
            </a:xfrm>
            <a:custGeom>
              <a:avLst/>
              <a:pathLst>
                <a:path w="0" h="3445173">
                  <a:moveTo>
                    <a:pt x="0" y="3445173"/>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5103406" y="4808998"/>
              <a:ext cx="3818273" cy="28472"/>
            </a:xfrm>
            <a:custGeom>
              <a:avLst/>
              <a:pathLst>
                <a:path w="3818273" h="28472">
                  <a:moveTo>
                    <a:pt x="0" y="28472"/>
                  </a:moveTo>
                  <a:lnTo>
                    <a:pt x="254551" y="28472"/>
                  </a:lnTo>
                  <a:lnTo>
                    <a:pt x="509103" y="28472"/>
                  </a:lnTo>
                  <a:lnTo>
                    <a:pt x="763654" y="28472"/>
                  </a:lnTo>
                  <a:lnTo>
                    <a:pt x="1018206" y="28472"/>
                  </a:lnTo>
                  <a:lnTo>
                    <a:pt x="1272757" y="28472"/>
                  </a:lnTo>
                  <a:lnTo>
                    <a:pt x="1527309" y="28472"/>
                  </a:lnTo>
                  <a:lnTo>
                    <a:pt x="1781861" y="28472"/>
                  </a:lnTo>
                  <a:lnTo>
                    <a:pt x="2036412" y="28472"/>
                  </a:lnTo>
                  <a:lnTo>
                    <a:pt x="2290964" y="28472"/>
                  </a:lnTo>
                  <a:lnTo>
                    <a:pt x="2545515" y="28472"/>
                  </a:lnTo>
                  <a:lnTo>
                    <a:pt x="2800067" y="28472"/>
                  </a:lnTo>
                  <a:lnTo>
                    <a:pt x="3054619" y="28472"/>
                  </a:lnTo>
                  <a:lnTo>
                    <a:pt x="3309170" y="0"/>
                  </a:lnTo>
                  <a:lnTo>
                    <a:pt x="3563722" y="0"/>
                  </a:lnTo>
                  <a:lnTo>
                    <a:pt x="3818273" y="0"/>
                  </a:lnTo>
                </a:path>
              </a:pathLst>
            </a:custGeom>
            <a:ln w="29811" cap="flat">
              <a:solidFill>
                <a:srgbClr val="FF0000">
                  <a:alpha val="100000"/>
                </a:srgbClr>
              </a:solidFill>
              <a:prstDash val="solid"/>
              <a:round/>
            </a:ln>
          </p:spPr>
          <p:txBody>
            <a:bodyPr/>
            <a:lstStyle/>
            <a:p/>
          </p:txBody>
        </p:sp>
        <p:sp>
          <p:nvSpPr>
            <p:cNvPr id="115" name="pl115"/>
            <p:cNvSpPr/>
            <p:nvPr/>
          </p:nvSpPr>
          <p:spPr>
            <a:xfrm>
              <a:off x="5103406" y="4808998"/>
              <a:ext cx="3818273" cy="28472"/>
            </a:xfrm>
            <a:custGeom>
              <a:avLst/>
              <a:pathLst>
                <a:path w="3818273" h="28472">
                  <a:moveTo>
                    <a:pt x="0" y="28472"/>
                  </a:moveTo>
                  <a:lnTo>
                    <a:pt x="254551" y="28472"/>
                  </a:lnTo>
                  <a:lnTo>
                    <a:pt x="509103" y="28472"/>
                  </a:lnTo>
                  <a:lnTo>
                    <a:pt x="763654" y="28472"/>
                  </a:lnTo>
                  <a:lnTo>
                    <a:pt x="1018206" y="28472"/>
                  </a:lnTo>
                  <a:lnTo>
                    <a:pt x="1272757" y="28472"/>
                  </a:lnTo>
                  <a:lnTo>
                    <a:pt x="1527309" y="28472"/>
                  </a:lnTo>
                  <a:lnTo>
                    <a:pt x="1781861" y="28472"/>
                  </a:lnTo>
                  <a:lnTo>
                    <a:pt x="2036412" y="28472"/>
                  </a:lnTo>
                  <a:lnTo>
                    <a:pt x="2290964" y="28472"/>
                  </a:lnTo>
                  <a:lnTo>
                    <a:pt x="2545515" y="28472"/>
                  </a:lnTo>
                  <a:lnTo>
                    <a:pt x="2800067" y="28472"/>
                  </a:lnTo>
                  <a:lnTo>
                    <a:pt x="3054619" y="28472"/>
                  </a:lnTo>
                  <a:lnTo>
                    <a:pt x="3309170" y="0"/>
                  </a:lnTo>
                  <a:lnTo>
                    <a:pt x="3563722" y="0"/>
                  </a:lnTo>
                  <a:lnTo>
                    <a:pt x="3818273" y="0"/>
                  </a:lnTo>
                </a:path>
              </a:pathLst>
            </a:custGeom>
            <a:ln w="29811" cap="flat">
              <a:solidFill>
                <a:srgbClr val="0058AB">
                  <a:alpha val="100000"/>
                </a:srgbClr>
              </a:solidFill>
              <a:prstDash val="solid"/>
              <a:round/>
            </a:ln>
          </p:spPr>
          <p:txBody>
            <a:bodyPr/>
            <a:lstStyle/>
            <a:p/>
          </p:txBody>
        </p:sp>
        <p:sp>
          <p:nvSpPr>
            <p:cNvPr id="116" name="pt116"/>
            <p:cNvSpPr/>
            <p:nvPr/>
          </p:nvSpPr>
          <p:spPr>
            <a:xfrm>
              <a:off x="5078580" y="481264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7" name="pt117"/>
            <p:cNvSpPr/>
            <p:nvPr/>
          </p:nvSpPr>
          <p:spPr>
            <a:xfrm>
              <a:off x="5333131" y="481264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8" name="pt118"/>
            <p:cNvSpPr/>
            <p:nvPr/>
          </p:nvSpPr>
          <p:spPr>
            <a:xfrm>
              <a:off x="5587683" y="481264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9" name="pt119"/>
            <p:cNvSpPr/>
            <p:nvPr/>
          </p:nvSpPr>
          <p:spPr>
            <a:xfrm>
              <a:off x="5842234" y="481264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0" name="pt120"/>
            <p:cNvSpPr/>
            <p:nvPr/>
          </p:nvSpPr>
          <p:spPr>
            <a:xfrm>
              <a:off x="6096786" y="481264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1" name="pt121"/>
            <p:cNvSpPr/>
            <p:nvPr/>
          </p:nvSpPr>
          <p:spPr>
            <a:xfrm>
              <a:off x="6351338" y="481264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2" name="pt122"/>
            <p:cNvSpPr/>
            <p:nvPr/>
          </p:nvSpPr>
          <p:spPr>
            <a:xfrm>
              <a:off x="6605889" y="481264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3" name="pt123"/>
            <p:cNvSpPr/>
            <p:nvPr/>
          </p:nvSpPr>
          <p:spPr>
            <a:xfrm>
              <a:off x="6860441" y="481264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4" name="pt124"/>
            <p:cNvSpPr/>
            <p:nvPr/>
          </p:nvSpPr>
          <p:spPr>
            <a:xfrm>
              <a:off x="7114992" y="481264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5" name="pt125"/>
            <p:cNvSpPr/>
            <p:nvPr/>
          </p:nvSpPr>
          <p:spPr>
            <a:xfrm>
              <a:off x="7369544" y="481264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6" name="pt126"/>
            <p:cNvSpPr/>
            <p:nvPr/>
          </p:nvSpPr>
          <p:spPr>
            <a:xfrm>
              <a:off x="7624096" y="481264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7" name="pt127"/>
            <p:cNvSpPr/>
            <p:nvPr/>
          </p:nvSpPr>
          <p:spPr>
            <a:xfrm>
              <a:off x="7878647" y="481264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8" name="pt128"/>
            <p:cNvSpPr/>
            <p:nvPr/>
          </p:nvSpPr>
          <p:spPr>
            <a:xfrm>
              <a:off x="8133199" y="481264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9" name="pt129"/>
            <p:cNvSpPr/>
            <p:nvPr/>
          </p:nvSpPr>
          <p:spPr>
            <a:xfrm>
              <a:off x="8387750" y="478417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0" name="pt130"/>
            <p:cNvSpPr/>
            <p:nvPr/>
          </p:nvSpPr>
          <p:spPr>
            <a:xfrm>
              <a:off x="8642302" y="478417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1" name="pt131"/>
            <p:cNvSpPr/>
            <p:nvPr/>
          </p:nvSpPr>
          <p:spPr>
            <a:xfrm>
              <a:off x="8896854" y="478417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2" name="pt132"/>
            <p:cNvSpPr/>
            <p:nvPr/>
          </p:nvSpPr>
          <p:spPr>
            <a:xfrm>
              <a:off x="5078580" y="481264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3" name="pt133"/>
            <p:cNvSpPr/>
            <p:nvPr/>
          </p:nvSpPr>
          <p:spPr>
            <a:xfrm>
              <a:off x="5333131" y="481264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4" name="pt134"/>
            <p:cNvSpPr/>
            <p:nvPr/>
          </p:nvSpPr>
          <p:spPr>
            <a:xfrm>
              <a:off x="5587683" y="481264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5" name="pt135"/>
            <p:cNvSpPr/>
            <p:nvPr/>
          </p:nvSpPr>
          <p:spPr>
            <a:xfrm>
              <a:off x="5842234" y="481264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6" name="pt136"/>
            <p:cNvSpPr/>
            <p:nvPr/>
          </p:nvSpPr>
          <p:spPr>
            <a:xfrm>
              <a:off x="6096786" y="481264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7" name="pt137"/>
            <p:cNvSpPr/>
            <p:nvPr/>
          </p:nvSpPr>
          <p:spPr>
            <a:xfrm>
              <a:off x="6351338" y="481264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8" name="pt138"/>
            <p:cNvSpPr/>
            <p:nvPr/>
          </p:nvSpPr>
          <p:spPr>
            <a:xfrm>
              <a:off x="6605889" y="481264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9" name="pt139"/>
            <p:cNvSpPr/>
            <p:nvPr/>
          </p:nvSpPr>
          <p:spPr>
            <a:xfrm>
              <a:off x="6860441" y="481264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0" name="pt140"/>
            <p:cNvSpPr/>
            <p:nvPr/>
          </p:nvSpPr>
          <p:spPr>
            <a:xfrm>
              <a:off x="7114992" y="481264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1" name="pt141"/>
            <p:cNvSpPr/>
            <p:nvPr/>
          </p:nvSpPr>
          <p:spPr>
            <a:xfrm>
              <a:off x="7369544" y="481264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2" name="pt142"/>
            <p:cNvSpPr/>
            <p:nvPr/>
          </p:nvSpPr>
          <p:spPr>
            <a:xfrm>
              <a:off x="7624096" y="481264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3" name="pt143"/>
            <p:cNvSpPr/>
            <p:nvPr/>
          </p:nvSpPr>
          <p:spPr>
            <a:xfrm>
              <a:off x="7878647" y="481264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4" name="pt144"/>
            <p:cNvSpPr/>
            <p:nvPr/>
          </p:nvSpPr>
          <p:spPr>
            <a:xfrm>
              <a:off x="8133199" y="481264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5" name="pt145"/>
            <p:cNvSpPr/>
            <p:nvPr/>
          </p:nvSpPr>
          <p:spPr>
            <a:xfrm>
              <a:off x="8387750" y="478417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6" name="pt146"/>
            <p:cNvSpPr/>
            <p:nvPr/>
          </p:nvSpPr>
          <p:spPr>
            <a:xfrm>
              <a:off x="8642302" y="478417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7" name="pt147"/>
            <p:cNvSpPr/>
            <p:nvPr/>
          </p:nvSpPr>
          <p:spPr>
            <a:xfrm>
              <a:off x="8896854" y="478417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8" name="tx148"/>
            <p:cNvSpPr/>
            <p:nvPr/>
          </p:nvSpPr>
          <p:spPr>
            <a:xfrm>
              <a:off x="5103406" y="4908519"/>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49" name="tx149"/>
            <p:cNvSpPr/>
            <p:nvPr/>
          </p:nvSpPr>
          <p:spPr>
            <a:xfrm>
              <a:off x="5612509" y="4908519"/>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50" name="tx150"/>
            <p:cNvSpPr/>
            <p:nvPr/>
          </p:nvSpPr>
          <p:spPr>
            <a:xfrm>
              <a:off x="6121612" y="4908519"/>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51" name="tx151"/>
            <p:cNvSpPr/>
            <p:nvPr/>
          </p:nvSpPr>
          <p:spPr>
            <a:xfrm>
              <a:off x="6630715" y="4908519"/>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52" name="tx152"/>
            <p:cNvSpPr/>
            <p:nvPr/>
          </p:nvSpPr>
          <p:spPr>
            <a:xfrm>
              <a:off x="7139818" y="4908519"/>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53" name="tx153"/>
            <p:cNvSpPr/>
            <p:nvPr/>
          </p:nvSpPr>
          <p:spPr>
            <a:xfrm>
              <a:off x="7648922" y="4908519"/>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54" name="tx154"/>
            <p:cNvSpPr/>
            <p:nvPr/>
          </p:nvSpPr>
          <p:spPr>
            <a:xfrm>
              <a:off x="8158025" y="4908519"/>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55" name="tx155"/>
            <p:cNvSpPr/>
            <p:nvPr/>
          </p:nvSpPr>
          <p:spPr>
            <a:xfrm>
              <a:off x="8667128" y="4880047"/>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1</a:t>
              </a:r>
            </a:p>
          </p:txBody>
        </p:sp>
        <p:sp>
          <p:nvSpPr>
            <p:cNvPr id="156" name="tx156"/>
            <p:cNvSpPr/>
            <p:nvPr/>
          </p:nvSpPr>
          <p:spPr>
            <a:xfrm>
              <a:off x="8921680" y="4880047"/>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1</a:t>
              </a:r>
            </a:p>
          </p:txBody>
        </p:sp>
        <p:sp>
          <p:nvSpPr>
            <p:cNvPr id="157" name="tx157"/>
            <p:cNvSpPr/>
            <p:nvPr/>
          </p:nvSpPr>
          <p:spPr>
            <a:xfrm>
              <a:off x="5103406" y="4666953"/>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158" name="tx158"/>
            <p:cNvSpPr/>
            <p:nvPr/>
          </p:nvSpPr>
          <p:spPr>
            <a:xfrm>
              <a:off x="5612509" y="4666953"/>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159" name="tx159"/>
            <p:cNvSpPr/>
            <p:nvPr/>
          </p:nvSpPr>
          <p:spPr>
            <a:xfrm>
              <a:off x="6121612" y="4666953"/>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160" name="tx160"/>
            <p:cNvSpPr/>
            <p:nvPr/>
          </p:nvSpPr>
          <p:spPr>
            <a:xfrm>
              <a:off x="6630715" y="4666953"/>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161" name="tx161"/>
            <p:cNvSpPr/>
            <p:nvPr/>
          </p:nvSpPr>
          <p:spPr>
            <a:xfrm>
              <a:off x="7139818" y="4666953"/>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162" name="tx162"/>
            <p:cNvSpPr/>
            <p:nvPr/>
          </p:nvSpPr>
          <p:spPr>
            <a:xfrm>
              <a:off x="7648922" y="4666953"/>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163" name="tx163"/>
            <p:cNvSpPr/>
            <p:nvPr/>
          </p:nvSpPr>
          <p:spPr>
            <a:xfrm>
              <a:off x="8158025" y="4666953"/>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164" name="tx164"/>
            <p:cNvSpPr/>
            <p:nvPr/>
          </p:nvSpPr>
          <p:spPr>
            <a:xfrm>
              <a:off x="8667128" y="4638481"/>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1</a:t>
              </a:r>
            </a:p>
          </p:txBody>
        </p:sp>
        <p:sp>
          <p:nvSpPr>
            <p:cNvPr id="165" name="tx165"/>
            <p:cNvSpPr/>
            <p:nvPr/>
          </p:nvSpPr>
          <p:spPr>
            <a:xfrm>
              <a:off x="8921680" y="4638481"/>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1</a:t>
              </a:r>
            </a:p>
          </p:txBody>
        </p:sp>
        <p:sp>
          <p:nvSpPr>
            <p:cNvPr id="166" name="pl166"/>
            <p:cNvSpPr/>
            <p:nvPr/>
          </p:nvSpPr>
          <p:spPr>
            <a:xfrm>
              <a:off x="4950675" y="4837470"/>
              <a:ext cx="4123735" cy="0"/>
            </a:xfrm>
            <a:custGeom>
              <a:avLst/>
              <a:pathLst>
                <a:path w="4123735" h="0">
                  <a:moveTo>
                    <a:pt x="0" y="0"/>
                  </a:moveTo>
                  <a:lnTo>
                    <a:pt x="4123735" y="0"/>
                  </a:lnTo>
                  <a:lnTo>
                    <a:pt x="4123735" y="0"/>
                  </a:lnTo>
                </a:path>
              </a:pathLst>
            </a:custGeom>
            <a:ln w="13550" cap="flat">
              <a:solidFill>
                <a:srgbClr val="A9A9A9">
                  <a:alpha val="100000"/>
                </a:srgbClr>
              </a:solidFill>
              <a:prstDash val="dash"/>
              <a:round/>
            </a:ln>
          </p:spPr>
          <p:txBody>
            <a:bodyPr/>
            <a:lstStyle/>
            <a:p/>
          </p:txBody>
        </p:sp>
        <p:sp>
          <p:nvSpPr>
            <p:cNvPr id="167" name="rc167"/>
            <p:cNvSpPr/>
            <p:nvPr/>
          </p:nvSpPr>
          <p:spPr>
            <a:xfrm>
              <a:off x="4950675" y="1833621"/>
              <a:ext cx="4123735" cy="3445173"/>
            </a:xfrm>
            <a:prstGeom prst="rect">
              <a:avLst/>
            </a:prstGeom>
            <a:noFill/>
            <a:ln w="13550" cap="rnd">
              <a:solidFill>
                <a:srgbClr val="BEBEBE">
                  <a:alpha val="100000"/>
                </a:srgbClr>
              </a:solidFill>
              <a:prstDash val="solid"/>
              <a:round/>
            </a:ln>
          </p:spPr>
          <p:txBody>
            <a:bodyPr/>
            <a:lstStyle/>
            <a:p/>
          </p:txBody>
        </p:sp>
        <p:sp>
          <p:nvSpPr>
            <p:cNvPr id="168" name="tx168"/>
            <p:cNvSpPr/>
            <p:nvPr/>
          </p:nvSpPr>
          <p:spPr>
            <a:xfrm>
              <a:off x="2551344" y="1663192"/>
              <a:ext cx="53574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1A1A1A">
                      <a:alpha val="100000"/>
                    </a:srgbClr>
                  </a:solidFill>
                  <a:latin typeface="Arial"/>
                  <a:cs typeface="Arial"/>
                </a:rPr>
                <a:t>Females</a:t>
              </a:r>
            </a:p>
          </p:txBody>
        </p:sp>
        <p:sp>
          <p:nvSpPr>
            <p:cNvPr id="169" name="tx169"/>
            <p:cNvSpPr/>
            <p:nvPr/>
          </p:nvSpPr>
          <p:spPr>
            <a:xfrm>
              <a:off x="6826188" y="1663192"/>
              <a:ext cx="37270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1A1A1A">
                      <a:alpha val="100000"/>
                    </a:srgbClr>
                  </a:solidFill>
                  <a:latin typeface="Arial"/>
                  <a:cs typeface="Arial"/>
                </a:rPr>
                <a:t>Males</a:t>
              </a:r>
            </a:p>
          </p:txBody>
        </p:sp>
        <p:sp>
          <p:nvSpPr>
            <p:cNvPr id="170" name="tx170"/>
            <p:cNvSpPr/>
            <p:nvPr/>
          </p:nvSpPr>
          <p:spPr>
            <a:xfrm rot="-2700000">
              <a:off x="538189" y="549546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2010 (0)</a:t>
              </a:r>
            </a:p>
          </p:txBody>
        </p:sp>
        <p:sp>
          <p:nvSpPr>
            <p:cNvPr id="171" name="tx171"/>
            <p:cNvSpPr/>
            <p:nvPr/>
          </p:nvSpPr>
          <p:spPr>
            <a:xfrm rot="-2700000">
              <a:off x="800779" y="5492137"/>
              <a:ext cx="4639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2011 (0)</a:t>
              </a:r>
            </a:p>
          </p:txBody>
        </p:sp>
        <p:sp>
          <p:nvSpPr>
            <p:cNvPr id="172" name="tx172"/>
            <p:cNvSpPr/>
            <p:nvPr/>
          </p:nvSpPr>
          <p:spPr>
            <a:xfrm rot="-2700000">
              <a:off x="1047292" y="549546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2012 (0)</a:t>
              </a:r>
            </a:p>
          </p:txBody>
        </p:sp>
        <p:sp>
          <p:nvSpPr>
            <p:cNvPr id="173" name="tx173"/>
            <p:cNvSpPr/>
            <p:nvPr/>
          </p:nvSpPr>
          <p:spPr>
            <a:xfrm rot="-2700000">
              <a:off x="1301844" y="549546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2013 (1)</a:t>
              </a:r>
            </a:p>
          </p:txBody>
        </p:sp>
        <p:sp>
          <p:nvSpPr>
            <p:cNvPr id="174" name="tx174"/>
            <p:cNvSpPr/>
            <p:nvPr/>
          </p:nvSpPr>
          <p:spPr>
            <a:xfrm rot="-2700000">
              <a:off x="1556395" y="549546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2014 (1)</a:t>
              </a:r>
            </a:p>
          </p:txBody>
        </p:sp>
        <p:sp>
          <p:nvSpPr>
            <p:cNvPr id="175" name="tx175"/>
            <p:cNvSpPr/>
            <p:nvPr/>
          </p:nvSpPr>
          <p:spPr>
            <a:xfrm rot="-2700000">
              <a:off x="1810947" y="549546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2015 (1)</a:t>
              </a:r>
            </a:p>
          </p:txBody>
        </p:sp>
        <p:sp>
          <p:nvSpPr>
            <p:cNvPr id="176" name="tx176"/>
            <p:cNvSpPr/>
            <p:nvPr/>
          </p:nvSpPr>
          <p:spPr>
            <a:xfrm rot="-2700000">
              <a:off x="2065498" y="549546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2016 (1)</a:t>
              </a:r>
            </a:p>
          </p:txBody>
        </p:sp>
        <p:sp>
          <p:nvSpPr>
            <p:cNvPr id="177" name="tx177"/>
            <p:cNvSpPr/>
            <p:nvPr/>
          </p:nvSpPr>
          <p:spPr>
            <a:xfrm rot="-2700000">
              <a:off x="2320050" y="549546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2017 (1)</a:t>
              </a:r>
            </a:p>
          </p:txBody>
        </p:sp>
        <p:sp>
          <p:nvSpPr>
            <p:cNvPr id="178" name="tx178"/>
            <p:cNvSpPr/>
            <p:nvPr/>
          </p:nvSpPr>
          <p:spPr>
            <a:xfrm rot="-2700000">
              <a:off x="2574602" y="549546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 (2)</a:t>
              </a:r>
            </a:p>
          </p:txBody>
        </p:sp>
        <p:sp>
          <p:nvSpPr>
            <p:cNvPr id="179" name="tx179"/>
            <p:cNvSpPr/>
            <p:nvPr/>
          </p:nvSpPr>
          <p:spPr>
            <a:xfrm rot="-2700000">
              <a:off x="2829153" y="549546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 (2)</a:t>
              </a:r>
            </a:p>
          </p:txBody>
        </p:sp>
        <p:sp>
          <p:nvSpPr>
            <p:cNvPr id="180" name="tx180"/>
            <p:cNvSpPr/>
            <p:nvPr/>
          </p:nvSpPr>
          <p:spPr>
            <a:xfrm rot="-2700000">
              <a:off x="3083705" y="549546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 (4)</a:t>
              </a:r>
            </a:p>
          </p:txBody>
        </p:sp>
        <p:sp>
          <p:nvSpPr>
            <p:cNvPr id="181" name="tx181"/>
            <p:cNvSpPr/>
            <p:nvPr/>
          </p:nvSpPr>
          <p:spPr>
            <a:xfrm rot="-2700000">
              <a:off x="3338256" y="549546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2021 (5)</a:t>
              </a:r>
            </a:p>
          </p:txBody>
        </p:sp>
        <p:sp>
          <p:nvSpPr>
            <p:cNvPr id="182" name="tx182"/>
            <p:cNvSpPr/>
            <p:nvPr/>
          </p:nvSpPr>
          <p:spPr>
            <a:xfrm rot="-2700000">
              <a:off x="3592808" y="549546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 (6)</a:t>
              </a:r>
            </a:p>
          </p:txBody>
        </p:sp>
        <p:sp>
          <p:nvSpPr>
            <p:cNvPr id="183" name="tx183"/>
            <p:cNvSpPr/>
            <p:nvPr/>
          </p:nvSpPr>
          <p:spPr>
            <a:xfrm rot="-2700000">
              <a:off x="3847359" y="549546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2023 (8)</a:t>
              </a:r>
            </a:p>
          </p:txBody>
        </p:sp>
        <p:sp>
          <p:nvSpPr>
            <p:cNvPr id="184" name="tx184"/>
            <p:cNvSpPr/>
            <p:nvPr/>
          </p:nvSpPr>
          <p:spPr>
            <a:xfrm rot="-2700000">
              <a:off x="4101911" y="549546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 (9)</a:t>
              </a:r>
            </a:p>
          </p:txBody>
        </p:sp>
        <p:sp>
          <p:nvSpPr>
            <p:cNvPr id="185" name="tx185"/>
            <p:cNvSpPr/>
            <p:nvPr/>
          </p:nvSpPr>
          <p:spPr>
            <a:xfrm rot="-2700000">
              <a:off x="4356463" y="549546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 (9)</a:t>
              </a:r>
            </a:p>
          </p:txBody>
        </p:sp>
        <p:sp>
          <p:nvSpPr>
            <p:cNvPr id="186" name="tx186"/>
            <p:cNvSpPr/>
            <p:nvPr/>
          </p:nvSpPr>
          <p:spPr>
            <a:xfrm rot="-2700000">
              <a:off x="4731514" y="549546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2010 (0)</a:t>
              </a:r>
            </a:p>
          </p:txBody>
        </p:sp>
        <p:sp>
          <p:nvSpPr>
            <p:cNvPr id="187" name="tx187"/>
            <p:cNvSpPr/>
            <p:nvPr/>
          </p:nvSpPr>
          <p:spPr>
            <a:xfrm rot="-2700000">
              <a:off x="4994104" y="5492137"/>
              <a:ext cx="4639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2011 (0)</a:t>
              </a:r>
            </a:p>
          </p:txBody>
        </p:sp>
        <p:sp>
          <p:nvSpPr>
            <p:cNvPr id="188" name="tx188"/>
            <p:cNvSpPr/>
            <p:nvPr/>
          </p:nvSpPr>
          <p:spPr>
            <a:xfrm rot="-2700000">
              <a:off x="5240617" y="549546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2012 (0)</a:t>
              </a:r>
            </a:p>
          </p:txBody>
        </p:sp>
        <p:sp>
          <p:nvSpPr>
            <p:cNvPr id="189" name="tx189"/>
            <p:cNvSpPr/>
            <p:nvPr/>
          </p:nvSpPr>
          <p:spPr>
            <a:xfrm rot="-2700000">
              <a:off x="5495168" y="549546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2013 (0)</a:t>
              </a:r>
            </a:p>
          </p:txBody>
        </p:sp>
        <p:sp>
          <p:nvSpPr>
            <p:cNvPr id="190" name="tx190"/>
            <p:cNvSpPr/>
            <p:nvPr/>
          </p:nvSpPr>
          <p:spPr>
            <a:xfrm rot="-2700000">
              <a:off x="5749720" y="549546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2014 (0)</a:t>
              </a:r>
            </a:p>
          </p:txBody>
        </p:sp>
        <p:sp>
          <p:nvSpPr>
            <p:cNvPr id="191" name="tx191"/>
            <p:cNvSpPr/>
            <p:nvPr/>
          </p:nvSpPr>
          <p:spPr>
            <a:xfrm rot="-2700000">
              <a:off x="6004272" y="549546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2015 (0)</a:t>
              </a:r>
            </a:p>
          </p:txBody>
        </p:sp>
        <p:sp>
          <p:nvSpPr>
            <p:cNvPr id="192" name="tx192"/>
            <p:cNvSpPr/>
            <p:nvPr/>
          </p:nvSpPr>
          <p:spPr>
            <a:xfrm rot="-2700000">
              <a:off x="6258823" y="549546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2016 (0)</a:t>
              </a:r>
            </a:p>
          </p:txBody>
        </p:sp>
        <p:sp>
          <p:nvSpPr>
            <p:cNvPr id="193" name="tx193"/>
            <p:cNvSpPr/>
            <p:nvPr/>
          </p:nvSpPr>
          <p:spPr>
            <a:xfrm rot="-2700000">
              <a:off x="6513375" y="549546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2017 (0)</a:t>
              </a:r>
            </a:p>
          </p:txBody>
        </p:sp>
        <p:sp>
          <p:nvSpPr>
            <p:cNvPr id="194" name="tx194"/>
            <p:cNvSpPr/>
            <p:nvPr/>
          </p:nvSpPr>
          <p:spPr>
            <a:xfrm rot="-2700000">
              <a:off x="6767926" y="549546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 (0)</a:t>
              </a:r>
            </a:p>
          </p:txBody>
        </p:sp>
        <p:sp>
          <p:nvSpPr>
            <p:cNvPr id="195" name="tx195"/>
            <p:cNvSpPr/>
            <p:nvPr/>
          </p:nvSpPr>
          <p:spPr>
            <a:xfrm rot="-2700000">
              <a:off x="7022478" y="549546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 (0)</a:t>
              </a:r>
            </a:p>
          </p:txBody>
        </p:sp>
        <p:sp>
          <p:nvSpPr>
            <p:cNvPr id="196" name="tx196"/>
            <p:cNvSpPr/>
            <p:nvPr/>
          </p:nvSpPr>
          <p:spPr>
            <a:xfrm rot="-2700000">
              <a:off x="7277030" y="549546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 (0)</a:t>
              </a:r>
            </a:p>
          </p:txBody>
        </p:sp>
        <p:sp>
          <p:nvSpPr>
            <p:cNvPr id="197" name="tx197"/>
            <p:cNvSpPr/>
            <p:nvPr/>
          </p:nvSpPr>
          <p:spPr>
            <a:xfrm rot="-2700000">
              <a:off x="7531581" y="549546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2021 (0)</a:t>
              </a:r>
            </a:p>
          </p:txBody>
        </p:sp>
        <p:sp>
          <p:nvSpPr>
            <p:cNvPr id="198" name="tx198"/>
            <p:cNvSpPr/>
            <p:nvPr/>
          </p:nvSpPr>
          <p:spPr>
            <a:xfrm rot="-2700000">
              <a:off x="7786133" y="549546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 (0)</a:t>
              </a:r>
            </a:p>
          </p:txBody>
        </p:sp>
        <p:sp>
          <p:nvSpPr>
            <p:cNvPr id="199" name="tx199"/>
            <p:cNvSpPr/>
            <p:nvPr/>
          </p:nvSpPr>
          <p:spPr>
            <a:xfrm rot="-2700000">
              <a:off x="8040684" y="549546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2023 (1)</a:t>
              </a:r>
            </a:p>
          </p:txBody>
        </p:sp>
        <p:sp>
          <p:nvSpPr>
            <p:cNvPr id="200" name="tx200"/>
            <p:cNvSpPr/>
            <p:nvPr/>
          </p:nvSpPr>
          <p:spPr>
            <a:xfrm rot="-2700000">
              <a:off x="8295236" y="549546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 (1)</a:t>
              </a:r>
            </a:p>
          </p:txBody>
        </p:sp>
        <p:sp>
          <p:nvSpPr>
            <p:cNvPr id="201" name="tx201"/>
            <p:cNvSpPr/>
            <p:nvPr/>
          </p:nvSpPr>
          <p:spPr>
            <a:xfrm rot="-2700000">
              <a:off x="8549788" y="549546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 (1)</a:t>
              </a:r>
            </a:p>
          </p:txBody>
        </p:sp>
        <p:sp>
          <p:nvSpPr>
            <p:cNvPr id="202" name="tx202"/>
            <p:cNvSpPr/>
            <p:nvPr/>
          </p:nvSpPr>
          <p:spPr>
            <a:xfrm>
              <a:off x="632541" y="4797465"/>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203" name="tx203"/>
            <p:cNvSpPr/>
            <p:nvPr/>
          </p:nvSpPr>
          <p:spPr>
            <a:xfrm>
              <a:off x="570361" y="422801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204" name="tx204"/>
            <p:cNvSpPr/>
            <p:nvPr/>
          </p:nvSpPr>
          <p:spPr>
            <a:xfrm>
              <a:off x="570361" y="365856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205" name="tx205"/>
            <p:cNvSpPr/>
            <p:nvPr/>
          </p:nvSpPr>
          <p:spPr>
            <a:xfrm>
              <a:off x="570361" y="308911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206" name="tx206"/>
            <p:cNvSpPr/>
            <p:nvPr/>
          </p:nvSpPr>
          <p:spPr>
            <a:xfrm>
              <a:off x="570361" y="251966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207" name="tx207"/>
            <p:cNvSpPr/>
            <p:nvPr/>
          </p:nvSpPr>
          <p:spPr>
            <a:xfrm>
              <a:off x="508182" y="1950215"/>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208" name="tx208"/>
            <p:cNvSpPr/>
            <p:nvPr/>
          </p:nvSpPr>
          <p:spPr>
            <a:xfrm rot="-5400000">
              <a:off x="-37121" y="3506190"/>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209" name="pl209"/>
            <p:cNvSpPr/>
            <p:nvPr/>
          </p:nvSpPr>
          <p:spPr>
            <a:xfrm>
              <a:off x="4252981" y="6242141"/>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210" name="pl210"/>
            <p:cNvSpPr/>
            <p:nvPr/>
          </p:nvSpPr>
          <p:spPr>
            <a:xfrm>
              <a:off x="4976552" y="6242141"/>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211" name="tx211"/>
            <p:cNvSpPr/>
            <p:nvPr/>
          </p:nvSpPr>
          <p:spPr>
            <a:xfrm>
              <a:off x="4520081" y="6192124"/>
              <a:ext cx="36493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HPV1</a:t>
              </a:r>
            </a:p>
          </p:txBody>
        </p:sp>
        <p:sp>
          <p:nvSpPr>
            <p:cNvPr id="212" name="tx212"/>
            <p:cNvSpPr/>
            <p:nvPr/>
          </p:nvSpPr>
          <p:spPr>
            <a:xfrm>
              <a:off x="5243652" y="6192124"/>
              <a:ext cx="3570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HPVc</a:t>
              </a:r>
            </a:p>
          </p:txBody>
        </p:sp>
        <p:sp>
          <p:nvSpPr>
            <p:cNvPr id="213" name="tx213"/>
            <p:cNvSpPr/>
            <p:nvPr/>
          </p:nvSpPr>
          <p:spPr>
            <a:xfrm>
              <a:off x="757350" y="1368037"/>
              <a:ext cx="8556589"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Human Papillomavirus (HPV) vaccine, first and last dose, programme coverage (%), WB FCV countries, 2010-2025</a:t>
              </a:r>
            </a:p>
          </p:txBody>
        </p:sp>
        <p:sp>
          <p:nvSpPr>
            <p:cNvPr id="214" name="tx214"/>
            <p:cNvSpPr/>
            <p:nvPr/>
          </p:nvSpPr>
          <p:spPr>
            <a:xfrm>
              <a:off x="4912427" y="649104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215" name="tx215"/>
            <p:cNvSpPr/>
            <p:nvPr/>
          </p:nvSpPr>
          <p:spPr>
            <a:xfrm>
              <a:off x="474387" y="6611748"/>
              <a:ext cx="860002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Number of countries with HPV vaccination are indicated in parentheses. Countries without introduction are included in aggregates using a value of zero for the estimate.</a:t>
              </a:r>
            </a:p>
          </p:txBody>
        </p:sp>
      </p:grpSp>
      <p:sp>
        <p:nvSpPr>
          <p:cNvPr id="21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HPV programme coverage is assessed according to the national schedule, and is used for short-term performance monitoring and SDG reporting.
In 2025, first dose (HPV1) coverage among girls remained the same at 36% and last dose (HPVc) coverage remained the same at 36%.
HPV1 coverage among boys remained the same at 1% and HPVc coverage remained the same at 1%.
HPV vaccine was available in 9* (out of 24) countries for girls and 1 for boys. Countries that have not introduced are included in aggregates with coverage of 0%.
Increasing coverage relies on reaching more girls and boys in existing programmes and introducing HPV vaccine in countries that have not yet introduced it.
*Includes partial introductions</a:t>
            </a:r>
          </a:p>
        </p:txBody>
      </p:sp>
      <p:sp>
        <p:nvSpPr>
          <p:cNvPr id="21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HPV last dose coverage among girls remained the same at 36% and coverage among boys remained the same at 1%</a:t>
            </a:r>
          </a:p>
        </p:txBody>
      </p:sp>
      <p:grpSp xmlns:pic="http://schemas.openxmlformats.org/drawingml/2006/picture">
        <p:nvGrpSpPr>
          <p:cNvPr id="218" name=""/>
          <p:cNvGrpSpPr/>
          <p:nvPr/>
        </p:nvGrpSpPr>
        <p:grpSpPr>
          <a:xfrm>
            <a:off x="292608" y="1097280"/>
            <a:ext cx="8595360" cy="28575"/>
            <a:chOff x="292608" y="1097280"/>
            <a:chExt cx="8595360" cy="28575"/>
          </a:xfrm>
        </p:grpSpPr>
        <p:sp>
          <p:nvSpPr>
            <p:cNvPr id="219"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20"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7012136" y="1245064"/>
              <a:ext cx="429640" cy="466570"/>
            </a:xfrm>
            <a:prstGeom prst="rect">
              <a:avLst/>
            </a:prstGeom>
            <a:solidFill>
              <a:srgbClr val="D91F15">
                <a:alpha val="100000"/>
              </a:srgbClr>
            </a:solidFill>
            <a:ln w="2710" cap="flat">
              <a:solidFill>
                <a:srgbClr val="FFFFFF">
                  <a:alpha val="100000"/>
                </a:srgbClr>
              </a:solidFill>
              <a:prstDash val="solid"/>
              <a:miter/>
            </a:ln>
          </p:spPr>
          <p:txBody>
            <a:bodyPr/>
            <a:lstStyle/>
            <a:p/>
          </p:txBody>
        </p:sp>
        <p:sp>
          <p:nvSpPr>
            <p:cNvPr id="5" name="rc5"/>
            <p:cNvSpPr/>
            <p:nvPr/>
          </p:nvSpPr>
          <p:spPr>
            <a:xfrm>
              <a:off x="7441776" y="1245064"/>
              <a:ext cx="429640" cy="466570"/>
            </a:xfrm>
            <a:prstGeom prst="rect">
              <a:avLst/>
            </a:prstGeom>
            <a:solidFill>
              <a:srgbClr val="268C3E">
                <a:alpha val="100000"/>
              </a:srgbClr>
            </a:solidFill>
            <a:ln w="2710" cap="flat">
              <a:solidFill>
                <a:srgbClr val="FFFFFF">
                  <a:alpha val="100000"/>
                </a:srgbClr>
              </a:solidFill>
              <a:prstDash val="solid"/>
              <a:miter/>
            </a:ln>
          </p:spPr>
          <p:txBody>
            <a:bodyPr/>
            <a:lstStyle/>
            <a:p/>
          </p:txBody>
        </p:sp>
        <p:sp>
          <p:nvSpPr>
            <p:cNvPr id="6" name="rc6"/>
            <p:cNvSpPr/>
            <p:nvPr/>
          </p:nvSpPr>
          <p:spPr>
            <a:xfrm>
              <a:off x="7871417" y="1245064"/>
              <a:ext cx="429640" cy="466570"/>
            </a:xfrm>
            <a:prstGeom prst="rect">
              <a:avLst/>
            </a:prstGeom>
            <a:solidFill>
              <a:srgbClr val="00833D">
                <a:alpha val="100000"/>
              </a:srgbClr>
            </a:solidFill>
            <a:ln w="2710" cap="flat">
              <a:solidFill>
                <a:srgbClr val="FFFFFF">
                  <a:alpha val="100000"/>
                </a:srgbClr>
              </a:solidFill>
              <a:prstDash val="solid"/>
              <a:miter/>
            </a:ln>
          </p:spPr>
          <p:txBody>
            <a:bodyPr/>
            <a:lstStyle/>
            <a:p/>
          </p:txBody>
        </p:sp>
        <p:sp>
          <p:nvSpPr>
            <p:cNvPr id="7" name="rc7"/>
            <p:cNvSpPr/>
            <p:nvPr/>
          </p:nvSpPr>
          <p:spPr>
            <a:xfrm>
              <a:off x="8301057" y="1245064"/>
              <a:ext cx="429640" cy="466570"/>
            </a:xfrm>
            <a:prstGeom prst="rect">
              <a:avLst/>
            </a:prstGeom>
            <a:solidFill>
              <a:srgbClr val="2D8F3E">
                <a:alpha val="100000"/>
              </a:srgbClr>
            </a:solidFill>
            <a:ln w="2710" cap="flat">
              <a:solidFill>
                <a:srgbClr val="FFFFFF">
                  <a:alpha val="100000"/>
                </a:srgbClr>
              </a:solidFill>
              <a:prstDash val="solid"/>
              <a:miter/>
            </a:ln>
          </p:spPr>
          <p:txBody>
            <a:bodyPr/>
            <a:lstStyle/>
            <a:p/>
          </p:txBody>
        </p:sp>
        <p:sp>
          <p:nvSpPr>
            <p:cNvPr id="8" name="rc8"/>
            <p:cNvSpPr/>
            <p:nvPr/>
          </p:nvSpPr>
          <p:spPr>
            <a:xfrm>
              <a:off x="6582495" y="4511059"/>
              <a:ext cx="429640" cy="466570"/>
            </a:xfrm>
            <a:prstGeom prst="rect">
              <a:avLst/>
            </a:prstGeom>
            <a:solidFill>
              <a:srgbClr val="C01006">
                <a:alpha val="100000"/>
              </a:srgbClr>
            </a:solidFill>
            <a:ln w="2710" cap="flat">
              <a:solidFill>
                <a:srgbClr val="FFFFFF">
                  <a:alpha val="100000"/>
                </a:srgbClr>
              </a:solidFill>
              <a:prstDash val="solid"/>
              <a:miter/>
            </a:ln>
          </p:spPr>
          <p:txBody>
            <a:bodyPr/>
            <a:lstStyle/>
            <a:p/>
          </p:txBody>
        </p:sp>
        <p:sp>
          <p:nvSpPr>
            <p:cNvPr id="9" name="rc9"/>
            <p:cNvSpPr/>
            <p:nvPr/>
          </p:nvSpPr>
          <p:spPr>
            <a:xfrm>
              <a:off x="7012136" y="4511059"/>
              <a:ext cx="429640" cy="466570"/>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10" name="rc10"/>
            <p:cNvSpPr/>
            <p:nvPr/>
          </p:nvSpPr>
          <p:spPr>
            <a:xfrm>
              <a:off x="7441776" y="4511059"/>
              <a:ext cx="429640" cy="466570"/>
            </a:xfrm>
            <a:prstGeom prst="rect">
              <a:avLst/>
            </a:prstGeom>
            <a:solidFill>
              <a:srgbClr val="CCC12C">
                <a:alpha val="100000"/>
              </a:srgbClr>
            </a:solidFill>
            <a:ln w="2710" cap="flat">
              <a:solidFill>
                <a:srgbClr val="FFFFFF">
                  <a:alpha val="100000"/>
                </a:srgbClr>
              </a:solidFill>
              <a:prstDash val="solid"/>
              <a:miter/>
            </a:ln>
          </p:spPr>
          <p:txBody>
            <a:bodyPr/>
            <a:lstStyle/>
            <a:p/>
          </p:txBody>
        </p:sp>
        <p:sp>
          <p:nvSpPr>
            <p:cNvPr id="11" name="rc11"/>
            <p:cNvSpPr/>
            <p:nvPr/>
          </p:nvSpPr>
          <p:spPr>
            <a:xfrm>
              <a:off x="7871417" y="4511059"/>
              <a:ext cx="429640" cy="466570"/>
            </a:xfrm>
            <a:prstGeom prst="rect">
              <a:avLst/>
            </a:prstGeom>
            <a:solidFill>
              <a:srgbClr val="EF6020">
                <a:alpha val="100000"/>
              </a:srgbClr>
            </a:solidFill>
            <a:ln w="2710" cap="flat">
              <a:solidFill>
                <a:srgbClr val="FFFFFF">
                  <a:alpha val="100000"/>
                </a:srgbClr>
              </a:solidFill>
              <a:prstDash val="solid"/>
              <a:miter/>
            </a:ln>
          </p:spPr>
          <p:txBody>
            <a:bodyPr/>
            <a:lstStyle/>
            <a:p/>
          </p:txBody>
        </p:sp>
        <p:sp>
          <p:nvSpPr>
            <p:cNvPr id="12" name="rc12"/>
            <p:cNvSpPr/>
            <p:nvPr/>
          </p:nvSpPr>
          <p:spPr>
            <a:xfrm>
              <a:off x="8301057" y="4511059"/>
              <a:ext cx="429640" cy="466570"/>
            </a:xfrm>
            <a:prstGeom prst="rect">
              <a:avLst/>
            </a:prstGeom>
            <a:solidFill>
              <a:srgbClr val="EB4D1D">
                <a:alpha val="100000"/>
              </a:srgbClr>
            </a:solidFill>
            <a:ln w="2710" cap="flat">
              <a:solidFill>
                <a:srgbClr val="FFFFFF">
                  <a:alpha val="100000"/>
                </a:srgbClr>
              </a:solidFill>
              <a:prstDash val="solid"/>
              <a:miter/>
            </a:ln>
          </p:spPr>
          <p:txBody>
            <a:bodyPr/>
            <a:lstStyle/>
            <a:p/>
          </p:txBody>
        </p:sp>
        <p:sp>
          <p:nvSpPr>
            <p:cNvPr id="13" name="rc13"/>
            <p:cNvSpPr/>
            <p:nvPr/>
          </p:nvSpPr>
          <p:spPr>
            <a:xfrm>
              <a:off x="6152854" y="3577918"/>
              <a:ext cx="429640" cy="466570"/>
            </a:xfrm>
            <a:prstGeom prst="rect">
              <a:avLst/>
            </a:prstGeom>
            <a:solidFill>
              <a:srgbClr val="E6381B">
                <a:alpha val="100000"/>
              </a:srgbClr>
            </a:solidFill>
            <a:ln w="2710" cap="flat">
              <a:solidFill>
                <a:srgbClr val="FFFFFF">
                  <a:alpha val="100000"/>
                </a:srgbClr>
              </a:solidFill>
              <a:prstDash val="solid"/>
              <a:miter/>
            </a:ln>
          </p:spPr>
          <p:txBody>
            <a:bodyPr/>
            <a:lstStyle/>
            <a:p/>
          </p:txBody>
        </p:sp>
        <p:sp>
          <p:nvSpPr>
            <p:cNvPr id="14" name="rc14"/>
            <p:cNvSpPr/>
            <p:nvPr/>
          </p:nvSpPr>
          <p:spPr>
            <a:xfrm>
              <a:off x="6582495" y="3577918"/>
              <a:ext cx="429640" cy="466570"/>
            </a:xfrm>
            <a:prstGeom prst="rect">
              <a:avLst/>
            </a:prstGeom>
            <a:solidFill>
              <a:srgbClr val="E42F1B">
                <a:alpha val="100000"/>
              </a:srgbClr>
            </a:solidFill>
            <a:ln w="2710" cap="flat">
              <a:solidFill>
                <a:srgbClr val="FFFFFF">
                  <a:alpha val="100000"/>
                </a:srgbClr>
              </a:solidFill>
              <a:prstDash val="solid"/>
              <a:miter/>
            </a:ln>
          </p:spPr>
          <p:txBody>
            <a:bodyPr/>
            <a:lstStyle/>
            <a:p/>
          </p:txBody>
        </p:sp>
        <p:sp>
          <p:nvSpPr>
            <p:cNvPr id="15" name="rc15"/>
            <p:cNvSpPr/>
            <p:nvPr/>
          </p:nvSpPr>
          <p:spPr>
            <a:xfrm>
              <a:off x="7012136" y="3577918"/>
              <a:ext cx="429640" cy="466570"/>
            </a:xfrm>
            <a:prstGeom prst="rect">
              <a:avLst/>
            </a:prstGeom>
            <a:solidFill>
              <a:srgbClr val="E63C1C">
                <a:alpha val="100000"/>
              </a:srgbClr>
            </a:solidFill>
            <a:ln w="2710" cap="flat">
              <a:solidFill>
                <a:srgbClr val="FFFFFF">
                  <a:alpha val="100000"/>
                </a:srgbClr>
              </a:solidFill>
              <a:prstDash val="solid"/>
              <a:miter/>
            </a:ln>
          </p:spPr>
          <p:txBody>
            <a:bodyPr/>
            <a:lstStyle/>
            <a:p/>
          </p:txBody>
        </p:sp>
        <p:sp>
          <p:nvSpPr>
            <p:cNvPr id="16" name="rc16"/>
            <p:cNvSpPr/>
            <p:nvPr/>
          </p:nvSpPr>
          <p:spPr>
            <a:xfrm>
              <a:off x="7441776" y="3577918"/>
              <a:ext cx="429640" cy="466570"/>
            </a:xfrm>
            <a:prstGeom prst="rect">
              <a:avLst/>
            </a:prstGeom>
            <a:solidFill>
              <a:srgbClr val="EA4A1D">
                <a:alpha val="100000"/>
              </a:srgbClr>
            </a:solidFill>
            <a:ln w="2710" cap="flat">
              <a:solidFill>
                <a:srgbClr val="FFFFFF">
                  <a:alpha val="100000"/>
                </a:srgbClr>
              </a:solidFill>
              <a:prstDash val="solid"/>
              <a:miter/>
            </a:ln>
          </p:spPr>
          <p:txBody>
            <a:bodyPr/>
            <a:lstStyle/>
            <a:p/>
          </p:txBody>
        </p:sp>
        <p:sp>
          <p:nvSpPr>
            <p:cNvPr id="17" name="rc17"/>
            <p:cNvSpPr/>
            <p:nvPr/>
          </p:nvSpPr>
          <p:spPr>
            <a:xfrm>
              <a:off x="7871417" y="3577918"/>
              <a:ext cx="429640" cy="466570"/>
            </a:xfrm>
            <a:prstGeom prst="rect">
              <a:avLst/>
            </a:prstGeom>
            <a:solidFill>
              <a:srgbClr val="FEBC11">
                <a:alpha val="100000"/>
              </a:srgbClr>
            </a:solidFill>
            <a:ln w="2710" cap="flat">
              <a:solidFill>
                <a:srgbClr val="FFFFFF">
                  <a:alpha val="100000"/>
                </a:srgbClr>
              </a:solidFill>
              <a:prstDash val="solid"/>
              <a:miter/>
            </a:ln>
          </p:spPr>
          <p:txBody>
            <a:bodyPr/>
            <a:lstStyle/>
            <a:p/>
          </p:txBody>
        </p:sp>
        <p:sp>
          <p:nvSpPr>
            <p:cNvPr id="18" name="rc18"/>
            <p:cNvSpPr/>
            <p:nvPr/>
          </p:nvSpPr>
          <p:spPr>
            <a:xfrm>
              <a:off x="8301057" y="3577918"/>
              <a:ext cx="429640" cy="466570"/>
            </a:xfrm>
            <a:prstGeom prst="rect">
              <a:avLst/>
            </a:prstGeom>
            <a:solidFill>
              <a:srgbClr val="FB9E1A">
                <a:alpha val="100000"/>
              </a:srgbClr>
            </a:solidFill>
            <a:ln w="2710" cap="flat">
              <a:solidFill>
                <a:srgbClr val="FFFFFF">
                  <a:alpha val="100000"/>
                </a:srgbClr>
              </a:solidFill>
              <a:prstDash val="solid"/>
              <a:miter/>
            </a:ln>
          </p:spPr>
          <p:txBody>
            <a:bodyPr/>
            <a:lstStyle/>
            <a:p/>
          </p:txBody>
        </p:sp>
        <p:sp>
          <p:nvSpPr>
            <p:cNvPr id="19" name="rc19"/>
            <p:cNvSpPr/>
            <p:nvPr/>
          </p:nvSpPr>
          <p:spPr>
            <a:xfrm>
              <a:off x="7441776" y="4977630"/>
              <a:ext cx="429640" cy="466570"/>
            </a:xfrm>
            <a:prstGeom prst="rect">
              <a:avLst/>
            </a:prstGeom>
            <a:solidFill>
              <a:srgbClr val="EB4D1D">
                <a:alpha val="100000"/>
              </a:srgbClr>
            </a:solidFill>
            <a:ln w="2710" cap="flat">
              <a:solidFill>
                <a:srgbClr val="FFFFFF">
                  <a:alpha val="100000"/>
                </a:srgbClr>
              </a:solidFill>
              <a:prstDash val="solid"/>
              <a:miter/>
            </a:ln>
          </p:spPr>
          <p:txBody>
            <a:bodyPr/>
            <a:lstStyle/>
            <a:p/>
          </p:txBody>
        </p:sp>
        <p:sp>
          <p:nvSpPr>
            <p:cNvPr id="20" name="rc20"/>
            <p:cNvSpPr/>
            <p:nvPr/>
          </p:nvSpPr>
          <p:spPr>
            <a:xfrm>
              <a:off x="7871417" y="4977630"/>
              <a:ext cx="429640" cy="466570"/>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21" name="rc21"/>
            <p:cNvSpPr/>
            <p:nvPr/>
          </p:nvSpPr>
          <p:spPr>
            <a:xfrm>
              <a:off x="8301057" y="4977630"/>
              <a:ext cx="429640" cy="466570"/>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22" name="rc22"/>
            <p:cNvSpPr/>
            <p:nvPr/>
          </p:nvSpPr>
          <p:spPr>
            <a:xfrm>
              <a:off x="7871417" y="2644776"/>
              <a:ext cx="429640" cy="466570"/>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23" name="rc23"/>
            <p:cNvSpPr/>
            <p:nvPr/>
          </p:nvSpPr>
          <p:spPr>
            <a:xfrm>
              <a:off x="8301057" y="2644776"/>
              <a:ext cx="429640" cy="466570"/>
            </a:xfrm>
            <a:prstGeom prst="rect">
              <a:avLst/>
            </a:prstGeom>
            <a:solidFill>
              <a:srgbClr val="E4C221">
                <a:alpha val="100000"/>
              </a:srgbClr>
            </a:solidFill>
            <a:ln w="2710" cap="flat">
              <a:solidFill>
                <a:srgbClr val="FFFFFF">
                  <a:alpha val="100000"/>
                </a:srgbClr>
              </a:solidFill>
              <a:prstDash val="solid"/>
              <a:miter/>
            </a:ln>
          </p:spPr>
          <p:txBody>
            <a:bodyPr/>
            <a:lstStyle/>
            <a:p/>
          </p:txBody>
        </p:sp>
        <p:sp>
          <p:nvSpPr>
            <p:cNvPr id="24" name="rc24"/>
            <p:cNvSpPr/>
            <p:nvPr/>
          </p:nvSpPr>
          <p:spPr>
            <a:xfrm>
              <a:off x="7012136" y="2178206"/>
              <a:ext cx="429640" cy="466570"/>
            </a:xfrm>
            <a:prstGeom prst="rect">
              <a:avLst/>
            </a:prstGeom>
            <a:solidFill>
              <a:srgbClr val="EC541E">
                <a:alpha val="100000"/>
              </a:srgbClr>
            </a:solidFill>
            <a:ln w="2710" cap="flat">
              <a:solidFill>
                <a:srgbClr val="FFFFFF">
                  <a:alpha val="100000"/>
                </a:srgbClr>
              </a:solidFill>
              <a:prstDash val="solid"/>
              <a:miter/>
            </a:ln>
          </p:spPr>
          <p:txBody>
            <a:bodyPr/>
            <a:lstStyle/>
            <a:p/>
          </p:txBody>
        </p:sp>
        <p:sp>
          <p:nvSpPr>
            <p:cNvPr id="25" name="rc25"/>
            <p:cNvSpPr/>
            <p:nvPr/>
          </p:nvSpPr>
          <p:spPr>
            <a:xfrm>
              <a:off x="7441776" y="2178206"/>
              <a:ext cx="429640" cy="466570"/>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26" name="rc26"/>
            <p:cNvSpPr/>
            <p:nvPr/>
          </p:nvSpPr>
          <p:spPr>
            <a:xfrm>
              <a:off x="7871417" y="2178206"/>
              <a:ext cx="429640" cy="466570"/>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7" name="rc27"/>
            <p:cNvSpPr/>
            <p:nvPr/>
          </p:nvSpPr>
          <p:spPr>
            <a:xfrm>
              <a:off x="8301057" y="2178206"/>
              <a:ext cx="429640" cy="466570"/>
            </a:xfrm>
            <a:prstGeom prst="rect">
              <a:avLst/>
            </a:prstGeom>
            <a:solidFill>
              <a:srgbClr val="A5BF38">
                <a:alpha val="100000"/>
              </a:srgbClr>
            </a:solidFill>
            <a:ln w="2710" cap="flat">
              <a:solidFill>
                <a:srgbClr val="FFFFFF">
                  <a:alpha val="100000"/>
                </a:srgbClr>
              </a:solidFill>
              <a:prstDash val="solid"/>
              <a:miter/>
            </a:ln>
          </p:spPr>
          <p:txBody>
            <a:bodyPr/>
            <a:lstStyle/>
            <a:p/>
          </p:txBody>
        </p:sp>
        <p:sp>
          <p:nvSpPr>
            <p:cNvPr id="28" name="rc28"/>
            <p:cNvSpPr/>
            <p:nvPr/>
          </p:nvSpPr>
          <p:spPr>
            <a:xfrm>
              <a:off x="7012136" y="1711635"/>
              <a:ext cx="429640" cy="466570"/>
            </a:xfrm>
            <a:prstGeom prst="rect">
              <a:avLst/>
            </a:prstGeom>
            <a:solidFill>
              <a:srgbClr val="F67F1F">
                <a:alpha val="100000"/>
              </a:srgbClr>
            </a:solidFill>
            <a:ln w="2710" cap="flat">
              <a:solidFill>
                <a:srgbClr val="FFFFFF">
                  <a:alpha val="100000"/>
                </a:srgbClr>
              </a:solidFill>
              <a:prstDash val="solid"/>
              <a:miter/>
            </a:ln>
          </p:spPr>
          <p:txBody>
            <a:bodyPr/>
            <a:lstStyle/>
            <a:p/>
          </p:txBody>
        </p:sp>
        <p:sp>
          <p:nvSpPr>
            <p:cNvPr id="29" name="rc29"/>
            <p:cNvSpPr/>
            <p:nvPr/>
          </p:nvSpPr>
          <p:spPr>
            <a:xfrm>
              <a:off x="7441776" y="1711635"/>
              <a:ext cx="429640" cy="466570"/>
            </a:xfrm>
            <a:prstGeom prst="rect">
              <a:avLst/>
            </a:prstGeom>
            <a:solidFill>
              <a:srgbClr val="98BF3C">
                <a:alpha val="100000"/>
              </a:srgbClr>
            </a:solidFill>
            <a:ln w="2710" cap="flat">
              <a:solidFill>
                <a:srgbClr val="FFFFFF">
                  <a:alpha val="100000"/>
                </a:srgbClr>
              </a:solidFill>
              <a:prstDash val="solid"/>
              <a:miter/>
            </a:ln>
          </p:spPr>
          <p:txBody>
            <a:bodyPr/>
            <a:lstStyle/>
            <a:p/>
          </p:txBody>
        </p:sp>
        <p:sp>
          <p:nvSpPr>
            <p:cNvPr id="30" name="rc30"/>
            <p:cNvSpPr/>
            <p:nvPr/>
          </p:nvSpPr>
          <p:spPr>
            <a:xfrm>
              <a:off x="7871417" y="1711635"/>
              <a:ext cx="429640" cy="466570"/>
            </a:xfrm>
            <a:prstGeom prst="rect">
              <a:avLst/>
            </a:prstGeom>
            <a:solidFill>
              <a:srgbClr val="6EB241">
                <a:alpha val="100000"/>
              </a:srgbClr>
            </a:solidFill>
            <a:ln w="2710" cap="flat">
              <a:solidFill>
                <a:srgbClr val="FFFFFF">
                  <a:alpha val="100000"/>
                </a:srgbClr>
              </a:solidFill>
              <a:prstDash val="solid"/>
              <a:miter/>
            </a:ln>
          </p:spPr>
          <p:txBody>
            <a:bodyPr/>
            <a:lstStyle/>
            <a:p/>
          </p:txBody>
        </p:sp>
        <p:sp>
          <p:nvSpPr>
            <p:cNvPr id="31" name="rc31"/>
            <p:cNvSpPr/>
            <p:nvPr/>
          </p:nvSpPr>
          <p:spPr>
            <a:xfrm>
              <a:off x="8301057" y="1711635"/>
              <a:ext cx="429640" cy="466570"/>
            </a:xfrm>
            <a:prstGeom prst="rect">
              <a:avLst/>
            </a:prstGeom>
            <a:solidFill>
              <a:srgbClr val="34913F">
                <a:alpha val="100000"/>
              </a:srgbClr>
            </a:solidFill>
            <a:ln w="2710" cap="flat">
              <a:solidFill>
                <a:srgbClr val="FFFFFF">
                  <a:alpha val="100000"/>
                </a:srgbClr>
              </a:solidFill>
              <a:prstDash val="solid"/>
              <a:miter/>
            </a:ln>
          </p:spPr>
          <p:txBody>
            <a:bodyPr/>
            <a:lstStyle/>
            <a:p/>
          </p:txBody>
        </p:sp>
        <p:sp>
          <p:nvSpPr>
            <p:cNvPr id="32" name="rc32"/>
            <p:cNvSpPr/>
            <p:nvPr/>
          </p:nvSpPr>
          <p:spPr>
            <a:xfrm>
              <a:off x="7441776" y="3111347"/>
              <a:ext cx="429640" cy="466570"/>
            </a:xfrm>
            <a:prstGeom prst="rect">
              <a:avLst/>
            </a:prstGeom>
            <a:solidFill>
              <a:srgbClr val="E8431C">
                <a:alpha val="100000"/>
              </a:srgbClr>
            </a:solidFill>
            <a:ln w="2710" cap="flat">
              <a:solidFill>
                <a:srgbClr val="FFFFFF">
                  <a:alpha val="100000"/>
                </a:srgbClr>
              </a:solidFill>
              <a:prstDash val="solid"/>
              <a:miter/>
            </a:ln>
          </p:spPr>
          <p:txBody>
            <a:bodyPr/>
            <a:lstStyle/>
            <a:p/>
          </p:txBody>
        </p:sp>
        <p:sp>
          <p:nvSpPr>
            <p:cNvPr id="33" name="rc33"/>
            <p:cNvSpPr/>
            <p:nvPr/>
          </p:nvSpPr>
          <p:spPr>
            <a:xfrm>
              <a:off x="7871417" y="3111347"/>
              <a:ext cx="429640" cy="466570"/>
            </a:xfrm>
            <a:prstGeom prst="rect">
              <a:avLst/>
            </a:prstGeom>
            <a:solidFill>
              <a:srgbClr val="FCC211">
                <a:alpha val="100000"/>
              </a:srgbClr>
            </a:solidFill>
            <a:ln w="2710" cap="flat">
              <a:solidFill>
                <a:srgbClr val="FFFFFF">
                  <a:alpha val="100000"/>
                </a:srgbClr>
              </a:solidFill>
              <a:prstDash val="solid"/>
              <a:miter/>
            </a:ln>
          </p:spPr>
          <p:txBody>
            <a:bodyPr/>
            <a:lstStyle/>
            <a:p/>
          </p:txBody>
        </p:sp>
        <p:sp>
          <p:nvSpPr>
            <p:cNvPr id="34" name="rc34"/>
            <p:cNvSpPr/>
            <p:nvPr/>
          </p:nvSpPr>
          <p:spPr>
            <a:xfrm>
              <a:off x="8301057" y="3111347"/>
              <a:ext cx="429640" cy="466570"/>
            </a:xfrm>
            <a:prstGeom prst="rect">
              <a:avLst/>
            </a:prstGeom>
            <a:solidFill>
              <a:srgbClr val="FCC211">
                <a:alpha val="100000"/>
              </a:srgbClr>
            </a:solidFill>
            <a:ln w="2710" cap="flat">
              <a:solidFill>
                <a:srgbClr val="FFFFFF">
                  <a:alpha val="100000"/>
                </a:srgbClr>
              </a:solidFill>
              <a:prstDash val="solid"/>
              <a:miter/>
            </a:ln>
          </p:spPr>
          <p:txBody>
            <a:bodyPr/>
            <a:lstStyle/>
            <a:p/>
          </p:txBody>
        </p:sp>
        <p:sp>
          <p:nvSpPr>
            <p:cNvPr id="35" name="rc35"/>
            <p:cNvSpPr/>
            <p:nvPr/>
          </p:nvSpPr>
          <p:spPr>
            <a:xfrm>
              <a:off x="1856448" y="4044488"/>
              <a:ext cx="429640" cy="46657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6" name="rc36"/>
            <p:cNvSpPr/>
            <p:nvPr/>
          </p:nvSpPr>
          <p:spPr>
            <a:xfrm>
              <a:off x="2286089" y="4044488"/>
              <a:ext cx="429640" cy="46657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7" name="rc37"/>
            <p:cNvSpPr/>
            <p:nvPr/>
          </p:nvSpPr>
          <p:spPr>
            <a:xfrm>
              <a:off x="2715729" y="4044488"/>
              <a:ext cx="429640" cy="46657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8" name="rc38"/>
            <p:cNvSpPr/>
            <p:nvPr/>
          </p:nvSpPr>
          <p:spPr>
            <a:xfrm>
              <a:off x="3145370" y="4044488"/>
              <a:ext cx="429640" cy="46657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9" name="rc39"/>
            <p:cNvSpPr/>
            <p:nvPr/>
          </p:nvSpPr>
          <p:spPr>
            <a:xfrm>
              <a:off x="3575011" y="4044488"/>
              <a:ext cx="429640" cy="46657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40" name="rc40"/>
            <p:cNvSpPr/>
            <p:nvPr/>
          </p:nvSpPr>
          <p:spPr>
            <a:xfrm>
              <a:off x="4004651" y="4044488"/>
              <a:ext cx="429640" cy="46657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41" name="rc41"/>
            <p:cNvSpPr/>
            <p:nvPr/>
          </p:nvSpPr>
          <p:spPr>
            <a:xfrm>
              <a:off x="4434292" y="4044488"/>
              <a:ext cx="429640" cy="46657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42" name="rc42"/>
            <p:cNvSpPr/>
            <p:nvPr/>
          </p:nvSpPr>
          <p:spPr>
            <a:xfrm>
              <a:off x="4863932" y="4044488"/>
              <a:ext cx="429640" cy="46657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43" name="rc43"/>
            <p:cNvSpPr/>
            <p:nvPr/>
          </p:nvSpPr>
          <p:spPr>
            <a:xfrm>
              <a:off x="5293573" y="4044488"/>
              <a:ext cx="429640" cy="46657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44" name="rc44"/>
            <p:cNvSpPr/>
            <p:nvPr/>
          </p:nvSpPr>
          <p:spPr>
            <a:xfrm>
              <a:off x="5723214" y="4044488"/>
              <a:ext cx="429640" cy="46657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45" name="rc45"/>
            <p:cNvSpPr/>
            <p:nvPr/>
          </p:nvSpPr>
          <p:spPr>
            <a:xfrm>
              <a:off x="6152854" y="4044488"/>
              <a:ext cx="429640" cy="466570"/>
            </a:xfrm>
            <a:prstGeom prst="rect">
              <a:avLst/>
            </a:prstGeom>
            <a:solidFill>
              <a:srgbClr val="BE0F04">
                <a:alpha val="100000"/>
              </a:srgbClr>
            </a:solidFill>
            <a:ln w="2710" cap="flat">
              <a:solidFill>
                <a:srgbClr val="FFFFFF">
                  <a:alpha val="100000"/>
                </a:srgbClr>
              </a:solidFill>
              <a:prstDash val="solid"/>
              <a:miter/>
            </a:ln>
          </p:spPr>
          <p:txBody>
            <a:bodyPr/>
            <a:lstStyle/>
            <a:p/>
          </p:txBody>
        </p:sp>
        <p:sp>
          <p:nvSpPr>
            <p:cNvPr id="46" name="rc46"/>
            <p:cNvSpPr/>
            <p:nvPr/>
          </p:nvSpPr>
          <p:spPr>
            <a:xfrm>
              <a:off x="6582495" y="4044488"/>
              <a:ext cx="429640" cy="466570"/>
            </a:xfrm>
            <a:prstGeom prst="rect">
              <a:avLst/>
            </a:prstGeom>
            <a:solidFill>
              <a:srgbClr val="BC0D03">
                <a:alpha val="100000"/>
              </a:srgbClr>
            </a:solidFill>
            <a:ln w="2710" cap="flat">
              <a:solidFill>
                <a:srgbClr val="FFFFFF">
                  <a:alpha val="100000"/>
                </a:srgbClr>
              </a:solidFill>
              <a:prstDash val="solid"/>
              <a:miter/>
            </a:ln>
          </p:spPr>
          <p:txBody>
            <a:bodyPr/>
            <a:lstStyle/>
            <a:p/>
          </p:txBody>
        </p:sp>
        <p:sp>
          <p:nvSpPr>
            <p:cNvPr id="47" name="rc47"/>
            <p:cNvSpPr/>
            <p:nvPr/>
          </p:nvSpPr>
          <p:spPr>
            <a:xfrm>
              <a:off x="7012136" y="4044488"/>
              <a:ext cx="429640" cy="466570"/>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48" name="rc48"/>
            <p:cNvSpPr/>
            <p:nvPr/>
          </p:nvSpPr>
          <p:spPr>
            <a:xfrm>
              <a:off x="7441776" y="4044488"/>
              <a:ext cx="429640" cy="466570"/>
            </a:xfrm>
            <a:prstGeom prst="rect">
              <a:avLst/>
            </a:prstGeom>
            <a:solidFill>
              <a:srgbClr val="E42F1B">
                <a:alpha val="100000"/>
              </a:srgbClr>
            </a:solidFill>
            <a:ln w="2710" cap="flat">
              <a:solidFill>
                <a:srgbClr val="FFFFFF">
                  <a:alpha val="100000"/>
                </a:srgbClr>
              </a:solidFill>
              <a:prstDash val="solid"/>
              <a:miter/>
            </a:ln>
          </p:spPr>
          <p:txBody>
            <a:bodyPr/>
            <a:lstStyle/>
            <a:p/>
          </p:txBody>
        </p:sp>
        <p:sp>
          <p:nvSpPr>
            <p:cNvPr id="49" name="rc49"/>
            <p:cNvSpPr/>
            <p:nvPr/>
          </p:nvSpPr>
          <p:spPr>
            <a:xfrm>
              <a:off x="7871417" y="4044488"/>
              <a:ext cx="429640" cy="466570"/>
            </a:xfrm>
            <a:prstGeom prst="rect">
              <a:avLst/>
            </a:prstGeom>
            <a:solidFill>
              <a:srgbClr val="EF6020">
                <a:alpha val="100000"/>
              </a:srgbClr>
            </a:solidFill>
            <a:ln w="2710" cap="flat">
              <a:solidFill>
                <a:srgbClr val="FFFFFF">
                  <a:alpha val="100000"/>
                </a:srgbClr>
              </a:solidFill>
              <a:prstDash val="solid"/>
              <a:miter/>
            </a:ln>
          </p:spPr>
          <p:txBody>
            <a:bodyPr/>
            <a:lstStyle/>
            <a:p/>
          </p:txBody>
        </p:sp>
        <p:sp>
          <p:nvSpPr>
            <p:cNvPr id="50" name="rc50"/>
            <p:cNvSpPr/>
            <p:nvPr/>
          </p:nvSpPr>
          <p:spPr>
            <a:xfrm>
              <a:off x="8301057" y="4044488"/>
              <a:ext cx="429640" cy="466570"/>
            </a:xfrm>
            <a:prstGeom prst="rect">
              <a:avLst/>
            </a:prstGeom>
            <a:solidFill>
              <a:srgbClr val="EF6020">
                <a:alpha val="100000"/>
              </a:srgbClr>
            </a:solidFill>
            <a:ln w="2710" cap="flat">
              <a:solidFill>
                <a:srgbClr val="FFFFFF">
                  <a:alpha val="100000"/>
                </a:srgbClr>
              </a:solidFill>
              <a:prstDash val="solid"/>
              <a:miter/>
            </a:ln>
          </p:spPr>
          <p:txBody>
            <a:bodyPr/>
            <a:lstStyle/>
            <a:p/>
          </p:txBody>
        </p:sp>
        <p:sp>
          <p:nvSpPr>
            <p:cNvPr id="51" name="tx51"/>
            <p:cNvSpPr/>
            <p:nvPr/>
          </p:nvSpPr>
          <p:spPr>
            <a:xfrm>
              <a:off x="7596337" y="14395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52" name="tx52"/>
            <p:cNvSpPr/>
            <p:nvPr/>
          </p:nvSpPr>
          <p:spPr>
            <a:xfrm>
              <a:off x="8025978" y="14395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3" name="tx53"/>
            <p:cNvSpPr/>
            <p:nvPr/>
          </p:nvSpPr>
          <p:spPr>
            <a:xfrm>
              <a:off x="8455619" y="14395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54" name="tx54"/>
            <p:cNvSpPr/>
            <p:nvPr/>
          </p:nvSpPr>
          <p:spPr>
            <a:xfrm>
              <a:off x="7596337" y="47055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55" name="tx55"/>
            <p:cNvSpPr/>
            <p:nvPr/>
          </p:nvSpPr>
          <p:spPr>
            <a:xfrm>
              <a:off x="8455619" y="283924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56" name="tx56"/>
            <p:cNvSpPr/>
            <p:nvPr/>
          </p:nvSpPr>
          <p:spPr>
            <a:xfrm>
              <a:off x="8025978" y="23726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57" name="tx57"/>
            <p:cNvSpPr/>
            <p:nvPr/>
          </p:nvSpPr>
          <p:spPr>
            <a:xfrm>
              <a:off x="8455619" y="23726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58" name="tx58"/>
            <p:cNvSpPr/>
            <p:nvPr/>
          </p:nvSpPr>
          <p:spPr>
            <a:xfrm>
              <a:off x="7596337" y="19061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59" name="tx59"/>
            <p:cNvSpPr/>
            <p:nvPr/>
          </p:nvSpPr>
          <p:spPr>
            <a:xfrm>
              <a:off x="8025978" y="19061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60" name="tx60"/>
            <p:cNvSpPr/>
            <p:nvPr/>
          </p:nvSpPr>
          <p:spPr>
            <a:xfrm>
              <a:off x="8455619" y="19061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61" name="tx61"/>
            <p:cNvSpPr/>
            <p:nvPr/>
          </p:nvSpPr>
          <p:spPr>
            <a:xfrm>
              <a:off x="8025978" y="33058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62" name="tx62"/>
            <p:cNvSpPr/>
            <p:nvPr/>
          </p:nvSpPr>
          <p:spPr>
            <a:xfrm>
              <a:off x="8455619" y="33058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63" name="tx63"/>
            <p:cNvSpPr/>
            <p:nvPr/>
          </p:nvSpPr>
          <p:spPr>
            <a:xfrm>
              <a:off x="7166697" y="14395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16</a:t>
              </a:r>
            </a:p>
          </p:txBody>
        </p:sp>
        <p:sp>
          <p:nvSpPr>
            <p:cNvPr id="64" name="tx64"/>
            <p:cNvSpPr/>
            <p:nvPr/>
          </p:nvSpPr>
          <p:spPr>
            <a:xfrm>
              <a:off x="6767186" y="470552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a:t>
              </a:r>
            </a:p>
          </p:txBody>
        </p:sp>
        <p:sp>
          <p:nvSpPr>
            <p:cNvPr id="65" name="tx65"/>
            <p:cNvSpPr/>
            <p:nvPr/>
          </p:nvSpPr>
          <p:spPr>
            <a:xfrm>
              <a:off x="7196826" y="470552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7</a:t>
              </a:r>
            </a:p>
          </p:txBody>
        </p:sp>
        <p:sp>
          <p:nvSpPr>
            <p:cNvPr id="66" name="tx66"/>
            <p:cNvSpPr/>
            <p:nvPr/>
          </p:nvSpPr>
          <p:spPr>
            <a:xfrm>
              <a:off x="8025978" y="47055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36</a:t>
              </a:r>
            </a:p>
          </p:txBody>
        </p:sp>
        <p:sp>
          <p:nvSpPr>
            <p:cNvPr id="67" name="tx67"/>
            <p:cNvSpPr/>
            <p:nvPr/>
          </p:nvSpPr>
          <p:spPr>
            <a:xfrm>
              <a:off x="8455619" y="47055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30</a:t>
              </a:r>
            </a:p>
          </p:txBody>
        </p:sp>
        <p:sp>
          <p:nvSpPr>
            <p:cNvPr id="68" name="tx68"/>
            <p:cNvSpPr/>
            <p:nvPr/>
          </p:nvSpPr>
          <p:spPr>
            <a:xfrm>
              <a:off x="6307416" y="37723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24</a:t>
              </a:r>
            </a:p>
          </p:txBody>
        </p:sp>
        <p:sp>
          <p:nvSpPr>
            <p:cNvPr id="69" name="tx69"/>
            <p:cNvSpPr/>
            <p:nvPr/>
          </p:nvSpPr>
          <p:spPr>
            <a:xfrm>
              <a:off x="6737056" y="37723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22</a:t>
              </a:r>
            </a:p>
          </p:txBody>
        </p:sp>
        <p:sp>
          <p:nvSpPr>
            <p:cNvPr id="70" name="tx70"/>
            <p:cNvSpPr/>
            <p:nvPr/>
          </p:nvSpPr>
          <p:spPr>
            <a:xfrm>
              <a:off x="7166697" y="37723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25</a:t>
              </a:r>
            </a:p>
          </p:txBody>
        </p:sp>
        <p:sp>
          <p:nvSpPr>
            <p:cNvPr id="71" name="tx71"/>
            <p:cNvSpPr/>
            <p:nvPr/>
          </p:nvSpPr>
          <p:spPr>
            <a:xfrm>
              <a:off x="7596337" y="37723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29</a:t>
              </a:r>
            </a:p>
          </p:txBody>
        </p:sp>
        <p:sp>
          <p:nvSpPr>
            <p:cNvPr id="72" name="tx72"/>
            <p:cNvSpPr/>
            <p:nvPr/>
          </p:nvSpPr>
          <p:spPr>
            <a:xfrm>
              <a:off x="8025978" y="37723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58</a:t>
              </a:r>
            </a:p>
          </p:txBody>
        </p:sp>
        <p:sp>
          <p:nvSpPr>
            <p:cNvPr id="73" name="tx73"/>
            <p:cNvSpPr/>
            <p:nvPr/>
          </p:nvSpPr>
          <p:spPr>
            <a:xfrm>
              <a:off x="8455619" y="37723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51</a:t>
              </a:r>
            </a:p>
          </p:txBody>
        </p:sp>
        <p:sp>
          <p:nvSpPr>
            <p:cNvPr id="74" name="tx74"/>
            <p:cNvSpPr/>
            <p:nvPr/>
          </p:nvSpPr>
          <p:spPr>
            <a:xfrm>
              <a:off x="7596337" y="51720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30</a:t>
              </a:r>
            </a:p>
          </p:txBody>
        </p:sp>
        <p:sp>
          <p:nvSpPr>
            <p:cNvPr id="75" name="tx75"/>
            <p:cNvSpPr/>
            <p:nvPr/>
          </p:nvSpPr>
          <p:spPr>
            <a:xfrm>
              <a:off x="8025978" y="51720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28</a:t>
              </a:r>
            </a:p>
          </p:txBody>
        </p:sp>
        <p:sp>
          <p:nvSpPr>
            <p:cNvPr id="76" name="tx76"/>
            <p:cNvSpPr/>
            <p:nvPr/>
          </p:nvSpPr>
          <p:spPr>
            <a:xfrm>
              <a:off x="8455619" y="51720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28</a:t>
              </a:r>
            </a:p>
          </p:txBody>
        </p:sp>
        <p:sp>
          <p:nvSpPr>
            <p:cNvPr id="77" name="tx77"/>
            <p:cNvSpPr/>
            <p:nvPr/>
          </p:nvSpPr>
          <p:spPr>
            <a:xfrm>
              <a:off x="8025978" y="283924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15</a:t>
              </a:r>
            </a:p>
          </p:txBody>
        </p:sp>
        <p:sp>
          <p:nvSpPr>
            <p:cNvPr id="78" name="tx78"/>
            <p:cNvSpPr/>
            <p:nvPr/>
          </p:nvSpPr>
          <p:spPr>
            <a:xfrm>
              <a:off x="7166697" y="23726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32</a:t>
              </a:r>
            </a:p>
          </p:txBody>
        </p:sp>
        <p:sp>
          <p:nvSpPr>
            <p:cNvPr id="79" name="tx79"/>
            <p:cNvSpPr/>
            <p:nvPr/>
          </p:nvSpPr>
          <p:spPr>
            <a:xfrm>
              <a:off x="7596337" y="23726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a:t>
              </a:r>
            </a:p>
          </p:txBody>
        </p:sp>
        <p:sp>
          <p:nvSpPr>
            <p:cNvPr id="80" name="tx80"/>
            <p:cNvSpPr/>
            <p:nvPr/>
          </p:nvSpPr>
          <p:spPr>
            <a:xfrm>
              <a:off x="7166697" y="19061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44</a:t>
              </a:r>
            </a:p>
          </p:txBody>
        </p:sp>
        <p:sp>
          <p:nvSpPr>
            <p:cNvPr id="81" name="tx81"/>
            <p:cNvSpPr/>
            <p:nvPr/>
          </p:nvSpPr>
          <p:spPr>
            <a:xfrm>
              <a:off x="7596337" y="33058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27</a:t>
              </a:r>
            </a:p>
          </p:txBody>
        </p:sp>
        <p:sp>
          <p:nvSpPr>
            <p:cNvPr id="82" name="tx82"/>
            <p:cNvSpPr/>
            <p:nvPr/>
          </p:nvSpPr>
          <p:spPr>
            <a:xfrm>
              <a:off x="2041139" y="423895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83" name="tx83"/>
            <p:cNvSpPr/>
            <p:nvPr/>
          </p:nvSpPr>
          <p:spPr>
            <a:xfrm>
              <a:off x="2470780" y="423895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84" name="tx84"/>
            <p:cNvSpPr/>
            <p:nvPr/>
          </p:nvSpPr>
          <p:spPr>
            <a:xfrm>
              <a:off x="2900420" y="423895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85" name="tx85"/>
            <p:cNvSpPr/>
            <p:nvPr/>
          </p:nvSpPr>
          <p:spPr>
            <a:xfrm>
              <a:off x="3330061" y="423895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86" name="tx86"/>
            <p:cNvSpPr/>
            <p:nvPr/>
          </p:nvSpPr>
          <p:spPr>
            <a:xfrm>
              <a:off x="3759701" y="423895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87" name="tx87"/>
            <p:cNvSpPr/>
            <p:nvPr/>
          </p:nvSpPr>
          <p:spPr>
            <a:xfrm>
              <a:off x="4189342" y="423895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88" name="tx88"/>
            <p:cNvSpPr/>
            <p:nvPr/>
          </p:nvSpPr>
          <p:spPr>
            <a:xfrm>
              <a:off x="4618983" y="423895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89" name="tx89"/>
            <p:cNvSpPr/>
            <p:nvPr/>
          </p:nvSpPr>
          <p:spPr>
            <a:xfrm>
              <a:off x="5048623" y="423895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90" name="tx90"/>
            <p:cNvSpPr/>
            <p:nvPr/>
          </p:nvSpPr>
          <p:spPr>
            <a:xfrm>
              <a:off x="5478264" y="423895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91" name="tx91"/>
            <p:cNvSpPr/>
            <p:nvPr/>
          </p:nvSpPr>
          <p:spPr>
            <a:xfrm>
              <a:off x="5907905" y="423895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92" name="tx92"/>
            <p:cNvSpPr/>
            <p:nvPr/>
          </p:nvSpPr>
          <p:spPr>
            <a:xfrm>
              <a:off x="6337545" y="423895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a:t>
              </a:r>
            </a:p>
          </p:txBody>
        </p:sp>
        <p:sp>
          <p:nvSpPr>
            <p:cNvPr id="93" name="tx93"/>
            <p:cNvSpPr/>
            <p:nvPr/>
          </p:nvSpPr>
          <p:spPr>
            <a:xfrm>
              <a:off x="6767186" y="423895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a:t>
              </a:r>
            </a:p>
          </p:txBody>
        </p:sp>
        <p:sp>
          <p:nvSpPr>
            <p:cNvPr id="94" name="tx94"/>
            <p:cNvSpPr/>
            <p:nvPr/>
          </p:nvSpPr>
          <p:spPr>
            <a:xfrm>
              <a:off x="7196826" y="423895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7</a:t>
              </a:r>
            </a:p>
          </p:txBody>
        </p:sp>
        <p:sp>
          <p:nvSpPr>
            <p:cNvPr id="95" name="tx95"/>
            <p:cNvSpPr/>
            <p:nvPr/>
          </p:nvSpPr>
          <p:spPr>
            <a:xfrm>
              <a:off x="7596337" y="42389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22</a:t>
              </a:r>
            </a:p>
          </p:txBody>
        </p:sp>
        <p:sp>
          <p:nvSpPr>
            <p:cNvPr id="96" name="tx96"/>
            <p:cNvSpPr/>
            <p:nvPr/>
          </p:nvSpPr>
          <p:spPr>
            <a:xfrm>
              <a:off x="8025978" y="42389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36</a:t>
              </a:r>
            </a:p>
          </p:txBody>
        </p:sp>
        <p:sp>
          <p:nvSpPr>
            <p:cNvPr id="97" name="tx97"/>
            <p:cNvSpPr/>
            <p:nvPr/>
          </p:nvSpPr>
          <p:spPr>
            <a:xfrm>
              <a:off x="8455619" y="42389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36</a:t>
              </a:r>
            </a:p>
          </p:txBody>
        </p:sp>
        <p:sp>
          <p:nvSpPr>
            <p:cNvPr id="98" name="rc98"/>
            <p:cNvSpPr/>
            <p:nvPr/>
          </p:nvSpPr>
          <p:spPr>
            <a:xfrm>
              <a:off x="1856448" y="4044488"/>
              <a:ext cx="6874249" cy="466570"/>
            </a:xfrm>
            <a:prstGeom prst="rect">
              <a:avLst/>
            </a:prstGeom>
            <a:noFill/>
            <a:ln w="27101" cap="flat">
              <a:solidFill>
                <a:srgbClr val="000000">
                  <a:alpha val="100000"/>
                </a:srgbClr>
              </a:solidFill>
              <a:prstDash val="solid"/>
              <a:miter/>
            </a:ln>
          </p:spPr>
          <p:txBody>
            <a:bodyPr/>
            <a:lstStyle/>
            <a:p/>
          </p:txBody>
        </p:sp>
        <p:sp>
          <p:nvSpPr>
            <p:cNvPr id="99" name="rc99"/>
            <p:cNvSpPr/>
            <p:nvPr/>
          </p:nvSpPr>
          <p:spPr>
            <a:xfrm>
              <a:off x="1856448" y="4044488"/>
              <a:ext cx="6874249" cy="466570"/>
            </a:xfrm>
            <a:prstGeom prst="rect">
              <a:avLst/>
            </a:prstGeom>
            <a:noFill/>
            <a:ln w="27101" cap="flat">
              <a:solidFill>
                <a:srgbClr val="000000">
                  <a:alpha val="100000"/>
                </a:srgbClr>
              </a:solidFill>
              <a:prstDash val="solid"/>
              <a:miter/>
            </a:ln>
          </p:spPr>
          <p:txBody>
            <a:bodyPr/>
            <a:lstStyle/>
            <a:p/>
          </p:txBody>
        </p:sp>
        <p:sp>
          <p:nvSpPr>
            <p:cNvPr id="100" name="rc100"/>
            <p:cNvSpPr/>
            <p:nvPr/>
          </p:nvSpPr>
          <p:spPr>
            <a:xfrm>
              <a:off x="1856448" y="4044488"/>
              <a:ext cx="6874249" cy="466570"/>
            </a:xfrm>
            <a:prstGeom prst="rect">
              <a:avLst/>
            </a:prstGeom>
            <a:noFill/>
            <a:ln w="27101" cap="flat">
              <a:solidFill>
                <a:srgbClr val="000000">
                  <a:alpha val="100000"/>
                </a:srgbClr>
              </a:solidFill>
              <a:prstDash val="solid"/>
              <a:miter/>
            </a:ln>
          </p:spPr>
          <p:txBody>
            <a:bodyPr/>
            <a:lstStyle/>
            <a:p/>
          </p:txBody>
        </p:sp>
        <p:sp>
          <p:nvSpPr>
            <p:cNvPr id="101" name="rc101"/>
            <p:cNvSpPr/>
            <p:nvPr/>
          </p:nvSpPr>
          <p:spPr>
            <a:xfrm>
              <a:off x="1856448" y="4044488"/>
              <a:ext cx="6874249" cy="466570"/>
            </a:xfrm>
            <a:prstGeom prst="rect">
              <a:avLst/>
            </a:prstGeom>
            <a:noFill/>
            <a:ln w="27101" cap="flat">
              <a:solidFill>
                <a:srgbClr val="000000">
                  <a:alpha val="100000"/>
                </a:srgbClr>
              </a:solidFill>
              <a:prstDash val="solid"/>
              <a:miter/>
            </a:ln>
          </p:spPr>
          <p:txBody>
            <a:bodyPr/>
            <a:lstStyle/>
            <a:p/>
          </p:txBody>
        </p:sp>
        <p:sp>
          <p:nvSpPr>
            <p:cNvPr id="102" name="rc102"/>
            <p:cNvSpPr/>
            <p:nvPr/>
          </p:nvSpPr>
          <p:spPr>
            <a:xfrm>
              <a:off x="1856448" y="4044488"/>
              <a:ext cx="6874249" cy="466570"/>
            </a:xfrm>
            <a:prstGeom prst="rect">
              <a:avLst/>
            </a:prstGeom>
            <a:noFill/>
            <a:ln w="27101" cap="flat">
              <a:solidFill>
                <a:srgbClr val="000000">
                  <a:alpha val="100000"/>
                </a:srgbClr>
              </a:solidFill>
              <a:prstDash val="solid"/>
              <a:miter/>
            </a:ln>
          </p:spPr>
          <p:txBody>
            <a:bodyPr/>
            <a:lstStyle/>
            <a:p/>
          </p:txBody>
        </p:sp>
        <p:sp>
          <p:nvSpPr>
            <p:cNvPr id="103" name="rc103"/>
            <p:cNvSpPr/>
            <p:nvPr/>
          </p:nvSpPr>
          <p:spPr>
            <a:xfrm>
              <a:off x="1856448" y="4044488"/>
              <a:ext cx="6874249" cy="466570"/>
            </a:xfrm>
            <a:prstGeom prst="rect">
              <a:avLst/>
            </a:prstGeom>
            <a:noFill/>
            <a:ln w="27101" cap="flat">
              <a:solidFill>
                <a:srgbClr val="000000">
                  <a:alpha val="100000"/>
                </a:srgbClr>
              </a:solidFill>
              <a:prstDash val="solid"/>
              <a:miter/>
            </a:ln>
          </p:spPr>
          <p:txBody>
            <a:bodyPr/>
            <a:lstStyle/>
            <a:p/>
          </p:txBody>
        </p:sp>
        <p:sp>
          <p:nvSpPr>
            <p:cNvPr id="104" name="rc104"/>
            <p:cNvSpPr/>
            <p:nvPr/>
          </p:nvSpPr>
          <p:spPr>
            <a:xfrm>
              <a:off x="1856448" y="4044488"/>
              <a:ext cx="6874249" cy="466570"/>
            </a:xfrm>
            <a:prstGeom prst="rect">
              <a:avLst/>
            </a:prstGeom>
            <a:noFill/>
            <a:ln w="27101" cap="flat">
              <a:solidFill>
                <a:srgbClr val="000000">
                  <a:alpha val="100000"/>
                </a:srgbClr>
              </a:solidFill>
              <a:prstDash val="solid"/>
              <a:miter/>
            </a:ln>
          </p:spPr>
          <p:txBody>
            <a:bodyPr/>
            <a:lstStyle/>
            <a:p/>
          </p:txBody>
        </p:sp>
        <p:sp>
          <p:nvSpPr>
            <p:cNvPr id="105" name="rc105"/>
            <p:cNvSpPr/>
            <p:nvPr/>
          </p:nvSpPr>
          <p:spPr>
            <a:xfrm>
              <a:off x="1856448" y="4044488"/>
              <a:ext cx="6874249" cy="466570"/>
            </a:xfrm>
            <a:prstGeom prst="rect">
              <a:avLst/>
            </a:prstGeom>
            <a:noFill/>
            <a:ln w="27101" cap="flat">
              <a:solidFill>
                <a:srgbClr val="000000">
                  <a:alpha val="100000"/>
                </a:srgbClr>
              </a:solidFill>
              <a:prstDash val="solid"/>
              <a:miter/>
            </a:ln>
          </p:spPr>
          <p:txBody>
            <a:bodyPr/>
            <a:lstStyle/>
            <a:p/>
          </p:txBody>
        </p:sp>
        <p:sp>
          <p:nvSpPr>
            <p:cNvPr id="106" name="rc106"/>
            <p:cNvSpPr/>
            <p:nvPr/>
          </p:nvSpPr>
          <p:spPr>
            <a:xfrm>
              <a:off x="1856448" y="4044488"/>
              <a:ext cx="6874249" cy="466570"/>
            </a:xfrm>
            <a:prstGeom prst="rect">
              <a:avLst/>
            </a:prstGeom>
            <a:noFill/>
            <a:ln w="27101" cap="flat">
              <a:solidFill>
                <a:srgbClr val="000000">
                  <a:alpha val="100000"/>
                </a:srgbClr>
              </a:solidFill>
              <a:prstDash val="solid"/>
              <a:miter/>
            </a:ln>
          </p:spPr>
          <p:txBody>
            <a:bodyPr/>
            <a:lstStyle/>
            <a:p/>
          </p:txBody>
        </p:sp>
        <p:sp>
          <p:nvSpPr>
            <p:cNvPr id="107" name="rc107"/>
            <p:cNvSpPr/>
            <p:nvPr/>
          </p:nvSpPr>
          <p:spPr>
            <a:xfrm>
              <a:off x="1856448" y="4044488"/>
              <a:ext cx="6874249" cy="466570"/>
            </a:xfrm>
            <a:prstGeom prst="rect">
              <a:avLst/>
            </a:prstGeom>
            <a:noFill/>
            <a:ln w="27101" cap="flat">
              <a:solidFill>
                <a:srgbClr val="000000">
                  <a:alpha val="100000"/>
                </a:srgbClr>
              </a:solidFill>
              <a:prstDash val="solid"/>
              <a:miter/>
            </a:ln>
          </p:spPr>
          <p:txBody>
            <a:bodyPr/>
            <a:lstStyle/>
            <a:p/>
          </p:txBody>
        </p:sp>
        <p:sp>
          <p:nvSpPr>
            <p:cNvPr id="108" name="rc108"/>
            <p:cNvSpPr/>
            <p:nvPr/>
          </p:nvSpPr>
          <p:spPr>
            <a:xfrm>
              <a:off x="1856448" y="4044488"/>
              <a:ext cx="6874249" cy="466570"/>
            </a:xfrm>
            <a:prstGeom prst="rect">
              <a:avLst/>
            </a:prstGeom>
            <a:noFill/>
            <a:ln w="27101" cap="flat">
              <a:solidFill>
                <a:srgbClr val="000000">
                  <a:alpha val="100000"/>
                </a:srgbClr>
              </a:solidFill>
              <a:prstDash val="solid"/>
              <a:miter/>
            </a:ln>
          </p:spPr>
          <p:txBody>
            <a:bodyPr/>
            <a:lstStyle/>
            <a:p/>
          </p:txBody>
        </p:sp>
        <p:sp>
          <p:nvSpPr>
            <p:cNvPr id="109" name="rc109"/>
            <p:cNvSpPr/>
            <p:nvPr/>
          </p:nvSpPr>
          <p:spPr>
            <a:xfrm>
              <a:off x="1856448" y="4044488"/>
              <a:ext cx="6874249" cy="466570"/>
            </a:xfrm>
            <a:prstGeom prst="rect">
              <a:avLst/>
            </a:prstGeom>
            <a:noFill/>
            <a:ln w="27101" cap="flat">
              <a:solidFill>
                <a:srgbClr val="000000">
                  <a:alpha val="100000"/>
                </a:srgbClr>
              </a:solidFill>
              <a:prstDash val="solid"/>
              <a:miter/>
            </a:ln>
          </p:spPr>
          <p:txBody>
            <a:bodyPr/>
            <a:lstStyle/>
            <a:p/>
          </p:txBody>
        </p:sp>
        <p:sp>
          <p:nvSpPr>
            <p:cNvPr id="110" name="rc110"/>
            <p:cNvSpPr/>
            <p:nvPr/>
          </p:nvSpPr>
          <p:spPr>
            <a:xfrm>
              <a:off x="1856448" y="4044488"/>
              <a:ext cx="6874249" cy="466570"/>
            </a:xfrm>
            <a:prstGeom prst="rect">
              <a:avLst/>
            </a:prstGeom>
            <a:noFill/>
            <a:ln w="27101" cap="flat">
              <a:solidFill>
                <a:srgbClr val="000000">
                  <a:alpha val="100000"/>
                </a:srgbClr>
              </a:solidFill>
              <a:prstDash val="solid"/>
              <a:miter/>
            </a:ln>
          </p:spPr>
          <p:txBody>
            <a:bodyPr/>
            <a:lstStyle/>
            <a:p/>
          </p:txBody>
        </p:sp>
        <p:sp>
          <p:nvSpPr>
            <p:cNvPr id="111" name="rc111"/>
            <p:cNvSpPr/>
            <p:nvPr/>
          </p:nvSpPr>
          <p:spPr>
            <a:xfrm>
              <a:off x="1856448" y="4044488"/>
              <a:ext cx="6874249" cy="466570"/>
            </a:xfrm>
            <a:prstGeom prst="rect">
              <a:avLst/>
            </a:prstGeom>
            <a:noFill/>
            <a:ln w="27101" cap="flat">
              <a:solidFill>
                <a:srgbClr val="000000">
                  <a:alpha val="100000"/>
                </a:srgbClr>
              </a:solidFill>
              <a:prstDash val="solid"/>
              <a:miter/>
            </a:ln>
          </p:spPr>
          <p:txBody>
            <a:bodyPr/>
            <a:lstStyle/>
            <a:p/>
          </p:txBody>
        </p:sp>
        <p:sp>
          <p:nvSpPr>
            <p:cNvPr id="112" name="rc112"/>
            <p:cNvSpPr/>
            <p:nvPr/>
          </p:nvSpPr>
          <p:spPr>
            <a:xfrm>
              <a:off x="1856448" y="4044488"/>
              <a:ext cx="6874249" cy="466570"/>
            </a:xfrm>
            <a:prstGeom prst="rect">
              <a:avLst/>
            </a:prstGeom>
            <a:noFill/>
            <a:ln w="27101" cap="flat">
              <a:solidFill>
                <a:srgbClr val="000000">
                  <a:alpha val="100000"/>
                </a:srgbClr>
              </a:solidFill>
              <a:prstDash val="solid"/>
              <a:miter/>
            </a:ln>
          </p:spPr>
          <p:txBody>
            <a:bodyPr/>
            <a:lstStyle/>
            <a:p/>
          </p:txBody>
        </p:sp>
        <p:sp>
          <p:nvSpPr>
            <p:cNvPr id="113" name="rc113"/>
            <p:cNvSpPr/>
            <p:nvPr/>
          </p:nvSpPr>
          <p:spPr>
            <a:xfrm>
              <a:off x="1856448" y="4044488"/>
              <a:ext cx="6874249" cy="466570"/>
            </a:xfrm>
            <a:prstGeom prst="rect">
              <a:avLst/>
            </a:prstGeom>
            <a:noFill/>
            <a:ln w="27101" cap="flat">
              <a:solidFill>
                <a:srgbClr val="000000">
                  <a:alpha val="100000"/>
                </a:srgbClr>
              </a:solidFill>
              <a:prstDash val="solid"/>
              <a:miter/>
            </a:ln>
          </p:spPr>
          <p:txBody>
            <a:bodyPr/>
            <a:lstStyle/>
            <a:p/>
          </p:txBody>
        </p:sp>
        <p:sp>
          <p:nvSpPr>
            <p:cNvPr id="114" name="rc114"/>
            <p:cNvSpPr/>
            <p:nvPr/>
          </p:nvSpPr>
          <p:spPr>
            <a:xfrm>
              <a:off x="1856448" y="4044488"/>
              <a:ext cx="6874249" cy="466570"/>
            </a:xfrm>
            <a:prstGeom prst="rect">
              <a:avLst/>
            </a:prstGeom>
            <a:noFill/>
            <a:ln w="27101" cap="flat">
              <a:solidFill>
                <a:srgbClr val="000000">
                  <a:alpha val="100000"/>
                </a:srgbClr>
              </a:solidFill>
              <a:prstDash val="solid"/>
              <a:miter/>
            </a:ln>
          </p:spPr>
          <p:txBody>
            <a:bodyPr/>
            <a:lstStyle/>
            <a:p/>
          </p:txBody>
        </p:sp>
        <p:sp>
          <p:nvSpPr>
            <p:cNvPr id="115" name="rc115"/>
            <p:cNvSpPr/>
            <p:nvPr/>
          </p:nvSpPr>
          <p:spPr>
            <a:xfrm>
              <a:off x="1856448" y="4044488"/>
              <a:ext cx="6874249" cy="466570"/>
            </a:xfrm>
            <a:prstGeom prst="rect">
              <a:avLst/>
            </a:prstGeom>
            <a:noFill/>
            <a:ln w="27101" cap="flat">
              <a:solidFill>
                <a:srgbClr val="000000">
                  <a:alpha val="100000"/>
                </a:srgbClr>
              </a:solidFill>
              <a:prstDash val="solid"/>
              <a:miter/>
            </a:ln>
          </p:spPr>
          <p:txBody>
            <a:bodyPr/>
            <a:lstStyle/>
            <a:p/>
          </p:txBody>
        </p:sp>
        <p:sp>
          <p:nvSpPr>
            <p:cNvPr id="116" name="rc116"/>
            <p:cNvSpPr/>
            <p:nvPr/>
          </p:nvSpPr>
          <p:spPr>
            <a:xfrm>
              <a:off x="1856448" y="4044488"/>
              <a:ext cx="6874249" cy="466570"/>
            </a:xfrm>
            <a:prstGeom prst="rect">
              <a:avLst/>
            </a:prstGeom>
            <a:noFill/>
            <a:ln w="27101" cap="flat">
              <a:solidFill>
                <a:srgbClr val="000000">
                  <a:alpha val="100000"/>
                </a:srgbClr>
              </a:solidFill>
              <a:prstDash val="solid"/>
              <a:miter/>
            </a:ln>
          </p:spPr>
          <p:txBody>
            <a:bodyPr/>
            <a:lstStyle/>
            <a:p/>
          </p:txBody>
        </p:sp>
        <p:sp>
          <p:nvSpPr>
            <p:cNvPr id="117" name="rc117"/>
            <p:cNvSpPr/>
            <p:nvPr/>
          </p:nvSpPr>
          <p:spPr>
            <a:xfrm>
              <a:off x="1856448" y="4044488"/>
              <a:ext cx="6874249" cy="466570"/>
            </a:xfrm>
            <a:prstGeom prst="rect">
              <a:avLst/>
            </a:prstGeom>
            <a:noFill/>
            <a:ln w="27101" cap="flat">
              <a:solidFill>
                <a:srgbClr val="000000">
                  <a:alpha val="100000"/>
                </a:srgbClr>
              </a:solidFill>
              <a:prstDash val="solid"/>
              <a:miter/>
            </a:ln>
          </p:spPr>
          <p:txBody>
            <a:bodyPr/>
            <a:lstStyle/>
            <a:p/>
          </p:txBody>
        </p:sp>
        <p:sp>
          <p:nvSpPr>
            <p:cNvPr id="118" name="rc118"/>
            <p:cNvSpPr/>
            <p:nvPr/>
          </p:nvSpPr>
          <p:spPr>
            <a:xfrm>
              <a:off x="1856448" y="4044488"/>
              <a:ext cx="6874249" cy="466570"/>
            </a:xfrm>
            <a:prstGeom prst="rect">
              <a:avLst/>
            </a:prstGeom>
            <a:noFill/>
            <a:ln w="27101" cap="flat">
              <a:solidFill>
                <a:srgbClr val="000000">
                  <a:alpha val="100000"/>
                </a:srgbClr>
              </a:solidFill>
              <a:prstDash val="solid"/>
              <a:miter/>
            </a:ln>
          </p:spPr>
          <p:txBody>
            <a:bodyPr/>
            <a:lstStyle/>
            <a:p/>
          </p:txBody>
        </p:sp>
        <p:sp>
          <p:nvSpPr>
            <p:cNvPr id="119" name="rc119"/>
            <p:cNvSpPr/>
            <p:nvPr/>
          </p:nvSpPr>
          <p:spPr>
            <a:xfrm>
              <a:off x="1856448" y="4044488"/>
              <a:ext cx="6874249" cy="466570"/>
            </a:xfrm>
            <a:prstGeom prst="rect">
              <a:avLst/>
            </a:prstGeom>
            <a:noFill/>
            <a:ln w="27101" cap="flat">
              <a:solidFill>
                <a:srgbClr val="000000">
                  <a:alpha val="100000"/>
                </a:srgbClr>
              </a:solidFill>
              <a:prstDash val="solid"/>
              <a:miter/>
            </a:ln>
          </p:spPr>
          <p:txBody>
            <a:bodyPr/>
            <a:lstStyle/>
            <a:p/>
          </p:txBody>
        </p:sp>
        <p:sp>
          <p:nvSpPr>
            <p:cNvPr id="120" name="rc120"/>
            <p:cNvSpPr/>
            <p:nvPr/>
          </p:nvSpPr>
          <p:spPr>
            <a:xfrm>
              <a:off x="1856448" y="4044488"/>
              <a:ext cx="6874249" cy="466570"/>
            </a:xfrm>
            <a:prstGeom prst="rect">
              <a:avLst/>
            </a:prstGeom>
            <a:noFill/>
            <a:ln w="27101" cap="flat">
              <a:solidFill>
                <a:srgbClr val="000000">
                  <a:alpha val="100000"/>
                </a:srgbClr>
              </a:solidFill>
              <a:prstDash val="solid"/>
              <a:miter/>
            </a:ln>
          </p:spPr>
          <p:txBody>
            <a:bodyPr/>
            <a:lstStyle/>
            <a:p/>
          </p:txBody>
        </p:sp>
        <p:sp>
          <p:nvSpPr>
            <p:cNvPr id="121" name="rc121"/>
            <p:cNvSpPr/>
            <p:nvPr/>
          </p:nvSpPr>
          <p:spPr>
            <a:xfrm>
              <a:off x="1856448" y="4044488"/>
              <a:ext cx="6874249" cy="466570"/>
            </a:xfrm>
            <a:prstGeom prst="rect">
              <a:avLst/>
            </a:prstGeom>
            <a:noFill/>
            <a:ln w="27101" cap="flat">
              <a:solidFill>
                <a:srgbClr val="000000">
                  <a:alpha val="100000"/>
                </a:srgbClr>
              </a:solidFill>
              <a:prstDash val="solid"/>
              <a:miter/>
            </a:ln>
          </p:spPr>
          <p:txBody>
            <a:bodyPr/>
            <a:lstStyle/>
            <a:p/>
          </p:txBody>
        </p:sp>
        <p:sp>
          <p:nvSpPr>
            <p:cNvPr id="122" name="rc122"/>
            <p:cNvSpPr/>
            <p:nvPr/>
          </p:nvSpPr>
          <p:spPr>
            <a:xfrm>
              <a:off x="1856448" y="4044488"/>
              <a:ext cx="6874249" cy="466570"/>
            </a:xfrm>
            <a:prstGeom prst="rect">
              <a:avLst/>
            </a:prstGeom>
            <a:noFill/>
            <a:ln w="27101" cap="flat">
              <a:solidFill>
                <a:srgbClr val="000000">
                  <a:alpha val="100000"/>
                </a:srgbClr>
              </a:solidFill>
              <a:prstDash val="solid"/>
              <a:miter/>
            </a:ln>
          </p:spPr>
          <p:txBody>
            <a:bodyPr/>
            <a:lstStyle/>
            <a:p/>
          </p:txBody>
        </p:sp>
        <p:sp>
          <p:nvSpPr>
            <p:cNvPr id="123" name="rc123"/>
            <p:cNvSpPr/>
            <p:nvPr/>
          </p:nvSpPr>
          <p:spPr>
            <a:xfrm>
              <a:off x="1856448" y="4044488"/>
              <a:ext cx="6874249" cy="466570"/>
            </a:xfrm>
            <a:prstGeom prst="rect">
              <a:avLst/>
            </a:prstGeom>
            <a:noFill/>
            <a:ln w="27101" cap="flat">
              <a:solidFill>
                <a:srgbClr val="000000">
                  <a:alpha val="100000"/>
                </a:srgbClr>
              </a:solidFill>
              <a:prstDash val="solid"/>
              <a:miter/>
            </a:ln>
          </p:spPr>
          <p:txBody>
            <a:bodyPr/>
            <a:lstStyle/>
            <a:p/>
          </p:txBody>
        </p:sp>
        <p:sp>
          <p:nvSpPr>
            <p:cNvPr id="124" name="rc124"/>
            <p:cNvSpPr/>
            <p:nvPr/>
          </p:nvSpPr>
          <p:spPr>
            <a:xfrm>
              <a:off x="1856448" y="4044488"/>
              <a:ext cx="6874249" cy="466570"/>
            </a:xfrm>
            <a:prstGeom prst="rect">
              <a:avLst/>
            </a:prstGeom>
            <a:noFill/>
            <a:ln w="27101" cap="flat">
              <a:solidFill>
                <a:srgbClr val="000000">
                  <a:alpha val="100000"/>
                </a:srgbClr>
              </a:solidFill>
              <a:prstDash val="solid"/>
              <a:miter/>
            </a:ln>
          </p:spPr>
          <p:txBody>
            <a:bodyPr/>
            <a:lstStyle/>
            <a:p/>
          </p:txBody>
        </p:sp>
        <p:sp>
          <p:nvSpPr>
            <p:cNvPr id="125" name="rc125"/>
            <p:cNvSpPr/>
            <p:nvPr/>
          </p:nvSpPr>
          <p:spPr>
            <a:xfrm>
              <a:off x="1856448" y="4044488"/>
              <a:ext cx="6874249" cy="466570"/>
            </a:xfrm>
            <a:prstGeom prst="rect">
              <a:avLst/>
            </a:prstGeom>
            <a:noFill/>
            <a:ln w="27101" cap="flat">
              <a:solidFill>
                <a:srgbClr val="000000">
                  <a:alpha val="100000"/>
                </a:srgbClr>
              </a:solidFill>
              <a:prstDash val="solid"/>
              <a:miter/>
            </a:ln>
          </p:spPr>
          <p:txBody>
            <a:bodyPr/>
            <a:lstStyle/>
            <a:p/>
          </p:txBody>
        </p:sp>
        <p:sp>
          <p:nvSpPr>
            <p:cNvPr id="126" name="rc126"/>
            <p:cNvSpPr/>
            <p:nvPr/>
          </p:nvSpPr>
          <p:spPr>
            <a:xfrm>
              <a:off x="1856448" y="4044488"/>
              <a:ext cx="6874249" cy="466570"/>
            </a:xfrm>
            <a:prstGeom prst="rect">
              <a:avLst/>
            </a:prstGeom>
            <a:noFill/>
            <a:ln w="27101" cap="flat">
              <a:solidFill>
                <a:srgbClr val="000000">
                  <a:alpha val="100000"/>
                </a:srgbClr>
              </a:solidFill>
              <a:prstDash val="solid"/>
              <a:miter/>
            </a:ln>
          </p:spPr>
          <p:txBody>
            <a:bodyPr/>
            <a:lstStyle/>
            <a:p/>
          </p:txBody>
        </p:sp>
        <p:sp>
          <p:nvSpPr>
            <p:cNvPr id="127" name="rc127"/>
            <p:cNvSpPr/>
            <p:nvPr/>
          </p:nvSpPr>
          <p:spPr>
            <a:xfrm>
              <a:off x="1856448" y="4044488"/>
              <a:ext cx="6874249" cy="466570"/>
            </a:xfrm>
            <a:prstGeom prst="rect">
              <a:avLst/>
            </a:prstGeom>
            <a:noFill/>
            <a:ln w="27101" cap="flat">
              <a:solidFill>
                <a:srgbClr val="000000">
                  <a:alpha val="100000"/>
                </a:srgbClr>
              </a:solidFill>
              <a:prstDash val="solid"/>
              <a:miter/>
            </a:ln>
          </p:spPr>
          <p:txBody>
            <a:bodyPr/>
            <a:lstStyle/>
            <a:p/>
          </p:txBody>
        </p:sp>
        <p:sp>
          <p:nvSpPr>
            <p:cNvPr id="128" name="rc128"/>
            <p:cNvSpPr/>
            <p:nvPr/>
          </p:nvSpPr>
          <p:spPr>
            <a:xfrm>
              <a:off x="1856448" y="4044488"/>
              <a:ext cx="6874249" cy="466570"/>
            </a:xfrm>
            <a:prstGeom prst="rect">
              <a:avLst/>
            </a:prstGeom>
            <a:noFill/>
            <a:ln w="27101" cap="flat">
              <a:solidFill>
                <a:srgbClr val="000000">
                  <a:alpha val="100000"/>
                </a:srgbClr>
              </a:solidFill>
              <a:prstDash val="solid"/>
              <a:miter/>
            </a:ln>
          </p:spPr>
          <p:txBody>
            <a:bodyPr/>
            <a:lstStyle/>
            <a:p/>
          </p:txBody>
        </p:sp>
        <p:sp>
          <p:nvSpPr>
            <p:cNvPr id="129" name="rc129"/>
            <p:cNvSpPr/>
            <p:nvPr/>
          </p:nvSpPr>
          <p:spPr>
            <a:xfrm>
              <a:off x="1856448" y="4044488"/>
              <a:ext cx="6874249" cy="466570"/>
            </a:xfrm>
            <a:prstGeom prst="rect">
              <a:avLst/>
            </a:prstGeom>
            <a:noFill/>
            <a:ln w="27101" cap="flat">
              <a:solidFill>
                <a:srgbClr val="000000">
                  <a:alpha val="100000"/>
                </a:srgbClr>
              </a:solidFill>
              <a:prstDash val="solid"/>
              <a:miter/>
            </a:ln>
          </p:spPr>
          <p:txBody>
            <a:bodyPr/>
            <a:lstStyle/>
            <a:p/>
          </p:txBody>
        </p:sp>
        <p:sp>
          <p:nvSpPr>
            <p:cNvPr id="130" name="rc130"/>
            <p:cNvSpPr/>
            <p:nvPr/>
          </p:nvSpPr>
          <p:spPr>
            <a:xfrm>
              <a:off x="1856448" y="4044488"/>
              <a:ext cx="6874249" cy="466570"/>
            </a:xfrm>
            <a:prstGeom prst="rect">
              <a:avLst/>
            </a:prstGeom>
            <a:noFill/>
            <a:ln w="27101" cap="flat">
              <a:solidFill>
                <a:srgbClr val="000000">
                  <a:alpha val="100000"/>
                </a:srgbClr>
              </a:solidFill>
              <a:prstDash val="solid"/>
              <a:miter/>
            </a:ln>
          </p:spPr>
          <p:txBody>
            <a:bodyPr/>
            <a:lstStyle/>
            <a:p/>
          </p:txBody>
        </p:sp>
        <p:sp>
          <p:nvSpPr>
            <p:cNvPr id="131" name="rc131"/>
            <p:cNvSpPr/>
            <p:nvPr/>
          </p:nvSpPr>
          <p:spPr>
            <a:xfrm>
              <a:off x="1856448" y="4044488"/>
              <a:ext cx="6874249" cy="466570"/>
            </a:xfrm>
            <a:prstGeom prst="rect">
              <a:avLst/>
            </a:prstGeom>
            <a:noFill/>
            <a:ln w="27101" cap="flat">
              <a:solidFill>
                <a:srgbClr val="000000">
                  <a:alpha val="100000"/>
                </a:srgbClr>
              </a:solidFill>
              <a:prstDash val="solid"/>
              <a:miter/>
            </a:ln>
          </p:spPr>
          <p:txBody>
            <a:bodyPr/>
            <a:lstStyle/>
            <a:p/>
          </p:txBody>
        </p:sp>
        <p:sp>
          <p:nvSpPr>
            <p:cNvPr id="132" name="rc132"/>
            <p:cNvSpPr/>
            <p:nvPr/>
          </p:nvSpPr>
          <p:spPr>
            <a:xfrm>
              <a:off x="1856448" y="4044488"/>
              <a:ext cx="6874249" cy="466570"/>
            </a:xfrm>
            <a:prstGeom prst="rect">
              <a:avLst/>
            </a:prstGeom>
            <a:noFill/>
            <a:ln w="27101" cap="flat">
              <a:solidFill>
                <a:srgbClr val="000000">
                  <a:alpha val="100000"/>
                </a:srgbClr>
              </a:solidFill>
              <a:prstDash val="solid"/>
              <a:miter/>
            </a:ln>
          </p:spPr>
          <p:txBody>
            <a:bodyPr/>
            <a:lstStyle/>
            <a:p/>
          </p:txBody>
        </p:sp>
        <p:sp>
          <p:nvSpPr>
            <p:cNvPr id="133" name="rc133"/>
            <p:cNvSpPr/>
            <p:nvPr/>
          </p:nvSpPr>
          <p:spPr>
            <a:xfrm>
              <a:off x="1856448" y="4044488"/>
              <a:ext cx="6874249" cy="466570"/>
            </a:xfrm>
            <a:prstGeom prst="rect">
              <a:avLst/>
            </a:prstGeom>
            <a:noFill/>
            <a:ln w="27101" cap="flat">
              <a:solidFill>
                <a:srgbClr val="000000">
                  <a:alpha val="100000"/>
                </a:srgbClr>
              </a:solidFill>
              <a:prstDash val="solid"/>
              <a:miter/>
            </a:ln>
          </p:spPr>
          <p:txBody>
            <a:bodyPr/>
            <a:lstStyle/>
            <a:p/>
          </p:txBody>
        </p:sp>
        <p:sp>
          <p:nvSpPr>
            <p:cNvPr id="134" name="rc134"/>
            <p:cNvSpPr/>
            <p:nvPr/>
          </p:nvSpPr>
          <p:spPr>
            <a:xfrm>
              <a:off x="1856448" y="4044488"/>
              <a:ext cx="6874249" cy="466570"/>
            </a:xfrm>
            <a:prstGeom prst="rect">
              <a:avLst/>
            </a:prstGeom>
            <a:noFill/>
            <a:ln w="27101" cap="flat">
              <a:solidFill>
                <a:srgbClr val="000000">
                  <a:alpha val="100000"/>
                </a:srgbClr>
              </a:solidFill>
              <a:prstDash val="solid"/>
              <a:miter/>
            </a:ln>
          </p:spPr>
          <p:txBody>
            <a:bodyPr/>
            <a:lstStyle/>
            <a:p/>
          </p:txBody>
        </p:sp>
        <p:sp>
          <p:nvSpPr>
            <p:cNvPr id="135" name="rc135"/>
            <p:cNvSpPr/>
            <p:nvPr/>
          </p:nvSpPr>
          <p:spPr>
            <a:xfrm>
              <a:off x="1856448" y="4044488"/>
              <a:ext cx="6874249" cy="466570"/>
            </a:xfrm>
            <a:prstGeom prst="rect">
              <a:avLst/>
            </a:prstGeom>
            <a:noFill/>
            <a:ln w="27101" cap="flat">
              <a:solidFill>
                <a:srgbClr val="000000">
                  <a:alpha val="100000"/>
                </a:srgbClr>
              </a:solidFill>
              <a:prstDash val="solid"/>
              <a:miter/>
            </a:ln>
          </p:spPr>
          <p:txBody>
            <a:bodyPr/>
            <a:lstStyle/>
            <a:p/>
          </p:txBody>
        </p:sp>
        <p:sp>
          <p:nvSpPr>
            <p:cNvPr id="136" name="rc136"/>
            <p:cNvSpPr/>
            <p:nvPr/>
          </p:nvSpPr>
          <p:spPr>
            <a:xfrm>
              <a:off x="1856448" y="4044488"/>
              <a:ext cx="6874249" cy="466570"/>
            </a:xfrm>
            <a:prstGeom prst="rect">
              <a:avLst/>
            </a:prstGeom>
            <a:noFill/>
            <a:ln w="27101" cap="flat">
              <a:solidFill>
                <a:srgbClr val="000000">
                  <a:alpha val="100000"/>
                </a:srgbClr>
              </a:solidFill>
              <a:prstDash val="solid"/>
              <a:miter/>
            </a:ln>
          </p:spPr>
          <p:txBody>
            <a:bodyPr/>
            <a:lstStyle/>
            <a:p/>
          </p:txBody>
        </p:sp>
        <p:sp>
          <p:nvSpPr>
            <p:cNvPr id="137" name="rc137"/>
            <p:cNvSpPr/>
            <p:nvPr/>
          </p:nvSpPr>
          <p:spPr>
            <a:xfrm>
              <a:off x="1856448" y="4044488"/>
              <a:ext cx="6874249" cy="466570"/>
            </a:xfrm>
            <a:prstGeom prst="rect">
              <a:avLst/>
            </a:prstGeom>
            <a:noFill/>
            <a:ln w="27101" cap="flat">
              <a:solidFill>
                <a:srgbClr val="000000">
                  <a:alpha val="100000"/>
                </a:srgbClr>
              </a:solidFill>
              <a:prstDash val="solid"/>
              <a:miter/>
            </a:ln>
          </p:spPr>
          <p:txBody>
            <a:bodyPr/>
            <a:lstStyle/>
            <a:p/>
          </p:txBody>
        </p:sp>
        <p:sp>
          <p:nvSpPr>
            <p:cNvPr id="138" name="rc138"/>
            <p:cNvSpPr/>
            <p:nvPr/>
          </p:nvSpPr>
          <p:spPr>
            <a:xfrm>
              <a:off x="1856448" y="4044488"/>
              <a:ext cx="6874249" cy="466570"/>
            </a:xfrm>
            <a:prstGeom prst="rect">
              <a:avLst/>
            </a:prstGeom>
            <a:noFill/>
            <a:ln w="27101" cap="flat">
              <a:solidFill>
                <a:srgbClr val="000000">
                  <a:alpha val="100000"/>
                </a:srgbClr>
              </a:solidFill>
              <a:prstDash val="solid"/>
              <a:miter/>
            </a:ln>
          </p:spPr>
          <p:txBody>
            <a:bodyPr/>
            <a:lstStyle/>
            <a:p/>
          </p:txBody>
        </p:sp>
        <p:sp>
          <p:nvSpPr>
            <p:cNvPr id="139" name="rc139"/>
            <p:cNvSpPr/>
            <p:nvPr/>
          </p:nvSpPr>
          <p:spPr>
            <a:xfrm>
              <a:off x="1856448" y="4044488"/>
              <a:ext cx="6874249" cy="466570"/>
            </a:xfrm>
            <a:prstGeom prst="rect">
              <a:avLst/>
            </a:prstGeom>
            <a:noFill/>
            <a:ln w="27101" cap="flat">
              <a:solidFill>
                <a:srgbClr val="000000">
                  <a:alpha val="100000"/>
                </a:srgbClr>
              </a:solidFill>
              <a:prstDash val="solid"/>
              <a:miter/>
            </a:ln>
          </p:spPr>
          <p:txBody>
            <a:bodyPr/>
            <a:lstStyle/>
            <a:p/>
          </p:txBody>
        </p:sp>
        <p:sp>
          <p:nvSpPr>
            <p:cNvPr id="140" name="rc140"/>
            <p:cNvSpPr/>
            <p:nvPr/>
          </p:nvSpPr>
          <p:spPr>
            <a:xfrm>
              <a:off x="1856448" y="4044488"/>
              <a:ext cx="6874249" cy="466570"/>
            </a:xfrm>
            <a:prstGeom prst="rect">
              <a:avLst/>
            </a:prstGeom>
            <a:noFill/>
            <a:ln w="27101" cap="flat">
              <a:solidFill>
                <a:srgbClr val="000000">
                  <a:alpha val="100000"/>
                </a:srgbClr>
              </a:solidFill>
              <a:prstDash val="solid"/>
              <a:miter/>
            </a:ln>
          </p:spPr>
          <p:txBody>
            <a:bodyPr/>
            <a:lstStyle/>
            <a:p/>
          </p:txBody>
        </p:sp>
        <p:sp>
          <p:nvSpPr>
            <p:cNvPr id="141" name="rc141"/>
            <p:cNvSpPr/>
            <p:nvPr/>
          </p:nvSpPr>
          <p:spPr>
            <a:xfrm>
              <a:off x="1856448" y="4044488"/>
              <a:ext cx="6874249" cy="466570"/>
            </a:xfrm>
            <a:prstGeom prst="rect">
              <a:avLst/>
            </a:prstGeom>
            <a:noFill/>
            <a:ln w="27101" cap="flat">
              <a:solidFill>
                <a:srgbClr val="000000">
                  <a:alpha val="100000"/>
                </a:srgbClr>
              </a:solidFill>
              <a:prstDash val="solid"/>
              <a:miter/>
            </a:ln>
          </p:spPr>
          <p:txBody>
            <a:bodyPr/>
            <a:lstStyle/>
            <a:p/>
          </p:txBody>
        </p:sp>
        <p:sp>
          <p:nvSpPr>
            <p:cNvPr id="142" name="rc142"/>
            <p:cNvSpPr/>
            <p:nvPr/>
          </p:nvSpPr>
          <p:spPr>
            <a:xfrm>
              <a:off x="1856448" y="4044488"/>
              <a:ext cx="6874249" cy="466570"/>
            </a:xfrm>
            <a:prstGeom prst="rect">
              <a:avLst/>
            </a:prstGeom>
            <a:noFill/>
            <a:ln w="27101" cap="flat">
              <a:solidFill>
                <a:srgbClr val="000000">
                  <a:alpha val="100000"/>
                </a:srgbClr>
              </a:solidFill>
              <a:prstDash val="solid"/>
              <a:miter/>
            </a:ln>
          </p:spPr>
          <p:txBody>
            <a:bodyPr/>
            <a:lstStyle/>
            <a:p/>
          </p:txBody>
        </p:sp>
        <p:sp>
          <p:nvSpPr>
            <p:cNvPr id="143" name="rc143"/>
            <p:cNvSpPr/>
            <p:nvPr/>
          </p:nvSpPr>
          <p:spPr>
            <a:xfrm>
              <a:off x="1856448" y="4044488"/>
              <a:ext cx="6874249" cy="466570"/>
            </a:xfrm>
            <a:prstGeom prst="rect">
              <a:avLst/>
            </a:prstGeom>
            <a:noFill/>
            <a:ln w="27101" cap="flat">
              <a:solidFill>
                <a:srgbClr val="000000">
                  <a:alpha val="100000"/>
                </a:srgbClr>
              </a:solidFill>
              <a:prstDash val="solid"/>
              <a:miter/>
            </a:ln>
          </p:spPr>
          <p:txBody>
            <a:bodyPr/>
            <a:lstStyle/>
            <a:p/>
          </p:txBody>
        </p:sp>
        <p:sp>
          <p:nvSpPr>
            <p:cNvPr id="144" name="rc144"/>
            <p:cNvSpPr/>
            <p:nvPr/>
          </p:nvSpPr>
          <p:spPr>
            <a:xfrm>
              <a:off x="1856448" y="4044488"/>
              <a:ext cx="6874249" cy="466570"/>
            </a:xfrm>
            <a:prstGeom prst="rect">
              <a:avLst/>
            </a:prstGeom>
            <a:noFill/>
            <a:ln w="27101" cap="flat">
              <a:solidFill>
                <a:srgbClr val="000000">
                  <a:alpha val="100000"/>
                </a:srgbClr>
              </a:solidFill>
              <a:prstDash val="solid"/>
              <a:miter/>
            </a:ln>
          </p:spPr>
          <p:txBody>
            <a:bodyPr/>
            <a:lstStyle/>
            <a:p/>
          </p:txBody>
        </p:sp>
        <p:sp>
          <p:nvSpPr>
            <p:cNvPr id="145" name="tx145"/>
            <p:cNvSpPr/>
            <p:nvPr/>
          </p:nvSpPr>
          <p:spPr>
            <a:xfrm rot="-2700000">
              <a:off x="1990371"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146" name="tx146"/>
            <p:cNvSpPr/>
            <p:nvPr/>
          </p:nvSpPr>
          <p:spPr>
            <a:xfrm rot="-2700000">
              <a:off x="2421525" y="944126"/>
              <a:ext cx="30056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2011</a:t>
              </a:r>
            </a:p>
          </p:txBody>
        </p:sp>
        <p:sp>
          <p:nvSpPr>
            <p:cNvPr id="147" name="tx147"/>
            <p:cNvSpPr/>
            <p:nvPr/>
          </p:nvSpPr>
          <p:spPr>
            <a:xfrm rot="-2700000">
              <a:off x="2849652"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2012</a:t>
              </a:r>
            </a:p>
          </p:txBody>
        </p:sp>
        <p:sp>
          <p:nvSpPr>
            <p:cNvPr id="148" name="tx148"/>
            <p:cNvSpPr/>
            <p:nvPr/>
          </p:nvSpPr>
          <p:spPr>
            <a:xfrm rot="-2700000">
              <a:off x="3279293"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2013</a:t>
              </a:r>
            </a:p>
          </p:txBody>
        </p:sp>
        <p:sp>
          <p:nvSpPr>
            <p:cNvPr id="149" name="tx149"/>
            <p:cNvSpPr/>
            <p:nvPr/>
          </p:nvSpPr>
          <p:spPr>
            <a:xfrm rot="-2700000">
              <a:off x="3708933"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2014</a:t>
              </a:r>
            </a:p>
          </p:txBody>
        </p:sp>
        <p:sp>
          <p:nvSpPr>
            <p:cNvPr id="150" name="tx150"/>
            <p:cNvSpPr/>
            <p:nvPr/>
          </p:nvSpPr>
          <p:spPr>
            <a:xfrm rot="-2700000">
              <a:off x="4138574"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151" name="tx151"/>
            <p:cNvSpPr/>
            <p:nvPr/>
          </p:nvSpPr>
          <p:spPr>
            <a:xfrm rot="-2700000">
              <a:off x="4568215"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2016</a:t>
              </a:r>
            </a:p>
          </p:txBody>
        </p:sp>
        <p:sp>
          <p:nvSpPr>
            <p:cNvPr id="152" name="tx152"/>
            <p:cNvSpPr/>
            <p:nvPr/>
          </p:nvSpPr>
          <p:spPr>
            <a:xfrm rot="-2700000">
              <a:off x="4997855"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2017</a:t>
              </a:r>
            </a:p>
          </p:txBody>
        </p:sp>
        <p:sp>
          <p:nvSpPr>
            <p:cNvPr id="153" name="tx153"/>
            <p:cNvSpPr/>
            <p:nvPr/>
          </p:nvSpPr>
          <p:spPr>
            <a:xfrm rot="-2700000">
              <a:off x="5427496"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2018</a:t>
              </a:r>
            </a:p>
          </p:txBody>
        </p:sp>
        <p:sp>
          <p:nvSpPr>
            <p:cNvPr id="154" name="tx154"/>
            <p:cNvSpPr/>
            <p:nvPr/>
          </p:nvSpPr>
          <p:spPr>
            <a:xfrm rot="-2700000">
              <a:off x="5857136"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55" name="tx155"/>
            <p:cNvSpPr/>
            <p:nvPr/>
          </p:nvSpPr>
          <p:spPr>
            <a:xfrm rot="-2700000">
              <a:off x="6286777"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156" name="tx156"/>
            <p:cNvSpPr/>
            <p:nvPr/>
          </p:nvSpPr>
          <p:spPr>
            <a:xfrm rot="-2700000">
              <a:off x="6716418"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157" name="tx157"/>
            <p:cNvSpPr/>
            <p:nvPr/>
          </p:nvSpPr>
          <p:spPr>
            <a:xfrm rot="-2700000">
              <a:off x="7146058"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158" name="tx158"/>
            <p:cNvSpPr/>
            <p:nvPr/>
          </p:nvSpPr>
          <p:spPr>
            <a:xfrm rot="-2700000">
              <a:off x="7575699"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159" name="tx159"/>
            <p:cNvSpPr/>
            <p:nvPr/>
          </p:nvSpPr>
          <p:spPr>
            <a:xfrm rot="-2700000">
              <a:off x="8005340"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60" name="tx160"/>
            <p:cNvSpPr/>
            <p:nvPr/>
          </p:nvSpPr>
          <p:spPr>
            <a:xfrm rot="-2700000">
              <a:off x="8434980"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61" name="tx161"/>
            <p:cNvSpPr/>
            <p:nvPr/>
          </p:nvSpPr>
          <p:spPr>
            <a:xfrm>
              <a:off x="1191879" y="5160852"/>
              <a:ext cx="258226"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Libya</a:t>
              </a:r>
            </a:p>
          </p:txBody>
        </p:sp>
        <p:sp>
          <p:nvSpPr>
            <p:cNvPr id="162" name="tx162"/>
            <p:cNvSpPr/>
            <p:nvPr/>
          </p:nvSpPr>
          <p:spPr>
            <a:xfrm>
              <a:off x="945814" y="4694281"/>
              <a:ext cx="504291"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Cameroon</a:t>
              </a:r>
            </a:p>
          </p:txBody>
        </p:sp>
        <p:sp>
          <p:nvSpPr>
            <p:cNvPr id="163" name="tx163"/>
            <p:cNvSpPr/>
            <p:nvPr/>
          </p:nvSpPr>
          <p:spPr>
            <a:xfrm>
              <a:off x="508182" y="4227710"/>
              <a:ext cx="179953" cy="77358"/>
            </a:xfrm>
            <a:prstGeom prst="rect">
              <a:avLst/>
            </a:prstGeom>
            <a:noFill/>
          </p:spPr>
          <p:txBody>
            <a:bodyPr lIns="0" rIns="0" tIns="0" bIns="0" anchorCtr="1" anchor="ctr" wrap="none"/>
            <a:lstStyle/>
            <a:p>
              <a:pPr algn="l" marL="0" marR="0" indent="0">
                <a:spcBef>
                  <a:spcPts val="0"/>
                </a:spcBef>
                <a:spcAft>
                  <a:spcPts val="0"/>
                </a:spcAft>
              </a:pPr>
              <a:r>
                <a:rPr sz="850" i="0" b="1">
                  <a:solidFill>
                    <a:srgbClr val="4D4D4D">
                      <a:alpha val="100000"/>
                    </a:srgbClr>
                  </a:solidFill>
                  <a:latin typeface="Arial"/>
                  <a:cs typeface="Arial"/>
                </a:rPr>
                <a:t>WB</a:t>
              </a:r>
            </a:p>
          </p:txBody>
        </p:sp>
        <p:sp>
          <p:nvSpPr>
            <p:cNvPr id="164" name="tx164"/>
            <p:cNvSpPr/>
            <p:nvPr/>
          </p:nvSpPr>
          <p:spPr>
            <a:xfrm>
              <a:off x="718128" y="4227710"/>
              <a:ext cx="215981" cy="77358"/>
            </a:xfrm>
            <a:prstGeom prst="rect">
              <a:avLst/>
            </a:prstGeom>
            <a:noFill/>
          </p:spPr>
          <p:txBody>
            <a:bodyPr lIns="0" rIns="0" tIns="0" bIns="0" anchorCtr="1" anchor="ctr" wrap="none"/>
            <a:lstStyle/>
            <a:p>
              <a:pPr algn="l" marL="0" marR="0" indent="0">
                <a:spcBef>
                  <a:spcPts val="0"/>
                </a:spcBef>
                <a:spcAft>
                  <a:spcPts val="0"/>
                </a:spcAft>
              </a:pPr>
              <a:r>
                <a:rPr sz="850" i="0" b="1">
                  <a:solidFill>
                    <a:srgbClr val="4D4D4D">
                      <a:alpha val="100000"/>
                    </a:srgbClr>
                  </a:solidFill>
                  <a:latin typeface="Arial"/>
                  <a:cs typeface="Arial"/>
                </a:rPr>
                <a:t>FCV</a:t>
              </a:r>
            </a:p>
          </p:txBody>
        </p:sp>
        <p:sp>
          <p:nvSpPr>
            <p:cNvPr id="165" name="tx165"/>
            <p:cNvSpPr/>
            <p:nvPr/>
          </p:nvSpPr>
          <p:spPr>
            <a:xfrm>
              <a:off x="964102" y="4227710"/>
              <a:ext cx="486003" cy="77358"/>
            </a:xfrm>
            <a:prstGeom prst="rect">
              <a:avLst/>
            </a:prstGeom>
            <a:noFill/>
          </p:spPr>
          <p:txBody>
            <a:bodyPr lIns="0" rIns="0" tIns="0" bIns="0" anchorCtr="1" anchor="ctr" wrap="none"/>
            <a:lstStyle/>
            <a:p>
              <a:pPr algn="l" marL="0" marR="0" indent="0">
                <a:spcBef>
                  <a:spcPts val="0"/>
                </a:spcBef>
                <a:spcAft>
                  <a:spcPts val="0"/>
                </a:spcAft>
              </a:pPr>
              <a:r>
                <a:rPr sz="850" i="0" b="1">
                  <a:solidFill>
                    <a:srgbClr val="4D4D4D">
                      <a:alpha val="100000"/>
                    </a:srgbClr>
                  </a:solidFill>
                  <a:latin typeface="Arial"/>
                  <a:cs typeface="Arial"/>
                </a:rPr>
                <a:t>countries</a:t>
              </a:r>
            </a:p>
          </p:txBody>
        </p:sp>
        <p:sp>
          <p:nvSpPr>
            <p:cNvPr id="166" name="tx166"/>
            <p:cNvSpPr/>
            <p:nvPr/>
          </p:nvSpPr>
          <p:spPr>
            <a:xfrm>
              <a:off x="1059840" y="3761140"/>
              <a:ext cx="390265"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Ethiopia</a:t>
              </a:r>
            </a:p>
          </p:txBody>
        </p:sp>
        <p:sp>
          <p:nvSpPr>
            <p:cNvPr id="167" name="tx167"/>
            <p:cNvSpPr/>
            <p:nvPr/>
          </p:nvSpPr>
          <p:spPr>
            <a:xfrm>
              <a:off x="1108029" y="3294569"/>
              <a:ext cx="342077"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Nigeria</a:t>
              </a:r>
            </a:p>
          </p:txBody>
        </p:sp>
        <p:sp>
          <p:nvSpPr>
            <p:cNvPr id="168" name="tx168"/>
            <p:cNvSpPr/>
            <p:nvPr/>
          </p:nvSpPr>
          <p:spPr>
            <a:xfrm>
              <a:off x="1252138" y="2827998"/>
              <a:ext cx="197967"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Mali</a:t>
              </a:r>
            </a:p>
          </p:txBody>
        </p:sp>
        <p:sp>
          <p:nvSpPr>
            <p:cNvPr id="169" name="tx169"/>
            <p:cNvSpPr/>
            <p:nvPr/>
          </p:nvSpPr>
          <p:spPr>
            <a:xfrm>
              <a:off x="831697" y="2361428"/>
              <a:ext cx="618408"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Mozambique</a:t>
              </a:r>
            </a:p>
          </p:txBody>
        </p:sp>
        <p:sp>
          <p:nvSpPr>
            <p:cNvPr id="170" name="tx170"/>
            <p:cNvSpPr/>
            <p:nvPr/>
          </p:nvSpPr>
          <p:spPr>
            <a:xfrm>
              <a:off x="999946" y="1894857"/>
              <a:ext cx="450159"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Myanmar</a:t>
              </a:r>
            </a:p>
          </p:txBody>
        </p:sp>
        <p:sp>
          <p:nvSpPr>
            <p:cNvPr id="171" name="tx171"/>
            <p:cNvSpPr/>
            <p:nvPr/>
          </p:nvSpPr>
          <p:spPr>
            <a:xfrm>
              <a:off x="813775" y="1428286"/>
              <a:ext cx="366217"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Burkina</a:t>
              </a:r>
            </a:p>
          </p:txBody>
        </p:sp>
        <p:sp>
          <p:nvSpPr>
            <p:cNvPr id="172" name="tx172"/>
            <p:cNvSpPr/>
            <p:nvPr/>
          </p:nvSpPr>
          <p:spPr>
            <a:xfrm>
              <a:off x="1209984" y="1428286"/>
              <a:ext cx="240121"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Faso</a:t>
              </a:r>
            </a:p>
          </p:txBody>
        </p:sp>
        <p:sp>
          <p:nvSpPr>
            <p:cNvPr id="173" name="tx173"/>
            <p:cNvSpPr/>
            <p:nvPr/>
          </p:nvSpPr>
          <p:spPr>
            <a:xfrm>
              <a:off x="3348915" y="5845885"/>
              <a:ext cx="165972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Vaccination coverage (%)  </a:t>
              </a:r>
            </a:p>
          </p:txBody>
        </p:sp>
        <p:pic>
          <p:nvPicPr>
            <p:cNvPr id="174" name="pic174"/>
            <p:cNvPicPr/>
            <p:nvPr/>
          </p:nvPicPr>
          <p:blipFill>
            <a:blip r:embed="rId2" cstate="print"/>
            <a:stretch>
              <a:fillRect/>
            </a:stretch>
          </p:blipFill>
          <p:spPr>
            <a:xfrm>
              <a:off x="5078231" y="5699625"/>
              <a:ext cx="2160000" cy="219455"/>
            </a:xfrm>
            <a:prstGeom prst="rect">
              <a:avLst/>
            </a:prstGeom>
          </p:spPr>
        </p:pic>
        <p:sp>
          <p:nvSpPr>
            <p:cNvPr id="175" name="pl175"/>
            <p:cNvSpPr/>
            <p:nvPr/>
          </p:nvSpPr>
          <p:spPr>
            <a:xfrm>
              <a:off x="5081831" y="5875190"/>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76" name="pl176"/>
            <p:cNvSpPr/>
            <p:nvPr/>
          </p:nvSpPr>
          <p:spPr>
            <a:xfrm>
              <a:off x="5625468" y="5875190"/>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77" name="pl177"/>
            <p:cNvSpPr/>
            <p:nvPr/>
          </p:nvSpPr>
          <p:spPr>
            <a:xfrm>
              <a:off x="6169104" y="5875190"/>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78" name="pl178"/>
            <p:cNvSpPr/>
            <p:nvPr/>
          </p:nvSpPr>
          <p:spPr>
            <a:xfrm>
              <a:off x="6712740" y="5875190"/>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79" name="pl179"/>
            <p:cNvSpPr/>
            <p:nvPr/>
          </p:nvSpPr>
          <p:spPr>
            <a:xfrm>
              <a:off x="5081831" y="5699625"/>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80" name="pl180"/>
            <p:cNvSpPr/>
            <p:nvPr/>
          </p:nvSpPr>
          <p:spPr>
            <a:xfrm>
              <a:off x="5625468" y="5699625"/>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81" name="pl181"/>
            <p:cNvSpPr/>
            <p:nvPr/>
          </p:nvSpPr>
          <p:spPr>
            <a:xfrm>
              <a:off x="6169104" y="5699625"/>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82" name="pl182"/>
            <p:cNvSpPr/>
            <p:nvPr/>
          </p:nvSpPr>
          <p:spPr>
            <a:xfrm>
              <a:off x="6712740" y="5699625"/>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83" name="tx183"/>
            <p:cNvSpPr/>
            <p:nvPr/>
          </p:nvSpPr>
          <p:spPr>
            <a:xfrm>
              <a:off x="5050742" y="5988670"/>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0</a:t>
              </a:r>
            </a:p>
          </p:txBody>
        </p:sp>
        <p:sp>
          <p:nvSpPr>
            <p:cNvPr id="184" name="tx184"/>
            <p:cNvSpPr/>
            <p:nvPr/>
          </p:nvSpPr>
          <p:spPr>
            <a:xfrm>
              <a:off x="5563288" y="5988670"/>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25</a:t>
              </a:r>
            </a:p>
          </p:txBody>
        </p:sp>
        <p:sp>
          <p:nvSpPr>
            <p:cNvPr id="185" name="tx185"/>
            <p:cNvSpPr/>
            <p:nvPr/>
          </p:nvSpPr>
          <p:spPr>
            <a:xfrm>
              <a:off x="6106925" y="5988670"/>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50</a:t>
              </a:r>
            </a:p>
          </p:txBody>
        </p:sp>
        <p:sp>
          <p:nvSpPr>
            <p:cNvPr id="186" name="tx186"/>
            <p:cNvSpPr/>
            <p:nvPr/>
          </p:nvSpPr>
          <p:spPr>
            <a:xfrm>
              <a:off x="6650561" y="5988670"/>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75</a:t>
              </a:r>
            </a:p>
          </p:txBody>
        </p:sp>
        <p:sp>
          <p:nvSpPr>
            <p:cNvPr id="187" name="tx187"/>
            <p:cNvSpPr/>
            <p:nvPr/>
          </p:nvSpPr>
          <p:spPr>
            <a:xfrm>
              <a:off x="1512736" y="435349"/>
              <a:ext cx="5685830"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HPVc programme coverage, girls, by country, WB FCV countries, 2010-2025</a:t>
              </a:r>
            </a:p>
          </p:txBody>
        </p:sp>
        <p:sp>
          <p:nvSpPr>
            <p:cNvPr id="188" name="tx188"/>
            <p:cNvSpPr/>
            <p:nvPr/>
          </p:nvSpPr>
          <p:spPr>
            <a:xfrm>
              <a:off x="4912427" y="62313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89" name="tx189"/>
            <p:cNvSpPr/>
            <p:nvPr/>
          </p:nvSpPr>
          <p:spPr>
            <a:xfrm>
              <a:off x="4588547" y="6352059"/>
              <a:ext cx="448586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Only countries with HPV introduction and where estimates were made are displayed.</a:t>
              </a:r>
            </a:p>
          </p:txBody>
        </p:sp>
        <p:sp>
          <p:nvSpPr>
            <p:cNvPr id="190" name="tx190"/>
            <p:cNvSpPr/>
            <p:nvPr/>
          </p:nvSpPr>
          <p:spPr>
            <a:xfrm>
              <a:off x="5010451" y="6472760"/>
              <a:ext cx="406395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Countries without HPV vaccination are included in the aggregate with a value of 0.</a:t>
              </a:r>
            </a:p>
          </p:txBody>
        </p:sp>
        <p:sp>
          <p:nvSpPr>
            <p:cNvPr id="191" name="tx191"/>
            <p:cNvSpPr/>
            <p:nvPr/>
          </p:nvSpPr>
          <p:spPr>
            <a:xfrm>
              <a:off x="5973131" y="6593460"/>
              <a:ext cx="31012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Countries are ordered based on descending coverage in 2025.</a:t>
              </a:r>
            </a:p>
          </p:txBody>
        </p:sp>
      </p:grpSp>
      <p:sp>
        <p:nvSpPr>
          <p:cNvPr id="19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The 'HPVc programme coverage' indicator is defined as the target population who received the last dose of HPV vaccine in the reporting year.
This heatmap shows HPVc programme coverage among girls, by country and year. The colour gradient is based on the best performing country.
In 2025, Burkina Faso had the highest HPVc coverage (95%), and Libya had the lowest coverage (28%).
Countries without HPV vaccine in 2025 (n=16): Afghanistan, CAR, Congo, Haiti, Iran, Iraq, Lebanon, Niger, Papua New Guinea, Somalia, South Sudan, State of Palestine, Sudan, Syria, Ukraine, and Yemen.</a:t>
            </a: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SDG 3.b.1</a:t>
            </a:r>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984" y="4646081"/>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5" name="pl5"/>
            <p:cNvSpPr/>
            <p:nvPr/>
          </p:nvSpPr>
          <p:spPr>
            <a:xfrm>
              <a:off x="803984" y="3845046"/>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6" name="pl6"/>
            <p:cNvSpPr/>
            <p:nvPr/>
          </p:nvSpPr>
          <p:spPr>
            <a:xfrm>
              <a:off x="803984" y="3044010"/>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7" name="pl7"/>
            <p:cNvSpPr/>
            <p:nvPr/>
          </p:nvSpPr>
          <p:spPr>
            <a:xfrm>
              <a:off x="803984" y="2242975"/>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8" name="pl8"/>
            <p:cNvSpPr/>
            <p:nvPr/>
          </p:nvSpPr>
          <p:spPr>
            <a:xfrm>
              <a:off x="803984" y="1241680"/>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9" name="pl9"/>
            <p:cNvSpPr/>
            <p:nvPr/>
          </p:nvSpPr>
          <p:spPr>
            <a:xfrm>
              <a:off x="803984" y="5046599"/>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10" name="pl10"/>
            <p:cNvSpPr/>
            <p:nvPr/>
          </p:nvSpPr>
          <p:spPr>
            <a:xfrm>
              <a:off x="803984" y="4245563"/>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11" name="pl11"/>
            <p:cNvSpPr/>
            <p:nvPr/>
          </p:nvSpPr>
          <p:spPr>
            <a:xfrm>
              <a:off x="803984" y="3444528"/>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12" name="pl12"/>
            <p:cNvSpPr/>
            <p:nvPr/>
          </p:nvSpPr>
          <p:spPr>
            <a:xfrm>
              <a:off x="803984" y="2643492"/>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13" name="pl13"/>
            <p:cNvSpPr/>
            <p:nvPr/>
          </p:nvSpPr>
          <p:spPr>
            <a:xfrm>
              <a:off x="803984" y="1842457"/>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14" name="pl14"/>
            <p:cNvSpPr/>
            <p:nvPr/>
          </p:nvSpPr>
          <p:spPr>
            <a:xfrm>
              <a:off x="803984" y="1041421"/>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15" name="pl15"/>
            <p:cNvSpPr/>
            <p:nvPr/>
          </p:nvSpPr>
          <p:spPr>
            <a:xfrm>
              <a:off x="803984" y="1441939"/>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16" name="pl16"/>
            <p:cNvSpPr/>
            <p:nvPr/>
          </p:nvSpPr>
          <p:spPr>
            <a:xfrm>
              <a:off x="1698435" y="841162"/>
              <a:ext cx="0" cy="4405695"/>
            </a:xfrm>
            <a:custGeom>
              <a:avLst/>
              <a:pathLst>
                <a:path w="0" h="4405695">
                  <a:moveTo>
                    <a:pt x="0" y="440569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994740" y="841162"/>
              <a:ext cx="0" cy="4405695"/>
            </a:xfrm>
            <a:custGeom>
              <a:avLst/>
              <a:pathLst>
                <a:path w="0" h="4405695">
                  <a:moveTo>
                    <a:pt x="0" y="440569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291045" y="841162"/>
              <a:ext cx="0" cy="4405695"/>
            </a:xfrm>
            <a:custGeom>
              <a:avLst/>
              <a:pathLst>
                <a:path w="0" h="4405695">
                  <a:moveTo>
                    <a:pt x="0" y="440569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587350" y="841162"/>
              <a:ext cx="0" cy="4405695"/>
            </a:xfrm>
            <a:custGeom>
              <a:avLst/>
              <a:pathLst>
                <a:path w="0" h="4405695">
                  <a:moveTo>
                    <a:pt x="0" y="440569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883655" y="841162"/>
              <a:ext cx="0" cy="4405695"/>
            </a:xfrm>
            <a:custGeom>
              <a:avLst/>
              <a:pathLst>
                <a:path w="0" h="4405695">
                  <a:moveTo>
                    <a:pt x="0" y="440569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179960" y="841162"/>
              <a:ext cx="0" cy="4405695"/>
            </a:xfrm>
            <a:custGeom>
              <a:avLst/>
              <a:pathLst>
                <a:path w="0" h="4405695">
                  <a:moveTo>
                    <a:pt x="0" y="440569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4394" y="841162"/>
              <a:ext cx="0" cy="4405695"/>
            </a:xfrm>
            <a:custGeom>
              <a:avLst/>
              <a:pathLst>
                <a:path w="0" h="4405695">
                  <a:moveTo>
                    <a:pt x="0" y="440569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179960" y="841162"/>
              <a:ext cx="0" cy="4405695"/>
            </a:xfrm>
            <a:custGeom>
              <a:avLst/>
              <a:pathLst>
                <a:path w="0" h="4405695">
                  <a:moveTo>
                    <a:pt x="0" y="440569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1698435" y="2122819"/>
              <a:ext cx="6481525" cy="921190"/>
            </a:xfrm>
            <a:custGeom>
              <a:avLst/>
              <a:pathLst>
                <a:path w="6481525" h="921190">
                  <a:moveTo>
                    <a:pt x="0" y="921190"/>
                  </a:moveTo>
                  <a:lnTo>
                    <a:pt x="259261" y="921190"/>
                  </a:lnTo>
                  <a:lnTo>
                    <a:pt x="518522" y="881139"/>
                  </a:lnTo>
                  <a:lnTo>
                    <a:pt x="777783" y="760983"/>
                  </a:lnTo>
                  <a:lnTo>
                    <a:pt x="1037044" y="640828"/>
                  </a:lnTo>
                  <a:lnTo>
                    <a:pt x="1296305" y="560724"/>
                  </a:lnTo>
                  <a:lnTo>
                    <a:pt x="1555566" y="480621"/>
                  </a:lnTo>
                  <a:lnTo>
                    <a:pt x="1814827" y="400517"/>
                  </a:lnTo>
                  <a:lnTo>
                    <a:pt x="2074088" y="200258"/>
                  </a:lnTo>
                  <a:lnTo>
                    <a:pt x="2333349" y="80103"/>
                  </a:lnTo>
                  <a:lnTo>
                    <a:pt x="2592610" y="120155"/>
                  </a:lnTo>
                  <a:lnTo>
                    <a:pt x="2851871" y="200258"/>
                  </a:lnTo>
                  <a:lnTo>
                    <a:pt x="3111132" y="320414"/>
                  </a:lnTo>
                  <a:lnTo>
                    <a:pt x="3370393" y="360465"/>
                  </a:lnTo>
                  <a:lnTo>
                    <a:pt x="3629654" y="360465"/>
                  </a:lnTo>
                  <a:lnTo>
                    <a:pt x="3888915" y="360465"/>
                  </a:lnTo>
                  <a:lnTo>
                    <a:pt x="4148176" y="200258"/>
                  </a:lnTo>
                  <a:lnTo>
                    <a:pt x="4407437" y="160207"/>
                  </a:lnTo>
                  <a:lnTo>
                    <a:pt x="4666698" y="80103"/>
                  </a:lnTo>
                  <a:lnTo>
                    <a:pt x="4925959" y="0"/>
                  </a:lnTo>
                  <a:lnTo>
                    <a:pt x="5185220" y="120155"/>
                  </a:lnTo>
                  <a:lnTo>
                    <a:pt x="5444481" y="360465"/>
                  </a:lnTo>
                  <a:lnTo>
                    <a:pt x="5703742" y="200258"/>
                  </a:lnTo>
                  <a:lnTo>
                    <a:pt x="5963003" y="160207"/>
                  </a:lnTo>
                  <a:lnTo>
                    <a:pt x="6222264" y="160207"/>
                  </a:lnTo>
                  <a:lnTo>
                    <a:pt x="6481525" y="80103"/>
                  </a:lnTo>
                </a:path>
              </a:pathLst>
            </a:custGeom>
            <a:ln w="27101" cap="flat">
              <a:solidFill>
                <a:srgbClr val="F8766D">
                  <a:alpha val="100000"/>
                </a:srgbClr>
              </a:solidFill>
              <a:prstDash val="solid"/>
              <a:round/>
            </a:ln>
          </p:spPr>
          <p:txBody>
            <a:bodyPr/>
            <a:lstStyle/>
            <a:p/>
          </p:txBody>
        </p:sp>
        <p:sp>
          <p:nvSpPr>
            <p:cNvPr id="25" name="pl25"/>
            <p:cNvSpPr/>
            <p:nvPr/>
          </p:nvSpPr>
          <p:spPr>
            <a:xfrm>
              <a:off x="1698435" y="2883803"/>
              <a:ext cx="6481525" cy="1682174"/>
            </a:xfrm>
            <a:custGeom>
              <a:avLst/>
              <a:pathLst>
                <a:path w="6481525" h="1682174">
                  <a:moveTo>
                    <a:pt x="0" y="1682174"/>
                  </a:moveTo>
                  <a:lnTo>
                    <a:pt x="259261" y="1602071"/>
                  </a:lnTo>
                  <a:lnTo>
                    <a:pt x="518522" y="1602071"/>
                  </a:lnTo>
                  <a:lnTo>
                    <a:pt x="777783" y="1642122"/>
                  </a:lnTo>
                  <a:lnTo>
                    <a:pt x="1037044" y="1642122"/>
                  </a:lnTo>
                  <a:lnTo>
                    <a:pt x="1296305" y="1562019"/>
                  </a:lnTo>
                  <a:lnTo>
                    <a:pt x="1555566" y="1562019"/>
                  </a:lnTo>
                  <a:lnTo>
                    <a:pt x="1814827" y="1562019"/>
                  </a:lnTo>
                  <a:lnTo>
                    <a:pt x="2074088" y="1401812"/>
                  </a:lnTo>
                  <a:lnTo>
                    <a:pt x="2333349" y="1361760"/>
                  </a:lnTo>
                  <a:lnTo>
                    <a:pt x="2592610" y="1361760"/>
                  </a:lnTo>
                  <a:lnTo>
                    <a:pt x="2851871" y="1321708"/>
                  </a:lnTo>
                  <a:lnTo>
                    <a:pt x="3111132" y="1321708"/>
                  </a:lnTo>
                  <a:lnTo>
                    <a:pt x="3370393" y="1241605"/>
                  </a:lnTo>
                  <a:lnTo>
                    <a:pt x="3629654" y="1201553"/>
                  </a:lnTo>
                  <a:lnTo>
                    <a:pt x="3888915" y="1121449"/>
                  </a:lnTo>
                  <a:lnTo>
                    <a:pt x="4148176" y="1001294"/>
                  </a:lnTo>
                  <a:lnTo>
                    <a:pt x="4407437" y="921190"/>
                  </a:lnTo>
                  <a:lnTo>
                    <a:pt x="4666698" y="881139"/>
                  </a:lnTo>
                  <a:lnTo>
                    <a:pt x="4925959" y="520673"/>
                  </a:lnTo>
                  <a:lnTo>
                    <a:pt x="5185220" y="360465"/>
                  </a:lnTo>
                  <a:lnTo>
                    <a:pt x="5444481" y="360465"/>
                  </a:lnTo>
                  <a:lnTo>
                    <a:pt x="5703742" y="240310"/>
                  </a:lnTo>
                  <a:lnTo>
                    <a:pt x="5963003" y="200258"/>
                  </a:lnTo>
                  <a:lnTo>
                    <a:pt x="6222264" y="80103"/>
                  </a:lnTo>
                  <a:lnTo>
                    <a:pt x="6481525" y="0"/>
                  </a:lnTo>
                </a:path>
              </a:pathLst>
            </a:custGeom>
            <a:ln w="27101" cap="flat">
              <a:solidFill>
                <a:srgbClr val="7CAE00">
                  <a:alpha val="100000"/>
                </a:srgbClr>
              </a:solidFill>
              <a:prstDash val="solid"/>
              <a:round/>
            </a:ln>
          </p:spPr>
          <p:txBody>
            <a:bodyPr/>
            <a:lstStyle/>
            <a:p/>
          </p:txBody>
        </p:sp>
        <p:sp>
          <p:nvSpPr>
            <p:cNvPr id="26" name="pl26"/>
            <p:cNvSpPr/>
            <p:nvPr/>
          </p:nvSpPr>
          <p:spPr>
            <a:xfrm>
              <a:off x="3772523" y="2443234"/>
              <a:ext cx="4407437" cy="2603365"/>
            </a:xfrm>
            <a:custGeom>
              <a:avLst/>
              <a:pathLst>
                <a:path w="4407437" h="2603365">
                  <a:moveTo>
                    <a:pt x="0" y="2603365"/>
                  </a:moveTo>
                  <a:lnTo>
                    <a:pt x="259261" y="2603365"/>
                  </a:lnTo>
                  <a:lnTo>
                    <a:pt x="518522" y="2603365"/>
                  </a:lnTo>
                  <a:lnTo>
                    <a:pt x="777783" y="2363054"/>
                  </a:lnTo>
                  <a:lnTo>
                    <a:pt x="1037044" y="2122744"/>
                  </a:lnTo>
                  <a:lnTo>
                    <a:pt x="1296305" y="1882433"/>
                  </a:lnTo>
                  <a:lnTo>
                    <a:pt x="1555566" y="1401812"/>
                  </a:lnTo>
                  <a:lnTo>
                    <a:pt x="1814827" y="881139"/>
                  </a:lnTo>
                  <a:lnTo>
                    <a:pt x="2074088" y="640828"/>
                  </a:lnTo>
                  <a:lnTo>
                    <a:pt x="2333349" y="360465"/>
                  </a:lnTo>
                  <a:lnTo>
                    <a:pt x="2592610" y="280362"/>
                  </a:lnTo>
                  <a:lnTo>
                    <a:pt x="2851871" y="200258"/>
                  </a:lnTo>
                  <a:lnTo>
                    <a:pt x="3111132" y="320414"/>
                  </a:lnTo>
                  <a:lnTo>
                    <a:pt x="3370393" y="600776"/>
                  </a:lnTo>
                  <a:lnTo>
                    <a:pt x="3629654" y="400517"/>
                  </a:lnTo>
                  <a:lnTo>
                    <a:pt x="3888915" y="360465"/>
                  </a:lnTo>
                  <a:lnTo>
                    <a:pt x="4148176" y="280362"/>
                  </a:lnTo>
                  <a:lnTo>
                    <a:pt x="4407437" y="0"/>
                  </a:lnTo>
                </a:path>
              </a:pathLst>
            </a:custGeom>
            <a:ln w="27101" cap="flat">
              <a:solidFill>
                <a:srgbClr val="00BFC4">
                  <a:alpha val="100000"/>
                </a:srgbClr>
              </a:solidFill>
              <a:prstDash val="solid"/>
              <a:round/>
            </a:ln>
          </p:spPr>
          <p:txBody>
            <a:bodyPr/>
            <a:lstStyle/>
            <a:p/>
          </p:txBody>
        </p:sp>
        <p:sp>
          <p:nvSpPr>
            <p:cNvPr id="27" name="pl27"/>
            <p:cNvSpPr/>
            <p:nvPr/>
          </p:nvSpPr>
          <p:spPr>
            <a:xfrm>
              <a:off x="4291045" y="3604735"/>
              <a:ext cx="3888915" cy="1441863"/>
            </a:xfrm>
            <a:custGeom>
              <a:avLst/>
              <a:pathLst>
                <a:path w="3888915" h="1441863">
                  <a:moveTo>
                    <a:pt x="0" y="1441863"/>
                  </a:moveTo>
                  <a:lnTo>
                    <a:pt x="259261" y="1441863"/>
                  </a:lnTo>
                  <a:lnTo>
                    <a:pt x="518522" y="1441863"/>
                  </a:lnTo>
                  <a:lnTo>
                    <a:pt x="777783" y="1441863"/>
                  </a:lnTo>
                  <a:lnTo>
                    <a:pt x="1037044" y="1441863"/>
                  </a:lnTo>
                  <a:lnTo>
                    <a:pt x="1296305" y="1441863"/>
                  </a:lnTo>
                  <a:lnTo>
                    <a:pt x="1555566" y="1441863"/>
                  </a:lnTo>
                  <a:lnTo>
                    <a:pt x="1814827" y="1441863"/>
                  </a:lnTo>
                  <a:lnTo>
                    <a:pt x="2074088" y="1441863"/>
                  </a:lnTo>
                  <a:lnTo>
                    <a:pt x="2333349" y="1441863"/>
                  </a:lnTo>
                  <a:lnTo>
                    <a:pt x="2592610" y="1281656"/>
                  </a:lnTo>
                  <a:lnTo>
                    <a:pt x="2851871" y="1321708"/>
                  </a:lnTo>
                  <a:lnTo>
                    <a:pt x="3111132" y="1161501"/>
                  </a:lnTo>
                  <a:lnTo>
                    <a:pt x="3370393" y="560724"/>
                  </a:lnTo>
                  <a:lnTo>
                    <a:pt x="3629654" y="0"/>
                  </a:lnTo>
                  <a:lnTo>
                    <a:pt x="3888915" y="0"/>
                  </a:lnTo>
                </a:path>
              </a:pathLst>
            </a:custGeom>
            <a:ln w="27101" cap="flat">
              <a:solidFill>
                <a:srgbClr val="C77CFF">
                  <a:alpha val="100000"/>
                </a:srgbClr>
              </a:solidFill>
              <a:prstDash val="solid"/>
              <a:round/>
            </a:ln>
          </p:spPr>
          <p:txBody>
            <a:bodyPr/>
            <a:lstStyle/>
            <a:p/>
          </p:txBody>
        </p:sp>
        <p:sp>
          <p:nvSpPr>
            <p:cNvPr id="28" name="pl28"/>
            <p:cNvSpPr/>
            <p:nvPr/>
          </p:nvSpPr>
          <p:spPr>
            <a:xfrm>
              <a:off x="803984" y="1441939"/>
              <a:ext cx="8270426" cy="0"/>
            </a:xfrm>
            <a:custGeom>
              <a:avLst/>
              <a:pathLst>
                <a:path w="8270426" h="0">
                  <a:moveTo>
                    <a:pt x="0" y="0"/>
                  </a:moveTo>
                  <a:lnTo>
                    <a:pt x="8270426" y="0"/>
                  </a:lnTo>
                  <a:lnTo>
                    <a:pt x="8270426" y="0"/>
                  </a:lnTo>
                </a:path>
              </a:pathLst>
            </a:custGeom>
            <a:ln w="13550" cap="flat">
              <a:solidFill>
                <a:srgbClr val="A9A9A9">
                  <a:alpha val="100000"/>
                </a:srgbClr>
              </a:solidFill>
              <a:prstDash val="dash"/>
              <a:round/>
            </a:ln>
          </p:spPr>
          <p:txBody>
            <a:bodyPr/>
            <a:lstStyle/>
            <a:p/>
          </p:txBody>
        </p:sp>
        <p:sp>
          <p:nvSpPr>
            <p:cNvPr id="29" name="tx29"/>
            <p:cNvSpPr/>
            <p:nvPr/>
          </p:nvSpPr>
          <p:spPr>
            <a:xfrm>
              <a:off x="1475218" y="3065402"/>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F8766D">
                      <a:alpha val="100000"/>
                    </a:srgbClr>
                  </a:solidFill>
                  <a:latin typeface="Arial"/>
                  <a:cs typeface="Arial"/>
                </a:rPr>
                <a:t>50</a:t>
              </a:r>
            </a:p>
          </p:txBody>
        </p:sp>
        <p:sp>
          <p:nvSpPr>
            <p:cNvPr id="30" name="tx30"/>
            <p:cNvSpPr/>
            <p:nvPr/>
          </p:nvSpPr>
          <p:spPr>
            <a:xfrm>
              <a:off x="1475219" y="4587369"/>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7CAE00">
                      <a:alpha val="100000"/>
                    </a:srgbClr>
                  </a:solidFill>
                  <a:latin typeface="Arial"/>
                  <a:cs typeface="Arial"/>
                </a:rPr>
                <a:t>12</a:t>
              </a:r>
            </a:p>
          </p:txBody>
        </p:sp>
        <p:sp>
          <p:nvSpPr>
            <p:cNvPr id="31" name="tx31"/>
            <p:cNvSpPr/>
            <p:nvPr/>
          </p:nvSpPr>
          <p:spPr>
            <a:xfrm>
              <a:off x="3628699" y="5017299"/>
              <a:ext cx="80375"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BFC4">
                      <a:alpha val="100000"/>
                    </a:srgbClr>
                  </a:solidFill>
                  <a:latin typeface="Arial"/>
                  <a:cs typeface="Arial"/>
                </a:rPr>
                <a:t>0</a:t>
              </a:r>
            </a:p>
          </p:txBody>
        </p:sp>
        <p:sp>
          <p:nvSpPr>
            <p:cNvPr id="32" name="tx32"/>
            <p:cNvSpPr/>
            <p:nvPr/>
          </p:nvSpPr>
          <p:spPr>
            <a:xfrm>
              <a:off x="4147214" y="5017300"/>
              <a:ext cx="80375"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C77CFF">
                      <a:alpha val="100000"/>
                    </a:srgbClr>
                  </a:solidFill>
                  <a:latin typeface="Arial"/>
                  <a:cs typeface="Arial"/>
                </a:rPr>
                <a:t>0</a:t>
              </a:r>
            </a:p>
          </p:txBody>
        </p:sp>
        <p:sp>
          <p:nvSpPr>
            <p:cNvPr id="33" name="pl33"/>
            <p:cNvSpPr/>
            <p:nvPr/>
          </p:nvSpPr>
          <p:spPr>
            <a:xfrm>
              <a:off x="8198793" y="2202923"/>
              <a:ext cx="199359" cy="2"/>
            </a:xfrm>
            <a:custGeom>
              <a:avLst/>
              <a:pathLst>
                <a:path w="199359" h="2">
                  <a:moveTo>
                    <a:pt x="199359" y="2"/>
                  </a:moveTo>
                  <a:lnTo>
                    <a:pt x="0" y="0"/>
                  </a:lnTo>
                </a:path>
              </a:pathLst>
            </a:custGeom>
          </p:spPr>
          <p:txBody>
            <a:bodyPr/>
            <a:lstStyle/>
            <a:p/>
          </p:txBody>
        </p:sp>
        <p:sp>
          <p:nvSpPr>
            <p:cNvPr id="34" name="pl34"/>
            <p:cNvSpPr/>
            <p:nvPr/>
          </p:nvSpPr>
          <p:spPr>
            <a:xfrm>
              <a:off x="8198793" y="2883794"/>
              <a:ext cx="199382" cy="8"/>
            </a:xfrm>
            <a:custGeom>
              <a:avLst/>
              <a:pathLst>
                <a:path w="199382" h="8">
                  <a:moveTo>
                    <a:pt x="199382" y="0"/>
                  </a:moveTo>
                  <a:lnTo>
                    <a:pt x="0" y="8"/>
                  </a:lnTo>
                </a:path>
              </a:pathLst>
            </a:custGeom>
          </p:spPr>
          <p:txBody>
            <a:bodyPr/>
            <a:lstStyle/>
            <a:p/>
          </p:txBody>
        </p:sp>
        <p:sp>
          <p:nvSpPr>
            <p:cNvPr id="35" name="pl35"/>
            <p:cNvSpPr/>
            <p:nvPr/>
          </p:nvSpPr>
          <p:spPr>
            <a:xfrm>
              <a:off x="8198793" y="2443234"/>
              <a:ext cx="199355" cy="4"/>
            </a:xfrm>
            <a:custGeom>
              <a:avLst/>
              <a:pathLst>
                <a:path w="199355" h="4">
                  <a:moveTo>
                    <a:pt x="199355" y="4"/>
                  </a:moveTo>
                  <a:lnTo>
                    <a:pt x="0" y="0"/>
                  </a:lnTo>
                </a:path>
              </a:pathLst>
            </a:custGeom>
          </p:spPr>
          <p:txBody>
            <a:bodyPr/>
            <a:lstStyle/>
            <a:p/>
          </p:txBody>
        </p:sp>
        <p:sp>
          <p:nvSpPr>
            <p:cNvPr id="36" name="pl36"/>
            <p:cNvSpPr/>
            <p:nvPr/>
          </p:nvSpPr>
          <p:spPr>
            <a:xfrm>
              <a:off x="8198793" y="3604734"/>
              <a:ext cx="199366" cy="0"/>
            </a:xfrm>
            <a:custGeom>
              <a:avLst/>
              <a:pathLst>
                <a:path w="199366" h="0">
                  <a:moveTo>
                    <a:pt x="199366" y="0"/>
                  </a:moveTo>
                  <a:lnTo>
                    <a:pt x="0" y="0"/>
                  </a:lnTo>
                </a:path>
              </a:pathLst>
            </a:custGeom>
          </p:spPr>
          <p:txBody>
            <a:bodyPr/>
            <a:lstStyle/>
            <a:p/>
          </p:txBody>
        </p:sp>
        <p:sp>
          <p:nvSpPr>
            <p:cNvPr id="37" name="tx37"/>
            <p:cNvSpPr/>
            <p:nvPr/>
          </p:nvSpPr>
          <p:spPr>
            <a:xfrm>
              <a:off x="8421012" y="2151216"/>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F8766D">
                      <a:alpha val="100000"/>
                    </a:srgbClr>
                  </a:solidFill>
                  <a:latin typeface="Arial"/>
                  <a:cs typeface="Arial"/>
                </a:rPr>
                <a:t>71</a:t>
              </a:r>
            </a:p>
          </p:txBody>
        </p:sp>
        <p:sp>
          <p:nvSpPr>
            <p:cNvPr id="38" name="tx38"/>
            <p:cNvSpPr/>
            <p:nvPr/>
          </p:nvSpPr>
          <p:spPr>
            <a:xfrm>
              <a:off x="8421036" y="283208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7CAE00">
                      <a:alpha val="100000"/>
                    </a:srgbClr>
                  </a:solidFill>
                  <a:latin typeface="Arial"/>
                  <a:cs typeface="Arial"/>
                </a:rPr>
                <a:t>54</a:t>
              </a:r>
            </a:p>
          </p:txBody>
        </p:sp>
        <p:sp>
          <p:nvSpPr>
            <p:cNvPr id="39" name="tx39"/>
            <p:cNvSpPr/>
            <p:nvPr/>
          </p:nvSpPr>
          <p:spPr>
            <a:xfrm>
              <a:off x="8421009" y="2391529"/>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BFC4">
                      <a:alpha val="100000"/>
                    </a:srgbClr>
                  </a:solidFill>
                  <a:latin typeface="Arial"/>
                  <a:cs typeface="Arial"/>
                </a:rPr>
                <a:t>65</a:t>
              </a:r>
            </a:p>
          </p:txBody>
        </p:sp>
        <p:sp>
          <p:nvSpPr>
            <p:cNvPr id="40" name="tx40"/>
            <p:cNvSpPr/>
            <p:nvPr/>
          </p:nvSpPr>
          <p:spPr>
            <a:xfrm>
              <a:off x="8421019" y="3553025"/>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C77CFF">
                      <a:alpha val="100000"/>
                    </a:srgbClr>
                  </a:solidFill>
                  <a:latin typeface="Arial"/>
                  <a:cs typeface="Arial"/>
                </a:rPr>
                <a:t>36</a:t>
              </a:r>
            </a:p>
          </p:txBody>
        </p:sp>
        <p:sp>
          <p:nvSpPr>
            <p:cNvPr id="41" name="tx41"/>
            <p:cNvSpPr/>
            <p:nvPr/>
          </p:nvSpPr>
          <p:spPr>
            <a:xfrm>
              <a:off x="663630" y="4996581"/>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42" name="tx42"/>
            <p:cNvSpPr/>
            <p:nvPr/>
          </p:nvSpPr>
          <p:spPr>
            <a:xfrm>
              <a:off x="585906" y="4195546"/>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a:t>
              </a:r>
            </a:p>
          </p:txBody>
        </p:sp>
        <p:sp>
          <p:nvSpPr>
            <p:cNvPr id="43" name="tx43"/>
            <p:cNvSpPr/>
            <p:nvPr/>
          </p:nvSpPr>
          <p:spPr>
            <a:xfrm>
              <a:off x="585906" y="3394510"/>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40</a:t>
              </a:r>
            </a:p>
          </p:txBody>
        </p:sp>
        <p:sp>
          <p:nvSpPr>
            <p:cNvPr id="44" name="tx44"/>
            <p:cNvSpPr/>
            <p:nvPr/>
          </p:nvSpPr>
          <p:spPr>
            <a:xfrm>
              <a:off x="585906" y="2593475"/>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60</a:t>
              </a:r>
            </a:p>
          </p:txBody>
        </p:sp>
        <p:sp>
          <p:nvSpPr>
            <p:cNvPr id="45" name="tx45"/>
            <p:cNvSpPr/>
            <p:nvPr/>
          </p:nvSpPr>
          <p:spPr>
            <a:xfrm>
              <a:off x="585906" y="1792439"/>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80</a:t>
              </a:r>
            </a:p>
          </p:txBody>
        </p:sp>
        <p:sp>
          <p:nvSpPr>
            <p:cNvPr id="46" name="tx46"/>
            <p:cNvSpPr/>
            <p:nvPr/>
          </p:nvSpPr>
          <p:spPr>
            <a:xfrm>
              <a:off x="508182" y="991404"/>
              <a:ext cx="23317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a:t>
              </a:r>
            </a:p>
          </p:txBody>
        </p:sp>
        <p:sp>
          <p:nvSpPr>
            <p:cNvPr id="47" name="tx47"/>
            <p:cNvSpPr/>
            <p:nvPr/>
          </p:nvSpPr>
          <p:spPr>
            <a:xfrm>
              <a:off x="585906" y="1391921"/>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90</a:t>
              </a:r>
            </a:p>
          </p:txBody>
        </p:sp>
        <p:sp>
          <p:nvSpPr>
            <p:cNvPr id="48" name="tx48"/>
            <p:cNvSpPr/>
            <p:nvPr/>
          </p:nvSpPr>
          <p:spPr>
            <a:xfrm rot="-5400000">
              <a:off x="1542987" y="54149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49" name="tx49"/>
            <p:cNvSpPr/>
            <p:nvPr/>
          </p:nvSpPr>
          <p:spPr>
            <a:xfrm rot="-5400000">
              <a:off x="2839292" y="54149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50" name="tx50"/>
            <p:cNvSpPr/>
            <p:nvPr/>
          </p:nvSpPr>
          <p:spPr>
            <a:xfrm rot="-5400000">
              <a:off x="4135597" y="54149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51" name="tx51"/>
            <p:cNvSpPr/>
            <p:nvPr/>
          </p:nvSpPr>
          <p:spPr>
            <a:xfrm rot="-5400000">
              <a:off x="5431902" y="54149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52" name="tx52"/>
            <p:cNvSpPr/>
            <p:nvPr/>
          </p:nvSpPr>
          <p:spPr>
            <a:xfrm rot="-5400000">
              <a:off x="6728207" y="54149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53" name="tx53"/>
            <p:cNvSpPr/>
            <p:nvPr/>
          </p:nvSpPr>
          <p:spPr>
            <a:xfrm rot="-5400000">
              <a:off x="8024512" y="54149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54" name="tx54"/>
            <p:cNvSpPr/>
            <p:nvPr/>
          </p:nvSpPr>
          <p:spPr>
            <a:xfrm rot="-5400000">
              <a:off x="6468946" y="54149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55" name="tx55"/>
            <p:cNvSpPr/>
            <p:nvPr/>
          </p:nvSpPr>
          <p:spPr>
            <a:xfrm rot="-5400000">
              <a:off x="8024512" y="54149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56" name="tx56"/>
            <p:cNvSpPr/>
            <p:nvPr/>
          </p:nvSpPr>
          <p:spPr>
            <a:xfrm rot="-5400000">
              <a:off x="-37121" y="2993992"/>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57" name="pl57"/>
            <p:cNvSpPr/>
            <p:nvPr/>
          </p:nvSpPr>
          <p:spPr>
            <a:xfrm>
              <a:off x="3533479" y="6103153"/>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58" name="pl58"/>
            <p:cNvSpPr/>
            <p:nvPr/>
          </p:nvSpPr>
          <p:spPr>
            <a:xfrm>
              <a:off x="4249186" y="6103153"/>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59" name="pl59"/>
            <p:cNvSpPr/>
            <p:nvPr/>
          </p:nvSpPr>
          <p:spPr>
            <a:xfrm>
              <a:off x="4995983" y="6103153"/>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60" name="pl60"/>
            <p:cNvSpPr/>
            <p:nvPr/>
          </p:nvSpPr>
          <p:spPr>
            <a:xfrm>
              <a:off x="5742689" y="6103153"/>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61" name="tx61"/>
            <p:cNvSpPr/>
            <p:nvPr/>
          </p:nvSpPr>
          <p:spPr>
            <a:xfrm>
              <a:off x="3800578" y="6053135"/>
              <a:ext cx="3570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DTP3</a:t>
              </a:r>
            </a:p>
          </p:txBody>
        </p:sp>
        <p:sp>
          <p:nvSpPr>
            <p:cNvPr id="62" name="tx62"/>
            <p:cNvSpPr/>
            <p:nvPr/>
          </p:nvSpPr>
          <p:spPr>
            <a:xfrm>
              <a:off x="4516286" y="6053135"/>
              <a:ext cx="38816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MCV2</a:t>
              </a:r>
            </a:p>
          </p:txBody>
        </p:sp>
        <p:sp>
          <p:nvSpPr>
            <p:cNvPr id="63" name="tx63"/>
            <p:cNvSpPr/>
            <p:nvPr/>
          </p:nvSpPr>
          <p:spPr>
            <a:xfrm>
              <a:off x="5263083" y="6053135"/>
              <a:ext cx="38807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PCVC</a:t>
              </a:r>
            </a:p>
          </p:txBody>
        </p:sp>
        <p:sp>
          <p:nvSpPr>
            <p:cNvPr id="64" name="tx64"/>
            <p:cNvSpPr/>
            <p:nvPr/>
          </p:nvSpPr>
          <p:spPr>
            <a:xfrm>
              <a:off x="6009788" y="6053135"/>
              <a:ext cx="3570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HPVc</a:t>
              </a:r>
            </a:p>
          </p:txBody>
        </p:sp>
        <p:sp>
          <p:nvSpPr>
            <p:cNvPr id="65" name="tx65"/>
            <p:cNvSpPr/>
            <p:nvPr/>
          </p:nvSpPr>
          <p:spPr>
            <a:xfrm>
              <a:off x="2010328" y="435349"/>
              <a:ext cx="5857737"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SDG 3.b.1: Proportion of the target population covered by all vaccines included</a:t>
              </a:r>
            </a:p>
          </p:txBody>
        </p:sp>
        <p:sp>
          <p:nvSpPr>
            <p:cNvPr id="66" name="tx66"/>
            <p:cNvSpPr/>
            <p:nvPr/>
          </p:nvSpPr>
          <p:spPr>
            <a:xfrm>
              <a:off x="3472408" y="616400"/>
              <a:ext cx="2933578"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in their national programme, 2000-2025</a:t>
              </a:r>
            </a:p>
          </p:txBody>
        </p:sp>
        <p:sp>
          <p:nvSpPr>
            <p:cNvPr id="67" name="tx67"/>
            <p:cNvSpPr/>
            <p:nvPr/>
          </p:nvSpPr>
          <p:spPr>
            <a:xfrm>
              <a:off x="4912427" y="63520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68" name="tx68"/>
            <p:cNvSpPr/>
            <p:nvPr/>
          </p:nvSpPr>
          <p:spPr>
            <a:xfrm>
              <a:off x="3298420" y="6472760"/>
              <a:ext cx="577599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The four vaccination coverage indicators contribute to SDG indicator 3.b.1 are: DTP3, MCV2, PCVC and HPVc</a:t>
              </a:r>
            </a:p>
          </p:txBody>
        </p:sp>
        <p:sp>
          <p:nvSpPr>
            <p:cNvPr id="69" name="tx69"/>
            <p:cNvSpPr/>
            <p:nvPr/>
          </p:nvSpPr>
          <p:spPr>
            <a:xfrm>
              <a:off x="6004312" y="6593460"/>
              <a:ext cx="307009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The global target is 90% coverage of all four antigens by 2030</a:t>
              </a:r>
            </a:p>
          </p:txBody>
        </p:sp>
      </p:grpSp>
      <p:sp>
        <p:nvSpPr>
          <p:cNvPr id="7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Four vaccination coverage indicators contribute to Sustainable Development Goal 3, indicator b.1: DTP3, PCVC, MCV2 and HPVc (females).
The IA2030 global target is 90% coverage of all four antigens by 2030.
In 2025, WB FCV countries had achieved at least 90% coverage of 0 out of the 4 vaccines.</a:t>
            </a: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strike="noStrike">
                <a:solidFill>
                  <a:srgbClr val="FFFFFF">
                    <a:alpha val="100000"/>
                  </a:srgbClr>
                </a:solidFill>
                <a:latin typeface="Aptos (Body)"/>
                <a:cs typeface="Aptos (Body)"/>
                <a:ea typeface="Aptos (Body)"/>
                <a:sym typeface="Aptos (Body)"/>
              </a:rPr>
              <a:t>Additional Resources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550" i="0" b="0" u="none" strike="noStrike">
                <a:solidFill>
                  <a:srgbClr val="FFFFFF">
                    <a:alpha val="100000"/>
                  </a:srgbClr>
                </a:solidFill>
                <a:latin typeface="Aptos (Body)"/>
                <a:cs typeface="Aptos (Body)"/>
                <a:ea typeface="Aptos (Body)"/>
                <a:sym typeface="Aptos (Body)"/>
              </a:rPr>
              <a:t>Additional immunization data resources can be found at:
Interactive WUENIC country profiles can be found at:</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C000">
                    <a:alpha val="100000"/>
                  </a:srgbClr>
                </a:solidFill>
                <a:latin typeface="Helvetica"/>
                <a:cs typeface="Helvetica"/>
                <a:ea typeface="Helvetica"/>
                <a:sym typeface="Helvetica"/>
              </a:rPr>
              <a:t/>
            </a:r>
            <a:r>
              <a:rPr cap="none" sz="1400" i="0" b="0" u="sng" strike="noStrike">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C000">
                    <a:alpha val="100000"/>
                  </a:srgbClr>
                </a:solidFill>
                <a:latin typeface="Helvetica"/>
                <a:cs typeface="Helvetica"/>
                <a:ea typeface="Helvetica"/>
                <a:sym typeface="Helvetica"/>
              </a:rPr>
              <a:t/>
            </a:r>
            <a:r>
              <a:rPr cap="none" sz="1400" i="0" b="0" u="sng" strike="noStrike">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956064" y="1020540"/>
              <a:ext cx="311047" cy="300150"/>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5" name="rc5"/>
            <p:cNvSpPr/>
            <p:nvPr/>
          </p:nvSpPr>
          <p:spPr>
            <a:xfrm>
              <a:off x="956064" y="1620841"/>
              <a:ext cx="311047" cy="300150"/>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6" name="rc6"/>
            <p:cNvSpPr/>
            <p:nvPr/>
          </p:nvSpPr>
          <p:spPr>
            <a:xfrm>
              <a:off x="956064" y="1920991"/>
              <a:ext cx="311047" cy="300150"/>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7" name="rc7"/>
            <p:cNvSpPr/>
            <p:nvPr/>
          </p:nvSpPr>
          <p:spPr>
            <a:xfrm>
              <a:off x="956064" y="2521292"/>
              <a:ext cx="311047" cy="300150"/>
            </a:xfrm>
            <a:prstGeom prst="rect">
              <a:avLst/>
            </a:prstGeom>
            <a:solidFill>
              <a:srgbClr val="BD0E04">
                <a:alpha val="100000"/>
              </a:srgbClr>
            </a:solidFill>
            <a:ln w="2710" cap="flat">
              <a:solidFill>
                <a:srgbClr val="FFFFFF">
                  <a:alpha val="100000"/>
                </a:srgbClr>
              </a:solidFill>
              <a:prstDash val="solid"/>
              <a:miter/>
            </a:ln>
          </p:spPr>
          <p:txBody>
            <a:bodyPr/>
            <a:lstStyle/>
            <a:p/>
          </p:txBody>
        </p:sp>
        <p:sp>
          <p:nvSpPr>
            <p:cNvPr id="8" name="rc8"/>
            <p:cNvSpPr/>
            <p:nvPr/>
          </p:nvSpPr>
          <p:spPr>
            <a:xfrm>
              <a:off x="956064" y="1320690"/>
              <a:ext cx="311047" cy="300150"/>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9" name="rc9"/>
            <p:cNvSpPr/>
            <p:nvPr/>
          </p:nvSpPr>
          <p:spPr>
            <a:xfrm>
              <a:off x="956064" y="2221141"/>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0" name="rc10"/>
            <p:cNvSpPr/>
            <p:nvPr/>
          </p:nvSpPr>
          <p:spPr>
            <a:xfrm>
              <a:off x="956064" y="4022043"/>
              <a:ext cx="311047" cy="300150"/>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1" name="rc11"/>
            <p:cNvSpPr/>
            <p:nvPr/>
          </p:nvSpPr>
          <p:spPr>
            <a:xfrm>
              <a:off x="956064" y="4622344"/>
              <a:ext cx="311047" cy="300150"/>
            </a:xfrm>
            <a:prstGeom prst="rect">
              <a:avLst/>
            </a:prstGeom>
            <a:solidFill>
              <a:srgbClr val="BD0E04">
                <a:alpha val="100000"/>
              </a:srgbClr>
            </a:solidFill>
            <a:ln w="2710" cap="flat">
              <a:solidFill>
                <a:srgbClr val="FFFFFF">
                  <a:alpha val="100000"/>
                </a:srgbClr>
              </a:solidFill>
              <a:prstDash val="solid"/>
              <a:miter/>
            </a:ln>
          </p:spPr>
          <p:txBody>
            <a:bodyPr/>
            <a:lstStyle/>
            <a:p/>
          </p:txBody>
        </p:sp>
        <p:sp>
          <p:nvSpPr>
            <p:cNvPr id="12" name="rc12"/>
            <p:cNvSpPr/>
            <p:nvPr/>
          </p:nvSpPr>
          <p:spPr>
            <a:xfrm>
              <a:off x="956064" y="4322193"/>
              <a:ext cx="311047" cy="300150"/>
            </a:xfrm>
            <a:prstGeom prst="rect">
              <a:avLst/>
            </a:prstGeom>
            <a:solidFill>
              <a:srgbClr val="B70A01">
                <a:alpha val="100000"/>
              </a:srgbClr>
            </a:solidFill>
            <a:ln w="2710" cap="flat">
              <a:solidFill>
                <a:srgbClr val="FFFFFF">
                  <a:alpha val="100000"/>
                </a:srgbClr>
              </a:solidFill>
              <a:prstDash val="solid"/>
              <a:miter/>
            </a:ln>
          </p:spPr>
          <p:txBody>
            <a:bodyPr/>
            <a:lstStyle/>
            <a:p/>
          </p:txBody>
        </p:sp>
        <p:sp>
          <p:nvSpPr>
            <p:cNvPr id="13" name="rc13"/>
            <p:cNvSpPr/>
            <p:nvPr/>
          </p:nvSpPr>
          <p:spPr>
            <a:xfrm>
              <a:off x="956064" y="4922494"/>
              <a:ext cx="311047" cy="300150"/>
            </a:xfrm>
            <a:prstGeom prst="rect">
              <a:avLst/>
            </a:prstGeom>
            <a:solidFill>
              <a:srgbClr val="B70901">
                <a:alpha val="100000"/>
              </a:srgbClr>
            </a:solidFill>
            <a:ln w="2710" cap="flat">
              <a:solidFill>
                <a:srgbClr val="FFFFFF">
                  <a:alpha val="100000"/>
                </a:srgbClr>
              </a:solidFill>
              <a:prstDash val="solid"/>
              <a:miter/>
            </a:ln>
          </p:spPr>
          <p:txBody>
            <a:bodyPr/>
            <a:lstStyle/>
            <a:p/>
          </p:txBody>
        </p:sp>
        <p:sp>
          <p:nvSpPr>
            <p:cNvPr id="14" name="rc14"/>
            <p:cNvSpPr/>
            <p:nvPr/>
          </p:nvSpPr>
          <p:spPr>
            <a:xfrm>
              <a:off x="1267112" y="1020540"/>
              <a:ext cx="311047" cy="300150"/>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5" name="rc15"/>
            <p:cNvSpPr/>
            <p:nvPr/>
          </p:nvSpPr>
          <p:spPr>
            <a:xfrm>
              <a:off x="1267112" y="1620841"/>
              <a:ext cx="311047" cy="300150"/>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6" name="rc16"/>
            <p:cNvSpPr/>
            <p:nvPr/>
          </p:nvSpPr>
          <p:spPr>
            <a:xfrm>
              <a:off x="1267112" y="1920991"/>
              <a:ext cx="311047" cy="300150"/>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7" name="rc17"/>
            <p:cNvSpPr/>
            <p:nvPr/>
          </p:nvSpPr>
          <p:spPr>
            <a:xfrm>
              <a:off x="1267112" y="2521292"/>
              <a:ext cx="311047" cy="300150"/>
            </a:xfrm>
            <a:prstGeom prst="rect">
              <a:avLst/>
            </a:prstGeom>
            <a:solidFill>
              <a:srgbClr val="BE0F04">
                <a:alpha val="100000"/>
              </a:srgbClr>
            </a:solidFill>
            <a:ln w="2710" cap="flat">
              <a:solidFill>
                <a:srgbClr val="FFFFFF">
                  <a:alpha val="100000"/>
                </a:srgbClr>
              </a:solidFill>
              <a:prstDash val="solid"/>
              <a:miter/>
            </a:ln>
          </p:spPr>
          <p:txBody>
            <a:bodyPr/>
            <a:lstStyle/>
            <a:p/>
          </p:txBody>
        </p:sp>
        <p:sp>
          <p:nvSpPr>
            <p:cNvPr id="18" name="rc18"/>
            <p:cNvSpPr/>
            <p:nvPr/>
          </p:nvSpPr>
          <p:spPr>
            <a:xfrm>
              <a:off x="1267112" y="1320690"/>
              <a:ext cx="311047" cy="300150"/>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19" name="rc19"/>
            <p:cNvSpPr/>
            <p:nvPr/>
          </p:nvSpPr>
          <p:spPr>
            <a:xfrm>
              <a:off x="1267112" y="2221141"/>
              <a:ext cx="311047" cy="300150"/>
            </a:xfrm>
            <a:prstGeom prst="rect">
              <a:avLst/>
            </a:prstGeom>
            <a:solidFill>
              <a:srgbClr val="B60901">
                <a:alpha val="100000"/>
              </a:srgbClr>
            </a:solidFill>
            <a:ln w="2710" cap="flat">
              <a:solidFill>
                <a:srgbClr val="FFFFFF">
                  <a:alpha val="100000"/>
                </a:srgbClr>
              </a:solidFill>
              <a:prstDash val="solid"/>
              <a:miter/>
            </a:ln>
          </p:spPr>
          <p:txBody>
            <a:bodyPr/>
            <a:lstStyle/>
            <a:p/>
          </p:txBody>
        </p:sp>
        <p:sp>
          <p:nvSpPr>
            <p:cNvPr id="20" name="rc20"/>
            <p:cNvSpPr/>
            <p:nvPr/>
          </p:nvSpPr>
          <p:spPr>
            <a:xfrm>
              <a:off x="1267112" y="4022043"/>
              <a:ext cx="311047" cy="300150"/>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21" name="rc21"/>
            <p:cNvSpPr/>
            <p:nvPr/>
          </p:nvSpPr>
          <p:spPr>
            <a:xfrm>
              <a:off x="1267112" y="4622344"/>
              <a:ext cx="311047" cy="300150"/>
            </a:xfrm>
            <a:prstGeom prst="rect">
              <a:avLst/>
            </a:prstGeom>
            <a:solidFill>
              <a:srgbClr val="BE0F04">
                <a:alpha val="100000"/>
              </a:srgbClr>
            </a:solidFill>
            <a:ln w="2710" cap="flat">
              <a:solidFill>
                <a:srgbClr val="FFFFFF">
                  <a:alpha val="100000"/>
                </a:srgbClr>
              </a:solidFill>
              <a:prstDash val="solid"/>
              <a:miter/>
            </a:ln>
          </p:spPr>
          <p:txBody>
            <a:bodyPr/>
            <a:lstStyle/>
            <a:p/>
          </p:txBody>
        </p:sp>
        <p:sp>
          <p:nvSpPr>
            <p:cNvPr id="22" name="rc22"/>
            <p:cNvSpPr/>
            <p:nvPr/>
          </p:nvSpPr>
          <p:spPr>
            <a:xfrm>
              <a:off x="1267112" y="4322193"/>
              <a:ext cx="311047" cy="300150"/>
            </a:xfrm>
            <a:prstGeom prst="rect">
              <a:avLst/>
            </a:prstGeom>
            <a:solidFill>
              <a:srgbClr val="BA0C02">
                <a:alpha val="100000"/>
              </a:srgbClr>
            </a:solidFill>
            <a:ln w="2710" cap="flat">
              <a:solidFill>
                <a:srgbClr val="FFFFFF">
                  <a:alpha val="100000"/>
                </a:srgbClr>
              </a:solidFill>
              <a:prstDash val="solid"/>
              <a:miter/>
            </a:ln>
          </p:spPr>
          <p:txBody>
            <a:bodyPr/>
            <a:lstStyle/>
            <a:p/>
          </p:txBody>
        </p:sp>
        <p:sp>
          <p:nvSpPr>
            <p:cNvPr id="23" name="rc23"/>
            <p:cNvSpPr/>
            <p:nvPr/>
          </p:nvSpPr>
          <p:spPr>
            <a:xfrm>
              <a:off x="1267112" y="4922494"/>
              <a:ext cx="311047" cy="300150"/>
            </a:xfrm>
            <a:prstGeom prst="rect">
              <a:avLst/>
            </a:prstGeom>
            <a:solidFill>
              <a:srgbClr val="B70901">
                <a:alpha val="100000"/>
              </a:srgbClr>
            </a:solidFill>
            <a:ln w="2710" cap="flat">
              <a:solidFill>
                <a:srgbClr val="FFFFFF">
                  <a:alpha val="100000"/>
                </a:srgbClr>
              </a:solidFill>
              <a:prstDash val="solid"/>
              <a:miter/>
            </a:ln>
          </p:spPr>
          <p:txBody>
            <a:bodyPr/>
            <a:lstStyle/>
            <a:p/>
          </p:txBody>
        </p:sp>
        <p:sp>
          <p:nvSpPr>
            <p:cNvPr id="24" name="rc24"/>
            <p:cNvSpPr/>
            <p:nvPr/>
          </p:nvSpPr>
          <p:spPr>
            <a:xfrm>
              <a:off x="1578160" y="1020540"/>
              <a:ext cx="311047" cy="300150"/>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25" name="rc25"/>
            <p:cNvSpPr/>
            <p:nvPr/>
          </p:nvSpPr>
          <p:spPr>
            <a:xfrm>
              <a:off x="1578160" y="1620841"/>
              <a:ext cx="311047" cy="300150"/>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26" name="rc26"/>
            <p:cNvSpPr/>
            <p:nvPr/>
          </p:nvSpPr>
          <p:spPr>
            <a:xfrm>
              <a:off x="1578160" y="1920991"/>
              <a:ext cx="311047" cy="300150"/>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27" name="rc27"/>
            <p:cNvSpPr/>
            <p:nvPr/>
          </p:nvSpPr>
          <p:spPr>
            <a:xfrm>
              <a:off x="1578160" y="2521292"/>
              <a:ext cx="311047" cy="300150"/>
            </a:xfrm>
            <a:prstGeom prst="rect">
              <a:avLst/>
            </a:prstGeom>
            <a:solidFill>
              <a:srgbClr val="C01005">
                <a:alpha val="100000"/>
              </a:srgbClr>
            </a:solidFill>
            <a:ln w="2710" cap="flat">
              <a:solidFill>
                <a:srgbClr val="FFFFFF">
                  <a:alpha val="100000"/>
                </a:srgbClr>
              </a:solidFill>
              <a:prstDash val="solid"/>
              <a:miter/>
            </a:ln>
          </p:spPr>
          <p:txBody>
            <a:bodyPr/>
            <a:lstStyle/>
            <a:p/>
          </p:txBody>
        </p:sp>
        <p:sp>
          <p:nvSpPr>
            <p:cNvPr id="28" name="rc28"/>
            <p:cNvSpPr/>
            <p:nvPr/>
          </p:nvSpPr>
          <p:spPr>
            <a:xfrm>
              <a:off x="1578160" y="1320690"/>
              <a:ext cx="311047" cy="300150"/>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29" name="rc29"/>
            <p:cNvSpPr/>
            <p:nvPr/>
          </p:nvSpPr>
          <p:spPr>
            <a:xfrm>
              <a:off x="1578160" y="2221141"/>
              <a:ext cx="311047" cy="300150"/>
            </a:xfrm>
            <a:prstGeom prst="rect">
              <a:avLst/>
            </a:prstGeom>
            <a:solidFill>
              <a:srgbClr val="B60901">
                <a:alpha val="100000"/>
              </a:srgbClr>
            </a:solidFill>
            <a:ln w="2710" cap="flat">
              <a:solidFill>
                <a:srgbClr val="FFFFFF">
                  <a:alpha val="100000"/>
                </a:srgbClr>
              </a:solidFill>
              <a:prstDash val="solid"/>
              <a:miter/>
            </a:ln>
          </p:spPr>
          <p:txBody>
            <a:bodyPr/>
            <a:lstStyle/>
            <a:p/>
          </p:txBody>
        </p:sp>
        <p:sp>
          <p:nvSpPr>
            <p:cNvPr id="30" name="rc30"/>
            <p:cNvSpPr/>
            <p:nvPr/>
          </p:nvSpPr>
          <p:spPr>
            <a:xfrm>
              <a:off x="1578160" y="4022043"/>
              <a:ext cx="311047" cy="300150"/>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31" name="rc31"/>
            <p:cNvSpPr/>
            <p:nvPr/>
          </p:nvSpPr>
          <p:spPr>
            <a:xfrm>
              <a:off x="1578160" y="4622344"/>
              <a:ext cx="311047" cy="300150"/>
            </a:xfrm>
            <a:prstGeom prst="rect">
              <a:avLst/>
            </a:prstGeom>
            <a:solidFill>
              <a:srgbClr val="BE0F04">
                <a:alpha val="100000"/>
              </a:srgbClr>
            </a:solidFill>
            <a:ln w="2710" cap="flat">
              <a:solidFill>
                <a:srgbClr val="FFFFFF">
                  <a:alpha val="100000"/>
                </a:srgbClr>
              </a:solidFill>
              <a:prstDash val="solid"/>
              <a:miter/>
            </a:ln>
          </p:spPr>
          <p:txBody>
            <a:bodyPr/>
            <a:lstStyle/>
            <a:p/>
          </p:txBody>
        </p:sp>
        <p:sp>
          <p:nvSpPr>
            <p:cNvPr id="32" name="rc32"/>
            <p:cNvSpPr/>
            <p:nvPr/>
          </p:nvSpPr>
          <p:spPr>
            <a:xfrm>
              <a:off x="1578160" y="4322193"/>
              <a:ext cx="311047" cy="300150"/>
            </a:xfrm>
            <a:prstGeom prst="rect">
              <a:avLst/>
            </a:prstGeom>
            <a:solidFill>
              <a:srgbClr val="BA0C02">
                <a:alpha val="100000"/>
              </a:srgbClr>
            </a:solidFill>
            <a:ln w="2710" cap="flat">
              <a:solidFill>
                <a:srgbClr val="FFFFFF">
                  <a:alpha val="100000"/>
                </a:srgbClr>
              </a:solidFill>
              <a:prstDash val="solid"/>
              <a:miter/>
            </a:ln>
          </p:spPr>
          <p:txBody>
            <a:bodyPr/>
            <a:lstStyle/>
            <a:p/>
          </p:txBody>
        </p:sp>
        <p:sp>
          <p:nvSpPr>
            <p:cNvPr id="33" name="rc33"/>
            <p:cNvSpPr/>
            <p:nvPr/>
          </p:nvSpPr>
          <p:spPr>
            <a:xfrm>
              <a:off x="1578160" y="4922494"/>
              <a:ext cx="311047" cy="300150"/>
            </a:xfrm>
            <a:prstGeom prst="rect">
              <a:avLst/>
            </a:prstGeom>
            <a:solidFill>
              <a:srgbClr val="B80A01">
                <a:alpha val="100000"/>
              </a:srgbClr>
            </a:solidFill>
            <a:ln w="2710" cap="flat">
              <a:solidFill>
                <a:srgbClr val="FFFFFF">
                  <a:alpha val="100000"/>
                </a:srgbClr>
              </a:solidFill>
              <a:prstDash val="solid"/>
              <a:miter/>
            </a:ln>
          </p:spPr>
          <p:txBody>
            <a:bodyPr/>
            <a:lstStyle/>
            <a:p/>
          </p:txBody>
        </p:sp>
        <p:sp>
          <p:nvSpPr>
            <p:cNvPr id="34" name="rc34"/>
            <p:cNvSpPr/>
            <p:nvPr/>
          </p:nvSpPr>
          <p:spPr>
            <a:xfrm>
              <a:off x="1889207" y="1020540"/>
              <a:ext cx="311047" cy="300150"/>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35" name="rc35"/>
            <p:cNvSpPr/>
            <p:nvPr/>
          </p:nvSpPr>
          <p:spPr>
            <a:xfrm>
              <a:off x="1889207" y="1620841"/>
              <a:ext cx="311047" cy="300150"/>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36" name="rc36"/>
            <p:cNvSpPr/>
            <p:nvPr/>
          </p:nvSpPr>
          <p:spPr>
            <a:xfrm>
              <a:off x="1889207" y="1920991"/>
              <a:ext cx="311047" cy="300150"/>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37" name="rc37"/>
            <p:cNvSpPr/>
            <p:nvPr/>
          </p:nvSpPr>
          <p:spPr>
            <a:xfrm>
              <a:off x="1889207" y="2521292"/>
              <a:ext cx="311047" cy="300150"/>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38" name="rc38"/>
            <p:cNvSpPr/>
            <p:nvPr/>
          </p:nvSpPr>
          <p:spPr>
            <a:xfrm>
              <a:off x="1889207" y="1320690"/>
              <a:ext cx="311047" cy="300150"/>
            </a:xfrm>
            <a:prstGeom prst="rect">
              <a:avLst/>
            </a:prstGeom>
            <a:solidFill>
              <a:srgbClr val="BA0C02">
                <a:alpha val="100000"/>
              </a:srgbClr>
            </a:solidFill>
            <a:ln w="2710" cap="flat">
              <a:solidFill>
                <a:srgbClr val="FFFFFF">
                  <a:alpha val="100000"/>
                </a:srgbClr>
              </a:solidFill>
              <a:prstDash val="solid"/>
              <a:miter/>
            </a:ln>
          </p:spPr>
          <p:txBody>
            <a:bodyPr/>
            <a:lstStyle/>
            <a:p/>
          </p:txBody>
        </p:sp>
        <p:sp>
          <p:nvSpPr>
            <p:cNvPr id="39" name="rc39"/>
            <p:cNvSpPr/>
            <p:nvPr/>
          </p:nvSpPr>
          <p:spPr>
            <a:xfrm>
              <a:off x="1889207" y="2221141"/>
              <a:ext cx="311047" cy="300150"/>
            </a:xfrm>
            <a:prstGeom prst="rect">
              <a:avLst/>
            </a:prstGeom>
            <a:solidFill>
              <a:srgbClr val="B60901">
                <a:alpha val="100000"/>
              </a:srgbClr>
            </a:solidFill>
            <a:ln w="2710" cap="flat">
              <a:solidFill>
                <a:srgbClr val="FFFFFF">
                  <a:alpha val="100000"/>
                </a:srgbClr>
              </a:solidFill>
              <a:prstDash val="solid"/>
              <a:miter/>
            </a:ln>
          </p:spPr>
          <p:txBody>
            <a:bodyPr/>
            <a:lstStyle/>
            <a:p/>
          </p:txBody>
        </p:sp>
        <p:sp>
          <p:nvSpPr>
            <p:cNvPr id="40" name="rc40"/>
            <p:cNvSpPr/>
            <p:nvPr/>
          </p:nvSpPr>
          <p:spPr>
            <a:xfrm>
              <a:off x="1889207" y="4022043"/>
              <a:ext cx="311047" cy="300150"/>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41" name="rc41"/>
            <p:cNvSpPr/>
            <p:nvPr/>
          </p:nvSpPr>
          <p:spPr>
            <a:xfrm>
              <a:off x="1889207" y="4622344"/>
              <a:ext cx="311047" cy="300150"/>
            </a:xfrm>
            <a:prstGeom prst="rect">
              <a:avLst/>
            </a:prstGeom>
            <a:solidFill>
              <a:srgbClr val="BD0E04">
                <a:alpha val="100000"/>
              </a:srgbClr>
            </a:solidFill>
            <a:ln w="2710" cap="flat">
              <a:solidFill>
                <a:srgbClr val="FFFFFF">
                  <a:alpha val="100000"/>
                </a:srgbClr>
              </a:solidFill>
              <a:prstDash val="solid"/>
              <a:miter/>
            </a:ln>
          </p:spPr>
          <p:txBody>
            <a:bodyPr/>
            <a:lstStyle/>
            <a:p/>
          </p:txBody>
        </p:sp>
        <p:sp>
          <p:nvSpPr>
            <p:cNvPr id="42" name="rc42"/>
            <p:cNvSpPr/>
            <p:nvPr/>
          </p:nvSpPr>
          <p:spPr>
            <a:xfrm>
              <a:off x="1889207" y="4322193"/>
              <a:ext cx="311047" cy="300150"/>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43" name="rc43"/>
            <p:cNvSpPr/>
            <p:nvPr/>
          </p:nvSpPr>
          <p:spPr>
            <a:xfrm>
              <a:off x="1889207" y="4922494"/>
              <a:ext cx="311047" cy="300150"/>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44" name="rc44"/>
            <p:cNvSpPr/>
            <p:nvPr/>
          </p:nvSpPr>
          <p:spPr>
            <a:xfrm>
              <a:off x="2200255" y="1020540"/>
              <a:ext cx="311047" cy="300150"/>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45" name="rc45"/>
            <p:cNvSpPr/>
            <p:nvPr/>
          </p:nvSpPr>
          <p:spPr>
            <a:xfrm>
              <a:off x="2200255" y="1620841"/>
              <a:ext cx="311047" cy="300150"/>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46" name="rc46"/>
            <p:cNvSpPr/>
            <p:nvPr/>
          </p:nvSpPr>
          <p:spPr>
            <a:xfrm>
              <a:off x="2200255" y="1920991"/>
              <a:ext cx="311047" cy="300150"/>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47" name="rc47"/>
            <p:cNvSpPr/>
            <p:nvPr/>
          </p:nvSpPr>
          <p:spPr>
            <a:xfrm>
              <a:off x="2200255" y="2521292"/>
              <a:ext cx="311047" cy="300150"/>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48" name="rc48"/>
            <p:cNvSpPr/>
            <p:nvPr/>
          </p:nvSpPr>
          <p:spPr>
            <a:xfrm>
              <a:off x="2200255" y="1320690"/>
              <a:ext cx="311047" cy="300150"/>
            </a:xfrm>
            <a:prstGeom prst="rect">
              <a:avLst/>
            </a:prstGeom>
            <a:solidFill>
              <a:srgbClr val="BD0E04">
                <a:alpha val="100000"/>
              </a:srgbClr>
            </a:solidFill>
            <a:ln w="2710" cap="flat">
              <a:solidFill>
                <a:srgbClr val="FFFFFF">
                  <a:alpha val="100000"/>
                </a:srgbClr>
              </a:solidFill>
              <a:prstDash val="solid"/>
              <a:miter/>
            </a:ln>
          </p:spPr>
          <p:txBody>
            <a:bodyPr/>
            <a:lstStyle/>
            <a:p/>
          </p:txBody>
        </p:sp>
        <p:sp>
          <p:nvSpPr>
            <p:cNvPr id="49" name="rc49"/>
            <p:cNvSpPr/>
            <p:nvPr/>
          </p:nvSpPr>
          <p:spPr>
            <a:xfrm>
              <a:off x="2200255" y="2221141"/>
              <a:ext cx="311047" cy="300150"/>
            </a:xfrm>
            <a:prstGeom prst="rect">
              <a:avLst/>
            </a:prstGeom>
            <a:solidFill>
              <a:srgbClr val="B60901">
                <a:alpha val="100000"/>
              </a:srgbClr>
            </a:solidFill>
            <a:ln w="2710" cap="flat">
              <a:solidFill>
                <a:srgbClr val="FFFFFF">
                  <a:alpha val="100000"/>
                </a:srgbClr>
              </a:solidFill>
              <a:prstDash val="solid"/>
              <a:miter/>
            </a:ln>
          </p:spPr>
          <p:txBody>
            <a:bodyPr/>
            <a:lstStyle/>
            <a:p/>
          </p:txBody>
        </p:sp>
        <p:sp>
          <p:nvSpPr>
            <p:cNvPr id="50" name="rc50"/>
            <p:cNvSpPr/>
            <p:nvPr/>
          </p:nvSpPr>
          <p:spPr>
            <a:xfrm>
              <a:off x="2200255" y="4022043"/>
              <a:ext cx="311047" cy="300150"/>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51" name="rc51"/>
            <p:cNvSpPr/>
            <p:nvPr/>
          </p:nvSpPr>
          <p:spPr>
            <a:xfrm>
              <a:off x="2200255" y="4622344"/>
              <a:ext cx="311047" cy="300150"/>
            </a:xfrm>
            <a:prstGeom prst="rect">
              <a:avLst/>
            </a:prstGeom>
            <a:solidFill>
              <a:srgbClr val="BD0E04">
                <a:alpha val="100000"/>
              </a:srgbClr>
            </a:solidFill>
            <a:ln w="2710" cap="flat">
              <a:solidFill>
                <a:srgbClr val="FFFFFF">
                  <a:alpha val="100000"/>
                </a:srgbClr>
              </a:solidFill>
              <a:prstDash val="solid"/>
              <a:miter/>
            </a:ln>
          </p:spPr>
          <p:txBody>
            <a:bodyPr/>
            <a:lstStyle/>
            <a:p/>
          </p:txBody>
        </p:sp>
        <p:sp>
          <p:nvSpPr>
            <p:cNvPr id="52" name="rc52"/>
            <p:cNvSpPr/>
            <p:nvPr/>
          </p:nvSpPr>
          <p:spPr>
            <a:xfrm>
              <a:off x="2200255" y="4322193"/>
              <a:ext cx="311047" cy="300150"/>
            </a:xfrm>
            <a:prstGeom prst="rect">
              <a:avLst/>
            </a:prstGeom>
            <a:solidFill>
              <a:srgbClr val="BD0E04">
                <a:alpha val="100000"/>
              </a:srgbClr>
            </a:solidFill>
            <a:ln w="2710" cap="flat">
              <a:solidFill>
                <a:srgbClr val="FFFFFF">
                  <a:alpha val="100000"/>
                </a:srgbClr>
              </a:solidFill>
              <a:prstDash val="solid"/>
              <a:miter/>
            </a:ln>
          </p:spPr>
          <p:txBody>
            <a:bodyPr/>
            <a:lstStyle/>
            <a:p/>
          </p:txBody>
        </p:sp>
        <p:sp>
          <p:nvSpPr>
            <p:cNvPr id="53" name="rc53"/>
            <p:cNvSpPr/>
            <p:nvPr/>
          </p:nvSpPr>
          <p:spPr>
            <a:xfrm>
              <a:off x="2200255" y="4922494"/>
              <a:ext cx="311047" cy="300150"/>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54" name="rc54"/>
            <p:cNvSpPr/>
            <p:nvPr/>
          </p:nvSpPr>
          <p:spPr>
            <a:xfrm>
              <a:off x="2511303" y="1020540"/>
              <a:ext cx="311047" cy="300150"/>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55" name="rc55"/>
            <p:cNvSpPr/>
            <p:nvPr/>
          </p:nvSpPr>
          <p:spPr>
            <a:xfrm>
              <a:off x="2511303" y="1620841"/>
              <a:ext cx="311047" cy="300150"/>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56" name="rc56"/>
            <p:cNvSpPr/>
            <p:nvPr/>
          </p:nvSpPr>
          <p:spPr>
            <a:xfrm>
              <a:off x="2511303" y="1920991"/>
              <a:ext cx="311047" cy="300150"/>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57" name="rc57"/>
            <p:cNvSpPr/>
            <p:nvPr/>
          </p:nvSpPr>
          <p:spPr>
            <a:xfrm>
              <a:off x="2511303" y="2521292"/>
              <a:ext cx="311047" cy="300150"/>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58" name="rc58"/>
            <p:cNvSpPr/>
            <p:nvPr/>
          </p:nvSpPr>
          <p:spPr>
            <a:xfrm>
              <a:off x="2511303" y="1320690"/>
              <a:ext cx="311047" cy="300150"/>
            </a:xfrm>
            <a:prstGeom prst="rect">
              <a:avLst/>
            </a:prstGeom>
            <a:solidFill>
              <a:srgbClr val="BD0E04">
                <a:alpha val="100000"/>
              </a:srgbClr>
            </a:solidFill>
            <a:ln w="2710" cap="flat">
              <a:solidFill>
                <a:srgbClr val="FFFFFF">
                  <a:alpha val="100000"/>
                </a:srgbClr>
              </a:solidFill>
              <a:prstDash val="solid"/>
              <a:miter/>
            </a:ln>
          </p:spPr>
          <p:txBody>
            <a:bodyPr/>
            <a:lstStyle/>
            <a:p/>
          </p:txBody>
        </p:sp>
        <p:sp>
          <p:nvSpPr>
            <p:cNvPr id="59" name="rc59"/>
            <p:cNvSpPr/>
            <p:nvPr/>
          </p:nvSpPr>
          <p:spPr>
            <a:xfrm>
              <a:off x="2511303" y="2221141"/>
              <a:ext cx="311047" cy="300150"/>
            </a:xfrm>
            <a:prstGeom prst="rect">
              <a:avLst/>
            </a:prstGeom>
            <a:solidFill>
              <a:srgbClr val="B70A01">
                <a:alpha val="100000"/>
              </a:srgbClr>
            </a:solidFill>
            <a:ln w="2710" cap="flat">
              <a:solidFill>
                <a:srgbClr val="FFFFFF">
                  <a:alpha val="100000"/>
                </a:srgbClr>
              </a:solidFill>
              <a:prstDash val="solid"/>
              <a:miter/>
            </a:ln>
          </p:spPr>
          <p:txBody>
            <a:bodyPr/>
            <a:lstStyle/>
            <a:p/>
          </p:txBody>
        </p:sp>
        <p:sp>
          <p:nvSpPr>
            <p:cNvPr id="60" name="rc60"/>
            <p:cNvSpPr/>
            <p:nvPr/>
          </p:nvSpPr>
          <p:spPr>
            <a:xfrm>
              <a:off x="2511303" y="4022043"/>
              <a:ext cx="311047" cy="300150"/>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61" name="rc61"/>
            <p:cNvSpPr/>
            <p:nvPr/>
          </p:nvSpPr>
          <p:spPr>
            <a:xfrm>
              <a:off x="2511303" y="4622344"/>
              <a:ext cx="311047" cy="300150"/>
            </a:xfrm>
            <a:prstGeom prst="rect">
              <a:avLst/>
            </a:prstGeom>
            <a:solidFill>
              <a:srgbClr val="BE0F05">
                <a:alpha val="100000"/>
              </a:srgbClr>
            </a:solidFill>
            <a:ln w="2710" cap="flat">
              <a:solidFill>
                <a:srgbClr val="FFFFFF">
                  <a:alpha val="100000"/>
                </a:srgbClr>
              </a:solidFill>
              <a:prstDash val="solid"/>
              <a:miter/>
            </a:ln>
          </p:spPr>
          <p:txBody>
            <a:bodyPr/>
            <a:lstStyle/>
            <a:p/>
          </p:txBody>
        </p:sp>
        <p:sp>
          <p:nvSpPr>
            <p:cNvPr id="62" name="rc62"/>
            <p:cNvSpPr/>
            <p:nvPr/>
          </p:nvSpPr>
          <p:spPr>
            <a:xfrm>
              <a:off x="2511303" y="4322193"/>
              <a:ext cx="311047" cy="300150"/>
            </a:xfrm>
            <a:prstGeom prst="rect">
              <a:avLst/>
            </a:prstGeom>
            <a:solidFill>
              <a:srgbClr val="BD0E04">
                <a:alpha val="100000"/>
              </a:srgbClr>
            </a:solidFill>
            <a:ln w="2710" cap="flat">
              <a:solidFill>
                <a:srgbClr val="FFFFFF">
                  <a:alpha val="100000"/>
                </a:srgbClr>
              </a:solidFill>
              <a:prstDash val="solid"/>
              <a:miter/>
            </a:ln>
          </p:spPr>
          <p:txBody>
            <a:bodyPr/>
            <a:lstStyle/>
            <a:p/>
          </p:txBody>
        </p:sp>
        <p:sp>
          <p:nvSpPr>
            <p:cNvPr id="63" name="rc63"/>
            <p:cNvSpPr/>
            <p:nvPr/>
          </p:nvSpPr>
          <p:spPr>
            <a:xfrm>
              <a:off x="2511303" y="4922494"/>
              <a:ext cx="311047" cy="300150"/>
            </a:xfrm>
            <a:prstGeom prst="rect">
              <a:avLst/>
            </a:prstGeom>
            <a:solidFill>
              <a:srgbClr val="C7140A">
                <a:alpha val="100000"/>
              </a:srgbClr>
            </a:solidFill>
            <a:ln w="2710" cap="flat">
              <a:solidFill>
                <a:srgbClr val="FFFFFF">
                  <a:alpha val="100000"/>
                </a:srgbClr>
              </a:solidFill>
              <a:prstDash val="solid"/>
              <a:miter/>
            </a:ln>
          </p:spPr>
          <p:txBody>
            <a:bodyPr/>
            <a:lstStyle/>
            <a:p/>
          </p:txBody>
        </p:sp>
        <p:sp>
          <p:nvSpPr>
            <p:cNvPr id="64" name="rc64"/>
            <p:cNvSpPr/>
            <p:nvPr/>
          </p:nvSpPr>
          <p:spPr>
            <a:xfrm>
              <a:off x="2822351" y="1020540"/>
              <a:ext cx="311047" cy="300150"/>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65" name="rc65"/>
            <p:cNvSpPr/>
            <p:nvPr/>
          </p:nvSpPr>
          <p:spPr>
            <a:xfrm>
              <a:off x="2822351" y="1620841"/>
              <a:ext cx="311047" cy="300150"/>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66" name="rc66"/>
            <p:cNvSpPr/>
            <p:nvPr/>
          </p:nvSpPr>
          <p:spPr>
            <a:xfrm>
              <a:off x="2822351" y="1920991"/>
              <a:ext cx="311047" cy="300150"/>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67" name="rc67"/>
            <p:cNvSpPr/>
            <p:nvPr/>
          </p:nvSpPr>
          <p:spPr>
            <a:xfrm>
              <a:off x="2822351" y="2521292"/>
              <a:ext cx="311047" cy="300150"/>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68" name="rc68"/>
            <p:cNvSpPr/>
            <p:nvPr/>
          </p:nvSpPr>
          <p:spPr>
            <a:xfrm>
              <a:off x="2822351" y="1320690"/>
              <a:ext cx="311047" cy="300150"/>
            </a:xfrm>
            <a:prstGeom prst="rect">
              <a:avLst/>
            </a:prstGeom>
            <a:solidFill>
              <a:srgbClr val="BD0E04">
                <a:alpha val="100000"/>
              </a:srgbClr>
            </a:solidFill>
            <a:ln w="2710" cap="flat">
              <a:solidFill>
                <a:srgbClr val="FFFFFF">
                  <a:alpha val="100000"/>
                </a:srgbClr>
              </a:solidFill>
              <a:prstDash val="solid"/>
              <a:miter/>
            </a:ln>
          </p:spPr>
          <p:txBody>
            <a:bodyPr/>
            <a:lstStyle/>
            <a:p/>
          </p:txBody>
        </p:sp>
        <p:sp>
          <p:nvSpPr>
            <p:cNvPr id="69" name="rc69"/>
            <p:cNvSpPr/>
            <p:nvPr/>
          </p:nvSpPr>
          <p:spPr>
            <a:xfrm>
              <a:off x="2822351" y="2221141"/>
              <a:ext cx="311047" cy="300150"/>
            </a:xfrm>
            <a:prstGeom prst="rect">
              <a:avLst/>
            </a:prstGeom>
            <a:solidFill>
              <a:srgbClr val="BA0C02">
                <a:alpha val="100000"/>
              </a:srgbClr>
            </a:solidFill>
            <a:ln w="2710" cap="flat">
              <a:solidFill>
                <a:srgbClr val="FFFFFF">
                  <a:alpha val="100000"/>
                </a:srgbClr>
              </a:solidFill>
              <a:prstDash val="solid"/>
              <a:miter/>
            </a:ln>
          </p:spPr>
          <p:txBody>
            <a:bodyPr/>
            <a:lstStyle/>
            <a:p/>
          </p:txBody>
        </p:sp>
        <p:sp>
          <p:nvSpPr>
            <p:cNvPr id="70" name="rc70"/>
            <p:cNvSpPr/>
            <p:nvPr/>
          </p:nvSpPr>
          <p:spPr>
            <a:xfrm>
              <a:off x="2822351" y="4022043"/>
              <a:ext cx="311047" cy="300150"/>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71" name="rc71"/>
            <p:cNvSpPr/>
            <p:nvPr/>
          </p:nvSpPr>
          <p:spPr>
            <a:xfrm>
              <a:off x="2822351" y="4622344"/>
              <a:ext cx="311047" cy="300150"/>
            </a:xfrm>
            <a:prstGeom prst="rect">
              <a:avLst/>
            </a:prstGeom>
            <a:solidFill>
              <a:srgbClr val="BE0F05">
                <a:alpha val="100000"/>
              </a:srgbClr>
            </a:solidFill>
            <a:ln w="2710" cap="flat">
              <a:solidFill>
                <a:srgbClr val="FFFFFF">
                  <a:alpha val="100000"/>
                </a:srgbClr>
              </a:solidFill>
              <a:prstDash val="solid"/>
              <a:miter/>
            </a:ln>
          </p:spPr>
          <p:txBody>
            <a:bodyPr/>
            <a:lstStyle/>
            <a:p/>
          </p:txBody>
        </p:sp>
        <p:sp>
          <p:nvSpPr>
            <p:cNvPr id="72" name="rc72"/>
            <p:cNvSpPr/>
            <p:nvPr/>
          </p:nvSpPr>
          <p:spPr>
            <a:xfrm>
              <a:off x="2822351" y="4322193"/>
              <a:ext cx="311047" cy="300150"/>
            </a:xfrm>
            <a:prstGeom prst="rect">
              <a:avLst/>
            </a:prstGeom>
            <a:solidFill>
              <a:srgbClr val="BD0E04">
                <a:alpha val="100000"/>
              </a:srgbClr>
            </a:solidFill>
            <a:ln w="2710" cap="flat">
              <a:solidFill>
                <a:srgbClr val="FFFFFF">
                  <a:alpha val="100000"/>
                </a:srgbClr>
              </a:solidFill>
              <a:prstDash val="solid"/>
              <a:miter/>
            </a:ln>
          </p:spPr>
          <p:txBody>
            <a:bodyPr/>
            <a:lstStyle/>
            <a:p/>
          </p:txBody>
        </p:sp>
        <p:sp>
          <p:nvSpPr>
            <p:cNvPr id="73" name="rc73"/>
            <p:cNvSpPr/>
            <p:nvPr/>
          </p:nvSpPr>
          <p:spPr>
            <a:xfrm>
              <a:off x="2822351" y="3121592"/>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74" name="rc74"/>
            <p:cNvSpPr/>
            <p:nvPr/>
          </p:nvSpPr>
          <p:spPr>
            <a:xfrm>
              <a:off x="2822351" y="4922494"/>
              <a:ext cx="311047" cy="300150"/>
            </a:xfrm>
            <a:prstGeom prst="rect">
              <a:avLst/>
            </a:prstGeom>
            <a:solidFill>
              <a:srgbClr val="C9160B">
                <a:alpha val="100000"/>
              </a:srgbClr>
            </a:solidFill>
            <a:ln w="2710" cap="flat">
              <a:solidFill>
                <a:srgbClr val="FFFFFF">
                  <a:alpha val="100000"/>
                </a:srgbClr>
              </a:solidFill>
              <a:prstDash val="solid"/>
              <a:miter/>
            </a:ln>
          </p:spPr>
          <p:txBody>
            <a:bodyPr/>
            <a:lstStyle/>
            <a:p/>
          </p:txBody>
        </p:sp>
        <p:sp>
          <p:nvSpPr>
            <p:cNvPr id="75" name="rc75"/>
            <p:cNvSpPr/>
            <p:nvPr/>
          </p:nvSpPr>
          <p:spPr>
            <a:xfrm>
              <a:off x="3133398" y="1020540"/>
              <a:ext cx="311047" cy="300150"/>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76" name="rc76"/>
            <p:cNvSpPr/>
            <p:nvPr/>
          </p:nvSpPr>
          <p:spPr>
            <a:xfrm>
              <a:off x="3133398" y="1620841"/>
              <a:ext cx="311047" cy="300150"/>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77" name="rc77"/>
            <p:cNvSpPr/>
            <p:nvPr/>
          </p:nvSpPr>
          <p:spPr>
            <a:xfrm>
              <a:off x="3133398" y="1920991"/>
              <a:ext cx="311047" cy="300150"/>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78" name="rc78"/>
            <p:cNvSpPr/>
            <p:nvPr/>
          </p:nvSpPr>
          <p:spPr>
            <a:xfrm>
              <a:off x="3133398" y="2521292"/>
              <a:ext cx="311047" cy="300150"/>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79" name="rc79"/>
            <p:cNvSpPr/>
            <p:nvPr/>
          </p:nvSpPr>
          <p:spPr>
            <a:xfrm>
              <a:off x="3133398" y="1320690"/>
              <a:ext cx="311047" cy="300150"/>
            </a:xfrm>
            <a:prstGeom prst="rect">
              <a:avLst/>
            </a:prstGeom>
            <a:solidFill>
              <a:srgbClr val="BD0E04">
                <a:alpha val="100000"/>
              </a:srgbClr>
            </a:solidFill>
            <a:ln w="2710" cap="flat">
              <a:solidFill>
                <a:srgbClr val="FFFFFF">
                  <a:alpha val="100000"/>
                </a:srgbClr>
              </a:solidFill>
              <a:prstDash val="solid"/>
              <a:miter/>
            </a:ln>
          </p:spPr>
          <p:txBody>
            <a:bodyPr/>
            <a:lstStyle/>
            <a:p/>
          </p:txBody>
        </p:sp>
        <p:sp>
          <p:nvSpPr>
            <p:cNvPr id="80" name="rc80"/>
            <p:cNvSpPr/>
            <p:nvPr/>
          </p:nvSpPr>
          <p:spPr>
            <a:xfrm>
              <a:off x="3133398" y="2221141"/>
              <a:ext cx="311047" cy="300150"/>
            </a:xfrm>
            <a:prstGeom prst="rect">
              <a:avLst/>
            </a:prstGeom>
            <a:solidFill>
              <a:srgbClr val="C01006">
                <a:alpha val="100000"/>
              </a:srgbClr>
            </a:solidFill>
            <a:ln w="2710" cap="flat">
              <a:solidFill>
                <a:srgbClr val="FFFFFF">
                  <a:alpha val="100000"/>
                </a:srgbClr>
              </a:solidFill>
              <a:prstDash val="solid"/>
              <a:miter/>
            </a:ln>
          </p:spPr>
          <p:txBody>
            <a:bodyPr/>
            <a:lstStyle/>
            <a:p/>
          </p:txBody>
        </p:sp>
        <p:sp>
          <p:nvSpPr>
            <p:cNvPr id="81" name="rc81"/>
            <p:cNvSpPr/>
            <p:nvPr/>
          </p:nvSpPr>
          <p:spPr>
            <a:xfrm>
              <a:off x="3133398" y="4022043"/>
              <a:ext cx="311047" cy="300150"/>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82" name="rc82"/>
            <p:cNvSpPr/>
            <p:nvPr/>
          </p:nvSpPr>
          <p:spPr>
            <a:xfrm>
              <a:off x="3133398" y="4622344"/>
              <a:ext cx="311047" cy="300150"/>
            </a:xfrm>
            <a:prstGeom prst="rect">
              <a:avLst/>
            </a:prstGeom>
            <a:solidFill>
              <a:srgbClr val="BE0F05">
                <a:alpha val="100000"/>
              </a:srgbClr>
            </a:solidFill>
            <a:ln w="2710" cap="flat">
              <a:solidFill>
                <a:srgbClr val="FFFFFF">
                  <a:alpha val="100000"/>
                </a:srgbClr>
              </a:solidFill>
              <a:prstDash val="solid"/>
              <a:miter/>
            </a:ln>
          </p:spPr>
          <p:txBody>
            <a:bodyPr/>
            <a:lstStyle/>
            <a:p/>
          </p:txBody>
        </p:sp>
        <p:sp>
          <p:nvSpPr>
            <p:cNvPr id="83" name="rc83"/>
            <p:cNvSpPr/>
            <p:nvPr/>
          </p:nvSpPr>
          <p:spPr>
            <a:xfrm>
              <a:off x="3133398" y="4322193"/>
              <a:ext cx="311047" cy="300150"/>
            </a:xfrm>
            <a:prstGeom prst="rect">
              <a:avLst/>
            </a:prstGeom>
            <a:solidFill>
              <a:srgbClr val="BE0F04">
                <a:alpha val="100000"/>
              </a:srgbClr>
            </a:solidFill>
            <a:ln w="2710" cap="flat">
              <a:solidFill>
                <a:srgbClr val="FFFFFF">
                  <a:alpha val="100000"/>
                </a:srgbClr>
              </a:solidFill>
              <a:prstDash val="solid"/>
              <a:miter/>
            </a:ln>
          </p:spPr>
          <p:txBody>
            <a:bodyPr/>
            <a:lstStyle/>
            <a:p/>
          </p:txBody>
        </p:sp>
        <p:sp>
          <p:nvSpPr>
            <p:cNvPr id="84" name="rc84"/>
            <p:cNvSpPr/>
            <p:nvPr/>
          </p:nvSpPr>
          <p:spPr>
            <a:xfrm>
              <a:off x="3133398" y="3121592"/>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85" name="rc85"/>
            <p:cNvSpPr/>
            <p:nvPr/>
          </p:nvSpPr>
          <p:spPr>
            <a:xfrm>
              <a:off x="3133398" y="4922494"/>
              <a:ext cx="311047" cy="300150"/>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86" name="rc86"/>
            <p:cNvSpPr/>
            <p:nvPr/>
          </p:nvSpPr>
          <p:spPr>
            <a:xfrm>
              <a:off x="3444446" y="1020540"/>
              <a:ext cx="311047" cy="300150"/>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87" name="rc87"/>
            <p:cNvSpPr/>
            <p:nvPr/>
          </p:nvSpPr>
          <p:spPr>
            <a:xfrm>
              <a:off x="3444446" y="1620841"/>
              <a:ext cx="311047" cy="300150"/>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88" name="rc88"/>
            <p:cNvSpPr/>
            <p:nvPr/>
          </p:nvSpPr>
          <p:spPr>
            <a:xfrm>
              <a:off x="3444446" y="1920991"/>
              <a:ext cx="311047" cy="300150"/>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89" name="rc89"/>
            <p:cNvSpPr/>
            <p:nvPr/>
          </p:nvSpPr>
          <p:spPr>
            <a:xfrm>
              <a:off x="3444446" y="2521292"/>
              <a:ext cx="311047" cy="300150"/>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90" name="rc90"/>
            <p:cNvSpPr/>
            <p:nvPr/>
          </p:nvSpPr>
          <p:spPr>
            <a:xfrm>
              <a:off x="3444446" y="1320690"/>
              <a:ext cx="311047" cy="300150"/>
            </a:xfrm>
            <a:prstGeom prst="rect">
              <a:avLst/>
            </a:prstGeom>
            <a:solidFill>
              <a:srgbClr val="BD0E04">
                <a:alpha val="100000"/>
              </a:srgbClr>
            </a:solidFill>
            <a:ln w="2710" cap="flat">
              <a:solidFill>
                <a:srgbClr val="FFFFFF">
                  <a:alpha val="100000"/>
                </a:srgbClr>
              </a:solidFill>
              <a:prstDash val="solid"/>
              <a:miter/>
            </a:ln>
          </p:spPr>
          <p:txBody>
            <a:bodyPr/>
            <a:lstStyle/>
            <a:p/>
          </p:txBody>
        </p:sp>
        <p:sp>
          <p:nvSpPr>
            <p:cNvPr id="91" name="rc91"/>
            <p:cNvSpPr/>
            <p:nvPr/>
          </p:nvSpPr>
          <p:spPr>
            <a:xfrm>
              <a:off x="3444446" y="2221141"/>
              <a:ext cx="311047" cy="300150"/>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92" name="rc92"/>
            <p:cNvSpPr/>
            <p:nvPr/>
          </p:nvSpPr>
          <p:spPr>
            <a:xfrm>
              <a:off x="3444446" y="4022043"/>
              <a:ext cx="311047" cy="300150"/>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93" name="rc93"/>
            <p:cNvSpPr/>
            <p:nvPr/>
          </p:nvSpPr>
          <p:spPr>
            <a:xfrm>
              <a:off x="3444446" y="4622344"/>
              <a:ext cx="311047" cy="300150"/>
            </a:xfrm>
            <a:prstGeom prst="rect">
              <a:avLst/>
            </a:prstGeom>
            <a:solidFill>
              <a:srgbClr val="C11106">
                <a:alpha val="100000"/>
              </a:srgbClr>
            </a:solidFill>
            <a:ln w="2710" cap="flat">
              <a:solidFill>
                <a:srgbClr val="FFFFFF">
                  <a:alpha val="100000"/>
                </a:srgbClr>
              </a:solidFill>
              <a:prstDash val="solid"/>
              <a:miter/>
            </a:ln>
          </p:spPr>
          <p:txBody>
            <a:bodyPr/>
            <a:lstStyle/>
            <a:p/>
          </p:txBody>
        </p:sp>
        <p:sp>
          <p:nvSpPr>
            <p:cNvPr id="94" name="rc94"/>
            <p:cNvSpPr/>
            <p:nvPr/>
          </p:nvSpPr>
          <p:spPr>
            <a:xfrm>
              <a:off x="3444446" y="2821442"/>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95" name="rc95"/>
            <p:cNvSpPr/>
            <p:nvPr/>
          </p:nvSpPr>
          <p:spPr>
            <a:xfrm>
              <a:off x="3444446" y="4322193"/>
              <a:ext cx="311047" cy="300150"/>
            </a:xfrm>
            <a:prstGeom prst="rect">
              <a:avLst/>
            </a:prstGeom>
            <a:solidFill>
              <a:srgbClr val="BE0F05">
                <a:alpha val="100000"/>
              </a:srgbClr>
            </a:solidFill>
            <a:ln w="2710" cap="flat">
              <a:solidFill>
                <a:srgbClr val="FFFFFF">
                  <a:alpha val="100000"/>
                </a:srgbClr>
              </a:solidFill>
              <a:prstDash val="solid"/>
              <a:miter/>
            </a:ln>
          </p:spPr>
          <p:txBody>
            <a:bodyPr/>
            <a:lstStyle/>
            <a:p/>
          </p:txBody>
        </p:sp>
        <p:sp>
          <p:nvSpPr>
            <p:cNvPr id="96" name="rc96"/>
            <p:cNvSpPr/>
            <p:nvPr/>
          </p:nvSpPr>
          <p:spPr>
            <a:xfrm>
              <a:off x="3444446" y="3121592"/>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97" name="rc97"/>
            <p:cNvSpPr/>
            <p:nvPr/>
          </p:nvSpPr>
          <p:spPr>
            <a:xfrm>
              <a:off x="3444446" y="4922494"/>
              <a:ext cx="311047" cy="300150"/>
            </a:xfrm>
            <a:prstGeom prst="rect">
              <a:avLst/>
            </a:prstGeom>
            <a:solidFill>
              <a:srgbClr val="CC170D">
                <a:alpha val="100000"/>
              </a:srgbClr>
            </a:solidFill>
            <a:ln w="2710" cap="flat">
              <a:solidFill>
                <a:srgbClr val="FFFFFF">
                  <a:alpha val="100000"/>
                </a:srgbClr>
              </a:solidFill>
              <a:prstDash val="solid"/>
              <a:miter/>
            </a:ln>
          </p:spPr>
          <p:txBody>
            <a:bodyPr/>
            <a:lstStyle/>
            <a:p/>
          </p:txBody>
        </p:sp>
        <p:sp>
          <p:nvSpPr>
            <p:cNvPr id="98" name="rc98"/>
            <p:cNvSpPr/>
            <p:nvPr/>
          </p:nvSpPr>
          <p:spPr>
            <a:xfrm>
              <a:off x="3755494" y="1020540"/>
              <a:ext cx="311047" cy="300150"/>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99" name="rc99"/>
            <p:cNvSpPr/>
            <p:nvPr/>
          </p:nvSpPr>
          <p:spPr>
            <a:xfrm>
              <a:off x="3755494" y="1620841"/>
              <a:ext cx="311047" cy="300150"/>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00" name="rc100"/>
            <p:cNvSpPr/>
            <p:nvPr/>
          </p:nvSpPr>
          <p:spPr>
            <a:xfrm>
              <a:off x="3755494" y="1920991"/>
              <a:ext cx="311047" cy="300150"/>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01" name="rc101"/>
            <p:cNvSpPr/>
            <p:nvPr/>
          </p:nvSpPr>
          <p:spPr>
            <a:xfrm>
              <a:off x="3755494" y="2521292"/>
              <a:ext cx="311047" cy="300150"/>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02" name="rc102"/>
            <p:cNvSpPr/>
            <p:nvPr/>
          </p:nvSpPr>
          <p:spPr>
            <a:xfrm>
              <a:off x="3755494" y="1320690"/>
              <a:ext cx="311047" cy="300150"/>
            </a:xfrm>
            <a:prstGeom prst="rect">
              <a:avLst/>
            </a:prstGeom>
            <a:solidFill>
              <a:srgbClr val="BD0E04">
                <a:alpha val="100000"/>
              </a:srgbClr>
            </a:solidFill>
            <a:ln w="2710" cap="flat">
              <a:solidFill>
                <a:srgbClr val="FFFFFF">
                  <a:alpha val="100000"/>
                </a:srgbClr>
              </a:solidFill>
              <a:prstDash val="solid"/>
              <a:miter/>
            </a:ln>
          </p:spPr>
          <p:txBody>
            <a:bodyPr/>
            <a:lstStyle/>
            <a:p/>
          </p:txBody>
        </p:sp>
        <p:sp>
          <p:nvSpPr>
            <p:cNvPr id="103" name="rc103"/>
            <p:cNvSpPr/>
            <p:nvPr/>
          </p:nvSpPr>
          <p:spPr>
            <a:xfrm>
              <a:off x="3755494" y="2221141"/>
              <a:ext cx="311047" cy="300150"/>
            </a:xfrm>
            <a:prstGeom prst="rect">
              <a:avLst/>
            </a:prstGeom>
            <a:solidFill>
              <a:srgbClr val="CD180E">
                <a:alpha val="100000"/>
              </a:srgbClr>
            </a:solidFill>
            <a:ln w="2710" cap="flat">
              <a:solidFill>
                <a:srgbClr val="FFFFFF">
                  <a:alpha val="100000"/>
                </a:srgbClr>
              </a:solidFill>
              <a:prstDash val="solid"/>
              <a:miter/>
            </a:ln>
          </p:spPr>
          <p:txBody>
            <a:bodyPr/>
            <a:lstStyle/>
            <a:p/>
          </p:txBody>
        </p:sp>
        <p:sp>
          <p:nvSpPr>
            <p:cNvPr id="104" name="rc104"/>
            <p:cNvSpPr/>
            <p:nvPr/>
          </p:nvSpPr>
          <p:spPr>
            <a:xfrm>
              <a:off x="3755494" y="4022043"/>
              <a:ext cx="311047" cy="300150"/>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05" name="rc105"/>
            <p:cNvSpPr/>
            <p:nvPr/>
          </p:nvSpPr>
          <p:spPr>
            <a:xfrm>
              <a:off x="3755494" y="4622344"/>
              <a:ext cx="311047" cy="300150"/>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106" name="rc106"/>
            <p:cNvSpPr/>
            <p:nvPr/>
          </p:nvSpPr>
          <p:spPr>
            <a:xfrm>
              <a:off x="3755494" y="2821442"/>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07" name="rc107"/>
            <p:cNvSpPr/>
            <p:nvPr/>
          </p:nvSpPr>
          <p:spPr>
            <a:xfrm>
              <a:off x="3755494" y="4322193"/>
              <a:ext cx="311047" cy="300150"/>
            </a:xfrm>
            <a:prstGeom prst="rect">
              <a:avLst/>
            </a:prstGeom>
            <a:solidFill>
              <a:srgbClr val="BE0F05">
                <a:alpha val="100000"/>
              </a:srgbClr>
            </a:solidFill>
            <a:ln w="2710" cap="flat">
              <a:solidFill>
                <a:srgbClr val="FFFFFF">
                  <a:alpha val="100000"/>
                </a:srgbClr>
              </a:solidFill>
              <a:prstDash val="solid"/>
              <a:miter/>
            </a:ln>
          </p:spPr>
          <p:txBody>
            <a:bodyPr/>
            <a:lstStyle/>
            <a:p/>
          </p:txBody>
        </p:sp>
        <p:sp>
          <p:nvSpPr>
            <p:cNvPr id="108" name="rc108"/>
            <p:cNvSpPr/>
            <p:nvPr/>
          </p:nvSpPr>
          <p:spPr>
            <a:xfrm>
              <a:off x="3755494" y="3121592"/>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09" name="rc109"/>
            <p:cNvSpPr/>
            <p:nvPr/>
          </p:nvSpPr>
          <p:spPr>
            <a:xfrm>
              <a:off x="3755494" y="4922494"/>
              <a:ext cx="311047" cy="300150"/>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110" name="rc110"/>
            <p:cNvSpPr/>
            <p:nvPr/>
          </p:nvSpPr>
          <p:spPr>
            <a:xfrm>
              <a:off x="4066542" y="1020540"/>
              <a:ext cx="311047" cy="300150"/>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11" name="rc111"/>
            <p:cNvSpPr/>
            <p:nvPr/>
          </p:nvSpPr>
          <p:spPr>
            <a:xfrm>
              <a:off x="4066542" y="1620841"/>
              <a:ext cx="311047" cy="300150"/>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12" name="rc112"/>
            <p:cNvSpPr/>
            <p:nvPr/>
          </p:nvSpPr>
          <p:spPr>
            <a:xfrm>
              <a:off x="4066542" y="1920991"/>
              <a:ext cx="311047" cy="300150"/>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13" name="rc113"/>
            <p:cNvSpPr/>
            <p:nvPr/>
          </p:nvSpPr>
          <p:spPr>
            <a:xfrm>
              <a:off x="4066542" y="2521292"/>
              <a:ext cx="311047" cy="300150"/>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14" name="rc114"/>
            <p:cNvSpPr/>
            <p:nvPr/>
          </p:nvSpPr>
          <p:spPr>
            <a:xfrm>
              <a:off x="4066542" y="1320690"/>
              <a:ext cx="311047" cy="300150"/>
            </a:xfrm>
            <a:prstGeom prst="rect">
              <a:avLst/>
            </a:prstGeom>
            <a:solidFill>
              <a:srgbClr val="BC0D03">
                <a:alpha val="100000"/>
              </a:srgbClr>
            </a:solidFill>
            <a:ln w="2710" cap="flat">
              <a:solidFill>
                <a:srgbClr val="FFFFFF">
                  <a:alpha val="100000"/>
                </a:srgbClr>
              </a:solidFill>
              <a:prstDash val="solid"/>
              <a:miter/>
            </a:ln>
          </p:spPr>
          <p:txBody>
            <a:bodyPr/>
            <a:lstStyle/>
            <a:p/>
          </p:txBody>
        </p:sp>
        <p:sp>
          <p:nvSpPr>
            <p:cNvPr id="115" name="rc115"/>
            <p:cNvSpPr/>
            <p:nvPr/>
          </p:nvSpPr>
          <p:spPr>
            <a:xfrm>
              <a:off x="4066542" y="2221141"/>
              <a:ext cx="311047" cy="300150"/>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116" name="rc116"/>
            <p:cNvSpPr/>
            <p:nvPr/>
          </p:nvSpPr>
          <p:spPr>
            <a:xfrm>
              <a:off x="4066542" y="4022043"/>
              <a:ext cx="311047" cy="300150"/>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17" name="rc117"/>
            <p:cNvSpPr/>
            <p:nvPr/>
          </p:nvSpPr>
          <p:spPr>
            <a:xfrm>
              <a:off x="4066542" y="4622344"/>
              <a:ext cx="311047" cy="300150"/>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118" name="rc118"/>
            <p:cNvSpPr/>
            <p:nvPr/>
          </p:nvSpPr>
          <p:spPr>
            <a:xfrm>
              <a:off x="4066542" y="2821442"/>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19" name="rc119"/>
            <p:cNvSpPr/>
            <p:nvPr/>
          </p:nvSpPr>
          <p:spPr>
            <a:xfrm>
              <a:off x="4066542" y="4322193"/>
              <a:ext cx="311047" cy="300150"/>
            </a:xfrm>
            <a:prstGeom prst="rect">
              <a:avLst/>
            </a:prstGeom>
            <a:solidFill>
              <a:srgbClr val="BE0F04">
                <a:alpha val="100000"/>
              </a:srgbClr>
            </a:solidFill>
            <a:ln w="2710" cap="flat">
              <a:solidFill>
                <a:srgbClr val="FFFFFF">
                  <a:alpha val="100000"/>
                </a:srgbClr>
              </a:solidFill>
              <a:prstDash val="solid"/>
              <a:miter/>
            </a:ln>
          </p:spPr>
          <p:txBody>
            <a:bodyPr/>
            <a:lstStyle/>
            <a:p/>
          </p:txBody>
        </p:sp>
        <p:sp>
          <p:nvSpPr>
            <p:cNvPr id="120" name="rc120"/>
            <p:cNvSpPr/>
            <p:nvPr/>
          </p:nvSpPr>
          <p:spPr>
            <a:xfrm>
              <a:off x="4066542" y="3121592"/>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21" name="rc121"/>
            <p:cNvSpPr/>
            <p:nvPr/>
          </p:nvSpPr>
          <p:spPr>
            <a:xfrm>
              <a:off x="4066542" y="4922494"/>
              <a:ext cx="311047" cy="300150"/>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122" name="rc122"/>
            <p:cNvSpPr/>
            <p:nvPr/>
          </p:nvSpPr>
          <p:spPr>
            <a:xfrm>
              <a:off x="4377589" y="1020540"/>
              <a:ext cx="311047" cy="300150"/>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23" name="rc123"/>
            <p:cNvSpPr/>
            <p:nvPr/>
          </p:nvSpPr>
          <p:spPr>
            <a:xfrm>
              <a:off x="4377589" y="1620841"/>
              <a:ext cx="311047" cy="300150"/>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24" name="rc124"/>
            <p:cNvSpPr/>
            <p:nvPr/>
          </p:nvSpPr>
          <p:spPr>
            <a:xfrm>
              <a:off x="4377589" y="1920991"/>
              <a:ext cx="311047" cy="300150"/>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25" name="rc125"/>
            <p:cNvSpPr/>
            <p:nvPr/>
          </p:nvSpPr>
          <p:spPr>
            <a:xfrm>
              <a:off x="4377589" y="2521292"/>
              <a:ext cx="311047" cy="300150"/>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126" name="rc126"/>
            <p:cNvSpPr/>
            <p:nvPr/>
          </p:nvSpPr>
          <p:spPr>
            <a:xfrm>
              <a:off x="4377589" y="1320690"/>
              <a:ext cx="311047" cy="300150"/>
            </a:xfrm>
            <a:prstGeom prst="rect">
              <a:avLst/>
            </a:prstGeom>
            <a:solidFill>
              <a:srgbClr val="BC0D03">
                <a:alpha val="100000"/>
              </a:srgbClr>
            </a:solidFill>
            <a:ln w="2710" cap="flat">
              <a:solidFill>
                <a:srgbClr val="FFFFFF">
                  <a:alpha val="100000"/>
                </a:srgbClr>
              </a:solidFill>
              <a:prstDash val="solid"/>
              <a:miter/>
            </a:ln>
          </p:spPr>
          <p:txBody>
            <a:bodyPr/>
            <a:lstStyle/>
            <a:p/>
          </p:txBody>
        </p:sp>
        <p:sp>
          <p:nvSpPr>
            <p:cNvPr id="127" name="rc127"/>
            <p:cNvSpPr/>
            <p:nvPr/>
          </p:nvSpPr>
          <p:spPr>
            <a:xfrm>
              <a:off x="4377589" y="2221141"/>
              <a:ext cx="311047" cy="300150"/>
            </a:xfrm>
            <a:prstGeom prst="rect">
              <a:avLst/>
            </a:prstGeom>
            <a:solidFill>
              <a:srgbClr val="CD180E">
                <a:alpha val="100000"/>
              </a:srgbClr>
            </a:solidFill>
            <a:ln w="2710" cap="flat">
              <a:solidFill>
                <a:srgbClr val="FFFFFF">
                  <a:alpha val="100000"/>
                </a:srgbClr>
              </a:solidFill>
              <a:prstDash val="solid"/>
              <a:miter/>
            </a:ln>
          </p:spPr>
          <p:txBody>
            <a:bodyPr/>
            <a:lstStyle/>
            <a:p/>
          </p:txBody>
        </p:sp>
        <p:sp>
          <p:nvSpPr>
            <p:cNvPr id="128" name="rc128"/>
            <p:cNvSpPr/>
            <p:nvPr/>
          </p:nvSpPr>
          <p:spPr>
            <a:xfrm>
              <a:off x="4377589" y="4022043"/>
              <a:ext cx="311047" cy="300150"/>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29" name="rc129"/>
            <p:cNvSpPr/>
            <p:nvPr/>
          </p:nvSpPr>
          <p:spPr>
            <a:xfrm>
              <a:off x="4377589" y="4622344"/>
              <a:ext cx="311047" cy="300150"/>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130" name="rc130"/>
            <p:cNvSpPr/>
            <p:nvPr/>
          </p:nvSpPr>
          <p:spPr>
            <a:xfrm>
              <a:off x="4377589" y="2821442"/>
              <a:ext cx="311047" cy="300150"/>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131" name="rc131"/>
            <p:cNvSpPr/>
            <p:nvPr/>
          </p:nvSpPr>
          <p:spPr>
            <a:xfrm>
              <a:off x="4377589" y="4322193"/>
              <a:ext cx="311047" cy="300150"/>
            </a:xfrm>
            <a:prstGeom prst="rect">
              <a:avLst/>
            </a:prstGeom>
            <a:solidFill>
              <a:srgbClr val="BE0F05">
                <a:alpha val="100000"/>
              </a:srgbClr>
            </a:solidFill>
            <a:ln w="2710" cap="flat">
              <a:solidFill>
                <a:srgbClr val="FFFFFF">
                  <a:alpha val="100000"/>
                </a:srgbClr>
              </a:solidFill>
              <a:prstDash val="solid"/>
              <a:miter/>
            </a:ln>
          </p:spPr>
          <p:txBody>
            <a:bodyPr/>
            <a:lstStyle/>
            <a:p/>
          </p:txBody>
        </p:sp>
        <p:sp>
          <p:nvSpPr>
            <p:cNvPr id="132" name="rc132"/>
            <p:cNvSpPr/>
            <p:nvPr/>
          </p:nvSpPr>
          <p:spPr>
            <a:xfrm>
              <a:off x="4377589" y="3121592"/>
              <a:ext cx="311047" cy="300150"/>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133" name="rc133"/>
            <p:cNvSpPr/>
            <p:nvPr/>
          </p:nvSpPr>
          <p:spPr>
            <a:xfrm>
              <a:off x="4377589" y="4922494"/>
              <a:ext cx="311047" cy="300150"/>
            </a:xfrm>
            <a:prstGeom prst="rect">
              <a:avLst/>
            </a:prstGeom>
            <a:solidFill>
              <a:srgbClr val="C9150B">
                <a:alpha val="100000"/>
              </a:srgbClr>
            </a:solidFill>
            <a:ln w="2710" cap="flat">
              <a:solidFill>
                <a:srgbClr val="FFFFFF">
                  <a:alpha val="100000"/>
                </a:srgbClr>
              </a:solidFill>
              <a:prstDash val="solid"/>
              <a:miter/>
            </a:ln>
          </p:spPr>
          <p:txBody>
            <a:bodyPr/>
            <a:lstStyle/>
            <a:p/>
          </p:txBody>
        </p:sp>
        <p:sp>
          <p:nvSpPr>
            <p:cNvPr id="134" name="rc134"/>
            <p:cNvSpPr/>
            <p:nvPr/>
          </p:nvSpPr>
          <p:spPr>
            <a:xfrm>
              <a:off x="4688637" y="1020540"/>
              <a:ext cx="311047" cy="300150"/>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35" name="rc135"/>
            <p:cNvSpPr/>
            <p:nvPr/>
          </p:nvSpPr>
          <p:spPr>
            <a:xfrm>
              <a:off x="4688637" y="1620841"/>
              <a:ext cx="311047" cy="300150"/>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36" name="rc136"/>
            <p:cNvSpPr/>
            <p:nvPr/>
          </p:nvSpPr>
          <p:spPr>
            <a:xfrm>
              <a:off x="4688637" y="1920991"/>
              <a:ext cx="311047" cy="300150"/>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37" name="rc137"/>
            <p:cNvSpPr/>
            <p:nvPr/>
          </p:nvSpPr>
          <p:spPr>
            <a:xfrm>
              <a:off x="4688637" y="2521292"/>
              <a:ext cx="311047" cy="300150"/>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138" name="rc138"/>
            <p:cNvSpPr/>
            <p:nvPr/>
          </p:nvSpPr>
          <p:spPr>
            <a:xfrm>
              <a:off x="4688637" y="1320690"/>
              <a:ext cx="311047" cy="300150"/>
            </a:xfrm>
            <a:prstGeom prst="rect">
              <a:avLst/>
            </a:prstGeom>
            <a:solidFill>
              <a:srgbClr val="BD0E04">
                <a:alpha val="100000"/>
              </a:srgbClr>
            </a:solidFill>
            <a:ln w="2710" cap="flat">
              <a:solidFill>
                <a:srgbClr val="FFFFFF">
                  <a:alpha val="100000"/>
                </a:srgbClr>
              </a:solidFill>
              <a:prstDash val="solid"/>
              <a:miter/>
            </a:ln>
          </p:spPr>
          <p:txBody>
            <a:bodyPr/>
            <a:lstStyle/>
            <a:p/>
          </p:txBody>
        </p:sp>
        <p:sp>
          <p:nvSpPr>
            <p:cNvPr id="139" name="rc139"/>
            <p:cNvSpPr/>
            <p:nvPr/>
          </p:nvSpPr>
          <p:spPr>
            <a:xfrm>
              <a:off x="4688637" y="2221141"/>
              <a:ext cx="311047" cy="300150"/>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140" name="rc140"/>
            <p:cNvSpPr/>
            <p:nvPr/>
          </p:nvSpPr>
          <p:spPr>
            <a:xfrm>
              <a:off x="4688637" y="4022043"/>
              <a:ext cx="311047" cy="300150"/>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41" name="rc141"/>
            <p:cNvSpPr/>
            <p:nvPr/>
          </p:nvSpPr>
          <p:spPr>
            <a:xfrm>
              <a:off x="4688637" y="4622344"/>
              <a:ext cx="311047" cy="300150"/>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142" name="rc142"/>
            <p:cNvSpPr/>
            <p:nvPr/>
          </p:nvSpPr>
          <p:spPr>
            <a:xfrm>
              <a:off x="4688637" y="2821442"/>
              <a:ext cx="311047" cy="300150"/>
            </a:xfrm>
            <a:prstGeom prst="rect">
              <a:avLst/>
            </a:prstGeom>
            <a:solidFill>
              <a:srgbClr val="BD0E04">
                <a:alpha val="100000"/>
              </a:srgbClr>
            </a:solidFill>
            <a:ln w="2710" cap="flat">
              <a:solidFill>
                <a:srgbClr val="FFFFFF">
                  <a:alpha val="100000"/>
                </a:srgbClr>
              </a:solidFill>
              <a:prstDash val="solid"/>
              <a:miter/>
            </a:ln>
          </p:spPr>
          <p:txBody>
            <a:bodyPr/>
            <a:lstStyle/>
            <a:p/>
          </p:txBody>
        </p:sp>
        <p:sp>
          <p:nvSpPr>
            <p:cNvPr id="143" name="rc143"/>
            <p:cNvSpPr/>
            <p:nvPr/>
          </p:nvSpPr>
          <p:spPr>
            <a:xfrm>
              <a:off x="4688637" y="4322193"/>
              <a:ext cx="311047" cy="300150"/>
            </a:xfrm>
            <a:prstGeom prst="rect">
              <a:avLst/>
            </a:prstGeom>
            <a:solidFill>
              <a:srgbClr val="BE0F04">
                <a:alpha val="100000"/>
              </a:srgbClr>
            </a:solidFill>
            <a:ln w="2710" cap="flat">
              <a:solidFill>
                <a:srgbClr val="FFFFFF">
                  <a:alpha val="100000"/>
                </a:srgbClr>
              </a:solidFill>
              <a:prstDash val="solid"/>
              <a:miter/>
            </a:ln>
          </p:spPr>
          <p:txBody>
            <a:bodyPr/>
            <a:lstStyle/>
            <a:p/>
          </p:txBody>
        </p:sp>
        <p:sp>
          <p:nvSpPr>
            <p:cNvPr id="144" name="rc144"/>
            <p:cNvSpPr/>
            <p:nvPr/>
          </p:nvSpPr>
          <p:spPr>
            <a:xfrm>
              <a:off x="4688637" y="3121592"/>
              <a:ext cx="311047" cy="300150"/>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145" name="rc145"/>
            <p:cNvSpPr/>
            <p:nvPr/>
          </p:nvSpPr>
          <p:spPr>
            <a:xfrm>
              <a:off x="4688637" y="4922494"/>
              <a:ext cx="311047" cy="300150"/>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146" name="rc146"/>
            <p:cNvSpPr/>
            <p:nvPr/>
          </p:nvSpPr>
          <p:spPr>
            <a:xfrm>
              <a:off x="4999685" y="1020540"/>
              <a:ext cx="311047" cy="300150"/>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47" name="rc147"/>
            <p:cNvSpPr/>
            <p:nvPr/>
          </p:nvSpPr>
          <p:spPr>
            <a:xfrm>
              <a:off x="4999685" y="1620841"/>
              <a:ext cx="311047" cy="300150"/>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48" name="rc148"/>
            <p:cNvSpPr/>
            <p:nvPr/>
          </p:nvSpPr>
          <p:spPr>
            <a:xfrm>
              <a:off x="4999685" y="1920991"/>
              <a:ext cx="311047" cy="300150"/>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49" name="rc149"/>
            <p:cNvSpPr/>
            <p:nvPr/>
          </p:nvSpPr>
          <p:spPr>
            <a:xfrm>
              <a:off x="4999685" y="2521292"/>
              <a:ext cx="311047" cy="300150"/>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50" name="rc150"/>
            <p:cNvSpPr/>
            <p:nvPr/>
          </p:nvSpPr>
          <p:spPr>
            <a:xfrm>
              <a:off x="4999685" y="1320690"/>
              <a:ext cx="311047" cy="300150"/>
            </a:xfrm>
            <a:prstGeom prst="rect">
              <a:avLst/>
            </a:prstGeom>
            <a:solidFill>
              <a:srgbClr val="BD0E04">
                <a:alpha val="100000"/>
              </a:srgbClr>
            </a:solidFill>
            <a:ln w="2710" cap="flat">
              <a:solidFill>
                <a:srgbClr val="FFFFFF">
                  <a:alpha val="100000"/>
                </a:srgbClr>
              </a:solidFill>
              <a:prstDash val="solid"/>
              <a:miter/>
            </a:ln>
          </p:spPr>
          <p:txBody>
            <a:bodyPr/>
            <a:lstStyle/>
            <a:p/>
          </p:txBody>
        </p:sp>
        <p:sp>
          <p:nvSpPr>
            <p:cNvPr id="151" name="rc151"/>
            <p:cNvSpPr/>
            <p:nvPr/>
          </p:nvSpPr>
          <p:spPr>
            <a:xfrm>
              <a:off x="4999685" y="2221141"/>
              <a:ext cx="311047" cy="300150"/>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52" name="rc152"/>
            <p:cNvSpPr/>
            <p:nvPr/>
          </p:nvSpPr>
          <p:spPr>
            <a:xfrm>
              <a:off x="4999685" y="4022043"/>
              <a:ext cx="311047" cy="300150"/>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53" name="rc153"/>
            <p:cNvSpPr/>
            <p:nvPr/>
          </p:nvSpPr>
          <p:spPr>
            <a:xfrm>
              <a:off x="4999685" y="4622344"/>
              <a:ext cx="311047" cy="300150"/>
            </a:xfrm>
            <a:prstGeom prst="rect">
              <a:avLst/>
            </a:prstGeom>
            <a:solidFill>
              <a:srgbClr val="C31208">
                <a:alpha val="100000"/>
              </a:srgbClr>
            </a:solidFill>
            <a:ln w="2710" cap="flat">
              <a:solidFill>
                <a:srgbClr val="FFFFFF">
                  <a:alpha val="100000"/>
                </a:srgbClr>
              </a:solidFill>
              <a:prstDash val="solid"/>
              <a:miter/>
            </a:ln>
          </p:spPr>
          <p:txBody>
            <a:bodyPr/>
            <a:lstStyle/>
            <a:p/>
          </p:txBody>
        </p:sp>
        <p:sp>
          <p:nvSpPr>
            <p:cNvPr id="154" name="rc154"/>
            <p:cNvSpPr/>
            <p:nvPr/>
          </p:nvSpPr>
          <p:spPr>
            <a:xfrm>
              <a:off x="4999685" y="2821442"/>
              <a:ext cx="311047" cy="300150"/>
            </a:xfrm>
            <a:prstGeom prst="rect">
              <a:avLst/>
            </a:prstGeom>
            <a:solidFill>
              <a:srgbClr val="C01006">
                <a:alpha val="100000"/>
              </a:srgbClr>
            </a:solidFill>
            <a:ln w="2710" cap="flat">
              <a:solidFill>
                <a:srgbClr val="FFFFFF">
                  <a:alpha val="100000"/>
                </a:srgbClr>
              </a:solidFill>
              <a:prstDash val="solid"/>
              <a:miter/>
            </a:ln>
          </p:spPr>
          <p:txBody>
            <a:bodyPr/>
            <a:lstStyle/>
            <a:p/>
          </p:txBody>
        </p:sp>
        <p:sp>
          <p:nvSpPr>
            <p:cNvPr id="155" name="rc155"/>
            <p:cNvSpPr/>
            <p:nvPr/>
          </p:nvSpPr>
          <p:spPr>
            <a:xfrm>
              <a:off x="4999685" y="4322193"/>
              <a:ext cx="311047" cy="300150"/>
            </a:xfrm>
            <a:prstGeom prst="rect">
              <a:avLst/>
            </a:prstGeom>
            <a:solidFill>
              <a:srgbClr val="BE0F04">
                <a:alpha val="100000"/>
              </a:srgbClr>
            </a:solidFill>
            <a:ln w="2710" cap="flat">
              <a:solidFill>
                <a:srgbClr val="FFFFFF">
                  <a:alpha val="100000"/>
                </a:srgbClr>
              </a:solidFill>
              <a:prstDash val="solid"/>
              <a:miter/>
            </a:ln>
          </p:spPr>
          <p:txBody>
            <a:bodyPr/>
            <a:lstStyle/>
            <a:p/>
          </p:txBody>
        </p:sp>
        <p:sp>
          <p:nvSpPr>
            <p:cNvPr id="156" name="rc156"/>
            <p:cNvSpPr/>
            <p:nvPr/>
          </p:nvSpPr>
          <p:spPr>
            <a:xfrm>
              <a:off x="4999685" y="3121592"/>
              <a:ext cx="311047" cy="300150"/>
            </a:xfrm>
            <a:prstGeom prst="rect">
              <a:avLst/>
            </a:prstGeom>
            <a:solidFill>
              <a:srgbClr val="BB0C03">
                <a:alpha val="100000"/>
              </a:srgbClr>
            </a:solidFill>
            <a:ln w="2710" cap="flat">
              <a:solidFill>
                <a:srgbClr val="FFFFFF">
                  <a:alpha val="100000"/>
                </a:srgbClr>
              </a:solidFill>
              <a:prstDash val="solid"/>
              <a:miter/>
            </a:ln>
          </p:spPr>
          <p:txBody>
            <a:bodyPr/>
            <a:lstStyle/>
            <a:p/>
          </p:txBody>
        </p:sp>
        <p:sp>
          <p:nvSpPr>
            <p:cNvPr id="157" name="rc157"/>
            <p:cNvSpPr/>
            <p:nvPr/>
          </p:nvSpPr>
          <p:spPr>
            <a:xfrm>
              <a:off x="4999685" y="4922494"/>
              <a:ext cx="311047" cy="300150"/>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158" name="rc158"/>
            <p:cNvSpPr/>
            <p:nvPr/>
          </p:nvSpPr>
          <p:spPr>
            <a:xfrm>
              <a:off x="5310733" y="1020540"/>
              <a:ext cx="311047" cy="300150"/>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59" name="rc159"/>
            <p:cNvSpPr/>
            <p:nvPr/>
          </p:nvSpPr>
          <p:spPr>
            <a:xfrm>
              <a:off x="5310733" y="1620841"/>
              <a:ext cx="311047" cy="300150"/>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60" name="rc160"/>
            <p:cNvSpPr/>
            <p:nvPr/>
          </p:nvSpPr>
          <p:spPr>
            <a:xfrm>
              <a:off x="5310733" y="1920991"/>
              <a:ext cx="311047" cy="300150"/>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61" name="rc161"/>
            <p:cNvSpPr/>
            <p:nvPr/>
          </p:nvSpPr>
          <p:spPr>
            <a:xfrm>
              <a:off x="5310733" y="2521292"/>
              <a:ext cx="311047" cy="300150"/>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62" name="rc162"/>
            <p:cNvSpPr/>
            <p:nvPr/>
          </p:nvSpPr>
          <p:spPr>
            <a:xfrm>
              <a:off x="5310733" y="1320690"/>
              <a:ext cx="311047" cy="300150"/>
            </a:xfrm>
            <a:prstGeom prst="rect">
              <a:avLst/>
            </a:prstGeom>
            <a:solidFill>
              <a:srgbClr val="BE0F04">
                <a:alpha val="100000"/>
              </a:srgbClr>
            </a:solidFill>
            <a:ln w="2710" cap="flat">
              <a:solidFill>
                <a:srgbClr val="FFFFFF">
                  <a:alpha val="100000"/>
                </a:srgbClr>
              </a:solidFill>
              <a:prstDash val="solid"/>
              <a:miter/>
            </a:ln>
          </p:spPr>
          <p:txBody>
            <a:bodyPr/>
            <a:lstStyle/>
            <a:p/>
          </p:txBody>
        </p:sp>
        <p:sp>
          <p:nvSpPr>
            <p:cNvPr id="163" name="rc163"/>
            <p:cNvSpPr/>
            <p:nvPr/>
          </p:nvSpPr>
          <p:spPr>
            <a:xfrm>
              <a:off x="5310733" y="2221141"/>
              <a:ext cx="311047" cy="300150"/>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164" name="rc164"/>
            <p:cNvSpPr/>
            <p:nvPr/>
          </p:nvSpPr>
          <p:spPr>
            <a:xfrm>
              <a:off x="5310733" y="4022043"/>
              <a:ext cx="311047" cy="300150"/>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65" name="rc165"/>
            <p:cNvSpPr/>
            <p:nvPr/>
          </p:nvSpPr>
          <p:spPr>
            <a:xfrm>
              <a:off x="5310733" y="4622344"/>
              <a:ext cx="311047" cy="300150"/>
            </a:xfrm>
            <a:prstGeom prst="rect">
              <a:avLst/>
            </a:prstGeom>
            <a:solidFill>
              <a:srgbClr val="C41308">
                <a:alpha val="100000"/>
              </a:srgbClr>
            </a:solidFill>
            <a:ln w="2710" cap="flat">
              <a:solidFill>
                <a:srgbClr val="FFFFFF">
                  <a:alpha val="100000"/>
                </a:srgbClr>
              </a:solidFill>
              <a:prstDash val="solid"/>
              <a:miter/>
            </a:ln>
          </p:spPr>
          <p:txBody>
            <a:bodyPr/>
            <a:lstStyle/>
            <a:p/>
          </p:txBody>
        </p:sp>
        <p:sp>
          <p:nvSpPr>
            <p:cNvPr id="166" name="rc166"/>
            <p:cNvSpPr/>
            <p:nvPr/>
          </p:nvSpPr>
          <p:spPr>
            <a:xfrm>
              <a:off x="5310733" y="2821442"/>
              <a:ext cx="311047" cy="300150"/>
            </a:xfrm>
            <a:prstGeom prst="rect">
              <a:avLst/>
            </a:prstGeom>
            <a:solidFill>
              <a:srgbClr val="C8150B">
                <a:alpha val="100000"/>
              </a:srgbClr>
            </a:solidFill>
            <a:ln w="2710" cap="flat">
              <a:solidFill>
                <a:srgbClr val="FFFFFF">
                  <a:alpha val="100000"/>
                </a:srgbClr>
              </a:solidFill>
              <a:prstDash val="solid"/>
              <a:miter/>
            </a:ln>
          </p:spPr>
          <p:txBody>
            <a:bodyPr/>
            <a:lstStyle/>
            <a:p/>
          </p:txBody>
        </p:sp>
        <p:sp>
          <p:nvSpPr>
            <p:cNvPr id="167" name="rc167"/>
            <p:cNvSpPr/>
            <p:nvPr/>
          </p:nvSpPr>
          <p:spPr>
            <a:xfrm>
              <a:off x="5310733" y="4322193"/>
              <a:ext cx="311047" cy="300150"/>
            </a:xfrm>
            <a:prstGeom prst="rect">
              <a:avLst/>
            </a:prstGeom>
            <a:solidFill>
              <a:srgbClr val="BE0F04">
                <a:alpha val="100000"/>
              </a:srgbClr>
            </a:solidFill>
            <a:ln w="2710" cap="flat">
              <a:solidFill>
                <a:srgbClr val="FFFFFF">
                  <a:alpha val="100000"/>
                </a:srgbClr>
              </a:solidFill>
              <a:prstDash val="solid"/>
              <a:miter/>
            </a:ln>
          </p:spPr>
          <p:txBody>
            <a:bodyPr/>
            <a:lstStyle/>
            <a:p/>
          </p:txBody>
        </p:sp>
        <p:sp>
          <p:nvSpPr>
            <p:cNvPr id="168" name="rc168"/>
            <p:cNvSpPr/>
            <p:nvPr/>
          </p:nvSpPr>
          <p:spPr>
            <a:xfrm>
              <a:off x="5310733" y="3121592"/>
              <a:ext cx="311047" cy="300150"/>
            </a:xfrm>
            <a:prstGeom prst="rect">
              <a:avLst/>
            </a:prstGeom>
            <a:solidFill>
              <a:srgbClr val="C31207">
                <a:alpha val="100000"/>
              </a:srgbClr>
            </a:solidFill>
            <a:ln w="2710" cap="flat">
              <a:solidFill>
                <a:srgbClr val="FFFFFF">
                  <a:alpha val="100000"/>
                </a:srgbClr>
              </a:solidFill>
              <a:prstDash val="solid"/>
              <a:miter/>
            </a:ln>
          </p:spPr>
          <p:txBody>
            <a:bodyPr/>
            <a:lstStyle/>
            <a:p/>
          </p:txBody>
        </p:sp>
        <p:sp>
          <p:nvSpPr>
            <p:cNvPr id="169" name="rc169"/>
            <p:cNvSpPr/>
            <p:nvPr/>
          </p:nvSpPr>
          <p:spPr>
            <a:xfrm>
              <a:off x="5310733" y="4922494"/>
              <a:ext cx="311047" cy="300150"/>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170" name="rc170"/>
            <p:cNvSpPr/>
            <p:nvPr/>
          </p:nvSpPr>
          <p:spPr>
            <a:xfrm>
              <a:off x="5621780" y="1020540"/>
              <a:ext cx="311047" cy="300150"/>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71" name="rc171"/>
            <p:cNvSpPr/>
            <p:nvPr/>
          </p:nvSpPr>
          <p:spPr>
            <a:xfrm>
              <a:off x="5621780" y="1620841"/>
              <a:ext cx="311047" cy="300150"/>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72" name="rc172"/>
            <p:cNvSpPr/>
            <p:nvPr/>
          </p:nvSpPr>
          <p:spPr>
            <a:xfrm>
              <a:off x="5621780" y="1920991"/>
              <a:ext cx="311047" cy="300150"/>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73" name="rc173"/>
            <p:cNvSpPr/>
            <p:nvPr/>
          </p:nvSpPr>
          <p:spPr>
            <a:xfrm>
              <a:off x="5621780" y="2521292"/>
              <a:ext cx="311047" cy="300150"/>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74" name="rc174"/>
            <p:cNvSpPr/>
            <p:nvPr/>
          </p:nvSpPr>
          <p:spPr>
            <a:xfrm>
              <a:off x="5621780" y="1320690"/>
              <a:ext cx="311047" cy="300150"/>
            </a:xfrm>
            <a:prstGeom prst="rect">
              <a:avLst/>
            </a:prstGeom>
            <a:solidFill>
              <a:srgbClr val="BE0F04">
                <a:alpha val="100000"/>
              </a:srgbClr>
            </a:solidFill>
            <a:ln w="2710" cap="flat">
              <a:solidFill>
                <a:srgbClr val="FFFFFF">
                  <a:alpha val="100000"/>
                </a:srgbClr>
              </a:solidFill>
              <a:prstDash val="solid"/>
              <a:miter/>
            </a:ln>
          </p:spPr>
          <p:txBody>
            <a:bodyPr/>
            <a:lstStyle/>
            <a:p/>
          </p:txBody>
        </p:sp>
        <p:sp>
          <p:nvSpPr>
            <p:cNvPr id="175" name="rc175"/>
            <p:cNvSpPr/>
            <p:nvPr/>
          </p:nvSpPr>
          <p:spPr>
            <a:xfrm>
              <a:off x="5621780" y="2221141"/>
              <a:ext cx="311047" cy="300150"/>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76" name="rc176"/>
            <p:cNvSpPr/>
            <p:nvPr/>
          </p:nvSpPr>
          <p:spPr>
            <a:xfrm>
              <a:off x="5621780" y="3421743"/>
              <a:ext cx="311047" cy="300150"/>
            </a:xfrm>
            <a:prstGeom prst="rect">
              <a:avLst/>
            </a:prstGeom>
            <a:solidFill>
              <a:srgbClr val="C31207">
                <a:alpha val="100000"/>
              </a:srgbClr>
            </a:solidFill>
            <a:ln w="2710" cap="flat">
              <a:solidFill>
                <a:srgbClr val="FFFFFF">
                  <a:alpha val="100000"/>
                </a:srgbClr>
              </a:solidFill>
              <a:prstDash val="solid"/>
              <a:miter/>
            </a:ln>
          </p:spPr>
          <p:txBody>
            <a:bodyPr/>
            <a:lstStyle/>
            <a:p/>
          </p:txBody>
        </p:sp>
        <p:sp>
          <p:nvSpPr>
            <p:cNvPr id="177" name="rc177"/>
            <p:cNvSpPr/>
            <p:nvPr/>
          </p:nvSpPr>
          <p:spPr>
            <a:xfrm>
              <a:off x="5621780" y="4022043"/>
              <a:ext cx="311047" cy="300150"/>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78" name="rc178"/>
            <p:cNvSpPr/>
            <p:nvPr/>
          </p:nvSpPr>
          <p:spPr>
            <a:xfrm>
              <a:off x="5621780" y="4622344"/>
              <a:ext cx="311047" cy="300150"/>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179" name="rc179"/>
            <p:cNvSpPr/>
            <p:nvPr/>
          </p:nvSpPr>
          <p:spPr>
            <a:xfrm>
              <a:off x="5621780" y="2821442"/>
              <a:ext cx="311047" cy="300150"/>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180" name="rc180"/>
            <p:cNvSpPr/>
            <p:nvPr/>
          </p:nvSpPr>
          <p:spPr>
            <a:xfrm>
              <a:off x="5621780" y="4322193"/>
              <a:ext cx="311047" cy="300150"/>
            </a:xfrm>
            <a:prstGeom prst="rect">
              <a:avLst/>
            </a:prstGeom>
            <a:solidFill>
              <a:srgbClr val="C31207">
                <a:alpha val="100000"/>
              </a:srgbClr>
            </a:solidFill>
            <a:ln w="2710" cap="flat">
              <a:solidFill>
                <a:srgbClr val="FFFFFF">
                  <a:alpha val="100000"/>
                </a:srgbClr>
              </a:solidFill>
              <a:prstDash val="solid"/>
              <a:miter/>
            </a:ln>
          </p:spPr>
          <p:txBody>
            <a:bodyPr/>
            <a:lstStyle/>
            <a:p/>
          </p:txBody>
        </p:sp>
        <p:sp>
          <p:nvSpPr>
            <p:cNvPr id="181" name="rc181"/>
            <p:cNvSpPr/>
            <p:nvPr/>
          </p:nvSpPr>
          <p:spPr>
            <a:xfrm>
              <a:off x="5621780" y="3121592"/>
              <a:ext cx="311047" cy="300150"/>
            </a:xfrm>
            <a:prstGeom prst="rect">
              <a:avLst/>
            </a:prstGeom>
            <a:solidFill>
              <a:srgbClr val="C61409">
                <a:alpha val="100000"/>
              </a:srgbClr>
            </a:solidFill>
            <a:ln w="2710" cap="flat">
              <a:solidFill>
                <a:srgbClr val="FFFFFF">
                  <a:alpha val="100000"/>
                </a:srgbClr>
              </a:solidFill>
              <a:prstDash val="solid"/>
              <a:miter/>
            </a:ln>
          </p:spPr>
          <p:txBody>
            <a:bodyPr/>
            <a:lstStyle/>
            <a:p/>
          </p:txBody>
        </p:sp>
        <p:sp>
          <p:nvSpPr>
            <p:cNvPr id="182" name="rc182"/>
            <p:cNvSpPr/>
            <p:nvPr/>
          </p:nvSpPr>
          <p:spPr>
            <a:xfrm>
              <a:off x="5621780" y="4922494"/>
              <a:ext cx="311047" cy="300150"/>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183" name="rc183"/>
            <p:cNvSpPr/>
            <p:nvPr/>
          </p:nvSpPr>
          <p:spPr>
            <a:xfrm>
              <a:off x="5932828" y="1020540"/>
              <a:ext cx="311047" cy="300150"/>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84" name="rc184"/>
            <p:cNvSpPr/>
            <p:nvPr/>
          </p:nvSpPr>
          <p:spPr>
            <a:xfrm>
              <a:off x="5932828" y="1620841"/>
              <a:ext cx="311047" cy="300150"/>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85" name="rc185"/>
            <p:cNvSpPr/>
            <p:nvPr/>
          </p:nvSpPr>
          <p:spPr>
            <a:xfrm>
              <a:off x="5932828" y="1920991"/>
              <a:ext cx="311047" cy="300150"/>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86" name="rc186"/>
            <p:cNvSpPr/>
            <p:nvPr/>
          </p:nvSpPr>
          <p:spPr>
            <a:xfrm>
              <a:off x="5932828" y="2521292"/>
              <a:ext cx="311047" cy="300150"/>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87" name="rc187"/>
            <p:cNvSpPr/>
            <p:nvPr/>
          </p:nvSpPr>
          <p:spPr>
            <a:xfrm>
              <a:off x="5932828" y="1320690"/>
              <a:ext cx="311047" cy="300150"/>
            </a:xfrm>
            <a:prstGeom prst="rect">
              <a:avLst/>
            </a:prstGeom>
            <a:solidFill>
              <a:srgbClr val="BE0F05">
                <a:alpha val="100000"/>
              </a:srgbClr>
            </a:solidFill>
            <a:ln w="2710" cap="flat">
              <a:solidFill>
                <a:srgbClr val="FFFFFF">
                  <a:alpha val="100000"/>
                </a:srgbClr>
              </a:solidFill>
              <a:prstDash val="solid"/>
              <a:miter/>
            </a:ln>
          </p:spPr>
          <p:txBody>
            <a:bodyPr/>
            <a:lstStyle/>
            <a:p/>
          </p:txBody>
        </p:sp>
        <p:sp>
          <p:nvSpPr>
            <p:cNvPr id="188" name="rc188"/>
            <p:cNvSpPr/>
            <p:nvPr/>
          </p:nvSpPr>
          <p:spPr>
            <a:xfrm>
              <a:off x="5932828" y="2221141"/>
              <a:ext cx="311047" cy="300150"/>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89" name="rc189"/>
            <p:cNvSpPr/>
            <p:nvPr/>
          </p:nvSpPr>
          <p:spPr>
            <a:xfrm>
              <a:off x="5932828" y="3421743"/>
              <a:ext cx="311047" cy="300150"/>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190" name="rc190"/>
            <p:cNvSpPr/>
            <p:nvPr/>
          </p:nvSpPr>
          <p:spPr>
            <a:xfrm>
              <a:off x="5932828" y="4022043"/>
              <a:ext cx="311047" cy="300150"/>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91" name="rc191"/>
            <p:cNvSpPr/>
            <p:nvPr/>
          </p:nvSpPr>
          <p:spPr>
            <a:xfrm>
              <a:off x="5932828" y="4622344"/>
              <a:ext cx="311047" cy="300150"/>
            </a:xfrm>
            <a:prstGeom prst="rect">
              <a:avLst/>
            </a:prstGeom>
            <a:solidFill>
              <a:srgbClr val="C7150A">
                <a:alpha val="100000"/>
              </a:srgbClr>
            </a:solidFill>
            <a:ln w="2710" cap="flat">
              <a:solidFill>
                <a:srgbClr val="FFFFFF">
                  <a:alpha val="100000"/>
                </a:srgbClr>
              </a:solidFill>
              <a:prstDash val="solid"/>
              <a:miter/>
            </a:ln>
          </p:spPr>
          <p:txBody>
            <a:bodyPr/>
            <a:lstStyle/>
            <a:p/>
          </p:txBody>
        </p:sp>
        <p:sp>
          <p:nvSpPr>
            <p:cNvPr id="192" name="rc192"/>
            <p:cNvSpPr/>
            <p:nvPr/>
          </p:nvSpPr>
          <p:spPr>
            <a:xfrm>
              <a:off x="5932828" y="5222644"/>
              <a:ext cx="311047" cy="300150"/>
            </a:xfrm>
            <a:prstGeom prst="rect">
              <a:avLst/>
            </a:prstGeom>
            <a:solidFill>
              <a:srgbClr val="B70A01">
                <a:alpha val="100000"/>
              </a:srgbClr>
            </a:solidFill>
            <a:ln w="2710" cap="flat">
              <a:solidFill>
                <a:srgbClr val="FFFFFF">
                  <a:alpha val="100000"/>
                </a:srgbClr>
              </a:solidFill>
              <a:prstDash val="solid"/>
              <a:miter/>
            </a:ln>
          </p:spPr>
          <p:txBody>
            <a:bodyPr/>
            <a:lstStyle/>
            <a:p/>
          </p:txBody>
        </p:sp>
        <p:sp>
          <p:nvSpPr>
            <p:cNvPr id="193" name="rc193"/>
            <p:cNvSpPr/>
            <p:nvPr/>
          </p:nvSpPr>
          <p:spPr>
            <a:xfrm>
              <a:off x="5932828" y="2821442"/>
              <a:ext cx="311047" cy="300150"/>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194" name="rc194"/>
            <p:cNvSpPr/>
            <p:nvPr/>
          </p:nvSpPr>
          <p:spPr>
            <a:xfrm>
              <a:off x="5932828" y="4322193"/>
              <a:ext cx="311047" cy="300150"/>
            </a:xfrm>
            <a:prstGeom prst="rect">
              <a:avLst/>
            </a:prstGeom>
            <a:solidFill>
              <a:srgbClr val="C31208">
                <a:alpha val="100000"/>
              </a:srgbClr>
            </a:solidFill>
            <a:ln w="2710" cap="flat">
              <a:solidFill>
                <a:srgbClr val="FFFFFF">
                  <a:alpha val="100000"/>
                </a:srgbClr>
              </a:solidFill>
              <a:prstDash val="solid"/>
              <a:miter/>
            </a:ln>
          </p:spPr>
          <p:txBody>
            <a:bodyPr/>
            <a:lstStyle/>
            <a:p/>
          </p:txBody>
        </p:sp>
        <p:sp>
          <p:nvSpPr>
            <p:cNvPr id="195" name="rc195"/>
            <p:cNvSpPr/>
            <p:nvPr/>
          </p:nvSpPr>
          <p:spPr>
            <a:xfrm>
              <a:off x="5932828" y="3121592"/>
              <a:ext cx="311047" cy="300150"/>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196" name="rc196"/>
            <p:cNvSpPr/>
            <p:nvPr/>
          </p:nvSpPr>
          <p:spPr>
            <a:xfrm>
              <a:off x="5932828" y="4922494"/>
              <a:ext cx="311047" cy="300150"/>
            </a:xfrm>
            <a:prstGeom prst="rect">
              <a:avLst/>
            </a:prstGeom>
            <a:solidFill>
              <a:srgbClr val="CC170D">
                <a:alpha val="100000"/>
              </a:srgbClr>
            </a:solidFill>
            <a:ln w="2710" cap="flat">
              <a:solidFill>
                <a:srgbClr val="FFFFFF">
                  <a:alpha val="100000"/>
                </a:srgbClr>
              </a:solidFill>
              <a:prstDash val="solid"/>
              <a:miter/>
            </a:ln>
          </p:spPr>
          <p:txBody>
            <a:bodyPr/>
            <a:lstStyle/>
            <a:p/>
          </p:txBody>
        </p:sp>
        <p:sp>
          <p:nvSpPr>
            <p:cNvPr id="197" name="rc197"/>
            <p:cNvSpPr/>
            <p:nvPr/>
          </p:nvSpPr>
          <p:spPr>
            <a:xfrm>
              <a:off x="6243876" y="1020540"/>
              <a:ext cx="311047" cy="300150"/>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98" name="rc198"/>
            <p:cNvSpPr/>
            <p:nvPr/>
          </p:nvSpPr>
          <p:spPr>
            <a:xfrm>
              <a:off x="6243876" y="1620841"/>
              <a:ext cx="311047" cy="300150"/>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99" name="rc199"/>
            <p:cNvSpPr/>
            <p:nvPr/>
          </p:nvSpPr>
          <p:spPr>
            <a:xfrm>
              <a:off x="6243876" y="1920991"/>
              <a:ext cx="311047" cy="300150"/>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00" name="rc200"/>
            <p:cNvSpPr/>
            <p:nvPr/>
          </p:nvSpPr>
          <p:spPr>
            <a:xfrm>
              <a:off x="6243876" y="2521292"/>
              <a:ext cx="311047" cy="300150"/>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01" name="rc201"/>
            <p:cNvSpPr/>
            <p:nvPr/>
          </p:nvSpPr>
          <p:spPr>
            <a:xfrm>
              <a:off x="6243876" y="1320690"/>
              <a:ext cx="311047" cy="300150"/>
            </a:xfrm>
            <a:prstGeom prst="rect">
              <a:avLst/>
            </a:prstGeom>
            <a:solidFill>
              <a:srgbClr val="BE0F05">
                <a:alpha val="100000"/>
              </a:srgbClr>
            </a:solidFill>
            <a:ln w="2710" cap="flat">
              <a:solidFill>
                <a:srgbClr val="FFFFFF">
                  <a:alpha val="100000"/>
                </a:srgbClr>
              </a:solidFill>
              <a:prstDash val="solid"/>
              <a:miter/>
            </a:ln>
          </p:spPr>
          <p:txBody>
            <a:bodyPr/>
            <a:lstStyle/>
            <a:p/>
          </p:txBody>
        </p:sp>
        <p:sp>
          <p:nvSpPr>
            <p:cNvPr id="202" name="rc202"/>
            <p:cNvSpPr/>
            <p:nvPr/>
          </p:nvSpPr>
          <p:spPr>
            <a:xfrm>
              <a:off x="6243876" y="2221141"/>
              <a:ext cx="311047" cy="300150"/>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03" name="rc203"/>
            <p:cNvSpPr/>
            <p:nvPr/>
          </p:nvSpPr>
          <p:spPr>
            <a:xfrm>
              <a:off x="6243876" y="3421743"/>
              <a:ext cx="311047" cy="300150"/>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204" name="rc204"/>
            <p:cNvSpPr/>
            <p:nvPr/>
          </p:nvSpPr>
          <p:spPr>
            <a:xfrm>
              <a:off x="6243876" y="4022043"/>
              <a:ext cx="311047" cy="300150"/>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05" name="rc205"/>
            <p:cNvSpPr/>
            <p:nvPr/>
          </p:nvSpPr>
          <p:spPr>
            <a:xfrm>
              <a:off x="6243876" y="4622344"/>
              <a:ext cx="311047" cy="300150"/>
            </a:xfrm>
            <a:prstGeom prst="rect">
              <a:avLst/>
            </a:prstGeom>
            <a:solidFill>
              <a:srgbClr val="C9150B">
                <a:alpha val="100000"/>
              </a:srgbClr>
            </a:solidFill>
            <a:ln w="2710" cap="flat">
              <a:solidFill>
                <a:srgbClr val="FFFFFF">
                  <a:alpha val="100000"/>
                </a:srgbClr>
              </a:solidFill>
              <a:prstDash val="solid"/>
              <a:miter/>
            </a:ln>
          </p:spPr>
          <p:txBody>
            <a:bodyPr/>
            <a:lstStyle/>
            <a:p/>
          </p:txBody>
        </p:sp>
        <p:sp>
          <p:nvSpPr>
            <p:cNvPr id="206" name="rc206"/>
            <p:cNvSpPr/>
            <p:nvPr/>
          </p:nvSpPr>
          <p:spPr>
            <a:xfrm>
              <a:off x="6243876" y="5222644"/>
              <a:ext cx="311047" cy="300150"/>
            </a:xfrm>
            <a:prstGeom prst="rect">
              <a:avLst/>
            </a:prstGeom>
            <a:solidFill>
              <a:srgbClr val="BE0F05">
                <a:alpha val="100000"/>
              </a:srgbClr>
            </a:solidFill>
            <a:ln w="2710" cap="flat">
              <a:solidFill>
                <a:srgbClr val="FFFFFF">
                  <a:alpha val="100000"/>
                </a:srgbClr>
              </a:solidFill>
              <a:prstDash val="solid"/>
              <a:miter/>
            </a:ln>
          </p:spPr>
          <p:txBody>
            <a:bodyPr/>
            <a:lstStyle/>
            <a:p/>
          </p:txBody>
        </p:sp>
        <p:sp>
          <p:nvSpPr>
            <p:cNvPr id="207" name="rc207"/>
            <p:cNvSpPr/>
            <p:nvPr/>
          </p:nvSpPr>
          <p:spPr>
            <a:xfrm>
              <a:off x="6243876" y="2821442"/>
              <a:ext cx="311047" cy="300150"/>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208" name="rc208"/>
            <p:cNvSpPr/>
            <p:nvPr/>
          </p:nvSpPr>
          <p:spPr>
            <a:xfrm>
              <a:off x="6243876" y="4322193"/>
              <a:ext cx="311047" cy="300150"/>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209" name="rc209"/>
            <p:cNvSpPr/>
            <p:nvPr/>
          </p:nvSpPr>
          <p:spPr>
            <a:xfrm>
              <a:off x="6243876" y="3121592"/>
              <a:ext cx="311047" cy="300150"/>
            </a:xfrm>
            <a:prstGeom prst="rect">
              <a:avLst/>
            </a:prstGeom>
            <a:solidFill>
              <a:srgbClr val="CC170D">
                <a:alpha val="100000"/>
              </a:srgbClr>
            </a:solidFill>
            <a:ln w="2710" cap="flat">
              <a:solidFill>
                <a:srgbClr val="FFFFFF">
                  <a:alpha val="100000"/>
                </a:srgbClr>
              </a:solidFill>
              <a:prstDash val="solid"/>
              <a:miter/>
            </a:ln>
          </p:spPr>
          <p:txBody>
            <a:bodyPr/>
            <a:lstStyle/>
            <a:p/>
          </p:txBody>
        </p:sp>
        <p:sp>
          <p:nvSpPr>
            <p:cNvPr id="210" name="rc210"/>
            <p:cNvSpPr/>
            <p:nvPr/>
          </p:nvSpPr>
          <p:spPr>
            <a:xfrm>
              <a:off x="6243876" y="4922494"/>
              <a:ext cx="311047" cy="300150"/>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211" name="rc211"/>
            <p:cNvSpPr/>
            <p:nvPr/>
          </p:nvSpPr>
          <p:spPr>
            <a:xfrm>
              <a:off x="6554924" y="1020540"/>
              <a:ext cx="311047" cy="300150"/>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12" name="rc212"/>
            <p:cNvSpPr/>
            <p:nvPr/>
          </p:nvSpPr>
          <p:spPr>
            <a:xfrm>
              <a:off x="6554924" y="1620841"/>
              <a:ext cx="311047" cy="300150"/>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13" name="rc213"/>
            <p:cNvSpPr/>
            <p:nvPr/>
          </p:nvSpPr>
          <p:spPr>
            <a:xfrm>
              <a:off x="6554924" y="1920991"/>
              <a:ext cx="311047" cy="300150"/>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14" name="rc214"/>
            <p:cNvSpPr/>
            <p:nvPr/>
          </p:nvSpPr>
          <p:spPr>
            <a:xfrm>
              <a:off x="6554924" y="2521292"/>
              <a:ext cx="311047" cy="300150"/>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15" name="rc215"/>
            <p:cNvSpPr/>
            <p:nvPr/>
          </p:nvSpPr>
          <p:spPr>
            <a:xfrm>
              <a:off x="6554924" y="1320690"/>
              <a:ext cx="311047" cy="300150"/>
            </a:xfrm>
            <a:prstGeom prst="rect">
              <a:avLst/>
            </a:prstGeom>
            <a:solidFill>
              <a:srgbClr val="BF0F05">
                <a:alpha val="100000"/>
              </a:srgbClr>
            </a:solidFill>
            <a:ln w="2710" cap="flat">
              <a:solidFill>
                <a:srgbClr val="FFFFFF">
                  <a:alpha val="100000"/>
                </a:srgbClr>
              </a:solidFill>
              <a:prstDash val="solid"/>
              <a:miter/>
            </a:ln>
          </p:spPr>
          <p:txBody>
            <a:bodyPr/>
            <a:lstStyle/>
            <a:p/>
          </p:txBody>
        </p:sp>
        <p:sp>
          <p:nvSpPr>
            <p:cNvPr id="216" name="rc216"/>
            <p:cNvSpPr/>
            <p:nvPr/>
          </p:nvSpPr>
          <p:spPr>
            <a:xfrm>
              <a:off x="6554924" y="2221141"/>
              <a:ext cx="311047" cy="300150"/>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17" name="rc217"/>
            <p:cNvSpPr/>
            <p:nvPr/>
          </p:nvSpPr>
          <p:spPr>
            <a:xfrm>
              <a:off x="6554924" y="3421743"/>
              <a:ext cx="311047" cy="300150"/>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218" name="rc218"/>
            <p:cNvSpPr/>
            <p:nvPr/>
          </p:nvSpPr>
          <p:spPr>
            <a:xfrm>
              <a:off x="6554924" y="4022043"/>
              <a:ext cx="311047" cy="300150"/>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19" name="rc219"/>
            <p:cNvSpPr/>
            <p:nvPr/>
          </p:nvSpPr>
          <p:spPr>
            <a:xfrm>
              <a:off x="6554924" y="4622344"/>
              <a:ext cx="311047" cy="300150"/>
            </a:xfrm>
            <a:prstGeom prst="rect">
              <a:avLst/>
            </a:prstGeom>
            <a:solidFill>
              <a:srgbClr val="C9160B">
                <a:alpha val="100000"/>
              </a:srgbClr>
            </a:solidFill>
            <a:ln w="2710" cap="flat">
              <a:solidFill>
                <a:srgbClr val="FFFFFF">
                  <a:alpha val="100000"/>
                </a:srgbClr>
              </a:solidFill>
              <a:prstDash val="solid"/>
              <a:miter/>
            </a:ln>
          </p:spPr>
          <p:txBody>
            <a:bodyPr/>
            <a:lstStyle/>
            <a:p/>
          </p:txBody>
        </p:sp>
        <p:sp>
          <p:nvSpPr>
            <p:cNvPr id="220" name="rc220"/>
            <p:cNvSpPr/>
            <p:nvPr/>
          </p:nvSpPr>
          <p:spPr>
            <a:xfrm>
              <a:off x="6554924" y="5222644"/>
              <a:ext cx="311047" cy="300150"/>
            </a:xfrm>
            <a:prstGeom prst="rect">
              <a:avLst/>
            </a:prstGeom>
            <a:solidFill>
              <a:srgbClr val="C11106">
                <a:alpha val="100000"/>
              </a:srgbClr>
            </a:solidFill>
            <a:ln w="2710" cap="flat">
              <a:solidFill>
                <a:srgbClr val="FFFFFF">
                  <a:alpha val="100000"/>
                </a:srgbClr>
              </a:solidFill>
              <a:prstDash val="solid"/>
              <a:miter/>
            </a:ln>
          </p:spPr>
          <p:txBody>
            <a:bodyPr/>
            <a:lstStyle/>
            <a:p/>
          </p:txBody>
        </p:sp>
        <p:sp>
          <p:nvSpPr>
            <p:cNvPr id="221" name="rc221"/>
            <p:cNvSpPr/>
            <p:nvPr/>
          </p:nvSpPr>
          <p:spPr>
            <a:xfrm>
              <a:off x="6554924" y="2821442"/>
              <a:ext cx="311047" cy="300150"/>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222" name="rc222"/>
            <p:cNvSpPr/>
            <p:nvPr/>
          </p:nvSpPr>
          <p:spPr>
            <a:xfrm>
              <a:off x="6554924" y="4322193"/>
              <a:ext cx="311047" cy="300150"/>
            </a:xfrm>
            <a:prstGeom prst="rect">
              <a:avLst/>
            </a:prstGeom>
            <a:solidFill>
              <a:srgbClr val="C7140A">
                <a:alpha val="100000"/>
              </a:srgbClr>
            </a:solidFill>
            <a:ln w="2710" cap="flat">
              <a:solidFill>
                <a:srgbClr val="FFFFFF">
                  <a:alpha val="100000"/>
                </a:srgbClr>
              </a:solidFill>
              <a:prstDash val="solid"/>
              <a:miter/>
            </a:ln>
          </p:spPr>
          <p:txBody>
            <a:bodyPr/>
            <a:lstStyle/>
            <a:p/>
          </p:txBody>
        </p:sp>
        <p:sp>
          <p:nvSpPr>
            <p:cNvPr id="223" name="rc223"/>
            <p:cNvSpPr/>
            <p:nvPr/>
          </p:nvSpPr>
          <p:spPr>
            <a:xfrm>
              <a:off x="6554924" y="3121592"/>
              <a:ext cx="311047" cy="300150"/>
            </a:xfrm>
            <a:prstGeom prst="rect">
              <a:avLst/>
            </a:prstGeom>
            <a:solidFill>
              <a:srgbClr val="CD180E">
                <a:alpha val="100000"/>
              </a:srgbClr>
            </a:solidFill>
            <a:ln w="2710" cap="flat">
              <a:solidFill>
                <a:srgbClr val="FFFFFF">
                  <a:alpha val="100000"/>
                </a:srgbClr>
              </a:solidFill>
              <a:prstDash val="solid"/>
              <a:miter/>
            </a:ln>
          </p:spPr>
          <p:txBody>
            <a:bodyPr/>
            <a:lstStyle/>
            <a:p/>
          </p:txBody>
        </p:sp>
        <p:sp>
          <p:nvSpPr>
            <p:cNvPr id="224" name="rc224"/>
            <p:cNvSpPr/>
            <p:nvPr/>
          </p:nvSpPr>
          <p:spPr>
            <a:xfrm>
              <a:off x="6554924" y="4922494"/>
              <a:ext cx="311047" cy="300150"/>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225" name="rc225"/>
            <p:cNvSpPr/>
            <p:nvPr/>
          </p:nvSpPr>
          <p:spPr>
            <a:xfrm>
              <a:off x="6865971" y="1020540"/>
              <a:ext cx="311047" cy="300150"/>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26" name="rc226"/>
            <p:cNvSpPr/>
            <p:nvPr/>
          </p:nvSpPr>
          <p:spPr>
            <a:xfrm>
              <a:off x="6865971" y="1620841"/>
              <a:ext cx="311047" cy="300150"/>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27" name="rc227"/>
            <p:cNvSpPr/>
            <p:nvPr/>
          </p:nvSpPr>
          <p:spPr>
            <a:xfrm>
              <a:off x="6865971" y="1920991"/>
              <a:ext cx="311047" cy="300150"/>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28" name="rc228"/>
            <p:cNvSpPr/>
            <p:nvPr/>
          </p:nvSpPr>
          <p:spPr>
            <a:xfrm>
              <a:off x="6865971" y="2521292"/>
              <a:ext cx="311047" cy="300150"/>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29" name="rc229"/>
            <p:cNvSpPr/>
            <p:nvPr/>
          </p:nvSpPr>
          <p:spPr>
            <a:xfrm>
              <a:off x="6865971" y="1320690"/>
              <a:ext cx="311047" cy="300150"/>
            </a:xfrm>
            <a:prstGeom prst="rect">
              <a:avLst/>
            </a:prstGeom>
            <a:solidFill>
              <a:srgbClr val="C01005">
                <a:alpha val="100000"/>
              </a:srgbClr>
            </a:solidFill>
            <a:ln w="2710" cap="flat">
              <a:solidFill>
                <a:srgbClr val="FFFFFF">
                  <a:alpha val="100000"/>
                </a:srgbClr>
              </a:solidFill>
              <a:prstDash val="solid"/>
              <a:miter/>
            </a:ln>
          </p:spPr>
          <p:txBody>
            <a:bodyPr/>
            <a:lstStyle/>
            <a:p/>
          </p:txBody>
        </p:sp>
        <p:sp>
          <p:nvSpPr>
            <p:cNvPr id="230" name="rc230"/>
            <p:cNvSpPr/>
            <p:nvPr/>
          </p:nvSpPr>
          <p:spPr>
            <a:xfrm>
              <a:off x="6865971" y="2221141"/>
              <a:ext cx="311047" cy="300150"/>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31" name="rc231"/>
            <p:cNvSpPr/>
            <p:nvPr/>
          </p:nvSpPr>
          <p:spPr>
            <a:xfrm>
              <a:off x="6865971" y="3421743"/>
              <a:ext cx="311047" cy="300150"/>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32" name="rc232"/>
            <p:cNvSpPr/>
            <p:nvPr/>
          </p:nvSpPr>
          <p:spPr>
            <a:xfrm>
              <a:off x="6865971" y="4022043"/>
              <a:ext cx="311047" cy="300150"/>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33" name="rc233"/>
            <p:cNvSpPr/>
            <p:nvPr/>
          </p:nvSpPr>
          <p:spPr>
            <a:xfrm>
              <a:off x="6865971" y="4622344"/>
              <a:ext cx="311047" cy="300150"/>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234" name="rc234"/>
            <p:cNvSpPr/>
            <p:nvPr/>
          </p:nvSpPr>
          <p:spPr>
            <a:xfrm>
              <a:off x="6865971" y="5222644"/>
              <a:ext cx="311047" cy="300150"/>
            </a:xfrm>
            <a:prstGeom prst="rect">
              <a:avLst/>
            </a:prstGeom>
            <a:solidFill>
              <a:srgbClr val="C7150A">
                <a:alpha val="100000"/>
              </a:srgbClr>
            </a:solidFill>
            <a:ln w="2710" cap="flat">
              <a:solidFill>
                <a:srgbClr val="FFFFFF">
                  <a:alpha val="100000"/>
                </a:srgbClr>
              </a:solidFill>
              <a:prstDash val="solid"/>
              <a:miter/>
            </a:ln>
          </p:spPr>
          <p:txBody>
            <a:bodyPr/>
            <a:lstStyle/>
            <a:p/>
          </p:txBody>
        </p:sp>
        <p:sp>
          <p:nvSpPr>
            <p:cNvPr id="235" name="rc235"/>
            <p:cNvSpPr/>
            <p:nvPr/>
          </p:nvSpPr>
          <p:spPr>
            <a:xfrm>
              <a:off x="6865971" y="2821442"/>
              <a:ext cx="311047" cy="300150"/>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236" name="rc236"/>
            <p:cNvSpPr/>
            <p:nvPr/>
          </p:nvSpPr>
          <p:spPr>
            <a:xfrm>
              <a:off x="6865971" y="4322193"/>
              <a:ext cx="311047" cy="300150"/>
            </a:xfrm>
            <a:prstGeom prst="rect">
              <a:avLst/>
            </a:prstGeom>
            <a:solidFill>
              <a:srgbClr val="C7140A">
                <a:alpha val="100000"/>
              </a:srgbClr>
            </a:solidFill>
            <a:ln w="2710" cap="flat">
              <a:solidFill>
                <a:srgbClr val="FFFFFF">
                  <a:alpha val="100000"/>
                </a:srgbClr>
              </a:solidFill>
              <a:prstDash val="solid"/>
              <a:miter/>
            </a:ln>
          </p:spPr>
          <p:txBody>
            <a:bodyPr/>
            <a:lstStyle/>
            <a:p/>
          </p:txBody>
        </p:sp>
        <p:sp>
          <p:nvSpPr>
            <p:cNvPr id="237" name="rc237"/>
            <p:cNvSpPr/>
            <p:nvPr/>
          </p:nvSpPr>
          <p:spPr>
            <a:xfrm>
              <a:off x="6865971" y="3121592"/>
              <a:ext cx="311047" cy="300150"/>
            </a:xfrm>
            <a:prstGeom prst="rect">
              <a:avLst/>
            </a:prstGeom>
            <a:solidFill>
              <a:srgbClr val="CC170D">
                <a:alpha val="100000"/>
              </a:srgbClr>
            </a:solidFill>
            <a:ln w="2710" cap="flat">
              <a:solidFill>
                <a:srgbClr val="FFFFFF">
                  <a:alpha val="100000"/>
                </a:srgbClr>
              </a:solidFill>
              <a:prstDash val="solid"/>
              <a:miter/>
            </a:ln>
          </p:spPr>
          <p:txBody>
            <a:bodyPr/>
            <a:lstStyle/>
            <a:p/>
          </p:txBody>
        </p:sp>
        <p:sp>
          <p:nvSpPr>
            <p:cNvPr id="238" name="rc238"/>
            <p:cNvSpPr/>
            <p:nvPr/>
          </p:nvSpPr>
          <p:spPr>
            <a:xfrm>
              <a:off x="6865971" y="4922494"/>
              <a:ext cx="311047" cy="300150"/>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239" name="rc239"/>
            <p:cNvSpPr/>
            <p:nvPr/>
          </p:nvSpPr>
          <p:spPr>
            <a:xfrm>
              <a:off x="7177019" y="1020540"/>
              <a:ext cx="311047" cy="300150"/>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40" name="rc240"/>
            <p:cNvSpPr/>
            <p:nvPr/>
          </p:nvSpPr>
          <p:spPr>
            <a:xfrm>
              <a:off x="7177019" y="1620841"/>
              <a:ext cx="311047" cy="300150"/>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41" name="rc241"/>
            <p:cNvSpPr/>
            <p:nvPr/>
          </p:nvSpPr>
          <p:spPr>
            <a:xfrm>
              <a:off x="7177019" y="1920991"/>
              <a:ext cx="311047" cy="300150"/>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42" name="rc242"/>
            <p:cNvSpPr/>
            <p:nvPr/>
          </p:nvSpPr>
          <p:spPr>
            <a:xfrm>
              <a:off x="7177019" y="2521292"/>
              <a:ext cx="311047" cy="300150"/>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43" name="rc243"/>
            <p:cNvSpPr/>
            <p:nvPr/>
          </p:nvSpPr>
          <p:spPr>
            <a:xfrm>
              <a:off x="7177019" y="1320690"/>
              <a:ext cx="311047" cy="300150"/>
            </a:xfrm>
            <a:prstGeom prst="rect">
              <a:avLst/>
            </a:prstGeom>
            <a:solidFill>
              <a:srgbClr val="BF0F05">
                <a:alpha val="100000"/>
              </a:srgbClr>
            </a:solidFill>
            <a:ln w="2710" cap="flat">
              <a:solidFill>
                <a:srgbClr val="FFFFFF">
                  <a:alpha val="100000"/>
                </a:srgbClr>
              </a:solidFill>
              <a:prstDash val="solid"/>
              <a:miter/>
            </a:ln>
          </p:spPr>
          <p:txBody>
            <a:bodyPr/>
            <a:lstStyle/>
            <a:p/>
          </p:txBody>
        </p:sp>
        <p:sp>
          <p:nvSpPr>
            <p:cNvPr id="244" name="rc244"/>
            <p:cNvSpPr/>
            <p:nvPr/>
          </p:nvSpPr>
          <p:spPr>
            <a:xfrm>
              <a:off x="7177019" y="2221141"/>
              <a:ext cx="311047" cy="300150"/>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45" name="rc245"/>
            <p:cNvSpPr/>
            <p:nvPr/>
          </p:nvSpPr>
          <p:spPr>
            <a:xfrm>
              <a:off x="7177019" y="3421743"/>
              <a:ext cx="311047" cy="300150"/>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46" name="rc246"/>
            <p:cNvSpPr/>
            <p:nvPr/>
          </p:nvSpPr>
          <p:spPr>
            <a:xfrm>
              <a:off x="7177019" y="4022043"/>
              <a:ext cx="311047" cy="300150"/>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47" name="rc247"/>
            <p:cNvSpPr/>
            <p:nvPr/>
          </p:nvSpPr>
          <p:spPr>
            <a:xfrm>
              <a:off x="7177019" y="4622344"/>
              <a:ext cx="311047" cy="300150"/>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248" name="rc248"/>
            <p:cNvSpPr/>
            <p:nvPr/>
          </p:nvSpPr>
          <p:spPr>
            <a:xfrm>
              <a:off x="7177019" y="5222644"/>
              <a:ext cx="311047" cy="300150"/>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249" name="rc249"/>
            <p:cNvSpPr/>
            <p:nvPr/>
          </p:nvSpPr>
          <p:spPr>
            <a:xfrm>
              <a:off x="7177019" y="2821442"/>
              <a:ext cx="311047" cy="300150"/>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250" name="rc250"/>
            <p:cNvSpPr/>
            <p:nvPr/>
          </p:nvSpPr>
          <p:spPr>
            <a:xfrm>
              <a:off x="7177019" y="4322193"/>
              <a:ext cx="311047" cy="300150"/>
            </a:xfrm>
            <a:prstGeom prst="rect">
              <a:avLst/>
            </a:prstGeom>
            <a:solidFill>
              <a:srgbClr val="C61409">
                <a:alpha val="100000"/>
              </a:srgbClr>
            </a:solidFill>
            <a:ln w="2710" cap="flat">
              <a:solidFill>
                <a:srgbClr val="FFFFFF">
                  <a:alpha val="100000"/>
                </a:srgbClr>
              </a:solidFill>
              <a:prstDash val="solid"/>
              <a:miter/>
            </a:ln>
          </p:spPr>
          <p:txBody>
            <a:bodyPr/>
            <a:lstStyle/>
            <a:p/>
          </p:txBody>
        </p:sp>
        <p:sp>
          <p:nvSpPr>
            <p:cNvPr id="251" name="rc251"/>
            <p:cNvSpPr/>
            <p:nvPr/>
          </p:nvSpPr>
          <p:spPr>
            <a:xfrm>
              <a:off x="7177019" y="3121592"/>
              <a:ext cx="311047" cy="300150"/>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252" name="rc252"/>
            <p:cNvSpPr/>
            <p:nvPr/>
          </p:nvSpPr>
          <p:spPr>
            <a:xfrm>
              <a:off x="7177019" y="4922494"/>
              <a:ext cx="311047" cy="300150"/>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253" name="rc253"/>
            <p:cNvSpPr/>
            <p:nvPr/>
          </p:nvSpPr>
          <p:spPr>
            <a:xfrm>
              <a:off x="7488067" y="1020540"/>
              <a:ext cx="311047" cy="300150"/>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254" name="rc254"/>
            <p:cNvSpPr/>
            <p:nvPr/>
          </p:nvSpPr>
          <p:spPr>
            <a:xfrm>
              <a:off x="7488067" y="1620841"/>
              <a:ext cx="311047" cy="300150"/>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255" name="rc255"/>
            <p:cNvSpPr/>
            <p:nvPr/>
          </p:nvSpPr>
          <p:spPr>
            <a:xfrm>
              <a:off x="7488067" y="1920991"/>
              <a:ext cx="311047" cy="300150"/>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256" name="rc256"/>
            <p:cNvSpPr/>
            <p:nvPr/>
          </p:nvSpPr>
          <p:spPr>
            <a:xfrm>
              <a:off x="7488067" y="2521292"/>
              <a:ext cx="311047" cy="300150"/>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257" name="rc257"/>
            <p:cNvSpPr/>
            <p:nvPr/>
          </p:nvSpPr>
          <p:spPr>
            <a:xfrm>
              <a:off x="7488067" y="1320690"/>
              <a:ext cx="311047" cy="300150"/>
            </a:xfrm>
            <a:prstGeom prst="rect">
              <a:avLst/>
            </a:prstGeom>
            <a:solidFill>
              <a:srgbClr val="BF0F05">
                <a:alpha val="100000"/>
              </a:srgbClr>
            </a:solidFill>
            <a:ln w="2710" cap="flat">
              <a:solidFill>
                <a:srgbClr val="FFFFFF">
                  <a:alpha val="100000"/>
                </a:srgbClr>
              </a:solidFill>
              <a:prstDash val="solid"/>
              <a:miter/>
            </a:ln>
          </p:spPr>
          <p:txBody>
            <a:bodyPr/>
            <a:lstStyle/>
            <a:p/>
          </p:txBody>
        </p:sp>
        <p:sp>
          <p:nvSpPr>
            <p:cNvPr id="258" name="rc258"/>
            <p:cNvSpPr/>
            <p:nvPr/>
          </p:nvSpPr>
          <p:spPr>
            <a:xfrm>
              <a:off x="7488067" y="2221141"/>
              <a:ext cx="311047" cy="300150"/>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259" name="rc259"/>
            <p:cNvSpPr/>
            <p:nvPr/>
          </p:nvSpPr>
          <p:spPr>
            <a:xfrm>
              <a:off x="7488067" y="3421743"/>
              <a:ext cx="311047" cy="300150"/>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260" name="rc260"/>
            <p:cNvSpPr/>
            <p:nvPr/>
          </p:nvSpPr>
          <p:spPr>
            <a:xfrm>
              <a:off x="7488067" y="3721893"/>
              <a:ext cx="311047" cy="300150"/>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261" name="rc261"/>
            <p:cNvSpPr/>
            <p:nvPr/>
          </p:nvSpPr>
          <p:spPr>
            <a:xfrm>
              <a:off x="7488067" y="4022043"/>
              <a:ext cx="311047" cy="300150"/>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262" name="rc262"/>
            <p:cNvSpPr/>
            <p:nvPr/>
          </p:nvSpPr>
          <p:spPr>
            <a:xfrm>
              <a:off x="7488067" y="4622344"/>
              <a:ext cx="311047" cy="300150"/>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263" name="rc263"/>
            <p:cNvSpPr/>
            <p:nvPr/>
          </p:nvSpPr>
          <p:spPr>
            <a:xfrm>
              <a:off x="7488067" y="5222644"/>
              <a:ext cx="311047" cy="300150"/>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264" name="rc264"/>
            <p:cNvSpPr/>
            <p:nvPr/>
          </p:nvSpPr>
          <p:spPr>
            <a:xfrm>
              <a:off x="7488067" y="2821442"/>
              <a:ext cx="311047" cy="300150"/>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265" name="rc265"/>
            <p:cNvSpPr/>
            <p:nvPr/>
          </p:nvSpPr>
          <p:spPr>
            <a:xfrm>
              <a:off x="7488067" y="4322193"/>
              <a:ext cx="311047" cy="300150"/>
            </a:xfrm>
            <a:prstGeom prst="rect">
              <a:avLst/>
            </a:prstGeom>
            <a:solidFill>
              <a:srgbClr val="C41308">
                <a:alpha val="100000"/>
              </a:srgbClr>
            </a:solidFill>
            <a:ln w="2710" cap="flat">
              <a:solidFill>
                <a:srgbClr val="FFFFFF">
                  <a:alpha val="100000"/>
                </a:srgbClr>
              </a:solidFill>
              <a:prstDash val="solid"/>
              <a:miter/>
            </a:ln>
          </p:spPr>
          <p:txBody>
            <a:bodyPr/>
            <a:lstStyle/>
            <a:p/>
          </p:txBody>
        </p:sp>
        <p:sp>
          <p:nvSpPr>
            <p:cNvPr id="266" name="rc266"/>
            <p:cNvSpPr/>
            <p:nvPr/>
          </p:nvSpPr>
          <p:spPr>
            <a:xfrm>
              <a:off x="7488067" y="3121592"/>
              <a:ext cx="311047" cy="300150"/>
            </a:xfrm>
            <a:prstGeom prst="rect">
              <a:avLst/>
            </a:prstGeom>
            <a:solidFill>
              <a:srgbClr val="CD180E">
                <a:alpha val="100000"/>
              </a:srgbClr>
            </a:solidFill>
            <a:ln w="2710" cap="flat">
              <a:solidFill>
                <a:srgbClr val="FFFFFF">
                  <a:alpha val="100000"/>
                </a:srgbClr>
              </a:solidFill>
              <a:prstDash val="solid"/>
              <a:miter/>
            </a:ln>
          </p:spPr>
          <p:txBody>
            <a:bodyPr/>
            <a:lstStyle/>
            <a:p/>
          </p:txBody>
        </p:sp>
        <p:sp>
          <p:nvSpPr>
            <p:cNvPr id="267" name="rc267"/>
            <p:cNvSpPr/>
            <p:nvPr/>
          </p:nvSpPr>
          <p:spPr>
            <a:xfrm>
              <a:off x="7488067" y="4922494"/>
              <a:ext cx="311047" cy="300150"/>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268" name="rc268"/>
            <p:cNvSpPr/>
            <p:nvPr/>
          </p:nvSpPr>
          <p:spPr>
            <a:xfrm>
              <a:off x="7799115" y="1020540"/>
              <a:ext cx="311047" cy="300150"/>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69" name="rc269"/>
            <p:cNvSpPr/>
            <p:nvPr/>
          </p:nvSpPr>
          <p:spPr>
            <a:xfrm>
              <a:off x="7799115" y="1620841"/>
              <a:ext cx="311047" cy="300150"/>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70" name="rc270"/>
            <p:cNvSpPr/>
            <p:nvPr/>
          </p:nvSpPr>
          <p:spPr>
            <a:xfrm>
              <a:off x="7799115" y="1920991"/>
              <a:ext cx="311047" cy="300150"/>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71" name="rc271"/>
            <p:cNvSpPr/>
            <p:nvPr/>
          </p:nvSpPr>
          <p:spPr>
            <a:xfrm>
              <a:off x="7799115" y="2521292"/>
              <a:ext cx="311047" cy="300150"/>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72" name="rc272"/>
            <p:cNvSpPr/>
            <p:nvPr/>
          </p:nvSpPr>
          <p:spPr>
            <a:xfrm>
              <a:off x="7799115" y="1320690"/>
              <a:ext cx="311047" cy="300150"/>
            </a:xfrm>
            <a:prstGeom prst="rect">
              <a:avLst/>
            </a:prstGeom>
            <a:solidFill>
              <a:srgbClr val="C01005">
                <a:alpha val="100000"/>
              </a:srgbClr>
            </a:solidFill>
            <a:ln w="2710" cap="flat">
              <a:solidFill>
                <a:srgbClr val="FFFFFF">
                  <a:alpha val="100000"/>
                </a:srgbClr>
              </a:solidFill>
              <a:prstDash val="solid"/>
              <a:miter/>
            </a:ln>
          </p:spPr>
          <p:txBody>
            <a:bodyPr/>
            <a:lstStyle/>
            <a:p/>
          </p:txBody>
        </p:sp>
        <p:sp>
          <p:nvSpPr>
            <p:cNvPr id="273" name="rc273"/>
            <p:cNvSpPr/>
            <p:nvPr/>
          </p:nvSpPr>
          <p:spPr>
            <a:xfrm>
              <a:off x="7799115" y="2221141"/>
              <a:ext cx="311047" cy="300150"/>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74" name="rc274"/>
            <p:cNvSpPr/>
            <p:nvPr/>
          </p:nvSpPr>
          <p:spPr>
            <a:xfrm>
              <a:off x="7799115" y="3421743"/>
              <a:ext cx="311047" cy="300150"/>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75" name="rc275"/>
            <p:cNvSpPr/>
            <p:nvPr/>
          </p:nvSpPr>
          <p:spPr>
            <a:xfrm>
              <a:off x="7799115" y="3721893"/>
              <a:ext cx="311047" cy="300150"/>
            </a:xfrm>
            <a:prstGeom prst="rect">
              <a:avLst/>
            </a:prstGeom>
            <a:solidFill>
              <a:srgbClr val="CC170D">
                <a:alpha val="100000"/>
              </a:srgbClr>
            </a:solidFill>
            <a:ln w="2710" cap="flat">
              <a:solidFill>
                <a:srgbClr val="FFFFFF">
                  <a:alpha val="100000"/>
                </a:srgbClr>
              </a:solidFill>
              <a:prstDash val="solid"/>
              <a:miter/>
            </a:ln>
          </p:spPr>
          <p:txBody>
            <a:bodyPr/>
            <a:lstStyle/>
            <a:p/>
          </p:txBody>
        </p:sp>
        <p:sp>
          <p:nvSpPr>
            <p:cNvPr id="276" name="rc276"/>
            <p:cNvSpPr/>
            <p:nvPr/>
          </p:nvSpPr>
          <p:spPr>
            <a:xfrm>
              <a:off x="7799115" y="4022043"/>
              <a:ext cx="311047" cy="300150"/>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277" name="rc277"/>
            <p:cNvSpPr/>
            <p:nvPr/>
          </p:nvSpPr>
          <p:spPr>
            <a:xfrm>
              <a:off x="7799115" y="4622344"/>
              <a:ext cx="311047" cy="300150"/>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278" name="rc278"/>
            <p:cNvSpPr/>
            <p:nvPr/>
          </p:nvSpPr>
          <p:spPr>
            <a:xfrm>
              <a:off x="7799115" y="5222644"/>
              <a:ext cx="311047" cy="300150"/>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279" name="rc279"/>
            <p:cNvSpPr/>
            <p:nvPr/>
          </p:nvSpPr>
          <p:spPr>
            <a:xfrm>
              <a:off x="7799115" y="2821442"/>
              <a:ext cx="311047" cy="300150"/>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280" name="rc280"/>
            <p:cNvSpPr/>
            <p:nvPr/>
          </p:nvSpPr>
          <p:spPr>
            <a:xfrm>
              <a:off x="7799115" y="4322193"/>
              <a:ext cx="311047" cy="300150"/>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281" name="rc281"/>
            <p:cNvSpPr/>
            <p:nvPr/>
          </p:nvSpPr>
          <p:spPr>
            <a:xfrm>
              <a:off x="7799115" y="3121592"/>
              <a:ext cx="311047" cy="300150"/>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282" name="rc282"/>
            <p:cNvSpPr/>
            <p:nvPr/>
          </p:nvSpPr>
          <p:spPr>
            <a:xfrm>
              <a:off x="7799115" y="4922494"/>
              <a:ext cx="311047" cy="300150"/>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283" name="rc283"/>
            <p:cNvSpPr/>
            <p:nvPr/>
          </p:nvSpPr>
          <p:spPr>
            <a:xfrm>
              <a:off x="8110162" y="1020540"/>
              <a:ext cx="311047" cy="300150"/>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84" name="rc284"/>
            <p:cNvSpPr/>
            <p:nvPr/>
          </p:nvSpPr>
          <p:spPr>
            <a:xfrm>
              <a:off x="8110162" y="1620841"/>
              <a:ext cx="311047" cy="300150"/>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85" name="rc285"/>
            <p:cNvSpPr/>
            <p:nvPr/>
          </p:nvSpPr>
          <p:spPr>
            <a:xfrm>
              <a:off x="8110162" y="1920991"/>
              <a:ext cx="311047" cy="300150"/>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86" name="rc286"/>
            <p:cNvSpPr/>
            <p:nvPr/>
          </p:nvSpPr>
          <p:spPr>
            <a:xfrm>
              <a:off x="8110162" y="2521292"/>
              <a:ext cx="311047" cy="300150"/>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87" name="rc287"/>
            <p:cNvSpPr/>
            <p:nvPr/>
          </p:nvSpPr>
          <p:spPr>
            <a:xfrm>
              <a:off x="8110162" y="1320690"/>
              <a:ext cx="311047" cy="300150"/>
            </a:xfrm>
            <a:prstGeom prst="rect">
              <a:avLst/>
            </a:prstGeom>
            <a:solidFill>
              <a:srgbClr val="C01006">
                <a:alpha val="100000"/>
              </a:srgbClr>
            </a:solidFill>
            <a:ln w="2710" cap="flat">
              <a:solidFill>
                <a:srgbClr val="FFFFFF">
                  <a:alpha val="100000"/>
                </a:srgbClr>
              </a:solidFill>
              <a:prstDash val="solid"/>
              <a:miter/>
            </a:ln>
          </p:spPr>
          <p:txBody>
            <a:bodyPr/>
            <a:lstStyle/>
            <a:p/>
          </p:txBody>
        </p:sp>
        <p:sp>
          <p:nvSpPr>
            <p:cNvPr id="288" name="rc288"/>
            <p:cNvSpPr/>
            <p:nvPr/>
          </p:nvSpPr>
          <p:spPr>
            <a:xfrm>
              <a:off x="8110162" y="2221141"/>
              <a:ext cx="311047" cy="300150"/>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89" name="rc289"/>
            <p:cNvSpPr/>
            <p:nvPr/>
          </p:nvSpPr>
          <p:spPr>
            <a:xfrm>
              <a:off x="8110162" y="3421743"/>
              <a:ext cx="311047" cy="300150"/>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290" name="rc290"/>
            <p:cNvSpPr/>
            <p:nvPr/>
          </p:nvSpPr>
          <p:spPr>
            <a:xfrm>
              <a:off x="8110162" y="3721893"/>
              <a:ext cx="311047" cy="300150"/>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291" name="rc291"/>
            <p:cNvSpPr/>
            <p:nvPr/>
          </p:nvSpPr>
          <p:spPr>
            <a:xfrm>
              <a:off x="8110162" y="4022043"/>
              <a:ext cx="311047" cy="300150"/>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292" name="rc292"/>
            <p:cNvSpPr/>
            <p:nvPr/>
          </p:nvSpPr>
          <p:spPr>
            <a:xfrm>
              <a:off x="8110162" y="4622344"/>
              <a:ext cx="311047" cy="300150"/>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293" name="rc293"/>
            <p:cNvSpPr/>
            <p:nvPr/>
          </p:nvSpPr>
          <p:spPr>
            <a:xfrm>
              <a:off x="8110162" y="5222644"/>
              <a:ext cx="311047" cy="300150"/>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294" name="rc294"/>
            <p:cNvSpPr/>
            <p:nvPr/>
          </p:nvSpPr>
          <p:spPr>
            <a:xfrm>
              <a:off x="8110162" y="2821442"/>
              <a:ext cx="311047" cy="300150"/>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295" name="rc295"/>
            <p:cNvSpPr/>
            <p:nvPr/>
          </p:nvSpPr>
          <p:spPr>
            <a:xfrm>
              <a:off x="8110162" y="4322193"/>
              <a:ext cx="311047" cy="300150"/>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296" name="rc296"/>
            <p:cNvSpPr/>
            <p:nvPr/>
          </p:nvSpPr>
          <p:spPr>
            <a:xfrm>
              <a:off x="8110162" y="3121592"/>
              <a:ext cx="311047" cy="300150"/>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297" name="rc297"/>
            <p:cNvSpPr/>
            <p:nvPr/>
          </p:nvSpPr>
          <p:spPr>
            <a:xfrm>
              <a:off x="8110162" y="4922494"/>
              <a:ext cx="311047" cy="300150"/>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298" name="rc298"/>
            <p:cNvSpPr/>
            <p:nvPr/>
          </p:nvSpPr>
          <p:spPr>
            <a:xfrm>
              <a:off x="8421210" y="1020540"/>
              <a:ext cx="311047" cy="300150"/>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99" name="rc299"/>
            <p:cNvSpPr/>
            <p:nvPr/>
          </p:nvSpPr>
          <p:spPr>
            <a:xfrm>
              <a:off x="8421210" y="1620841"/>
              <a:ext cx="311047" cy="300150"/>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300" name="rc300"/>
            <p:cNvSpPr/>
            <p:nvPr/>
          </p:nvSpPr>
          <p:spPr>
            <a:xfrm>
              <a:off x="8421210" y="1920991"/>
              <a:ext cx="311047" cy="300150"/>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301" name="rc301"/>
            <p:cNvSpPr/>
            <p:nvPr/>
          </p:nvSpPr>
          <p:spPr>
            <a:xfrm>
              <a:off x="8421210" y="2521292"/>
              <a:ext cx="311047" cy="300150"/>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302" name="rc302"/>
            <p:cNvSpPr/>
            <p:nvPr/>
          </p:nvSpPr>
          <p:spPr>
            <a:xfrm>
              <a:off x="8421210" y="1320690"/>
              <a:ext cx="311047" cy="300150"/>
            </a:xfrm>
            <a:prstGeom prst="rect">
              <a:avLst/>
            </a:prstGeom>
            <a:solidFill>
              <a:srgbClr val="C11106">
                <a:alpha val="100000"/>
              </a:srgbClr>
            </a:solidFill>
            <a:ln w="2710" cap="flat">
              <a:solidFill>
                <a:srgbClr val="FFFFFF">
                  <a:alpha val="100000"/>
                </a:srgbClr>
              </a:solidFill>
              <a:prstDash val="solid"/>
              <a:miter/>
            </a:ln>
          </p:spPr>
          <p:txBody>
            <a:bodyPr/>
            <a:lstStyle/>
            <a:p/>
          </p:txBody>
        </p:sp>
        <p:sp>
          <p:nvSpPr>
            <p:cNvPr id="303" name="rc303"/>
            <p:cNvSpPr/>
            <p:nvPr/>
          </p:nvSpPr>
          <p:spPr>
            <a:xfrm>
              <a:off x="8421210" y="2221141"/>
              <a:ext cx="311047" cy="300150"/>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304" name="rc304"/>
            <p:cNvSpPr/>
            <p:nvPr/>
          </p:nvSpPr>
          <p:spPr>
            <a:xfrm>
              <a:off x="8421210" y="3421743"/>
              <a:ext cx="311047" cy="300150"/>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305" name="rc305"/>
            <p:cNvSpPr/>
            <p:nvPr/>
          </p:nvSpPr>
          <p:spPr>
            <a:xfrm>
              <a:off x="8421210" y="3721893"/>
              <a:ext cx="311047" cy="300150"/>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306" name="rc306"/>
            <p:cNvSpPr/>
            <p:nvPr/>
          </p:nvSpPr>
          <p:spPr>
            <a:xfrm>
              <a:off x="8421210" y="4022043"/>
              <a:ext cx="311047" cy="300150"/>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307" name="rc307"/>
            <p:cNvSpPr/>
            <p:nvPr/>
          </p:nvSpPr>
          <p:spPr>
            <a:xfrm>
              <a:off x="8421210" y="4622344"/>
              <a:ext cx="311047" cy="300150"/>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308" name="rc308"/>
            <p:cNvSpPr/>
            <p:nvPr/>
          </p:nvSpPr>
          <p:spPr>
            <a:xfrm>
              <a:off x="8421210" y="5222644"/>
              <a:ext cx="311047" cy="300150"/>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309" name="rc309"/>
            <p:cNvSpPr/>
            <p:nvPr/>
          </p:nvSpPr>
          <p:spPr>
            <a:xfrm>
              <a:off x="8421210" y="2821442"/>
              <a:ext cx="311047" cy="300150"/>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310" name="rc310"/>
            <p:cNvSpPr/>
            <p:nvPr/>
          </p:nvSpPr>
          <p:spPr>
            <a:xfrm>
              <a:off x="8421210" y="4322193"/>
              <a:ext cx="311047" cy="300150"/>
            </a:xfrm>
            <a:prstGeom prst="rect">
              <a:avLst/>
            </a:prstGeom>
            <a:solidFill>
              <a:srgbClr val="C8150B">
                <a:alpha val="100000"/>
              </a:srgbClr>
            </a:solidFill>
            <a:ln w="2710" cap="flat">
              <a:solidFill>
                <a:srgbClr val="FFFFFF">
                  <a:alpha val="100000"/>
                </a:srgbClr>
              </a:solidFill>
              <a:prstDash val="solid"/>
              <a:miter/>
            </a:ln>
          </p:spPr>
          <p:txBody>
            <a:bodyPr/>
            <a:lstStyle/>
            <a:p/>
          </p:txBody>
        </p:sp>
        <p:sp>
          <p:nvSpPr>
            <p:cNvPr id="311" name="rc311"/>
            <p:cNvSpPr/>
            <p:nvPr/>
          </p:nvSpPr>
          <p:spPr>
            <a:xfrm>
              <a:off x="8421210" y="3121592"/>
              <a:ext cx="311047" cy="300150"/>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312" name="rc312"/>
            <p:cNvSpPr/>
            <p:nvPr/>
          </p:nvSpPr>
          <p:spPr>
            <a:xfrm>
              <a:off x="8421210" y="4922494"/>
              <a:ext cx="311047" cy="300150"/>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313" name="rc313"/>
            <p:cNvSpPr/>
            <p:nvPr/>
          </p:nvSpPr>
          <p:spPr>
            <a:xfrm>
              <a:off x="8732258" y="1020540"/>
              <a:ext cx="311047" cy="300150"/>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314" name="rc314"/>
            <p:cNvSpPr/>
            <p:nvPr/>
          </p:nvSpPr>
          <p:spPr>
            <a:xfrm>
              <a:off x="8732258" y="1620841"/>
              <a:ext cx="311047" cy="300150"/>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315" name="rc315"/>
            <p:cNvSpPr/>
            <p:nvPr/>
          </p:nvSpPr>
          <p:spPr>
            <a:xfrm>
              <a:off x="8732258" y="1920991"/>
              <a:ext cx="311047" cy="300150"/>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316" name="rc316"/>
            <p:cNvSpPr/>
            <p:nvPr/>
          </p:nvSpPr>
          <p:spPr>
            <a:xfrm>
              <a:off x="8732258" y="2521292"/>
              <a:ext cx="311047" cy="300150"/>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317" name="rc317"/>
            <p:cNvSpPr/>
            <p:nvPr/>
          </p:nvSpPr>
          <p:spPr>
            <a:xfrm>
              <a:off x="8732258" y="1320690"/>
              <a:ext cx="311047" cy="300150"/>
            </a:xfrm>
            <a:prstGeom prst="rect">
              <a:avLst/>
            </a:prstGeom>
            <a:solidFill>
              <a:srgbClr val="C11106">
                <a:alpha val="100000"/>
              </a:srgbClr>
            </a:solidFill>
            <a:ln w="2710" cap="flat">
              <a:solidFill>
                <a:srgbClr val="FFFFFF">
                  <a:alpha val="100000"/>
                </a:srgbClr>
              </a:solidFill>
              <a:prstDash val="solid"/>
              <a:miter/>
            </a:ln>
          </p:spPr>
          <p:txBody>
            <a:bodyPr/>
            <a:lstStyle/>
            <a:p/>
          </p:txBody>
        </p:sp>
        <p:sp>
          <p:nvSpPr>
            <p:cNvPr id="318" name="rc318"/>
            <p:cNvSpPr/>
            <p:nvPr/>
          </p:nvSpPr>
          <p:spPr>
            <a:xfrm>
              <a:off x="8732258" y="2221141"/>
              <a:ext cx="311047" cy="300150"/>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319" name="rc319"/>
            <p:cNvSpPr/>
            <p:nvPr/>
          </p:nvSpPr>
          <p:spPr>
            <a:xfrm>
              <a:off x="8732258" y="3421743"/>
              <a:ext cx="311047" cy="300150"/>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320" name="rc320"/>
            <p:cNvSpPr/>
            <p:nvPr/>
          </p:nvSpPr>
          <p:spPr>
            <a:xfrm>
              <a:off x="8732258" y="3721893"/>
              <a:ext cx="311047" cy="300150"/>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321" name="rc321"/>
            <p:cNvSpPr/>
            <p:nvPr/>
          </p:nvSpPr>
          <p:spPr>
            <a:xfrm>
              <a:off x="8732258" y="4022043"/>
              <a:ext cx="311047" cy="300150"/>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322" name="rc322"/>
            <p:cNvSpPr/>
            <p:nvPr/>
          </p:nvSpPr>
          <p:spPr>
            <a:xfrm>
              <a:off x="8732258" y="4622344"/>
              <a:ext cx="311047" cy="300150"/>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323" name="rc323"/>
            <p:cNvSpPr/>
            <p:nvPr/>
          </p:nvSpPr>
          <p:spPr>
            <a:xfrm>
              <a:off x="8732258" y="5222644"/>
              <a:ext cx="311047" cy="300150"/>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324" name="rc324"/>
            <p:cNvSpPr/>
            <p:nvPr/>
          </p:nvSpPr>
          <p:spPr>
            <a:xfrm>
              <a:off x="8732258" y="2821442"/>
              <a:ext cx="311047" cy="300150"/>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325" name="rc325"/>
            <p:cNvSpPr/>
            <p:nvPr/>
          </p:nvSpPr>
          <p:spPr>
            <a:xfrm>
              <a:off x="8732258" y="4322193"/>
              <a:ext cx="311047" cy="300150"/>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326" name="rc326"/>
            <p:cNvSpPr/>
            <p:nvPr/>
          </p:nvSpPr>
          <p:spPr>
            <a:xfrm>
              <a:off x="8732258" y="3121592"/>
              <a:ext cx="311047" cy="300150"/>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327" name="rc327"/>
            <p:cNvSpPr/>
            <p:nvPr/>
          </p:nvSpPr>
          <p:spPr>
            <a:xfrm>
              <a:off x="8732258" y="4922494"/>
              <a:ext cx="311047" cy="300150"/>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328" name="rc328"/>
            <p:cNvSpPr/>
            <p:nvPr/>
          </p:nvSpPr>
          <p:spPr>
            <a:xfrm>
              <a:off x="4066542" y="5522795"/>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29" name="rc329"/>
            <p:cNvSpPr/>
            <p:nvPr/>
          </p:nvSpPr>
          <p:spPr>
            <a:xfrm>
              <a:off x="4377589" y="5522795"/>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30" name="rc330"/>
            <p:cNvSpPr/>
            <p:nvPr/>
          </p:nvSpPr>
          <p:spPr>
            <a:xfrm>
              <a:off x="4688637" y="5522795"/>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31" name="rc331"/>
            <p:cNvSpPr/>
            <p:nvPr/>
          </p:nvSpPr>
          <p:spPr>
            <a:xfrm>
              <a:off x="4999685" y="5522795"/>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32" name="rc332"/>
            <p:cNvSpPr/>
            <p:nvPr/>
          </p:nvSpPr>
          <p:spPr>
            <a:xfrm>
              <a:off x="5310733" y="5522795"/>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33" name="rc333"/>
            <p:cNvSpPr/>
            <p:nvPr/>
          </p:nvSpPr>
          <p:spPr>
            <a:xfrm>
              <a:off x="5621780" y="5522795"/>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34" name="rc334"/>
            <p:cNvSpPr/>
            <p:nvPr/>
          </p:nvSpPr>
          <p:spPr>
            <a:xfrm>
              <a:off x="5932828" y="5522795"/>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35" name="rc335"/>
            <p:cNvSpPr/>
            <p:nvPr/>
          </p:nvSpPr>
          <p:spPr>
            <a:xfrm>
              <a:off x="6243876" y="5522795"/>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36" name="rc336"/>
            <p:cNvSpPr/>
            <p:nvPr/>
          </p:nvSpPr>
          <p:spPr>
            <a:xfrm>
              <a:off x="6554924" y="5522795"/>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37" name="rc337"/>
            <p:cNvSpPr/>
            <p:nvPr/>
          </p:nvSpPr>
          <p:spPr>
            <a:xfrm>
              <a:off x="6865971" y="5522795"/>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38" name="rc338"/>
            <p:cNvSpPr/>
            <p:nvPr/>
          </p:nvSpPr>
          <p:spPr>
            <a:xfrm>
              <a:off x="7177019" y="5522795"/>
              <a:ext cx="311047" cy="300150"/>
            </a:xfrm>
            <a:prstGeom prst="rect">
              <a:avLst/>
            </a:prstGeom>
            <a:solidFill>
              <a:srgbClr val="B70A01">
                <a:alpha val="100000"/>
              </a:srgbClr>
            </a:solidFill>
            <a:ln w="2710" cap="flat">
              <a:solidFill>
                <a:srgbClr val="FFFFFF">
                  <a:alpha val="100000"/>
                </a:srgbClr>
              </a:solidFill>
              <a:prstDash val="solid"/>
              <a:miter/>
            </a:ln>
          </p:spPr>
          <p:txBody>
            <a:bodyPr/>
            <a:lstStyle/>
            <a:p/>
          </p:txBody>
        </p:sp>
        <p:sp>
          <p:nvSpPr>
            <p:cNvPr id="339" name="rc339"/>
            <p:cNvSpPr/>
            <p:nvPr/>
          </p:nvSpPr>
          <p:spPr>
            <a:xfrm>
              <a:off x="7488067" y="5522795"/>
              <a:ext cx="311047" cy="300150"/>
            </a:xfrm>
            <a:prstGeom prst="rect">
              <a:avLst/>
            </a:prstGeom>
            <a:solidFill>
              <a:srgbClr val="B70901">
                <a:alpha val="100000"/>
              </a:srgbClr>
            </a:solidFill>
            <a:ln w="2710" cap="flat">
              <a:solidFill>
                <a:srgbClr val="FFFFFF">
                  <a:alpha val="100000"/>
                </a:srgbClr>
              </a:solidFill>
              <a:prstDash val="solid"/>
              <a:miter/>
            </a:ln>
          </p:spPr>
          <p:txBody>
            <a:bodyPr/>
            <a:lstStyle/>
            <a:p/>
          </p:txBody>
        </p:sp>
        <p:sp>
          <p:nvSpPr>
            <p:cNvPr id="340" name="rc340"/>
            <p:cNvSpPr/>
            <p:nvPr/>
          </p:nvSpPr>
          <p:spPr>
            <a:xfrm>
              <a:off x="7799115" y="5522795"/>
              <a:ext cx="311047" cy="300150"/>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341" name="rc341"/>
            <p:cNvSpPr/>
            <p:nvPr/>
          </p:nvSpPr>
          <p:spPr>
            <a:xfrm>
              <a:off x="8110162" y="5522795"/>
              <a:ext cx="311047" cy="300150"/>
            </a:xfrm>
            <a:prstGeom prst="rect">
              <a:avLst/>
            </a:prstGeom>
            <a:solidFill>
              <a:srgbClr val="C31207">
                <a:alpha val="100000"/>
              </a:srgbClr>
            </a:solidFill>
            <a:ln w="2710" cap="flat">
              <a:solidFill>
                <a:srgbClr val="FFFFFF">
                  <a:alpha val="100000"/>
                </a:srgbClr>
              </a:solidFill>
              <a:prstDash val="solid"/>
              <a:miter/>
            </a:ln>
          </p:spPr>
          <p:txBody>
            <a:bodyPr/>
            <a:lstStyle/>
            <a:p/>
          </p:txBody>
        </p:sp>
        <p:sp>
          <p:nvSpPr>
            <p:cNvPr id="342" name="rc342"/>
            <p:cNvSpPr/>
            <p:nvPr/>
          </p:nvSpPr>
          <p:spPr>
            <a:xfrm>
              <a:off x="8421210" y="5522795"/>
              <a:ext cx="311047" cy="300150"/>
            </a:xfrm>
            <a:prstGeom prst="rect">
              <a:avLst/>
            </a:prstGeom>
            <a:solidFill>
              <a:srgbClr val="CC170D">
                <a:alpha val="100000"/>
              </a:srgbClr>
            </a:solidFill>
            <a:ln w="2710" cap="flat">
              <a:solidFill>
                <a:srgbClr val="FFFFFF">
                  <a:alpha val="100000"/>
                </a:srgbClr>
              </a:solidFill>
              <a:prstDash val="solid"/>
              <a:miter/>
            </a:ln>
          </p:spPr>
          <p:txBody>
            <a:bodyPr/>
            <a:lstStyle/>
            <a:p/>
          </p:txBody>
        </p:sp>
        <p:sp>
          <p:nvSpPr>
            <p:cNvPr id="343" name="rc343"/>
            <p:cNvSpPr/>
            <p:nvPr/>
          </p:nvSpPr>
          <p:spPr>
            <a:xfrm>
              <a:off x="8732258" y="5522795"/>
              <a:ext cx="311047" cy="300150"/>
            </a:xfrm>
            <a:prstGeom prst="rect">
              <a:avLst/>
            </a:prstGeom>
            <a:solidFill>
              <a:srgbClr val="CC170D">
                <a:alpha val="100000"/>
              </a:srgbClr>
            </a:solidFill>
            <a:ln w="2710" cap="flat">
              <a:solidFill>
                <a:srgbClr val="FFFFFF">
                  <a:alpha val="100000"/>
                </a:srgbClr>
              </a:solidFill>
              <a:prstDash val="solid"/>
              <a:miter/>
            </a:ln>
          </p:spPr>
          <p:txBody>
            <a:bodyPr/>
            <a:lstStyle/>
            <a:p/>
          </p:txBody>
        </p:sp>
        <p:sp>
          <p:nvSpPr>
            <p:cNvPr id="344" name="tx344"/>
            <p:cNvSpPr/>
            <p:nvPr/>
          </p:nvSpPr>
          <p:spPr>
            <a:xfrm>
              <a:off x="1051329"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345" name="tx345"/>
            <p:cNvSpPr/>
            <p:nvPr/>
          </p:nvSpPr>
          <p:spPr>
            <a:xfrm>
              <a:off x="1051329"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346" name="tx346"/>
            <p:cNvSpPr/>
            <p:nvPr/>
          </p:nvSpPr>
          <p:spPr>
            <a:xfrm>
              <a:off x="1362377"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347" name="tx347"/>
            <p:cNvSpPr/>
            <p:nvPr/>
          </p:nvSpPr>
          <p:spPr>
            <a:xfrm>
              <a:off x="1362377"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348" name="tx348"/>
            <p:cNvSpPr/>
            <p:nvPr/>
          </p:nvSpPr>
          <p:spPr>
            <a:xfrm>
              <a:off x="1673425"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349" name="tx349"/>
            <p:cNvSpPr/>
            <p:nvPr/>
          </p:nvSpPr>
          <p:spPr>
            <a:xfrm>
              <a:off x="1673425"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350" name="tx350"/>
            <p:cNvSpPr/>
            <p:nvPr/>
          </p:nvSpPr>
          <p:spPr>
            <a:xfrm>
              <a:off x="1984472"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351" name="tx351"/>
            <p:cNvSpPr/>
            <p:nvPr/>
          </p:nvSpPr>
          <p:spPr>
            <a:xfrm>
              <a:off x="1984472"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352" name="tx352"/>
            <p:cNvSpPr/>
            <p:nvPr/>
          </p:nvSpPr>
          <p:spPr>
            <a:xfrm>
              <a:off x="2295520"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353" name="tx353"/>
            <p:cNvSpPr/>
            <p:nvPr/>
          </p:nvSpPr>
          <p:spPr>
            <a:xfrm>
              <a:off x="2295520"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354" name="tx354"/>
            <p:cNvSpPr/>
            <p:nvPr/>
          </p:nvSpPr>
          <p:spPr>
            <a:xfrm>
              <a:off x="2606568"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355" name="tx355"/>
            <p:cNvSpPr/>
            <p:nvPr/>
          </p:nvSpPr>
          <p:spPr>
            <a:xfrm>
              <a:off x="2606568"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356" name="tx356"/>
            <p:cNvSpPr/>
            <p:nvPr/>
          </p:nvSpPr>
          <p:spPr>
            <a:xfrm>
              <a:off x="2917616"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357" name="tx357"/>
            <p:cNvSpPr/>
            <p:nvPr/>
          </p:nvSpPr>
          <p:spPr>
            <a:xfrm>
              <a:off x="2917616"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358" name="tx358"/>
            <p:cNvSpPr/>
            <p:nvPr/>
          </p:nvSpPr>
          <p:spPr>
            <a:xfrm>
              <a:off x="2917616"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359" name="tx359"/>
            <p:cNvSpPr/>
            <p:nvPr/>
          </p:nvSpPr>
          <p:spPr>
            <a:xfrm>
              <a:off x="2917616"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360" name="tx360"/>
            <p:cNvSpPr/>
            <p:nvPr/>
          </p:nvSpPr>
          <p:spPr>
            <a:xfrm>
              <a:off x="3228663"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361" name="tx361"/>
            <p:cNvSpPr/>
            <p:nvPr/>
          </p:nvSpPr>
          <p:spPr>
            <a:xfrm>
              <a:off x="3228663"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362" name="tx362"/>
            <p:cNvSpPr/>
            <p:nvPr/>
          </p:nvSpPr>
          <p:spPr>
            <a:xfrm>
              <a:off x="3228663"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363" name="tx363"/>
            <p:cNvSpPr/>
            <p:nvPr/>
          </p:nvSpPr>
          <p:spPr>
            <a:xfrm>
              <a:off x="3228663"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364" name="tx364"/>
            <p:cNvSpPr/>
            <p:nvPr/>
          </p:nvSpPr>
          <p:spPr>
            <a:xfrm>
              <a:off x="3539711"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365" name="tx365"/>
            <p:cNvSpPr/>
            <p:nvPr/>
          </p:nvSpPr>
          <p:spPr>
            <a:xfrm>
              <a:off x="3539711"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366" name="tx366"/>
            <p:cNvSpPr/>
            <p:nvPr/>
          </p:nvSpPr>
          <p:spPr>
            <a:xfrm>
              <a:off x="3539711"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367" name="tx367"/>
            <p:cNvSpPr/>
            <p:nvPr/>
          </p:nvSpPr>
          <p:spPr>
            <a:xfrm>
              <a:off x="3539711"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368" name="tx368"/>
            <p:cNvSpPr/>
            <p:nvPr/>
          </p:nvSpPr>
          <p:spPr>
            <a:xfrm>
              <a:off x="3539711"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369" name="tx369"/>
            <p:cNvSpPr/>
            <p:nvPr/>
          </p:nvSpPr>
          <p:spPr>
            <a:xfrm>
              <a:off x="3850759"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370" name="tx370"/>
            <p:cNvSpPr/>
            <p:nvPr/>
          </p:nvSpPr>
          <p:spPr>
            <a:xfrm>
              <a:off x="3850759"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371" name="tx371"/>
            <p:cNvSpPr/>
            <p:nvPr/>
          </p:nvSpPr>
          <p:spPr>
            <a:xfrm>
              <a:off x="3850759"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372" name="tx372"/>
            <p:cNvSpPr/>
            <p:nvPr/>
          </p:nvSpPr>
          <p:spPr>
            <a:xfrm>
              <a:off x="3850759"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373" name="tx373"/>
            <p:cNvSpPr/>
            <p:nvPr/>
          </p:nvSpPr>
          <p:spPr>
            <a:xfrm>
              <a:off x="3850759"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374" name="tx374"/>
            <p:cNvSpPr/>
            <p:nvPr/>
          </p:nvSpPr>
          <p:spPr>
            <a:xfrm>
              <a:off x="4161807"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375" name="tx375"/>
            <p:cNvSpPr/>
            <p:nvPr/>
          </p:nvSpPr>
          <p:spPr>
            <a:xfrm>
              <a:off x="4161807"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376" name="tx376"/>
            <p:cNvSpPr/>
            <p:nvPr/>
          </p:nvSpPr>
          <p:spPr>
            <a:xfrm>
              <a:off x="4161807"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377" name="tx377"/>
            <p:cNvSpPr/>
            <p:nvPr/>
          </p:nvSpPr>
          <p:spPr>
            <a:xfrm>
              <a:off x="4161807"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378" name="tx378"/>
            <p:cNvSpPr/>
            <p:nvPr/>
          </p:nvSpPr>
          <p:spPr>
            <a:xfrm>
              <a:off x="4161807"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379" name="tx379"/>
            <p:cNvSpPr/>
            <p:nvPr/>
          </p:nvSpPr>
          <p:spPr>
            <a:xfrm>
              <a:off x="4472854"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380" name="tx380"/>
            <p:cNvSpPr/>
            <p:nvPr/>
          </p:nvSpPr>
          <p:spPr>
            <a:xfrm>
              <a:off x="4472854"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381" name="tx381"/>
            <p:cNvSpPr/>
            <p:nvPr/>
          </p:nvSpPr>
          <p:spPr>
            <a:xfrm>
              <a:off x="4472854"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382" name="tx382"/>
            <p:cNvSpPr/>
            <p:nvPr/>
          </p:nvSpPr>
          <p:spPr>
            <a:xfrm>
              <a:off x="4472854"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383" name="tx383"/>
            <p:cNvSpPr/>
            <p:nvPr/>
          </p:nvSpPr>
          <p:spPr>
            <a:xfrm>
              <a:off x="4472854"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384" name="tx384"/>
            <p:cNvSpPr/>
            <p:nvPr/>
          </p:nvSpPr>
          <p:spPr>
            <a:xfrm>
              <a:off x="4783902"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385" name="tx385"/>
            <p:cNvSpPr/>
            <p:nvPr/>
          </p:nvSpPr>
          <p:spPr>
            <a:xfrm>
              <a:off x="4783902"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386" name="tx386"/>
            <p:cNvSpPr/>
            <p:nvPr/>
          </p:nvSpPr>
          <p:spPr>
            <a:xfrm>
              <a:off x="4783902"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387" name="tx387"/>
            <p:cNvSpPr/>
            <p:nvPr/>
          </p:nvSpPr>
          <p:spPr>
            <a:xfrm>
              <a:off x="4783902"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388" name="tx388"/>
            <p:cNvSpPr/>
            <p:nvPr/>
          </p:nvSpPr>
          <p:spPr>
            <a:xfrm>
              <a:off x="4783902"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389" name="tx389"/>
            <p:cNvSpPr/>
            <p:nvPr/>
          </p:nvSpPr>
          <p:spPr>
            <a:xfrm>
              <a:off x="5094950"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390" name="tx390"/>
            <p:cNvSpPr/>
            <p:nvPr/>
          </p:nvSpPr>
          <p:spPr>
            <a:xfrm>
              <a:off x="5094950"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391" name="tx391"/>
            <p:cNvSpPr/>
            <p:nvPr/>
          </p:nvSpPr>
          <p:spPr>
            <a:xfrm>
              <a:off x="5094950"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392" name="tx392"/>
            <p:cNvSpPr/>
            <p:nvPr/>
          </p:nvSpPr>
          <p:spPr>
            <a:xfrm>
              <a:off x="5094950"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393" name="tx393"/>
            <p:cNvSpPr/>
            <p:nvPr/>
          </p:nvSpPr>
          <p:spPr>
            <a:xfrm>
              <a:off x="5094950"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394" name="tx394"/>
            <p:cNvSpPr/>
            <p:nvPr/>
          </p:nvSpPr>
          <p:spPr>
            <a:xfrm>
              <a:off x="5405998"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395" name="tx395"/>
            <p:cNvSpPr/>
            <p:nvPr/>
          </p:nvSpPr>
          <p:spPr>
            <a:xfrm>
              <a:off x="5405998"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396" name="tx396"/>
            <p:cNvSpPr/>
            <p:nvPr/>
          </p:nvSpPr>
          <p:spPr>
            <a:xfrm>
              <a:off x="5405998"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397" name="tx397"/>
            <p:cNvSpPr/>
            <p:nvPr/>
          </p:nvSpPr>
          <p:spPr>
            <a:xfrm>
              <a:off x="5405998"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398" name="tx398"/>
            <p:cNvSpPr/>
            <p:nvPr/>
          </p:nvSpPr>
          <p:spPr>
            <a:xfrm>
              <a:off x="5405998"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399" name="tx399"/>
            <p:cNvSpPr/>
            <p:nvPr/>
          </p:nvSpPr>
          <p:spPr>
            <a:xfrm>
              <a:off x="5717045"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400" name="tx400"/>
            <p:cNvSpPr/>
            <p:nvPr/>
          </p:nvSpPr>
          <p:spPr>
            <a:xfrm>
              <a:off x="5717045"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401" name="tx401"/>
            <p:cNvSpPr/>
            <p:nvPr/>
          </p:nvSpPr>
          <p:spPr>
            <a:xfrm>
              <a:off x="5717045"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402" name="tx402"/>
            <p:cNvSpPr/>
            <p:nvPr/>
          </p:nvSpPr>
          <p:spPr>
            <a:xfrm>
              <a:off x="5717045"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403" name="tx403"/>
            <p:cNvSpPr/>
            <p:nvPr/>
          </p:nvSpPr>
          <p:spPr>
            <a:xfrm>
              <a:off x="5717045"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404" name="tx404"/>
            <p:cNvSpPr/>
            <p:nvPr/>
          </p:nvSpPr>
          <p:spPr>
            <a:xfrm>
              <a:off x="5717045"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405" name="tx405"/>
            <p:cNvSpPr/>
            <p:nvPr/>
          </p:nvSpPr>
          <p:spPr>
            <a:xfrm>
              <a:off x="6028093"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406" name="tx406"/>
            <p:cNvSpPr/>
            <p:nvPr/>
          </p:nvSpPr>
          <p:spPr>
            <a:xfrm>
              <a:off x="6028093"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407" name="tx407"/>
            <p:cNvSpPr/>
            <p:nvPr/>
          </p:nvSpPr>
          <p:spPr>
            <a:xfrm>
              <a:off x="6028093"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408" name="tx408"/>
            <p:cNvSpPr/>
            <p:nvPr/>
          </p:nvSpPr>
          <p:spPr>
            <a:xfrm>
              <a:off x="6028093"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409" name="tx409"/>
            <p:cNvSpPr/>
            <p:nvPr/>
          </p:nvSpPr>
          <p:spPr>
            <a:xfrm>
              <a:off x="6028093"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410" name="tx410"/>
            <p:cNvSpPr/>
            <p:nvPr/>
          </p:nvSpPr>
          <p:spPr>
            <a:xfrm>
              <a:off x="6028093"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411" name="tx411"/>
            <p:cNvSpPr/>
            <p:nvPr/>
          </p:nvSpPr>
          <p:spPr>
            <a:xfrm>
              <a:off x="6339141"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412" name="tx412"/>
            <p:cNvSpPr/>
            <p:nvPr/>
          </p:nvSpPr>
          <p:spPr>
            <a:xfrm>
              <a:off x="6339141"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413" name="tx413"/>
            <p:cNvSpPr/>
            <p:nvPr/>
          </p:nvSpPr>
          <p:spPr>
            <a:xfrm>
              <a:off x="6339141"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414" name="tx414"/>
            <p:cNvSpPr/>
            <p:nvPr/>
          </p:nvSpPr>
          <p:spPr>
            <a:xfrm>
              <a:off x="6339141"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415" name="tx415"/>
            <p:cNvSpPr/>
            <p:nvPr/>
          </p:nvSpPr>
          <p:spPr>
            <a:xfrm>
              <a:off x="6339141"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416" name="tx416"/>
            <p:cNvSpPr/>
            <p:nvPr/>
          </p:nvSpPr>
          <p:spPr>
            <a:xfrm>
              <a:off x="6339141"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417" name="tx417"/>
            <p:cNvSpPr/>
            <p:nvPr/>
          </p:nvSpPr>
          <p:spPr>
            <a:xfrm>
              <a:off x="6650189"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418" name="tx418"/>
            <p:cNvSpPr/>
            <p:nvPr/>
          </p:nvSpPr>
          <p:spPr>
            <a:xfrm>
              <a:off x="6650189"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419" name="tx419"/>
            <p:cNvSpPr/>
            <p:nvPr/>
          </p:nvSpPr>
          <p:spPr>
            <a:xfrm>
              <a:off x="6650189"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420" name="tx420"/>
            <p:cNvSpPr/>
            <p:nvPr/>
          </p:nvSpPr>
          <p:spPr>
            <a:xfrm>
              <a:off x="6650189"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421" name="tx421"/>
            <p:cNvSpPr/>
            <p:nvPr/>
          </p:nvSpPr>
          <p:spPr>
            <a:xfrm>
              <a:off x="6650189"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422" name="tx422"/>
            <p:cNvSpPr/>
            <p:nvPr/>
          </p:nvSpPr>
          <p:spPr>
            <a:xfrm>
              <a:off x="6650189" y="35330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423" name="tx423"/>
            <p:cNvSpPr/>
            <p:nvPr/>
          </p:nvSpPr>
          <p:spPr>
            <a:xfrm>
              <a:off x="6650189"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424" name="tx424"/>
            <p:cNvSpPr/>
            <p:nvPr/>
          </p:nvSpPr>
          <p:spPr>
            <a:xfrm>
              <a:off x="6961236"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425" name="tx425"/>
            <p:cNvSpPr/>
            <p:nvPr/>
          </p:nvSpPr>
          <p:spPr>
            <a:xfrm>
              <a:off x="6961236"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426" name="tx426"/>
            <p:cNvSpPr/>
            <p:nvPr/>
          </p:nvSpPr>
          <p:spPr>
            <a:xfrm>
              <a:off x="6961236"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427" name="tx427"/>
            <p:cNvSpPr/>
            <p:nvPr/>
          </p:nvSpPr>
          <p:spPr>
            <a:xfrm>
              <a:off x="6961236"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428" name="tx428"/>
            <p:cNvSpPr/>
            <p:nvPr/>
          </p:nvSpPr>
          <p:spPr>
            <a:xfrm>
              <a:off x="6961236"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429" name="tx429"/>
            <p:cNvSpPr/>
            <p:nvPr/>
          </p:nvSpPr>
          <p:spPr>
            <a:xfrm>
              <a:off x="6961236" y="35330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430" name="tx430"/>
            <p:cNvSpPr/>
            <p:nvPr/>
          </p:nvSpPr>
          <p:spPr>
            <a:xfrm>
              <a:off x="6961236"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431" name="tx431"/>
            <p:cNvSpPr/>
            <p:nvPr/>
          </p:nvSpPr>
          <p:spPr>
            <a:xfrm>
              <a:off x="6961236" y="29327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432" name="tx432"/>
            <p:cNvSpPr/>
            <p:nvPr/>
          </p:nvSpPr>
          <p:spPr>
            <a:xfrm>
              <a:off x="7272284"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433" name="tx433"/>
            <p:cNvSpPr/>
            <p:nvPr/>
          </p:nvSpPr>
          <p:spPr>
            <a:xfrm>
              <a:off x="7272284"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434" name="tx434"/>
            <p:cNvSpPr/>
            <p:nvPr/>
          </p:nvSpPr>
          <p:spPr>
            <a:xfrm>
              <a:off x="7272284"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435" name="tx435"/>
            <p:cNvSpPr/>
            <p:nvPr/>
          </p:nvSpPr>
          <p:spPr>
            <a:xfrm>
              <a:off x="7272284"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436" name="tx436"/>
            <p:cNvSpPr/>
            <p:nvPr/>
          </p:nvSpPr>
          <p:spPr>
            <a:xfrm>
              <a:off x="7272284"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437" name="tx437"/>
            <p:cNvSpPr/>
            <p:nvPr/>
          </p:nvSpPr>
          <p:spPr>
            <a:xfrm>
              <a:off x="7272284" y="35330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438" name="tx438"/>
            <p:cNvSpPr/>
            <p:nvPr/>
          </p:nvSpPr>
          <p:spPr>
            <a:xfrm>
              <a:off x="7272284"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439" name="tx439"/>
            <p:cNvSpPr/>
            <p:nvPr/>
          </p:nvSpPr>
          <p:spPr>
            <a:xfrm>
              <a:off x="7583332"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440" name="tx440"/>
            <p:cNvSpPr/>
            <p:nvPr/>
          </p:nvSpPr>
          <p:spPr>
            <a:xfrm>
              <a:off x="7583332"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441" name="tx441"/>
            <p:cNvSpPr/>
            <p:nvPr/>
          </p:nvSpPr>
          <p:spPr>
            <a:xfrm>
              <a:off x="7583332"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442" name="tx442"/>
            <p:cNvSpPr/>
            <p:nvPr/>
          </p:nvSpPr>
          <p:spPr>
            <a:xfrm>
              <a:off x="7583332"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443" name="tx443"/>
            <p:cNvSpPr/>
            <p:nvPr/>
          </p:nvSpPr>
          <p:spPr>
            <a:xfrm>
              <a:off x="7583332"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444" name="tx444"/>
            <p:cNvSpPr/>
            <p:nvPr/>
          </p:nvSpPr>
          <p:spPr>
            <a:xfrm>
              <a:off x="7583332" y="35330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445" name="tx445"/>
            <p:cNvSpPr/>
            <p:nvPr/>
          </p:nvSpPr>
          <p:spPr>
            <a:xfrm>
              <a:off x="7583332"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446" name="tx446"/>
            <p:cNvSpPr/>
            <p:nvPr/>
          </p:nvSpPr>
          <p:spPr>
            <a:xfrm>
              <a:off x="7894380"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447" name="tx447"/>
            <p:cNvSpPr/>
            <p:nvPr/>
          </p:nvSpPr>
          <p:spPr>
            <a:xfrm>
              <a:off x="7894380"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448" name="tx448"/>
            <p:cNvSpPr/>
            <p:nvPr/>
          </p:nvSpPr>
          <p:spPr>
            <a:xfrm>
              <a:off x="7894380"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449" name="tx449"/>
            <p:cNvSpPr/>
            <p:nvPr/>
          </p:nvSpPr>
          <p:spPr>
            <a:xfrm>
              <a:off x="7894380"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450" name="tx450"/>
            <p:cNvSpPr/>
            <p:nvPr/>
          </p:nvSpPr>
          <p:spPr>
            <a:xfrm>
              <a:off x="7894380"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451" name="tx451"/>
            <p:cNvSpPr/>
            <p:nvPr/>
          </p:nvSpPr>
          <p:spPr>
            <a:xfrm>
              <a:off x="7894380" y="35330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452" name="tx452"/>
            <p:cNvSpPr/>
            <p:nvPr/>
          </p:nvSpPr>
          <p:spPr>
            <a:xfrm>
              <a:off x="7894380"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453" name="tx453"/>
            <p:cNvSpPr/>
            <p:nvPr/>
          </p:nvSpPr>
          <p:spPr>
            <a:xfrm>
              <a:off x="8205427"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454" name="tx454"/>
            <p:cNvSpPr/>
            <p:nvPr/>
          </p:nvSpPr>
          <p:spPr>
            <a:xfrm>
              <a:off x="8205427"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455" name="tx455"/>
            <p:cNvSpPr/>
            <p:nvPr/>
          </p:nvSpPr>
          <p:spPr>
            <a:xfrm>
              <a:off x="8205427"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456" name="tx456"/>
            <p:cNvSpPr/>
            <p:nvPr/>
          </p:nvSpPr>
          <p:spPr>
            <a:xfrm>
              <a:off x="8205427"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457" name="tx457"/>
            <p:cNvSpPr/>
            <p:nvPr/>
          </p:nvSpPr>
          <p:spPr>
            <a:xfrm>
              <a:off x="8205427"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458" name="tx458"/>
            <p:cNvSpPr/>
            <p:nvPr/>
          </p:nvSpPr>
          <p:spPr>
            <a:xfrm>
              <a:off x="8205427" y="35330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459" name="tx459"/>
            <p:cNvSpPr/>
            <p:nvPr/>
          </p:nvSpPr>
          <p:spPr>
            <a:xfrm>
              <a:off x="8205427"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460" name="tx460"/>
            <p:cNvSpPr/>
            <p:nvPr/>
          </p:nvSpPr>
          <p:spPr>
            <a:xfrm>
              <a:off x="8516475"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461" name="tx461"/>
            <p:cNvSpPr/>
            <p:nvPr/>
          </p:nvSpPr>
          <p:spPr>
            <a:xfrm>
              <a:off x="8516475"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462" name="tx462"/>
            <p:cNvSpPr/>
            <p:nvPr/>
          </p:nvSpPr>
          <p:spPr>
            <a:xfrm>
              <a:off x="8516475"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463" name="tx463"/>
            <p:cNvSpPr/>
            <p:nvPr/>
          </p:nvSpPr>
          <p:spPr>
            <a:xfrm>
              <a:off x="8516475"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464" name="tx464"/>
            <p:cNvSpPr/>
            <p:nvPr/>
          </p:nvSpPr>
          <p:spPr>
            <a:xfrm>
              <a:off x="8516475"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465" name="tx465"/>
            <p:cNvSpPr/>
            <p:nvPr/>
          </p:nvSpPr>
          <p:spPr>
            <a:xfrm>
              <a:off x="8516475" y="35330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466" name="tx466"/>
            <p:cNvSpPr/>
            <p:nvPr/>
          </p:nvSpPr>
          <p:spPr>
            <a:xfrm>
              <a:off x="8516475"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467" name="tx467"/>
            <p:cNvSpPr/>
            <p:nvPr/>
          </p:nvSpPr>
          <p:spPr>
            <a:xfrm>
              <a:off x="8827523"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468" name="tx468"/>
            <p:cNvSpPr/>
            <p:nvPr/>
          </p:nvSpPr>
          <p:spPr>
            <a:xfrm>
              <a:off x="8827523"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469" name="tx469"/>
            <p:cNvSpPr/>
            <p:nvPr/>
          </p:nvSpPr>
          <p:spPr>
            <a:xfrm>
              <a:off x="8827523"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470" name="tx470"/>
            <p:cNvSpPr/>
            <p:nvPr/>
          </p:nvSpPr>
          <p:spPr>
            <a:xfrm>
              <a:off x="8827523"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471" name="tx471"/>
            <p:cNvSpPr/>
            <p:nvPr/>
          </p:nvSpPr>
          <p:spPr>
            <a:xfrm>
              <a:off x="8827523"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472" name="tx472"/>
            <p:cNvSpPr/>
            <p:nvPr/>
          </p:nvSpPr>
          <p:spPr>
            <a:xfrm>
              <a:off x="8827523" y="35330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473" name="tx473"/>
            <p:cNvSpPr/>
            <p:nvPr/>
          </p:nvSpPr>
          <p:spPr>
            <a:xfrm>
              <a:off x="8827523" y="38331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474" name="tx474"/>
            <p:cNvSpPr/>
            <p:nvPr/>
          </p:nvSpPr>
          <p:spPr>
            <a:xfrm>
              <a:off x="8827523"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475" name="tx475"/>
            <p:cNvSpPr/>
            <p:nvPr/>
          </p:nvSpPr>
          <p:spPr>
            <a:xfrm>
              <a:off x="8827523" y="29327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476" name="tx476"/>
            <p:cNvSpPr/>
            <p:nvPr/>
          </p:nvSpPr>
          <p:spPr>
            <a:xfrm>
              <a:off x="1051329"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50</a:t>
              </a:r>
            </a:p>
          </p:txBody>
        </p:sp>
        <p:sp>
          <p:nvSpPr>
            <p:cNvPr id="477" name="tx477"/>
            <p:cNvSpPr/>
            <p:nvPr/>
          </p:nvSpPr>
          <p:spPr>
            <a:xfrm>
              <a:off x="1051329"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13</a:t>
              </a:r>
            </a:p>
          </p:txBody>
        </p:sp>
        <p:sp>
          <p:nvSpPr>
            <p:cNvPr id="478" name="tx478"/>
            <p:cNvSpPr/>
            <p:nvPr/>
          </p:nvSpPr>
          <p:spPr>
            <a:xfrm>
              <a:off x="1081459" y="14319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6</a:t>
              </a:r>
            </a:p>
          </p:txBody>
        </p:sp>
        <p:sp>
          <p:nvSpPr>
            <p:cNvPr id="479" name="tx479"/>
            <p:cNvSpPr/>
            <p:nvPr/>
          </p:nvSpPr>
          <p:spPr>
            <a:xfrm>
              <a:off x="1081459" y="233240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480" name="tx480"/>
            <p:cNvSpPr/>
            <p:nvPr/>
          </p:nvSpPr>
          <p:spPr>
            <a:xfrm>
              <a:off x="1051329"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51</a:t>
              </a:r>
            </a:p>
          </p:txBody>
        </p:sp>
        <p:sp>
          <p:nvSpPr>
            <p:cNvPr id="481" name="tx481"/>
            <p:cNvSpPr/>
            <p:nvPr/>
          </p:nvSpPr>
          <p:spPr>
            <a:xfrm>
              <a:off x="1051329" y="47336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12</a:t>
              </a:r>
            </a:p>
          </p:txBody>
        </p:sp>
        <p:sp>
          <p:nvSpPr>
            <p:cNvPr id="482" name="tx482"/>
            <p:cNvSpPr/>
            <p:nvPr/>
          </p:nvSpPr>
          <p:spPr>
            <a:xfrm>
              <a:off x="1081459" y="443345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a:t>
              </a:r>
            </a:p>
          </p:txBody>
        </p:sp>
        <p:sp>
          <p:nvSpPr>
            <p:cNvPr id="483" name="tx483"/>
            <p:cNvSpPr/>
            <p:nvPr/>
          </p:nvSpPr>
          <p:spPr>
            <a:xfrm>
              <a:off x="1081459" y="503375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a:t>
              </a:r>
            </a:p>
          </p:txBody>
        </p:sp>
        <p:sp>
          <p:nvSpPr>
            <p:cNvPr id="484" name="tx484"/>
            <p:cNvSpPr/>
            <p:nvPr/>
          </p:nvSpPr>
          <p:spPr>
            <a:xfrm>
              <a:off x="1362377"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50</a:t>
              </a:r>
            </a:p>
          </p:txBody>
        </p:sp>
        <p:sp>
          <p:nvSpPr>
            <p:cNvPr id="485" name="tx485"/>
            <p:cNvSpPr/>
            <p:nvPr/>
          </p:nvSpPr>
          <p:spPr>
            <a:xfrm>
              <a:off x="1362377"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14</a:t>
              </a:r>
            </a:p>
          </p:txBody>
        </p:sp>
        <p:sp>
          <p:nvSpPr>
            <p:cNvPr id="486" name="tx486"/>
            <p:cNvSpPr/>
            <p:nvPr/>
          </p:nvSpPr>
          <p:spPr>
            <a:xfrm>
              <a:off x="1392506" y="14319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6</a:t>
              </a:r>
            </a:p>
          </p:txBody>
        </p:sp>
        <p:sp>
          <p:nvSpPr>
            <p:cNvPr id="487" name="tx487"/>
            <p:cNvSpPr/>
            <p:nvPr/>
          </p:nvSpPr>
          <p:spPr>
            <a:xfrm>
              <a:off x="1392506" y="233240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a:t>
              </a:r>
            </a:p>
          </p:txBody>
        </p:sp>
        <p:sp>
          <p:nvSpPr>
            <p:cNvPr id="488" name="tx488"/>
            <p:cNvSpPr/>
            <p:nvPr/>
          </p:nvSpPr>
          <p:spPr>
            <a:xfrm>
              <a:off x="1362377"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51</a:t>
              </a:r>
            </a:p>
          </p:txBody>
        </p:sp>
        <p:sp>
          <p:nvSpPr>
            <p:cNvPr id="489" name="tx489"/>
            <p:cNvSpPr/>
            <p:nvPr/>
          </p:nvSpPr>
          <p:spPr>
            <a:xfrm>
              <a:off x="1362377" y="47336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14</a:t>
              </a:r>
            </a:p>
          </p:txBody>
        </p:sp>
        <p:sp>
          <p:nvSpPr>
            <p:cNvPr id="490" name="tx490"/>
            <p:cNvSpPr/>
            <p:nvPr/>
          </p:nvSpPr>
          <p:spPr>
            <a:xfrm>
              <a:off x="1392506" y="443345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8</a:t>
              </a:r>
            </a:p>
          </p:txBody>
        </p:sp>
        <p:sp>
          <p:nvSpPr>
            <p:cNvPr id="491" name="tx491"/>
            <p:cNvSpPr/>
            <p:nvPr/>
          </p:nvSpPr>
          <p:spPr>
            <a:xfrm>
              <a:off x="1392506" y="503375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a:t>
              </a:r>
            </a:p>
          </p:txBody>
        </p:sp>
        <p:sp>
          <p:nvSpPr>
            <p:cNvPr id="492" name="tx492"/>
            <p:cNvSpPr/>
            <p:nvPr/>
          </p:nvSpPr>
          <p:spPr>
            <a:xfrm>
              <a:off x="1673425"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51</a:t>
              </a:r>
            </a:p>
          </p:txBody>
        </p:sp>
        <p:sp>
          <p:nvSpPr>
            <p:cNvPr id="493" name="tx493"/>
            <p:cNvSpPr/>
            <p:nvPr/>
          </p:nvSpPr>
          <p:spPr>
            <a:xfrm>
              <a:off x="1673425"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17</a:t>
              </a:r>
            </a:p>
          </p:txBody>
        </p:sp>
        <p:sp>
          <p:nvSpPr>
            <p:cNvPr id="494" name="tx494"/>
            <p:cNvSpPr/>
            <p:nvPr/>
          </p:nvSpPr>
          <p:spPr>
            <a:xfrm>
              <a:off x="1703554" y="14319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7</a:t>
              </a:r>
            </a:p>
          </p:txBody>
        </p:sp>
        <p:sp>
          <p:nvSpPr>
            <p:cNvPr id="495" name="tx495"/>
            <p:cNvSpPr/>
            <p:nvPr/>
          </p:nvSpPr>
          <p:spPr>
            <a:xfrm>
              <a:off x="1703554" y="233240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a:t>
              </a:r>
            </a:p>
          </p:txBody>
        </p:sp>
        <p:sp>
          <p:nvSpPr>
            <p:cNvPr id="496" name="tx496"/>
            <p:cNvSpPr/>
            <p:nvPr/>
          </p:nvSpPr>
          <p:spPr>
            <a:xfrm>
              <a:off x="1673425"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51</a:t>
              </a:r>
            </a:p>
          </p:txBody>
        </p:sp>
        <p:sp>
          <p:nvSpPr>
            <p:cNvPr id="497" name="tx497"/>
            <p:cNvSpPr/>
            <p:nvPr/>
          </p:nvSpPr>
          <p:spPr>
            <a:xfrm>
              <a:off x="1673425" y="47336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14</a:t>
              </a:r>
            </a:p>
          </p:txBody>
        </p:sp>
        <p:sp>
          <p:nvSpPr>
            <p:cNvPr id="498" name="tx498"/>
            <p:cNvSpPr/>
            <p:nvPr/>
          </p:nvSpPr>
          <p:spPr>
            <a:xfrm>
              <a:off x="1703554" y="443345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8</a:t>
              </a:r>
            </a:p>
          </p:txBody>
        </p:sp>
        <p:sp>
          <p:nvSpPr>
            <p:cNvPr id="499" name="tx499"/>
            <p:cNvSpPr/>
            <p:nvPr/>
          </p:nvSpPr>
          <p:spPr>
            <a:xfrm>
              <a:off x="1703554" y="503375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a:t>
              </a:r>
            </a:p>
          </p:txBody>
        </p:sp>
        <p:sp>
          <p:nvSpPr>
            <p:cNvPr id="500" name="tx500"/>
            <p:cNvSpPr/>
            <p:nvPr/>
          </p:nvSpPr>
          <p:spPr>
            <a:xfrm>
              <a:off x="1984472"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54</a:t>
              </a:r>
            </a:p>
          </p:txBody>
        </p:sp>
        <p:sp>
          <p:nvSpPr>
            <p:cNvPr id="501" name="tx501"/>
            <p:cNvSpPr/>
            <p:nvPr/>
          </p:nvSpPr>
          <p:spPr>
            <a:xfrm>
              <a:off x="1984472"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21</a:t>
              </a:r>
            </a:p>
          </p:txBody>
        </p:sp>
        <p:sp>
          <p:nvSpPr>
            <p:cNvPr id="502" name="tx502"/>
            <p:cNvSpPr/>
            <p:nvPr/>
          </p:nvSpPr>
          <p:spPr>
            <a:xfrm>
              <a:off x="2014602" y="14319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8</a:t>
              </a:r>
            </a:p>
          </p:txBody>
        </p:sp>
        <p:sp>
          <p:nvSpPr>
            <p:cNvPr id="503" name="tx503"/>
            <p:cNvSpPr/>
            <p:nvPr/>
          </p:nvSpPr>
          <p:spPr>
            <a:xfrm>
              <a:off x="2014602" y="233240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a:t>
              </a:r>
            </a:p>
          </p:txBody>
        </p:sp>
        <p:sp>
          <p:nvSpPr>
            <p:cNvPr id="504" name="tx504"/>
            <p:cNvSpPr/>
            <p:nvPr/>
          </p:nvSpPr>
          <p:spPr>
            <a:xfrm>
              <a:off x="1984472"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54</a:t>
              </a:r>
            </a:p>
          </p:txBody>
        </p:sp>
        <p:sp>
          <p:nvSpPr>
            <p:cNvPr id="505" name="tx505"/>
            <p:cNvSpPr/>
            <p:nvPr/>
          </p:nvSpPr>
          <p:spPr>
            <a:xfrm>
              <a:off x="1984472" y="47336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13</a:t>
              </a:r>
            </a:p>
          </p:txBody>
        </p:sp>
        <p:sp>
          <p:nvSpPr>
            <p:cNvPr id="506" name="tx506"/>
            <p:cNvSpPr/>
            <p:nvPr/>
          </p:nvSpPr>
          <p:spPr>
            <a:xfrm>
              <a:off x="2014602" y="443345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7</a:t>
              </a:r>
            </a:p>
          </p:txBody>
        </p:sp>
        <p:sp>
          <p:nvSpPr>
            <p:cNvPr id="507" name="tx507"/>
            <p:cNvSpPr/>
            <p:nvPr/>
          </p:nvSpPr>
          <p:spPr>
            <a:xfrm>
              <a:off x="2014602" y="503375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7</a:t>
              </a:r>
            </a:p>
          </p:txBody>
        </p:sp>
        <p:sp>
          <p:nvSpPr>
            <p:cNvPr id="508" name="tx508"/>
            <p:cNvSpPr/>
            <p:nvPr/>
          </p:nvSpPr>
          <p:spPr>
            <a:xfrm>
              <a:off x="2295520"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509" name="tx509"/>
            <p:cNvSpPr/>
            <p:nvPr/>
          </p:nvSpPr>
          <p:spPr>
            <a:xfrm>
              <a:off x="2295520"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25</a:t>
              </a:r>
            </a:p>
          </p:txBody>
        </p:sp>
        <p:sp>
          <p:nvSpPr>
            <p:cNvPr id="510" name="tx510"/>
            <p:cNvSpPr/>
            <p:nvPr/>
          </p:nvSpPr>
          <p:spPr>
            <a:xfrm>
              <a:off x="2295520" y="143194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12</a:t>
              </a:r>
            </a:p>
          </p:txBody>
        </p:sp>
        <p:sp>
          <p:nvSpPr>
            <p:cNvPr id="511" name="tx511"/>
            <p:cNvSpPr/>
            <p:nvPr/>
          </p:nvSpPr>
          <p:spPr>
            <a:xfrm>
              <a:off x="2325650" y="233240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a:t>
              </a:r>
            </a:p>
          </p:txBody>
        </p:sp>
        <p:sp>
          <p:nvSpPr>
            <p:cNvPr id="512" name="tx512"/>
            <p:cNvSpPr/>
            <p:nvPr/>
          </p:nvSpPr>
          <p:spPr>
            <a:xfrm>
              <a:off x="2295520"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a:t>
              </a:r>
            </a:p>
          </p:txBody>
        </p:sp>
        <p:sp>
          <p:nvSpPr>
            <p:cNvPr id="513" name="tx513"/>
            <p:cNvSpPr/>
            <p:nvPr/>
          </p:nvSpPr>
          <p:spPr>
            <a:xfrm>
              <a:off x="2295520" y="47336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13</a:t>
              </a:r>
            </a:p>
          </p:txBody>
        </p:sp>
        <p:sp>
          <p:nvSpPr>
            <p:cNvPr id="514" name="tx514"/>
            <p:cNvSpPr/>
            <p:nvPr/>
          </p:nvSpPr>
          <p:spPr>
            <a:xfrm>
              <a:off x="2295520" y="44334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12</a:t>
              </a:r>
            </a:p>
          </p:txBody>
        </p:sp>
        <p:sp>
          <p:nvSpPr>
            <p:cNvPr id="515" name="tx515"/>
            <p:cNvSpPr/>
            <p:nvPr/>
          </p:nvSpPr>
          <p:spPr>
            <a:xfrm>
              <a:off x="2295520" y="50337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20</a:t>
              </a:r>
            </a:p>
          </p:txBody>
        </p:sp>
        <p:sp>
          <p:nvSpPr>
            <p:cNvPr id="516" name="tx516"/>
            <p:cNvSpPr/>
            <p:nvPr/>
          </p:nvSpPr>
          <p:spPr>
            <a:xfrm>
              <a:off x="2606568"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517" name="tx517"/>
            <p:cNvSpPr/>
            <p:nvPr/>
          </p:nvSpPr>
          <p:spPr>
            <a:xfrm>
              <a:off x="2606568"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34</a:t>
              </a:r>
            </a:p>
          </p:txBody>
        </p:sp>
        <p:sp>
          <p:nvSpPr>
            <p:cNvPr id="518" name="tx518"/>
            <p:cNvSpPr/>
            <p:nvPr/>
          </p:nvSpPr>
          <p:spPr>
            <a:xfrm>
              <a:off x="2606568" y="143194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12</a:t>
              </a:r>
            </a:p>
          </p:txBody>
        </p:sp>
        <p:sp>
          <p:nvSpPr>
            <p:cNvPr id="519" name="tx519"/>
            <p:cNvSpPr/>
            <p:nvPr/>
          </p:nvSpPr>
          <p:spPr>
            <a:xfrm>
              <a:off x="2636697" y="233240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a:t>
              </a:r>
            </a:p>
          </p:txBody>
        </p:sp>
        <p:sp>
          <p:nvSpPr>
            <p:cNvPr id="520" name="tx520"/>
            <p:cNvSpPr/>
            <p:nvPr/>
          </p:nvSpPr>
          <p:spPr>
            <a:xfrm>
              <a:off x="2606568"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521" name="tx521"/>
            <p:cNvSpPr/>
            <p:nvPr/>
          </p:nvSpPr>
          <p:spPr>
            <a:xfrm>
              <a:off x="2606568" y="47336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15</a:t>
              </a:r>
            </a:p>
          </p:txBody>
        </p:sp>
        <p:sp>
          <p:nvSpPr>
            <p:cNvPr id="522" name="tx522"/>
            <p:cNvSpPr/>
            <p:nvPr/>
          </p:nvSpPr>
          <p:spPr>
            <a:xfrm>
              <a:off x="2606568" y="44334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13</a:t>
              </a:r>
            </a:p>
          </p:txBody>
        </p:sp>
        <p:sp>
          <p:nvSpPr>
            <p:cNvPr id="523" name="tx523"/>
            <p:cNvSpPr/>
            <p:nvPr/>
          </p:nvSpPr>
          <p:spPr>
            <a:xfrm>
              <a:off x="2606568" y="50337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28</a:t>
              </a:r>
            </a:p>
          </p:txBody>
        </p:sp>
        <p:sp>
          <p:nvSpPr>
            <p:cNvPr id="524" name="tx524"/>
            <p:cNvSpPr/>
            <p:nvPr/>
          </p:nvSpPr>
          <p:spPr>
            <a:xfrm>
              <a:off x="2917616"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42</a:t>
              </a:r>
            </a:p>
          </p:txBody>
        </p:sp>
        <p:sp>
          <p:nvSpPr>
            <p:cNvPr id="525" name="tx525"/>
            <p:cNvSpPr/>
            <p:nvPr/>
          </p:nvSpPr>
          <p:spPr>
            <a:xfrm>
              <a:off x="2917616" y="143194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13</a:t>
              </a:r>
            </a:p>
          </p:txBody>
        </p:sp>
        <p:sp>
          <p:nvSpPr>
            <p:cNvPr id="526" name="tx526"/>
            <p:cNvSpPr/>
            <p:nvPr/>
          </p:nvSpPr>
          <p:spPr>
            <a:xfrm>
              <a:off x="2947745" y="233240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8</a:t>
              </a:r>
            </a:p>
          </p:txBody>
        </p:sp>
        <p:sp>
          <p:nvSpPr>
            <p:cNvPr id="527" name="tx527"/>
            <p:cNvSpPr/>
            <p:nvPr/>
          </p:nvSpPr>
          <p:spPr>
            <a:xfrm>
              <a:off x="2917616" y="47336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15</a:t>
              </a:r>
            </a:p>
          </p:txBody>
        </p:sp>
        <p:sp>
          <p:nvSpPr>
            <p:cNvPr id="528" name="tx528"/>
            <p:cNvSpPr/>
            <p:nvPr/>
          </p:nvSpPr>
          <p:spPr>
            <a:xfrm>
              <a:off x="2917616" y="44334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13</a:t>
              </a:r>
            </a:p>
          </p:txBody>
        </p:sp>
        <p:sp>
          <p:nvSpPr>
            <p:cNvPr id="529" name="tx529"/>
            <p:cNvSpPr/>
            <p:nvPr/>
          </p:nvSpPr>
          <p:spPr>
            <a:xfrm>
              <a:off x="2947745" y="323285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30" name="tx530"/>
            <p:cNvSpPr/>
            <p:nvPr/>
          </p:nvSpPr>
          <p:spPr>
            <a:xfrm>
              <a:off x="2917616" y="50337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32</a:t>
              </a:r>
            </a:p>
          </p:txBody>
        </p:sp>
        <p:sp>
          <p:nvSpPr>
            <p:cNvPr id="531" name="tx531"/>
            <p:cNvSpPr/>
            <p:nvPr/>
          </p:nvSpPr>
          <p:spPr>
            <a:xfrm>
              <a:off x="3228663"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58</a:t>
              </a:r>
            </a:p>
          </p:txBody>
        </p:sp>
        <p:sp>
          <p:nvSpPr>
            <p:cNvPr id="532" name="tx532"/>
            <p:cNvSpPr/>
            <p:nvPr/>
          </p:nvSpPr>
          <p:spPr>
            <a:xfrm>
              <a:off x="3228663" y="143194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13</a:t>
              </a:r>
            </a:p>
          </p:txBody>
        </p:sp>
        <p:sp>
          <p:nvSpPr>
            <p:cNvPr id="533" name="tx533"/>
            <p:cNvSpPr/>
            <p:nvPr/>
          </p:nvSpPr>
          <p:spPr>
            <a:xfrm>
              <a:off x="3228663"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18</a:t>
              </a:r>
            </a:p>
          </p:txBody>
        </p:sp>
        <p:sp>
          <p:nvSpPr>
            <p:cNvPr id="534" name="tx534"/>
            <p:cNvSpPr/>
            <p:nvPr/>
          </p:nvSpPr>
          <p:spPr>
            <a:xfrm>
              <a:off x="3228663" y="47336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15</a:t>
              </a:r>
            </a:p>
          </p:txBody>
        </p:sp>
        <p:sp>
          <p:nvSpPr>
            <p:cNvPr id="535" name="tx535"/>
            <p:cNvSpPr/>
            <p:nvPr/>
          </p:nvSpPr>
          <p:spPr>
            <a:xfrm>
              <a:off x="3228663" y="44334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14</a:t>
              </a:r>
            </a:p>
          </p:txBody>
        </p:sp>
        <p:sp>
          <p:nvSpPr>
            <p:cNvPr id="536" name="tx536"/>
            <p:cNvSpPr/>
            <p:nvPr/>
          </p:nvSpPr>
          <p:spPr>
            <a:xfrm>
              <a:off x="3258793" y="323285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37" name="tx537"/>
            <p:cNvSpPr/>
            <p:nvPr/>
          </p:nvSpPr>
          <p:spPr>
            <a:xfrm>
              <a:off x="3228663" y="50337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35</a:t>
              </a:r>
            </a:p>
          </p:txBody>
        </p:sp>
        <p:sp>
          <p:nvSpPr>
            <p:cNvPr id="538" name="tx538"/>
            <p:cNvSpPr/>
            <p:nvPr/>
          </p:nvSpPr>
          <p:spPr>
            <a:xfrm>
              <a:off x="3539711" y="143194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13</a:t>
              </a:r>
            </a:p>
          </p:txBody>
        </p:sp>
        <p:sp>
          <p:nvSpPr>
            <p:cNvPr id="539" name="tx539"/>
            <p:cNvSpPr/>
            <p:nvPr/>
          </p:nvSpPr>
          <p:spPr>
            <a:xfrm>
              <a:off x="3539711"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26</a:t>
              </a:r>
            </a:p>
          </p:txBody>
        </p:sp>
        <p:sp>
          <p:nvSpPr>
            <p:cNvPr id="540" name="tx540"/>
            <p:cNvSpPr/>
            <p:nvPr/>
          </p:nvSpPr>
          <p:spPr>
            <a:xfrm>
              <a:off x="3539711" y="47336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19</a:t>
              </a:r>
            </a:p>
          </p:txBody>
        </p:sp>
        <p:sp>
          <p:nvSpPr>
            <p:cNvPr id="541" name="tx541"/>
            <p:cNvSpPr/>
            <p:nvPr/>
          </p:nvSpPr>
          <p:spPr>
            <a:xfrm>
              <a:off x="3569841" y="293270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42" name="tx542"/>
            <p:cNvSpPr/>
            <p:nvPr/>
          </p:nvSpPr>
          <p:spPr>
            <a:xfrm>
              <a:off x="3539711" y="44334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15</a:t>
              </a:r>
            </a:p>
          </p:txBody>
        </p:sp>
        <p:sp>
          <p:nvSpPr>
            <p:cNvPr id="543" name="tx543"/>
            <p:cNvSpPr/>
            <p:nvPr/>
          </p:nvSpPr>
          <p:spPr>
            <a:xfrm>
              <a:off x="3569841" y="323285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44" name="tx544"/>
            <p:cNvSpPr/>
            <p:nvPr/>
          </p:nvSpPr>
          <p:spPr>
            <a:xfrm>
              <a:off x="3539711" y="50337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36</a:t>
              </a:r>
            </a:p>
          </p:txBody>
        </p:sp>
        <p:sp>
          <p:nvSpPr>
            <p:cNvPr id="545" name="tx545"/>
            <p:cNvSpPr/>
            <p:nvPr/>
          </p:nvSpPr>
          <p:spPr>
            <a:xfrm>
              <a:off x="3850759" y="143194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12</a:t>
              </a:r>
            </a:p>
          </p:txBody>
        </p:sp>
        <p:sp>
          <p:nvSpPr>
            <p:cNvPr id="546" name="tx546"/>
            <p:cNvSpPr/>
            <p:nvPr/>
          </p:nvSpPr>
          <p:spPr>
            <a:xfrm>
              <a:off x="3850759"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38</a:t>
              </a:r>
            </a:p>
          </p:txBody>
        </p:sp>
        <p:sp>
          <p:nvSpPr>
            <p:cNvPr id="547" name="tx547"/>
            <p:cNvSpPr/>
            <p:nvPr/>
          </p:nvSpPr>
          <p:spPr>
            <a:xfrm>
              <a:off x="3850759" y="47336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20</a:t>
              </a:r>
            </a:p>
          </p:txBody>
        </p:sp>
        <p:sp>
          <p:nvSpPr>
            <p:cNvPr id="548" name="tx548"/>
            <p:cNvSpPr/>
            <p:nvPr/>
          </p:nvSpPr>
          <p:spPr>
            <a:xfrm>
              <a:off x="3880888" y="293270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49" name="tx549"/>
            <p:cNvSpPr/>
            <p:nvPr/>
          </p:nvSpPr>
          <p:spPr>
            <a:xfrm>
              <a:off x="3850759" y="44334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15</a:t>
              </a:r>
            </a:p>
          </p:txBody>
        </p:sp>
        <p:sp>
          <p:nvSpPr>
            <p:cNvPr id="550" name="tx550"/>
            <p:cNvSpPr/>
            <p:nvPr/>
          </p:nvSpPr>
          <p:spPr>
            <a:xfrm>
              <a:off x="3880888" y="323285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51" name="tx551"/>
            <p:cNvSpPr/>
            <p:nvPr/>
          </p:nvSpPr>
          <p:spPr>
            <a:xfrm>
              <a:off x="3850759" y="50337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46</a:t>
              </a:r>
            </a:p>
          </p:txBody>
        </p:sp>
        <p:sp>
          <p:nvSpPr>
            <p:cNvPr id="552" name="tx552"/>
            <p:cNvSpPr/>
            <p:nvPr/>
          </p:nvSpPr>
          <p:spPr>
            <a:xfrm>
              <a:off x="4165830" y="1431949"/>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a:t>
              </a:r>
            </a:p>
          </p:txBody>
        </p:sp>
        <p:sp>
          <p:nvSpPr>
            <p:cNvPr id="553" name="tx553"/>
            <p:cNvSpPr/>
            <p:nvPr/>
          </p:nvSpPr>
          <p:spPr>
            <a:xfrm>
              <a:off x="4161807"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39</a:t>
              </a:r>
            </a:p>
          </p:txBody>
        </p:sp>
        <p:sp>
          <p:nvSpPr>
            <p:cNvPr id="554" name="tx554"/>
            <p:cNvSpPr/>
            <p:nvPr/>
          </p:nvSpPr>
          <p:spPr>
            <a:xfrm>
              <a:off x="4161807" y="47336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20</a:t>
              </a:r>
            </a:p>
          </p:txBody>
        </p:sp>
        <p:sp>
          <p:nvSpPr>
            <p:cNvPr id="555" name="tx555"/>
            <p:cNvSpPr/>
            <p:nvPr/>
          </p:nvSpPr>
          <p:spPr>
            <a:xfrm>
              <a:off x="4191936" y="293270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56" name="tx556"/>
            <p:cNvSpPr/>
            <p:nvPr/>
          </p:nvSpPr>
          <p:spPr>
            <a:xfrm>
              <a:off x="4161807" y="44334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14</a:t>
              </a:r>
            </a:p>
          </p:txBody>
        </p:sp>
        <p:sp>
          <p:nvSpPr>
            <p:cNvPr id="557" name="tx557"/>
            <p:cNvSpPr/>
            <p:nvPr/>
          </p:nvSpPr>
          <p:spPr>
            <a:xfrm>
              <a:off x="4191936" y="323285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58" name="tx558"/>
            <p:cNvSpPr/>
            <p:nvPr/>
          </p:nvSpPr>
          <p:spPr>
            <a:xfrm>
              <a:off x="4161807" y="50337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37</a:t>
              </a:r>
            </a:p>
          </p:txBody>
        </p:sp>
        <p:sp>
          <p:nvSpPr>
            <p:cNvPr id="559" name="tx559"/>
            <p:cNvSpPr/>
            <p:nvPr/>
          </p:nvSpPr>
          <p:spPr>
            <a:xfrm>
              <a:off x="4476878" y="1431949"/>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a:t>
              </a:r>
            </a:p>
          </p:txBody>
        </p:sp>
        <p:sp>
          <p:nvSpPr>
            <p:cNvPr id="560" name="tx560"/>
            <p:cNvSpPr/>
            <p:nvPr/>
          </p:nvSpPr>
          <p:spPr>
            <a:xfrm>
              <a:off x="4472854"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38</a:t>
              </a:r>
            </a:p>
          </p:txBody>
        </p:sp>
        <p:sp>
          <p:nvSpPr>
            <p:cNvPr id="561" name="tx561"/>
            <p:cNvSpPr/>
            <p:nvPr/>
          </p:nvSpPr>
          <p:spPr>
            <a:xfrm>
              <a:off x="4472854" y="47336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21</a:t>
              </a:r>
            </a:p>
          </p:txBody>
        </p:sp>
        <p:sp>
          <p:nvSpPr>
            <p:cNvPr id="562" name="tx562"/>
            <p:cNvSpPr/>
            <p:nvPr/>
          </p:nvSpPr>
          <p:spPr>
            <a:xfrm>
              <a:off x="4502984" y="293270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6</a:t>
              </a:r>
            </a:p>
          </p:txBody>
        </p:sp>
        <p:sp>
          <p:nvSpPr>
            <p:cNvPr id="563" name="tx563"/>
            <p:cNvSpPr/>
            <p:nvPr/>
          </p:nvSpPr>
          <p:spPr>
            <a:xfrm>
              <a:off x="4472854" y="44334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15</a:t>
              </a:r>
            </a:p>
          </p:txBody>
        </p:sp>
        <p:sp>
          <p:nvSpPr>
            <p:cNvPr id="564" name="tx564"/>
            <p:cNvSpPr/>
            <p:nvPr/>
          </p:nvSpPr>
          <p:spPr>
            <a:xfrm>
              <a:off x="4502984" y="323285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565" name="tx565"/>
            <p:cNvSpPr/>
            <p:nvPr/>
          </p:nvSpPr>
          <p:spPr>
            <a:xfrm>
              <a:off x="4472854" y="50337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31</a:t>
              </a:r>
            </a:p>
          </p:txBody>
        </p:sp>
        <p:sp>
          <p:nvSpPr>
            <p:cNvPr id="566" name="tx566"/>
            <p:cNvSpPr/>
            <p:nvPr/>
          </p:nvSpPr>
          <p:spPr>
            <a:xfrm>
              <a:off x="4783902" y="143194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12</a:t>
              </a:r>
            </a:p>
          </p:txBody>
        </p:sp>
        <p:sp>
          <p:nvSpPr>
            <p:cNvPr id="567" name="tx567"/>
            <p:cNvSpPr/>
            <p:nvPr/>
          </p:nvSpPr>
          <p:spPr>
            <a:xfrm>
              <a:off x="4783902"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42</a:t>
              </a:r>
            </a:p>
          </p:txBody>
        </p:sp>
        <p:sp>
          <p:nvSpPr>
            <p:cNvPr id="568" name="tx568"/>
            <p:cNvSpPr/>
            <p:nvPr/>
          </p:nvSpPr>
          <p:spPr>
            <a:xfrm>
              <a:off x="4783902" y="47336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21</a:t>
              </a:r>
            </a:p>
          </p:txBody>
        </p:sp>
        <p:sp>
          <p:nvSpPr>
            <p:cNvPr id="569" name="tx569"/>
            <p:cNvSpPr/>
            <p:nvPr/>
          </p:nvSpPr>
          <p:spPr>
            <a:xfrm>
              <a:off x="4783902" y="29327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12</a:t>
              </a:r>
            </a:p>
          </p:txBody>
        </p:sp>
        <p:sp>
          <p:nvSpPr>
            <p:cNvPr id="570" name="tx570"/>
            <p:cNvSpPr/>
            <p:nvPr/>
          </p:nvSpPr>
          <p:spPr>
            <a:xfrm>
              <a:off x="4783902" y="44334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14</a:t>
              </a:r>
            </a:p>
          </p:txBody>
        </p:sp>
        <p:sp>
          <p:nvSpPr>
            <p:cNvPr id="571" name="tx571"/>
            <p:cNvSpPr/>
            <p:nvPr/>
          </p:nvSpPr>
          <p:spPr>
            <a:xfrm>
              <a:off x="4814032" y="323285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6</a:t>
              </a:r>
            </a:p>
          </p:txBody>
        </p:sp>
        <p:sp>
          <p:nvSpPr>
            <p:cNvPr id="572" name="tx572"/>
            <p:cNvSpPr/>
            <p:nvPr/>
          </p:nvSpPr>
          <p:spPr>
            <a:xfrm>
              <a:off x="4783902" y="50337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26</a:t>
              </a:r>
            </a:p>
          </p:txBody>
        </p:sp>
        <p:sp>
          <p:nvSpPr>
            <p:cNvPr id="573" name="tx573"/>
            <p:cNvSpPr/>
            <p:nvPr/>
          </p:nvSpPr>
          <p:spPr>
            <a:xfrm>
              <a:off x="5094950" y="143194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13</a:t>
              </a:r>
            </a:p>
          </p:txBody>
        </p:sp>
        <p:sp>
          <p:nvSpPr>
            <p:cNvPr id="574" name="tx574"/>
            <p:cNvSpPr/>
            <p:nvPr/>
          </p:nvSpPr>
          <p:spPr>
            <a:xfrm>
              <a:off x="5094950"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53</a:t>
              </a:r>
            </a:p>
          </p:txBody>
        </p:sp>
        <p:sp>
          <p:nvSpPr>
            <p:cNvPr id="575" name="tx575"/>
            <p:cNvSpPr/>
            <p:nvPr/>
          </p:nvSpPr>
          <p:spPr>
            <a:xfrm>
              <a:off x="5094950" y="47336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23</a:t>
              </a:r>
            </a:p>
          </p:txBody>
        </p:sp>
        <p:sp>
          <p:nvSpPr>
            <p:cNvPr id="576" name="tx576"/>
            <p:cNvSpPr/>
            <p:nvPr/>
          </p:nvSpPr>
          <p:spPr>
            <a:xfrm>
              <a:off x="5094950" y="29327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18</a:t>
              </a:r>
            </a:p>
          </p:txBody>
        </p:sp>
        <p:sp>
          <p:nvSpPr>
            <p:cNvPr id="577" name="tx577"/>
            <p:cNvSpPr/>
            <p:nvPr/>
          </p:nvSpPr>
          <p:spPr>
            <a:xfrm>
              <a:off x="5094950" y="44334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14</a:t>
              </a:r>
            </a:p>
          </p:txBody>
        </p:sp>
        <p:sp>
          <p:nvSpPr>
            <p:cNvPr id="578" name="tx578"/>
            <p:cNvSpPr/>
            <p:nvPr/>
          </p:nvSpPr>
          <p:spPr>
            <a:xfrm>
              <a:off x="5125079" y="323285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9</a:t>
              </a:r>
            </a:p>
          </p:txBody>
        </p:sp>
        <p:sp>
          <p:nvSpPr>
            <p:cNvPr id="579" name="tx579"/>
            <p:cNvSpPr/>
            <p:nvPr/>
          </p:nvSpPr>
          <p:spPr>
            <a:xfrm>
              <a:off x="5094950" y="50337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34</a:t>
              </a:r>
            </a:p>
          </p:txBody>
        </p:sp>
        <p:sp>
          <p:nvSpPr>
            <p:cNvPr id="580" name="tx580"/>
            <p:cNvSpPr/>
            <p:nvPr/>
          </p:nvSpPr>
          <p:spPr>
            <a:xfrm>
              <a:off x="5405998" y="143194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14</a:t>
              </a:r>
            </a:p>
          </p:txBody>
        </p:sp>
        <p:sp>
          <p:nvSpPr>
            <p:cNvPr id="581" name="tx581"/>
            <p:cNvSpPr/>
            <p:nvPr/>
          </p:nvSpPr>
          <p:spPr>
            <a:xfrm>
              <a:off x="5405998"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58</a:t>
              </a:r>
            </a:p>
          </p:txBody>
        </p:sp>
        <p:sp>
          <p:nvSpPr>
            <p:cNvPr id="582" name="tx582"/>
            <p:cNvSpPr/>
            <p:nvPr/>
          </p:nvSpPr>
          <p:spPr>
            <a:xfrm>
              <a:off x="5405998" y="47336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24</a:t>
              </a:r>
            </a:p>
          </p:txBody>
        </p:sp>
        <p:sp>
          <p:nvSpPr>
            <p:cNvPr id="583" name="tx583"/>
            <p:cNvSpPr/>
            <p:nvPr/>
          </p:nvSpPr>
          <p:spPr>
            <a:xfrm>
              <a:off x="5405998" y="29327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30</a:t>
              </a:r>
            </a:p>
          </p:txBody>
        </p:sp>
        <p:sp>
          <p:nvSpPr>
            <p:cNvPr id="584" name="tx584"/>
            <p:cNvSpPr/>
            <p:nvPr/>
          </p:nvSpPr>
          <p:spPr>
            <a:xfrm>
              <a:off x="5405998" y="44334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14</a:t>
              </a:r>
            </a:p>
          </p:txBody>
        </p:sp>
        <p:sp>
          <p:nvSpPr>
            <p:cNvPr id="585" name="tx585"/>
            <p:cNvSpPr/>
            <p:nvPr/>
          </p:nvSpPr>
          <p:spPr>
            <a:xfrm>
              <a:off x="5405998" y="32328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22</a:t>
              </a:r>
            </a:p>
          </p:txBody>
        </p:sp>
        <p:sp>
          <p:nvSpPr>
            <p:cNvPr id="586" name="tx586"/>
            <p:cNvSpPr/>
            <p:nvPr/>
          </p:nvSpPr>
          <p:spPr>
            <a:xfrm>
              <a:off x="5405998" y="50337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34</a:t>
              </a:r>
            </a:p>
          </p:txBody>
        </p:sp>
        <p:sp>
          <p:nvSpPr>
            <p:cNvPr id="587" name="tx587"/>
            <p:cNvSpPr/>
            <p:nvPr/>
          </p:nvSpPr>
          <p:spPr>
            <a:xfrm>
              <a:off x="5717045" y="143194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14</a:t>
              </a:r>
            </a:p>
          </p:txBody>
        </p:sp>
        <p:sp>
          <p:nvSpPr>
            <p:cNvPr id="588" name="tx588"/>
            <p:cNvSpPr/>
            <p:nvPr/>
          </p:nvSpPr>
          <p:spPr>
            <a:xfrm>
              <a:off x="5717045" y="35330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22</a:t>
              </a:r>
            </a:p>
          </p:txBody>
        </p:sp>
        <p:sp>
          <p:nvSpPr>
            <p:cNvPr id="589" name="tx589"/>
            <p:cNvSpPr/>
            <p:nvPr/>
          </p:nvSpPr>
          <p:spPr>
            <a:xfrm>
              <a:off x="5717045" y="47336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26</a:t>
              </a:r>
            </a:p>
          </p:txBody>
        </p:sp>
        <p:sp>
          <p:nvSpPr>
            <p:cNvPr id="590" name="tx590"/>
            <p:cNvSpPr/>
            <p:nvPr/>
          </p:nvSpPr>
          <p:spPr>
            <a:xfrm>
              <a:off x="5717045" y="29327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43</a:t>
              </a:r>
            </a:p>
          </p:txBody>
        </p:sp>
        <p:sp>
          <p:nvSpPr>
            <p:cNvPr id="591" name="tx591"/>
            <p:cNvSpPr/>
            <p:nvPr/>
          </p:nvSpPr>
          <p:spPr>
            <a:xfrm>
              <a:off x="5717045" y="44334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22</a:t>
              </a:r>
            </a:p>
          </p:txBody>
        </p:sp>
        <p:sp>
          <p:nvSpPr>
            <p:cNvPr id="592" name="tx592"/>
            <p:cNvSpPr/>
            <p:nvPr/>
          </p:nvSpPr>
          <p:spPr>
            <a:xfrm>
              <a:off x="5717045" y="32328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27</a:t>
              </a:r>
            </a:p>
          </p:txBody>
        </p:sp>
        <p:sp>
          <p:nvSpPr>
            <p:cNvPr id="593" name="tx593"/>
            <p:cNvSpPr/>
            <p:nvPr/>
          </p:nvSpPr>
          <p:spPr>
            <a:xfrm>
              <a:off x="5717045" y="50337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34</a:t>
              </a:r>
            </a:p>
          </p:txBody>
        </p:sp>
        <p:sp>
          <p:nvSpPr>
            <p:cNvPr id="594" name="tx594"/>
            <p:cNvSpPr/>
            <p:nvPr/>
          </p:nvSpPr>
          <p:spPr>
            <a:xfrm>
              <a:off x="6028093" y="143194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15</a:t>
              </a:r>
            </a:p>
          </p:txBody>
        </p:sp>
        <p:sp>
          <p:nvSpPr>
            <p:cNvPr id="595" name="tx595"/>
            <p:cNvSpPr/>
            <p:nvPr/>
          </p:nvSpPr>
          <p:spPr>
            <a:xfrm>
              <a:off x="6028093" y="35330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42</a:t>
              </a:r>
            </a:p>
          </p:txBody>
        </p:sp>
        <p:sp>
          <p:nvSpPr>
            <p:cNvPr id="596" name="tx596"/>
            <p:cNvSpPr/>
            <p:nvPr/>
          </p:nvSpPr>
          <p:spPr>
            <a:xfrm>
              <a:off x="6028093" y="47336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29</a:t>
              </a:r>
            </a:p>
          </p:txBody>
        </p:sp>
        <p:sp>
          <p:nvSpPr>
            <p:cNvPr id="597" name="tx597"/>
            <p:cNvSpPr/>
            <p:nvPr/>
          </p:nvSpPr>
          <p:spPr>
            <a:xfrm>
              <a:off x="6058223" y="533390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a:t>
              </a:r>
            </a:p>
          </p:txBody>
        </p:sp>
        <p:sp>
          <p:nvSpPr>
            <p:cNvPr id="598" name="tx598"/>
            <p:cNvSpPr/>
            <p:nvPr/>
          </p:nvSpPr>
          <p:spPr>
            <a:xfrm>
              <a:off x="6028093" y="29327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49</a:t>
              </a:r>
            </a:p>
          </p:txBody>
        </p:sp>
        <p:sp>
          <p:nvSpPr>
            <p:cNvPr id="599" name="tx599"/>
            <p:cNvSpPr/>
            <p:nvPr/>
          </p:nvSpPr>
          <p:spPr>
            <a:xfrm>
              <a:off x="6028093" y="44334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23</a:t>
              </a:r>
            </a:p>
          </p:txBody>
        </p:sp>
        <p:sp>
          <p:nvSpPr>
            <p:cNvPr id="600" name="tx600"/>
            <p:cNvSpPr/>
            <p:nvPr/>
          </p:nvSpPr>
          <p:spPr>
            <a:xfrm>
              <a:off x="6028093" y="32328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33</a:t>
              </a:r>
            </a:p>
          </p:txBody>
        </p:sp>
        <p:sp>
          <p:nvSpPr>
            <p:cNvPr id="601" name="tx601"/>
            <p:cNvSpPr/>
            <p:nvPr/>
          </p:nvSpPr>
          <p:spPr>
            <a:xfrm>
              <a:off x="6028093" y="50337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36</a:t>
              </a:r>
            </a:p>
          </p:txBody>
        </p:sp>
        <p:sp>
          <p:nvSpPr>
            <p:cNvPr id="602" name="tx602"/>
            <p:cNvSpPr/>
            <p:nvPr/>
          </p:nvSpPr>
          <p:spPr>
            <a:xfrm>
              <a:off x="6339141" y="143194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15</a:t>
              </a:r>
            </a:p>
          </p:txBody>
        </p:sp>
        <p:sp>
          <p:nvSpPr>
            <p:cNvPr id="603" name="tx603"/>
            <p:cNvSpPr/>
            <p:nvPr/>
          </p:nvSpPr>
          <p:spPr>
            <a:xfrm>
              <a:off x="6339141" y="35330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47</a:t>
              </a:r>
            </a:p>
          </p:txBody>
        </p:sp>
        <p:sp>
          <p:nvSpPr>
            <p:cNvPr id="604" name="tx604"/>
            <p:cNvSpPr/>
            <p:nvPr/>
          </p:nvSpPr>
          <p:spPr>
            <a:xfrm>
              <a:off x="6339141" y="47336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31</a:t>
              </a:r>
            </a:p>
          </p:txBody>
        </p:sp>
        <p:sp>
          <p:nvSpPr>
            <p:cNvPr id="605" name="tx605"/>
            <p:cNvSpPr/>
            <p:nvPr/>
          </p:nvSpPr>
          <p:spPr>
            <a:xfrm>
              <a:off x="6339141" y="53339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15</a:t>
              </a:r>
            </a:p>
          </p:txBody>
        </p:sp>
        <p:sp>
          <p:nvSpPr>
            <p:cNvPr id="606" name="tx606"/>
            <p:cNvSpPr/>
            <p:nvPr/>
          </p:nvSpPr>
          <p:spPr>
            <a:xfrm>
              <a:off x="6339141" y="29327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a:t>
              </a:r>
            </a:p>
          </p:txBody>
        </p:sp>
        <p:sp>
          <p:nvSpPr>
            <p:cNvPr id="607" name="tx607"/>
            <p:cNvSpPr/>
            <p:nvPr/>
          </p:nvSpPr>
          <p:spPr>
            <a:xfrm>
              <a:off x="6339141" y="44334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25</a:t>
              </a:r>
            </a:p>
          </p:txBody>
        </p:sp>
        <p:sp>
          <p:nvSpPr>
            <p:cNvPr id="608" name="tx608"/>
            <p:cNvSpPr/>
            <p:nvPr/>
          </p:nvSpPr>
          <p:spPr>
            <a:xfrm>
              <a:off x="6339141" y="32328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36</a:t>
              </a:r>
            </a:p>
          </p:txBody>
        </p:sp>
        <p:sp>
          <p:nvSpPr>
            <p:cNvPr id="609" name="tx609"/>
            <p:cNvSpPr/>
            <p:nvPr/>
          </p:nvSpPr>
          <p:spPr>
            <a:xfrm>
              <a:off x="6339141" y="50337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39</a:t>
              </a:r>
            </a:p>
          </p:txBody>
        </p:sp>
        <p:sp>
          <p:nvSpPr>
            <p:cNvPr id="610" name="tx610"/>
            <p:cNvSpPr/>
            <p:nvPr/>
          </p:nvSpPr>
          <p:spPr>
            <a:xfrm>
              <a:off x="6650189" y="143194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16</a:t>
              </a:r>
            </a:p>
          </p:txBody>
        </p:sp>
        <p:sp>
          <p:nvSpPr>
            <p:cNvPr id="611" name="tx611"/>
            <p:cNvSpPr/>
            <p:nvPr/>
          </p:nvSpPr>
          <p:spPr>
            <a:xfrm>
              <a:off x="6650189" y="47336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32</a:t>
              </a:r>
            </a:p>
          </p:txBody>
        </p:sp>
        <p:sp>
          <p:nvSpPr>
            <p:cNvPr id="612" name="tx612"/>
            <p:cNvSpPr/>
            <p:nvPr/>
          </p:nvSpPr>
          <p:spPr>
            <a:xfrm>
              <a:off x="6650189" y="53339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19</a:t>
              </a:r>
            </a:p>
          </p:txBody>
        </p:sp>
        <p:sp>
          <p:nvSpPr>
            <p:cNvPr id="613" name="tx613"/>
            <p:cNvSpPr/>
            <p:nvPr/>
          </p:nvSpPr>
          <p:spPr>
            <a:xfrm>
              <a:off x="6650189" y="29327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58</a:t>
              </a:r>
            </a:p>
          </p:txBody>
        </p:sp>
        <p:sp>
          <p:nvSpPr>
            <p:cNvPr id="614" name="tx614"/>
            <p:cNvSpPr/>
            <p:nvPr/>
          </p:nvSpPr>
          <p:spPr>
            <a:xfrm>
              <a:off x="6650189" y="44334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28</a:t>
              </a:r>
            </a:p>
          </p:txBody>
        </p:sp>
        <p:sp>
          <p:nvSpPr>
            <p:cNvPr id="615" name="tx615"/>
            <p:cNvSpPr/>
            <p:nvPr/>
          </p:nvSpPr>
          <p:spPr>
            <a:xfrm>
              <a:off x="6650189" y="32328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38</a:t>
              </a:r>
            </a:p>
          </p:txBody>
        </p:sp>
        <p:sp>
          <p:nvSpPr>
            <p:cNvPr id="616" name="tx616"/>
            <p:cNvSpPr/>
            <p:nvPr/>
          </p:nvSpPr>
          <p:spPr>
            <a:xfrm>
              <a:off x="6650189" y="50337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40</a:t>
              </a:r>
            </a:p>
          </p:txBody>
        </p:sp>
        <p:sp>
          <p:nvSpPr>
            <p:cNvPr id="617" name="tx617"/>
            <p:cNvSpPr/>
            <p:nvPr/>
          </p:nvSpPr>
          <p:spPr>
            <a:xfrm>
              <a:off x="6961236" y="143194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17</a:t>
              </a:r>
            </a:p>
          </p:txBody>
        </p:sp>
        <p:sp>
          <p:nvSpPr>
            <p:cNvPr id="618" name="tx618"/>
            <p:cNvSpPr/>
            <p:nvPr/>
          </p:nvSpPr>
          <p:spPr>
            <a:xfrm>
              <a:off x="6961236" y="47336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41</a:t>
              </a:r>
            </a:p>
          </p:txBody>
        </p:sp>
        <p:sp>
          <p:nvSpPr>
            <p:cNvPr id="619" name="tx619"/>
            <p:cNvSpPr/>
            <p:nvPr/>
          </p:nvSpPr>
          <p:spPr>
            <a:xfrm>
              <a:off x="6961236" y="53339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29</a:t>
              </a:r>
            </a:p>
          </p:txBody>
        </p:sp>
        <p:sp>
          <p:nvSpPr>
            <p:cNvPr id="620" name="tx620"/>
            <p:cNvSpPr/>
            <p:nvPr/>
          </p:nvSpPr>
          <p:spPr>
            <a:xfrm>
              <a:off x="6961236" y="44334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28</a:t>
              </a:r>
            </a:p>
          </p:txBody>
        </p:sp>
        <p:sp>
          <p:nvSpPr>
            <p:cNvPr id="621" name="tx621"/>
            <p:cNvSpPr/>
            <p:nvPr/>
          </p:nvSpPr>
          <p:spPr>
            <a:xfrm>
              <a:off x="6961236" y="32328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36</a:t>
              </a:r>
            </a:p>
          </p:txBody>
        </p:sp>
        <p:sp>
          <p:nvSpPr>
            <p:cNvPr id="622" name="tx622"/>
            <p:cNvSpPr/>
            <p:nvPr/>
          </p:nvSpPr>
          <p:spPr>
            <a:xfrm>
              <a:off x="6961236" y="50337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41</a:t>
              </a:r>
            </a:p>
          </p:txBody>
        </p:sp>
        <p:sp>
          <p:nvSpPr>
            <p:cNvPr id="623" name="tx623"/>
            <p:cNvSpPr/>
            <p:nvPr/>
          </p:nvSpPr>
          <p:spPr>
            <a:xfrm>
              <a:off x="7272284" y="143194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16</a:t>
              </a:r>
            </a:p>
          </p:txBody>
        </p:sp>
        <p:sp>
          <p:nvSpPr>
            <p:cNvPr id="624" name="tx624"/>
            <p:cNvSpPr/>
            <p:nvPr/>
          </p:nvSpPr>
          <p:spPr>
            <a:xfrm>
              <a:off x="7272284" y="47336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45</a:t>
              </a:r>
            </a:p>
          </p:txBody>
        </p:sp>
        <p:sp>
          <p:nvSpPr>
            <p:cNvPr id="625" name="tx625"/>
            <p:cNvSpPr/>
            <p:nvPr/>
          </p:nvSpPr>
          <p:spPr>
            <a:xfrm>
              <a:off x="7272284" y="53339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43</a:t>
              </a:r>
            </a:p>
          </p:txBody>
        </p:sp>
        <p:sp>
          <p:nvSpPr>
            <p:cNvPr id="626" name="tx626"/>
            <p:cNvSpPr/>
            <p:nvPr/>
          </p:nvSpPr>
          <p:spPr>
            <a:xfrm>
              <a:off x="7272284" y="29327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627" name="tx627"/>
            <p:cNvSpPr/>
            <p:nvPr/>
          </p:nvSpPr>
          <p:spPr>
            <a:xfrm>
              <a:off x="7272284" y="44334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27</a:t>
              </a:r>
            </a:p>
          </p:txBody>
        </p:sp>
        <p:sp>
          <p:nvSpPr>
            <p:cNvPr id="628" name="tx628"/>
            <p:cNvSpPr/>
            <p:nvPr/>
          </p:nvSpPr>
          <p:spPr>
            <a:xfrm>
              <a:off x="7272284" y="32328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40</a:t>
              </a:r>
            </a:p>
          </p:txBody>
        </p:sp>
        <p:sp>
          <p:nvSpPr>
            <p:cNvPr id="629" name="tx629"/>
            <p:cNvSpPr/>
            <p:nvPr/>
          </p:nvSpPr>
          <p:spPr>
            <a:xfrm>
              <a:off x="7272284" y="50337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40</a:t>
              </a:r>
            </a:p>
          </p:txBody>
        </p:sp>
        <p:sp>
          <p:nvSpPr>
            <p:cNvPr id="630" name="tx630"/>
            <p:cNvSpPr/>
            <p:nvPr/>
          </p:nvSpPr>
          <p:spPr>
            <a:xfrm>
              <a:off x="7583332" y="143194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16</a:t>
              </a:r>
            </a:p>
          </p:txBody>
        </p:sp>
        <p:sp>
          <p:nvSpPr>
            <p:cNvPr id="631" name="tx631"/>
            <p:cNvSpPr/>
            <p:nvPr/>
          </p:nvSpPr>
          <p:spPr>
            <a:xfrm>
              <a:off x="7583332" y="38331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20</a:t>
              </a:r>
            </a:p>
          </p:txBody>
        </p:sp>
        <p:sp>
          <p:nvSpPr>
            <p:cNvPr id="632" name="tx632"/>
            <p:cNvSpPr/>
            <p:nvPr/>
          </p:nvSpPr>
          <p:spPr>
            <a:xfrm>
              <a:off x="7583332" y="47336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45</a:t>
              </a:r>
            </a:p>
          </p:txBody>
        </p:sp>
        <p:sp>
          <p:nvSpPr>
            <p:cNvPr id="633" name="tx633"/>
            <p:cNvSpPr/>
            <p:nvPr/>
          </p:nvSpPr>
          <p:spPr>
            <a:xfrm>
              <a:off x="7583332" y="53339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39</a:t>
              </a:r>
            </a:p>
          </p:txBody>
        </p:sp>
        <p:sp>
          <p:nvSpPr>
            <p:cNvPr id="634" name="tx634"/>
            <p:cNvSpPr/>
            <p:nvPr/>
          </p:nvSpPr>
          <p:spPr>
            <a:xfrm>
              <a:off x="7583332" y="29327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50</a:t>
              </a:r>
            </a:p>
          </p:txBody>
        </p:sp>
        <p:sp>
          <p:nvSpPr>
            <p:cNvPr id="635" name="tx635"/>
            <p:cNvSpPr/>
            <p:nvPr/>
          </p:nvSpPr>
          <p:spPr>
            <a:xfrm>
              <a:off x="7583332" y="44334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24</a:t>
              </a:r>
            </a:p>
          </p:txBody>
        </p:sp>
        <p:sp>
          <p:nvSpPr>
            <p:cNvPr id="636" name="tx636"/>
            <p:cNvSpPr/>
            <p:nvPr/>
          </p:nvSpPr>
          <p:spPr>
            <a:xfrm>
              <a:off x="7583332" y="32328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38</a:t>
              </a:r>
            </a:p>
          </p:txBody>
        </p:sp>
        <p:sp>
          <p:nvSpPr>
            <p:cNvPr id="637" name="tx637"/>
            <p:cNvSpPr/>
            <p:nvPr/>
          </p:nvSpPr>
          <p:spPr>
            <a:xfrm>
              <a:off x="7583332" y="50337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39</a:t>
              </a:r>
            </a:p>
          </p:txBody>
        </p:sp>
        <p:sp>
          <p:nvSpPr>
            <p:cNvPr id="638" name="tx638"/>
            <p:cNvSpPr/>
            <p:nvPr/>
          </p:nvSpPr>
          <p:spPr>
            <a:xfrm>
              <a:off x="7894380" y="143194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17</a:t>
              </a:r>
            </a:p>
          </p:txBody>
        </p:sp>
        <p:sp>
          <p:nvSpPr>
            <p:cNvPr id="639" name="tx639"/>
            <p:cNvSpPr/>
            <p:nvPr/>
          </p:nvSpPr>
          <p:spPr>
            <a:xfrm>
              <a:off x="7894380" y="38331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36</a:t>
              </a:r>
            </a:p>
          </p:txBody>
        </p:sp>
        <p:sp>
          <p:nvSpPr>
            <p:cNvPr id="640" name="tx640"/>
            <p:cNvSpPr/>
            <p:nvPr/>
          </p:nvSpPr>
          <p:spPr>
            <a:xfrm>
              <a:off x="7894380" y="47336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48</a:t>
              </a:r>
            </a:p>
          </p:txBody>
        </p:sp>
        <p:sp>
          <p:nvSpPr>
            <p:cNvPr id="641" name="tx641"/>
            <p:cNvSpPr/>
            <p:nvPr/>
          </p:nvSpPr>
          <p:spPr>
            <a:xfrm>
              <a:off x="7894380" y="53339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39</a:t>
              </a:r>
            </a:p>
          </p:txBody>
        </p:sp>
        <p:sp>
          <p:nvSpPr>
            <p:cNvPr id="642" name="tx642"/>
            <p:cNvSpPr/>
            <p:nvPr/>
          </p:nvSpPr>
          <p:spPr>
            <a:xfrm>
              <a:off x="7894380" y="29327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643" name="tx643"/>
            <p:cNvSpPr/>
            <p:nvPr/>
          </p:nvSpPr>
          <p:spPr>
            <a:xfrm>
              <a:off x="7894380" y="44334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26</a:t>
              </a:r>
            </a:p>
          </p:txBody>
        </p:sp>
        <p:sp>
          <p:nvSpPr>
            <p:cNvPr id="644" name="tx644"/>
            <p:cNvSpPr/>
            <p:nvPr/>
          </p:nvSpPr>
          <p:spPr>
            <a:xfrm>
              <a:off x="7894380" y="32328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43</a:t>
              </a:r>
            </a:p>
          </p:txBody>
        </p:sp>
        <p:sp>
          <p:nvSpPr>
            <p:cNvPr id="645" name="tx645"/>
            <p:cNvSpPr/>
            <p:nvPr/>
          </p:nvSpPr>
          <p:spPr>
            <a:xfrm>
              <a:off x="7894380" y="50337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44</a:t>
              </a:r>
            </a:p>
          </p:txBody>
        </p:sp>
        <p:sp>
          <p:nvSpPr>
            <p:cNvPr id="646" name="tx646"/>
            <p:cNvSpPr/>
            <p:nvPr/>
          </p:nvSpPr>
          <p:spPr>
            <a:xfrm>
              <a:off x="8205427" y="143194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18</a:t>
              </a:r>
            </a:p>
          </p:txBody>
        </p:sp>
        <p:sp>
          <p:nvSpPr>
            <p:cNvPr id="647" name="tx647"/>
            <p:cNvSpPr/>
            <p:nvPr/>
          </p:nvSpPr>
          <p:spPr>
            <a:xfrm>
              <a:off x="8205427" y="38331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45</a:t>
              </a:r>
            </a:p>
          </p:txBody>
        </p:sp>
        <p:sp>
          <p:nvSpPr>
            <p:cNvPr id="648" name="tx648"/>
            <p:cNvSpPr/>
            <p:nvPr/>
          </p:nvSpPr>
          <p:spPr>
            <a:xfrm>
              <a:off x="8205427" y="47336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49</a:t>
              </a:r>
            </a:p>
          </p:txBody>
        </p:sp>
        <p:sp>
          <p:nvSpPr>
            <p:cNvPr id="649" name="tx649"/>
            <p:cNvSpPr/>
            <p:nvPr/>
          </p:nvSpPr>
          <p:spPr>
            <a:xfrm>
              <a:off x="8205427" y="53339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37</a:t>
              </a:r>
            </a:p>
          </p:txBody>
        </p:sp>
        <p:sp>
          <p:nvSpPr>
            <p:cNvPr id="650" name="tx650"/>
            <p:cNvSpPr/>
            <p:nvPr/>
          </p:nvSpPr>
          <p:spPr>
            <a:xfrm>
              <a:off x="8205427" y="29327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a:t>
              </a:r>
            </a:p>
          </p:txBody>
        </p:sp>
        <p:sp>
          <p:nvSpPr>
            <p:cNvPr id="651" name="tx651"/>
            <p:cNvSpPr/>
            <p:nvPr/>
          </p:nvSpPr>
          <p:spPr>
            <a:xfrm>
              <a:off x="8205427" y="44334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26</a:t>
              </a:r>
            </a:p>
          </p:txBody>
        </p:sp>
        <p:sp>
          <p:nvSpPr>
            <p:cNvPr id="652" name="tx652"/>
            <p:cNvSpPr/>
            <p:nvPr/>
          </p:nvSpPr>
          <p:spPr>
            <a:xfrm>
              <a:off x="8205427" y="32328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51</a:t>
              </a:r>
            </a:p>
          </p:txBody>
        </p:sp>
        <p:sp>
          <p:nvSpPr>
            <p:cNvPr id="653" name="tx653"/>
            <p:cNvSpPr/>
            <p:nvPr/>
          </p:nvSpPr>
          <p:spPr>
            <a:xfrm>
              <a:off x="8205427" y="50337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43</a:t>
              </a:r>
            </a:p>
          </p:txBody>
        </p:sp>
        <p:sp>
          <p:nvSpPr>
            <p:cNvPr id="654" name="tx654"/>
            <p:cNvSpPr/>
            <p:nvPr/>
          </p:nvSpPr>
          <p:spPr>
            <a:xfrm>
              <a:off x="8516475" y="143194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19</a:t>
              </a:r>
            </a:p>
          </p:txBody>
        </p:sp>
        <p:sp>
          <p:nvSpPr>
            <p:cNvPr id="655" name="tx655"/>
            <p:cNvSpPr/>
            <p:nvPr/>
          </p:nvSpPr>
          <p:spPr>
            <a:xfrm>
              <a:off x="8516475" y="38331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53</a:t>
              </a:r>
            </a:p>
          </p:txBody>
        </p:sp>
        <p:sp>
          <p:nvSpPr>
            <p:cNvPr id="656" name="tx656"/>
            <p:cNvSpPr/>
            <p:nvPr/>
          </p:nvSpPr>
          <p:spPr>
            <a:xfrm>
              <a:off x="8516475" y="47336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52</a:t>
              </a:r>
            </a:p>
          </p:txBody>
        </p:sp>
        <p:sp>
          <p:nvSpPr>
            <p:cNvPr id="657" name="tx657"/>
            <p:cNvSpPr/>
            <p:nvPr/>
          </p:nvSpPr>
          <p:spPr>
            <a:xfrm>
              <a:off x="8516475" y="53339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40</a:t>
              </a:r>
            </a:p>
          </p:txBody>
        </p:sp>
        <p:sp>
          <p:nvSpPr>
            <p:cNvPr id="658" name="tx658"/>
            <p:cNvSpPr/>
            <p:nvPr/>
          </p:nvSpPr>
          <p:spPr>
            <a:xfrm>
              <a:off x="8516475" y="29327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58</a:t>
              </a:r>
            </a:p>
          </p:txBody>
        </p:sp>
        <p:sp>
          <p:nvSpPr>
            <p:cNvPr id="659" name="tx659"/>
            <p:cNvSpPr/>
            <p:nvPr/>
          </p:nvSpPr>
          <p:spPr>
            <a:xfrm>
              <a:off x="8516475" y="44334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30</a:t>
              </a:r>
            </a:p>
          </p:txBody>
        </p:sp>
        <p:sp>
          <p:nvSpPr>
            <p:cNvPr id="660" name="tx660"/>
            <p:cNvSpPr/>
            <p:nvPr/>
          </p:nvSpPr>
          <p:spPr>
            <a:xfrm>
              <a:off x="8516475" y="32328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54</a:t>
              </a:r>
            </a:p>
          </p:txBody>
        </p:sp>
        <p:sp>
          <p:nvSpPr>
            <p:cNvPr id="661" name="tx661"/>
            <p:cNvSpPr/>
            <p:nvPr/>
          </p:nvSpPr>
          <p:spPr>
            <a:xfrm>
              <a:off x="8516475" y="50337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45</a:t>
              </a:r>
            </a:p>
          </p:txBody>
        </p:sp>
        <p:sp>
          <p:nvSpPr>
            <p:cNvPr id="662" name="tx662"/>
            <p:cNvSpPr/>
            <p:nvPr/>
          </p:nvSpPr>
          <p:spPr>
            <a:xfrm>
              <a:off x="8827523" y="143194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19</a:t>
              </a:r>
            </a:p>
          </p:txBody>
        </p:sp>
        <p:sp>
          <p:nvSpPr>
            <p:cNvPr id="663" name="tx663"/>
            <p:cNvSpPr/>
            <p:nvPr/>
          </p:nvSpPr>
          <p:spPr>
            <a:xfrm>
              <a:off x="8827523" y="47336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54</a:t>
              </a:r>
            </a:p>
          </p:txBody>
        </p:sp>
        <p:sp>
          <p:nvSpPr>
            <p:cNvPr id="664" name="tx664"/>
            <p:cNvSpPr/>
            <p:nvPr/>
          </p:nvSpPr>
          <p:spPr>
            <a:xfrm>
              <a:off x="8827523" y="53339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41</a:t>
              </a:r>
            </a:p>
          </p:txBody>
        </p:sp>
        <p:sp>
          <p:nvSpPr>
            <p:cNvPr id="665" name="tx665"/>
            <p:cNvSpPr/>
            <p:nvPr/>
          </p:nvSpPr>
          <p:spPr>
            <a:xfrm>
              <a:off x="8827523" y="44334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33</a:t>
              </a:r>
            </a:p>
          </p:txBody>
        </p:sp>
        <p:sp>
          <p:nvSpPr>
            <p:cNvPr id="666" name="tx666"/>
            <p:cNvSpPr/>
            <p:nvPr/>
          </p:nvSpPr>
          <p:spPr>
            <a:xfrm>
              <a:off x="8827523" y="32328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667" name="tx667"/>
            <p:cNvSpPr/>
            <p:nvPr/>
          </p:nvSpPr>
          <p:spPr>
            <a:xfrm>
              <a:off x="8827523" y="50337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47</a:t>
              </a:r>
            </a:p>
          </p:txBody>
        </p:sp>
        <p:sp>
          <p:nvSpPr>
            <p:cNvPr id="668" name="tx668"/>
            <p:cNvSpPr/>
            <p:nvPr/>
          </p:nvSpPr>
          <p:spPr>
            <a:xfrm>
              <a:off x="4191936" y="56340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69" name="tx669"/>
            <p:cNvSpPr/>
            <p:nvPr/>
          </p:nvSpPr>
          <p:spPr>
            <a:xfrm>
              <a:off x="4502984" y="56340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70" name="tx670"/>
            <p:cNvSpPr/>
            <p:nvPr/>
          </p:nvSpPr>
          <p:spPr>
            <a:xfrm>
              <a:off x="4814032" y="56340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71" name="tx671"/>
            <p:cNvSpPr/>
            <p:nvPr/>
          </p:nvSpPr>
          <p:spPr>
            <a:xfrm>
              <a:off x="5125079" y="56340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72" name="tx672"/>
            <p:cNvSpPr/>
            <p:nvPr/>
          </p:nvSpPr>
          <p:spPr>
            <a:xfrm>
              <a:off x="5436127" y="56340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73" name="tx673"/>
            <p:cNvSpPr/>
            <p:nvPr/>
          </p:nvSpPr>
          <p:spPr>
            <a:xfrm>
              <a:off x="5747175" y="56340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74" name="tx674"/>
            <p:cNvSpPr/>
            <p:nvPr/>
          </p:nvSpPr>
          <p:spPr>
            <a:xfrm>
              <a:off x="6058223" y="56340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75" name="tx675"/>
            <p:cNvSpPr/>
            <p:nvPr/>
          </p:nvSpPr>
          <p:spPr>
            <a:xfrm>
              <a:off x="6369270" y="56340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76" name="tx676"/>
            <p:cNvSpPr/>
            <p:nvPr/>
          </p:nvSpPr>
          <p:spPr>
            <a:xfrm>
              <a:off x="6680318" y="56340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77" name="tx677"/>
            <p:cNvSpPr/>
            <p:nvPr/>
          </p:nvSpPr>
          <p:spPr>
            <a:xfrm>
              <a:off x="6991366" y="56340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78" name="tx678"/>
            <p:cNvSpPr/>
            <p:nvPr/>
          </p:nvSpPr>
          <p:spPr>
            <a:xfrm>
              <a:off x="7302414" y="56340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a:t>
              </a:r>
            </a:p>
          </p:txBody>
        </p:sp>
        <p:sp>
          <p:nvSpPr>
            <p:cNvPr id="679" name="tx679"/>
            <p:cNvSpPr/>
            <p:nvPr/>
          </p:nvSpPr>
          <p:spPr>
            <a:xfrm>
              <a:off x="7613461" y="56340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a:t>
              </a:r>
            </a:p>
          </p:txBody>
        </p:sp>
        <p:sp>
          <p:nvSpPr>
            <p:cNvPr id="680" name="tx680"/>
            <p:cNvSpPr/>
            <p:nvPr/>
          </p:nvSpPr>
          <p:spPr>
            <a:xfrm>
              <a:off x="7924509" y="56340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7</a:t>
              </a:r>
            </a:p>
          </p:txBody>
        </p:sp>
        <p:sp>
          <p:nvSpPr>
            <p:cNvPr id="681" name="tx681"/>
            <p:cNvSpPr/>
            <p:nvPr/>
          </p:nvSpPr>
          <p:spPr>
            <a:xfrm>
              <a:off x="8205427" y="56340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22</a:t>
              </a:r>
            </a:p>
          </p:txBody>
        </p:sp>
        <p:sp>
          <p:nvSpPr>
            <p:cNvPr id="682" name="tx682"/>
            <p:cNvSpPr/>
            <p:nvPr/>
          </p:nvSpPr>
          <p:spPr>
            <a:xfrm>
              <a:off x="8516475" y="56340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36</a:t>
              </a:r>
            </a:p>
          </p:txBody>
        </p:sp>
        <p:sp>
          <p:nvSpPr>
            <p:cNvPr id="683" name="tx683"/>
            <p:cNvSpPr/>
            <p:nvPr/>
          </p:nvSpPr>
          <p:spPr>
            <a:xfrm>
              <a:off x="8827523" y="56340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36</a:t>
              </a:r>
            </a:p>
          </p:txBody>
        </p:sp>
        <p:sp>
          <p:nvSpPr>
            <p:cNvPr id="684" name="tx684"/>
            <p:cNvSpPr/>
            <p:nvPr/>
          </p:nvSpPr>
          <p:spPr>
            <a:xfrm>
              <a:off x="987230"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2000</a:t>
              </a:r>
            </a:p>
          </p:txBody>
        </p:sp>
        <p:sp>
          <p:nvSpPr>
            <p:cNvPr id="685" name="tx685"/>
            <p:cNvSpPr/>
            <p:nvPr/>
          </p:nvSpPr>
          <p:spPr>
            <a:xfrm>
              <a:off x="1298277"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2001</a:t>
              </a:r>
            </a:p>
          </p:txBody>
        </p:sp>
        <p:sp>
          <p:nvSpPr>
            <p:cNvPr id="686" name="tx686"/>
            <p:cNvSpPr/>
            <p:nvPr/>
          </p:nvSpPr>
          <p:spPr>
            <a:xfrm>
              <a:off x="1609325"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2002</a:t>
              </a:r>
            </a:p>
          </p:txBody>
        </p:sp>
        <p:sp>
          <p:nvSpPr>
            <p:cNvPr id="687" name="tx687"/>
            <p:cNvSpPr/>
            <p:nvPr/>
          </p:nvSpPr>
          <p:spPr>
            <a:xfrm>
              <a:off x="1920373"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2003</a:t>
              </a:r>
            </a:p>
          </p:txBody>
        </p:sp>
        <p:sp>
          <p:nvSpPr>
            <p:cNvPr id="688" name="tx688"/>
            <p:cNvSpPr/>
            <p:nvPr/>
          </p:nvSpPr>
          <p:spPr>
            <a:xfrm>
              <a:off x="2231421"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2004</a:t>
              </a:r>
            </a:p>
          </p:txBody>
        </p:sp>
        <p:sp>
          <p:nvSpPr>
            <p:cNvPr id="689" name="tx689"/>
            <p:cNvSpPr/>
            <p:nvPr/>
          </p:nvSpPr>
          <p:spPr>
            <a:xfrm>
              <a:off x="2542468"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2005</a:t>
              </a:r>
            </a:p>
          </p:txBody>
        </p:sp>
        <p:sp>
          <p:nvSpPr>
            <p:cNvPr id="690" name="tx690"/>
            <p:cNvSpPr/>
            <p:nvPr/>
          </p:nvSpPr>
          <p:spPr>
            <a:xfrm>
              <a:off x="2853516"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2006</a:t>
              </a:r>
            </a:p>
          </p:txBody>
        </p:sp>
        <p:sp>
          <p:nvSpPr>
            <p:cNvPr id="691" name="tx691"/>
            <p:cNvSpPr/>
            <p:nvPr/>
          </p:nvSpPr>
          <p:spPr>
            <a:xfrm>
              <a:off x="3164564"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2007</a:t>
              </a:r>
            </a:p>
          </p:txBody>
        </p:sp>
        <p:sp>
          <p:nvSpPr>
            <p:cNvPr id="692" name="tx692"/>
            <p:cNvSpPr/>
            <p:nvPr/>
          </p:nvSpPr>
          <p:spPr>
            <a:xfrm>
              <a:off x="3475612"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2008</a:t>
              </a:r>
            </a:p>
          </p:txBody>
        </p:sp>
        <p:sp>
          <p:nvSpPr>
            <p:cNvPr id="693" name="tx693"/>
            <p:cNvSpPr/>
            <p:nvPr/>
          </p:nvSpPr>
          <p:spPr>
            <a:xfrm>
              <a:off x="3786659"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2009</a:t>
              </a:r>
            </a:p>
          </p:txBody>
        </p:sp>
        <p:sp>
          <p:nvSpPr>
            <p:cNvPr id="694" name="tx694"/>
            <p:cNvSpPr/>
            <p:nvPr/>
          </p:nvSpPr>
          <p:spPr>
            <a:xfrm>
              <a:off x="4097707"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2010</a:t>
              </a:r>
            </a:p>
          </p:txBody>
        </p:sp>
        <p:sp>
          <p:nvSpPr>
            <p:cNvPr id="695" name="tx695"/>
            <p:cNvSpPr/>
            <p:nvPr/>
          </p:nvSpPr>
          <p:spPr>
            <a:xfrm>
              <a:off x="4412915" y="847885"/>
              <a:ext cx="24039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2011</a:t>
              </a:r>
            </a:p>
          </p:txBody>
        </p:sp>
        <p:sp>
          <p:nvSpPr>
            <p:cNvPr id="696" name="tx696"/>
            <p:cNvSpPr/>
            <p:nvPr/>
          </p:nvSpPr>
          <p:spPr>
            <a:xfrm>
              <a:off x="4719803"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2012</a:t>
              </a:r>
            </a:p>
          </p:txBody>
        </p:sp>
        <p:sp>
          <p:nvSpPr>
            <p:cNvPr id="697" name="tx697"/>
            <p:cNvSpPr/>
            <p:nvPr/>
          </p:nvSpPr>
          <p:spPr>
            <a:xfrm>
              <a:off x="5030850"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2013</a:t>
              </a:r>
            </a:p>
          </p:txBody>
        </p:sp>
        <p:sp>
          <p:nvSpPr>
            <p:cNvPr id="698" name="tx698"/>
            <p:cNvSpPr/>
            <p:nvPr/>
          </p:nvSpPr>
          <p:spPr>
            <a:xfrm>
              <a:off x="5341898"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2014</a:t>
              </a:r>
            </a:p>
          </p:txBody>
        </p:sp>
        <p:sp>
          <p:nvSpPr>
            <p:cNvPr id="699" name="tx699"/>
            <p:cNvSpPr/>
            <p:nvPr/>
          </p:nvSpPr>
          <p:spPr>
            <a:xfrm>
              <a:off x="5652946"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2015</a:t>
              </a:r>
            </a:p>
          </p:txBody>
        </p:sp>
        <p:sp>
          <p:nvSpPr>
            <p:cNvPr id="700" name="tx700"/>
            <p:cNvSpPr/>
            <p:nvPr/>
          </p:nvSpPr>
          <p:spPr>
            <a:xfrm>
              <a:off x="5963994"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2016</a:t>
              </a:r>
            </a:p>
          </p:txBody>
        </p:sp>
        <p:sp>
          <p:nvSpPr>
            <p:cNvPr id="701" name="tx701"/>
            <p:cNvSpPr/>
            <p:nvPr/>
          </p:nvSpPr>
          <p:spPr>
            <a:xfrm>
              <a:off x="6275041"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2017</a:t>
              </a:r>
            </a:p>
          </p:txBody>
        </p:sp>
        <p:sp>
          <p:nvSpPr>
            <p:cNvPr id="702" name="tx702"/>
            <p:cNvSpPr/>
            <p:nvPr/>
          </p:nvSpPr>
          <p:spPr>
            <a:xfrm>
              <a:off x="6586089"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703" name="tx703"/>
            <p:cNvSpPr/>
            <p:nvPr/>
          </p:nvSpPr>
          <p:spPr>
            <a:xfrm>
              <a:off x="6897137"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704" name="tx704"/>
            <p:cNvSpPr/>
            <p:nvPr/>
          </p:nvSpPr>
          <p:spPr>
            <a:xfrm>
              <a:off x="7208185"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705" name="tx705"/>
            <p:cNvSpPr/>
            <p:nvPr/>
          </p:nvSpPr>
          <p:spPr>
            <a:xfrm>
              <a:off x="7519232"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706" name="tx706"/>
            <p:cNvSpPr/>
            <p:nvPr/>
          </p:nvSpPr>
          <p:spPr>
            <a:xfrm>
              <a:off x="7830280"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707" name="tx707"/>
            <p:cNvSpPr/>
            <p:nvPr/>
          </p:nvSpPr>
          <p:spPr>
            <a:xfrm>
              <a:off x="8141328"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708" name="tx708"/>
            <p:cNvSpPr/>
            <p:nvPr/>
          </p:nvSpPr>
          <p:spPr>
            <a:xfrm>
              <a:off x="8452376"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709" name="tx709"/>
            <p:cNvSpPr/>
            <p:nvPr/>
          </p:nvSpPr>
          <p:spPr>
            <a:xfrm>
              <a:off x="8763423"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710" name="tx710"/>
            <p:cNvSpPr/>
            <p:nvPr/>
          </p:nvSpPr>
          <p:spPr>
            <a:xfrm>
              <a:off x="576762" y="5632865"/>
              <a:ext cx="2855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HPVc</a:t>
              </a:r>
            </a:p>
          </p:txBody>
        </p:sp>
        <p:sp>
          <p:nvSpPr>
            <p:cNvPr id="711" name="tx711"/>
            <p:cNvSpPr/>
            <p:nvPr/>
          </p:nvSpPr>
          <p:spPr>
            <a:xfrm>
              <a:off x="508182" y="5332715"/>
              <a:ext cx="35414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MengA</a:t>
              </a:r>
            </a:p>
          </p:txBody>
        </p:sp>
        <p:sp>
          <p:nvSpPr>
            <p:cNvPr id="712" name="tx712"/>
            <p:cNvSpPr/>
            <p:nvPr/>
          </p:nvSpPr>
          <p:spPr>
            <a:xfrm>
              <a:off x="645068" y="5032564"/>
              <a:ext cx="21726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YFV</a:t>
              </a:r>
            </a:p>
          </p:txBody>
        </p:sp>
        <p:sp>
          <p:nvSpPr>
            <p:cNvPr id="713" name="tx713"/>
            <p:cNvSpPr/>
            <p:nvPr/>
          </p:nvSpPr>
          <p:spPr>
            <a:xfrm>
              <a:off x="551890" y="4732414"/>
              <a:ext cx="31043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MCV2</a:t>
              </a:r>
            </a:p>
          </p:txBody>
        </p:sp>
        <p:sp>
          <p:nvSpPr>
            <p:cNvPr id="714" name="tx714"/>
            <p:cNvSpPr/>
            <p:nvPr/>
          </p:nvSpPr>
          <p:spPr>
            <a:xfrm>
              <a:off x="564326" y="4432264"/>
              <a:ext cx="2980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RCV1</a:t>
              </a:r>
            </a:p>
          </p:txBody>
        </p:sp>
        <p:sp>
          <p:nvSpPr>
            <p:cNvPr id="715" name="tx715"/>
            <p:cNvSpPr/>
            <p:nvPr/>
          </p:nvSpPr>
          <p:spPr>
            <a:xfrm>
              <a:off x="551890" y="4132113"/>
              <a:ext cx="31043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MCV1</a:t>
              </a:r>
            </a:p>
          </p:txBody>
        </p:sp>
        <p:sp>
          <p:nvSpPr>
            <p:cNvPr id="716" name="tx716"/>
            <p:cNvSpPr/>
            <p:nvPr/>
          </p:nvSpPr>
          <p:spPr>
            <a:xfrm>
              <a:off x="601542" y="3831963"/>
              <a:ext cx="26078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IPVC</a:t>
              </a:r>
            </a:p>
          </p:txBody>
        </p:sp>
        <p:sp>
          <p:nvSpPr>
            <p:cNvPr id="717" name="tx717"/>
            <p:cNvSpPr/>
            <p:nvPr/>
          </p:nvSpPr>
          <p:spPr>
            <a:xfrm>
              <a:off x="620013" y="3531813"/>
              <a:ext cx="24231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IPV1</a:t>
              </a:r>
            </a:p>
          </p:txBody>
        </p:sp>
        <p:sp>
          <p:nvSpPr>
            <p:cNvPr id="718" name="tx718"/>
            <p:cNvSpPr/>
            <p:nvPr/>
          </p:nvSpPr>
          <p:spPr>
            <a:xfrm>
              <a:off x="545581" y="3231662"/>
              <a:ext cx="31674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RotaC</a:t>
              </a:r>
            </a:p>
          </p:txBody>
        </p:sp>
        <p:sp>
          <p:nvSpPr>
            <p:cNvPr id="719" name="tx719"/>
            <p:cNvSpPr/>
            <p:nvPr/>
          </p:nvSpPr>
          <p:spPr>
            <a:xfrm>
              <a:off x="551982" y="2931512"/>
              <a:ext cx="31034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PCVC</a:t>
              </a:r>
            </a:p>
          </p:txBody>
        </p:sp>
        <p:sp>
          <p:nvSpPr>
            <p:cNvPr id="720" name="tx720"/>
            <p:cNvSpPr/>
            <p:nvPr/>
          </p:nvSpPr>
          <p:spPr>
            <a:xfrm>
              <a:off x="520618" y="2631362"/>
              <a:ext cx="34171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HepB3</a:t>
              </a:r>
            </a:p>
          </p:txBody>
        </p:sp>
        <p:sp>
          <p:nvSpPr>
            <p:cNvPr id="721" name="tx721"/>
            <p:cNvSpPr/>
            <p:nvPr/>
          </p:nvSpPr>
          <p:spPr>
            <a:xfrm>
              <a:off x="632541" y="2331211"/>
              <a:ext cx="22978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Hib3</a:t>
              </a:r>
            </a:p>
          </p:txBody>
        </p:sp>
        <p:sp>
          <p:nvSpPr>
            <p:cNvPr id="722" name="tx722"/>
            <p:cNvSpPr/>
            <p:nvPr/>
          </p:nvSpPr>
          <p:spPr>
            <a:xfrm>
              <a:off x="576762" y="2031061"/>
              <a:ext cx="2855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DTP3</a:t>
              </a:r>
            </a:p>
          </p:txBody>
        </p:sp>
        <p:sp>
          <p:nvSpPr>
            <p:cNvPr id="723" name="tx723"/>
            <p:cNvSpPr/>
            <p:nvPr/>
          </p:nvSpPr>
          <p:spPr>
            <a:xfrm>
              <a:off x="576762" y="1730911"/>
              <a:ext cx="2855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DTP1</a:t>
              </a:r>
            </a:p>
          </p:txBody>
        </p:sp>
        <p:sp>
          <p:nvSpPr>
            <p:cNvPr id="724" name="tx724"/>
            <p:cNvSpPr/>
            <p:nvPr/>
          </p:nvSpPr>
          <p:spPr>
            <a:xfrm>
              <a:off x="508274" y="1430761"/>
              <a:ext cx="35405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HepBB</a:t>
              </a:r>
            </a:p>
          </p:txBody>
        </p:sp>
        <p:sp>
          <p:nvSpPr>
            <p:cNvPr id="725" name="tx725"/>
            <p:cNvSpPr/>
            <p:nvPr/>
          </p:nvSpPr>
          <p:spPr>
            <a:xfrm>
              <a:off x="620196" y="1130610"/>
              <a:ext cx="24213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BCG</a:t>
              </a:r>
            </a:p>
          </p:txBody>
        </p:sp>
        <p:sp>
          <p:nvSpPr>
            <p:cNvPr id="726" name="tx726"/>
            <p:cNvSpPr/>
            <p:nvPr/>
          </p:nvSpPr>
          <p:spPr>
            <a:xfrm>
              <a:off x="3093889" y="6207987"/>
              <a:ext cx="158200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Vaccination coverage (%)</a:t>
              </a:r>
            </a:p>
          </p:txBody>
        </p:sp>
        <p:pic>
          <p:nvPicPr>
            <p:cNvPr id="727" name="pic727"/>
            <p:cNvPicPr/>
            <p:nvPr/>
          </p:nvPicPr>
          <p:blipFill>
            <a:blip r:embed="rId2" cstate="print"/>
            <a:stretch>
              <a:fillRect/>
            </a:stretch>
          </p:blipFill>
          <p:spPr>
            <a:xfrm>
              <a:off x="4745481" y="6061727"/>
              <a:ext cx="2160000" cy="219455"/>
            </a:xfrm>
            <a:prstGeom prst="rect">
              <a:avLst/>
            </a:prstGeom>
          </p:spPr>
        </p:pic>
        <p:sp>
          <p:nvSpPr>
            <p:cNvPr id="728" name="pl728"/>
            <p:cNvSpPr/>
            <p:nvPr/>
          </p:nvSpPr>
          <p:spPr>
            <a:xfrm>
              <a:off x="4749081" y="623729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729" name="pl729"/>
            <p:cNvSpPr/>
            <p:nvPr/>
          </p:nvSpPr>
          <p:spPr>
            <a:xfrm>
              <a:off x="6040761" y="623729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730" name="pl730"/>
            <p:cNvSpPr/>
            <p:nvPr/>
          </p:nvSpPr>
          <p:spPr>
            <a:xfrm>
              <a:off x="6256041" y="623729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731" name="pl731"/>
            <p:cNvSpPr/>
            <p:nvPr/>
          </p:nvSpPr>
          <p:spPr>
            <a:xfrm>
              <a:off x="6471321" y="623729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732" name="pl732"/>
            <p:cNvSpPr/>
            <p:nvPr/>
          </p:nvSpPr>
          <p:spPr>
            <a:xfrm>
              <a:off x="6686601" y="623729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733" name="pl733"/>
            <p:cNvSpPr/>
            <p:nvPr/>
          </p:nvSpPr>
          <p:spPr>
            <a:xfrm>
              <a:off x="6901881" y="623729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734" name="pl734"/>
            <p:cNvSpPr/>
            <p:nvPr/>
          </p:nvSpPr>
          <p:spPr>
            <a:xfrm>
              <a:off x="4749081" y="606172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735" name="pl735"/>
            <p:cNvSpPr/>
            <p:nvPr/>
          </p:nvSpPr>
          <p:spPr>
            <a:xfrm>
              <a:off x="6040761" y="606172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736" name="pl736"/>
            <p:cNvSpPr/>
            <p:nvPr/>
          </p:nvSpPr>
          <p:spPr>
            <a:xfrm>
              <a:off x="6256041" y="606172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737" name="pl737"/>
            <p:cNvSpPr/>
            <p:nvPr/>
          </p:nvSpPr>
          <p:spPr>
            <a:xfrm>
              <a:off x="6471321" y="606172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738" name="pl738"/>
            <p:cNvSpPr/>
            <p:nvPr/>
          </p:nvSpPr>
          <p:spPr>
            <a:xfrm>
              <a:off x="6686601" y="606172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739" name="pl739"/>
            <p:cNvSpPr/>
            <p:nvPr/>
          </p:nvSpPr>
          <p:spPr>
            <a:xfrm>
              <a:off x="6901881" y="606172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740" name="tx740"/>
            <p:cNvSpPr/>
            <p:nvPr/>
          </p:nvSpPr>
          <p:spPr>
            <a:xfrm>
              <a:off x="4717992" y="6350772"/>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0</a:t>
              </a:r>
            </a:p>
          </p:txBody>
        </p:sp>
        <p:sp>
          <p:nvSpPr>
            <p:cNvPr id="741" name="tx741"/>
            <p:cNvSpPr/>
            <p:nvPr/>
          </p:nvSpPr>
          <p:spPr>
            <a:xfrm>
              <a:off x="5978582" y="6350772"/>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60</a:t>
              </a:r>
            </a:p>
          </p:txBody>
        </p:sp>
        <p:sp>
          <p:nvSpPr>
            <p:cNvPr id="742" name="tx742"/>
            <p:cNvSpPr/>
            <p:nvPr/>
          </p:nvSpPr>
          <p:spPr>
            <a:xfrm>
              <a:off x="6193862" y="6350772"/>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70</a:t>
              </a:r>
            </a:p>
          </p:txBody>
        </p:sp>
        <p:sp>
          <p:nvSpPr>
            <p:cNvPr id="743" name="tx743"/>
            <p:cNvSpPr/>
            <p:nvPr/>
          </p:nvSpPr>
          <p:spPr>
            <a:xfrm>
              <a:off x="6409142" y="6350772"/>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80</a:t>
              </a:r>
            </a:p>
          </p:txBody>
        </p:sp>
        <p:sp>
          <p:nvSpPr>
            <p:cNvPr id="744" name="tx744"/>
            <p:cNvSpPr/>
            <p:nvPr/>
          </p:nvSpPr>
          <p:spPr>
            <a:xfrm>
              <a:off x="6624422" y="6350772"/>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90</a:t>
              </a:r>
            </a:p>
          </p:txBody>
        </p:sp>
        <p:sp>
          <p:nvSpPr>
            <p:cNvPr id="745" name="tx745"/>
            <p:cNvSpPr/>
            <p:nvPr/>
          </p:nvSpPr>
          <p:spPr>
            <a:xfrm>
              <a:off x="6808612" y="6350772"/>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100</a:t>
              </a:r>
            </a:p>
          </p:txBody>
        </p:sp>
        <p:sp>
          <p:nvSpPr>
            <p:cNvPr id="746" name="tx746"/>
            <p:cNvSpPr/>
            <p:nvPr/>
          </p:nvSpPr>
          <p:spPr>
            <a:xfrm>
              <a:off x="924959" y="435349"/>
              <a:ext cx="4624669"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Vaccine coverage (%), by year, WB FCV countries, 2000-2025</a:t>
              </a:r>
            </a:p>
          </p:txBody>
        </p:sp>
        <p:sp>
          <p:nvSpPr>
            <p:cNvPr id="747" name="tx747"/>
            <p:cNvSpPr/>
            <p:nvPr/>
          </p:nvSpPr>
          <p:spPr>
            <a:xfrm>
              <a:off x="4912427" y="6593460"/>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grpSp>
      <p:sp>
        <p:nvSpPr>
          <p:cNvPr id="74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Vaccine coverage and progress varies between antigens and over time.
This heatmap shows vaccine coverage trends in WB FCV countries since 2000, with green cells indicating coverage of 90% or more.
In 2015, none of the 14 (0%) vaccines with data achieved coverage of 90% or more.
In 2025, none of the 16 (0%) vaccines achieved coverage of 90% or more.
Since 2006, estimates have been made for 6 new vaccines. IPVC is the newest vaccine being reported (2021), which achieved 62% coverage in 2025.</a:t>
            </a:r>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algn="l" marL="0" marR="0">
              <a:lnSpc>
                <a:spcPct val="100000"/>
              </a:lnSpc>
              <a:spcBef>
                <a:spcPts val="0"/>
              </a:spcBef>
              <a:spcAft>
                <a:spcPts val="0"/>
              </a:spcAft>
              <a:buNone/>
            </a:pPr>
            <a:r>
              <a:rPr cap="none" sz="2800" i="0" b="1" u="none" strike="noStrike">
                <a:solidFill>
                  <a:srgbClr val="FFFFFF">
                    <a:alpha val="100000"/>
                  </a:srgbClr>
                </a:solidFill>
                <a:latin typeface="Aptos (Body)"/>
                <a:cs typeface="Aptos (Body)"/>
                <a:ea typeface="Aptos (Body)"/>
                <a:sym typeface="Aptos (Body)"/>
              </a:rPr>
              <a:t>Short feedback questionnaire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algn="l" marL="0" marR="0">
              <a:lnSpc>
                <a:spcPct val="100000"/>
              </a:lnSpc>
              <a:spcBef>
                <a:spcPts val="0"/>
              </a:spcBef>
              <a:spcAft>
                <a:spcPts val="0"/>
              </a:spcAft>
              <a:buNone/>
            </a:pPr>
            <a:r>
              <a:rPr cap="none" sz="1800" i="0" b="0" u="none" strike="noStrike">
                <a:solidFill>
                  <a:srgbClr val="FFFFFF">
                    <a:alpha val="100000"/>
                  </a:srgbClr>
                </a:solidFill>
                <a:latin typeface="Aptos (Body)"/>
                <a:cs typeface="Aptos (Body)"/>
                <a:ea typeface="Aptos (Body)"/>
                <a:sym typeface="Aptos (Body)"/>
              </a:rPr>
              <a:t>(5 minutes)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algn="l" marL="0" marR="0">
              <a:lnSpc>
                <a:spcPct val="100000"/>
              </a:lnSpc>
              <a:spcBef>
                <a:spcPts val="0"/>
              </a:spcBef>
              <a:spcAft>
                <a:spcPts val="0"/>
              </a:spcAft>
              <a:buNone/>
            </a:pPr>
            <a:r>
              <a:rPr cap="none" sz="1600" i="0" b="0" u="none" strike="noStrike">
                <a:solidFill>
                  <a:srgbClr val="FFFFFF">
                    <a:alpha val="100000"/>
                  </a:srgbClr>
                </a:solidFill>
                <a:latin typeface="Aptos (Body)"/>
                <a:cs typeface="Aptos (Body)"/>
                <a:ea typeface="Aptos (Body)"/>
                <a:sym typeface="Aptos (Body)"/>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
Please take a few moments to complete this short survey and have your voice heard:</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algn="l" marL="0" marR="0">
              <a:lnSpc>
                <a:spcPct val="100000"/>
              </a:lnSpc>
              <a:spcBef>
                <a:spcPts val="0"/>
              </a:spcBef>
              <a:spcAft>
                <a:spcPts val="0"/>
              </a:spcAft>
              <a:buNone/>
            </a:pPr>
            <a:r>
              <a:rPr cap="none" sz="2400" i="0" b="0" u="none" strike="noStrike">
                <a:solidFill>
                  <a:srgbClr val="FFC000">
                    <a:alpha val="100000"/>
                  </a:srgbClr>
                </a:solidFill>
                <a:latin typeface="Helvetica"/>
                <a:cs typeface="Helvetica"/>
                <a:ea typeface="Helvetica"/>
                <a:sym typeface="Helvetica"/>
              </a:rPr>
              <a:t/>
            </a:r>
            <a:r>
              <a:rPr cap="none" sz="2400" i="0" b="0" u="sng" strike="noStrike">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1608304" y="4145150"/>
              <a:ext cx="463733" cy="195939"/>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5" name="rc5"/>
            <p:cNvSpPr/>
            <p:nvPr/>
          </p:nvSpPr>
          <p:spPr>
            <a:xfrm>
              <a:off x="2535770" y="4145150"/>
              <a:ext cx="463733" cy="195939"/>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6" name="rc6"/>
            <p:cNvSpPr/>
            <p:nvPr/>
          </p:nvSpPr>
          <p:spPr>
            <a:xfrm>
              <a:off x="2999504" y="4145150"/>
              <a:ext cx="463733" cy="195939"/>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7" name="rc7"/>
            <p:cNvSpPr/>
            <p:nvPr/>
          </p:nvSpPr>
          <p:spPr>
            <a:xfrm>
              <a:off x="3926970" y="4145150"/>
              <a:ext cx="463733" cy="195939"/>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8" name="rc8"/>
            <p:cNvSpPr/>
            <p:nvPr/>
          </p:nvSpPr>
          <p:spPr>
            <a:xfrm>
              <a:off x="2072037" y="4145150"/>
              <a:ext cx="463733" cy="195939"/>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9" name="rc9"/>
            <p:cNvSpPr/>
            <p:nvPr/>
          </p:nvSpPr>
          <p:spPr>
            <a:xfrm>
              <a:off x="3463237" y="4145150"/>
              <a:ext cx="463733" cy="195939"/>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10" name="rc10"/>
            <p:cNvSpPr/>
            <p:nvPr/>
          </p:nvSpPr>
          <p:spPr>
            <a:xfrm>
              <a:off x="5318170" y="4145150"/>
              <a:ext cx="463733" cy="195939"/>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1" name="rc11"/>
            <p:cNvSpPr/>
            <p:nvPr/>
          </p:nvSpPr>
          <p:spPr>
            <a:xfrm>
              <a:off x="5781904" y="4145150"/>
              <a:ext cx="463733" cy="195939"/>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2" name="rc12"/>
            <p:cNvSpPr/>
            <p:nvPr/>
          </p:nvSpPr>
          <p:spPr>
            <a:xfrm>
              <a:off x="6245637" y="4145150"/>
              <a:ext cx="463733" cy="195939"/>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13" name="rc13"/>
            <p:cNvSpPr/>
            <p:nvPr/>
          </p:nvSpPr>
          <p:spPr>
            <a:xfrm>
              <a:off x="7173104" y="4145150"/>
              <a:ext cx="463733" cy="195939"/>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14" name="rc14"/>
            <p:cNvSpPr/>
            <p:nvPr/>
          </p:nvSpPr>
          <p:spPr>
            <a:xfrm>
              <a:off x="4390704" y="4145150"/>
              <a:ext cx="463733" cy="195939"/>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5" name="rc15"/>
            <p:cNvSpPr/>
            <p:nvPr/>
          </p:nvSpPr>
          <p:spPr>
            <a:xfrm>
              <a:off x="4854437" y="4145150"/>
              <a:ext cx="463733" cy="195939"/>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16" name="rc16"/>
            <p:cNvSpPr/>
            <p:nvPr/>
          </p:nvSpPr>
          <p:spPr>
            <a:xfrm>
              <a:off x="1608304" y="1597937"/>
              <a:ext cx="463733" cy="195939"/>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7" name="rc17"/>
            <p:cNvSpPr/>
            <p:nvPr/>
          </p:nvSpPr>
          <p:spPr>
            <a:xfrm>
              <a:off x="2535770" y="1597937"/>
              <a:ext cx="463733" cy="195939"/>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8" name="rc18"/>
            <p:cNvSpPr/>
            <p:nvPr/>
          </p:nvSpPr>
          <p:spPr>
            <a:xfrm>
              <a:off x="2999504" y="1597937"/>
              <a:ext cx="463733" cy="195939"/>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9" name="rc19"/>
            <p:cNvSpPr/>
            <p:nvPr/>
          </p:nvSpPr>
          <p:spPr>
            <a:xfrm>
              <a:off x="3926970" y="1597937"/>
              <a:ext cx="463733" cy="195939"/>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0" name="rc20"/>
            <p:cNvSpPr/>
            <p:nvPr/>
          </p:nvSpPr>
          <p:spPr>
            <a:xfrm>
              <a:off x="2072037" y="1597937"/>
              <a:ext cx="463733" cy="195939"/>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1" name="rc21"/>
            <p:cNvSpPr/>
            <p:nvPr/>
          </p:nvSpPr>
          <p:spPr>
            <a:xfrm>
              <a:off x="3463237" y="1597937"/>
              <a:ext cx="463733" cy="195939"/>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2" name="rc22"/>
            <p:cNvSpPr/>
            <p:nvPr/>
          </p:nvSpPr>
          <p:spPr>
            <a:xfrm>
              <a:off x="5318170" y="1597937"/>
              <a:ext cx="463733" cy="195939"/>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3" name="rc23"/>
            <p:cNvSpPr/>
            <p:nvPr/>
          </p:nvSpPr>
          <p:spPr>
            <a:xfrm>
              <a:off x="5781904" y="1597937"/>
              <a:ext cx="463733" cy="195939"/>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4" name="rc24"/>
            <p:cNvSpPr/>
            <p:nvPr/>
          </p:nvSpPr>
          <p:spPr>
            <a:xfrm>
              <a:off x="6245637" y="1597937"/>
              <a:ext cx="463733" cy="195939"/>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5" name="rc25"/>
            <p:cNvSpPr/>
            <p:nvPr/>
          </p:nvSpPr>
          <p:spPr>
            <a:xfrm>
              <a:off x="7173104" y="1597937"/>
              <a:ext cx="463733" cy="195939"/>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26" name="rc26"/>
            <p:cNvSpPr/>
            <p:nvPr/>
          </p:nvSpPr>
          <p:spPr>
            <a:xfrm>
              <a:off x="8100570" y="1597937"/>
              <a:ext cx="463733" cy="195939"/>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27" name="rc27"/>
            <p:cNvSpPr/>
            <p:nvPr/>
          </p:nvSpPr>
          <p:spPr>
            <a:xfrm>
              <a:off x="4390704" y="1597937"/>
              <a:ext cx="463733" cy="195939"/>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8" name="rc28"/>
            <p:cNvSpPr/>
            <p:nvPr/>
          </p:nvSpPr>
          <p:spPr>
            <a:xfrm>
              <a:off x="6709370" y="1597937"/>
              <a:ext cx="463733" cy="195939"/>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9" name="rc29"/>
            <p:cNvSpPr/>
            <p:nvPr/>
          </p:nvSpPr>
          <p:spPr>
            <a:xfrm>
              <a:off x="4854437" y="1597937"/>
              <a:ext cx="463733" cy="195939"/>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30" name="rc30"/>
            <p:cNvSpPr/>
            <p:nvPr/>
          </p:nvSpPr>
          <p:spPr>
            <a:xfrm>
              <a:off x="7636837" y="1597937"/>
              <a:ext cx="463733" cy="195939"/>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31" name="rc31"/>
            <p:cNvSpPr/>
            <p:nvPr/>
          </p:nvSpPr>
          <p:spPr>
            <a:xfrm>
              <a:off x="1608304" y="2773574"/>
              <a:ext cx="463733" cy="195939"/>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32" name="rc32"/>
            <p:cNvSpPr/>
            <p:nvPr/>
          </p:nvSpPr>
          <p:spPr>
            <a:xfrm>
              <a:off x="2535770" y="2773574"/>
              <a:ext cx="463733" cy="195939"/>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33" name="rc33"/>
            <p:cNvSpPr/>
            <p:nvPr/>
          </p:nvSpPr>
          <p:spPr>
            <a:xfrm>
              <a:off x="2999504" y="2773574"/>
              <a:ext cx="463733" cy="195939"/>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34" name="rc34"/>
            <p:cNvSpPr/>
            <p:nvPr/>
          </p:nvSpPr>
          <p:spPr>
            <a:xfrm>
              <a:off x="3926970" y="2773574"/>
              <a:ext cx="463733" cy="195939"/>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35" name="rc35"/>
            <p:cNvSpPr/>
            <p:nvPr/>
          </p:nvSpPr>
          <p:spPr>
            <a:xfrm>
              <a:off x="3463237" y="2773574"/>
              <a:ext cx="463733" cy="195939"/>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36" name="rc36"/>
            <p:cNvSpPr/>
            <p:nvPr/>
          </p:nvSpPr>
          <p:spPr>
            <a:xfrm>
              <a:off x="5318170" y="2773574"/>
              <a:ext cx="463733" cy="195939"/>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37" name="rc37"/>
            <p:cNvSpPr/>
            <p:nvPr/>
          </p:nvSpPr>
          <p:spPr>
            <a:xfrm>
              <a:off x="5781904" y="2773574"/>
              <a:ext cx="463733" cy="195939"/>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38" name="rc38"/>
            <p:cNvSpPr/>
            <p:nvPr/>
          </p:nvSpPr>
          <p:spPr>
            <a:xfrm>
              <a:off x="6245637" y="2773574"/>
              <a:ext cx="463733" cy="195939"/>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39" name="rc39"/>
            <p:cNvSpPr/>
            <p:nvPr/>
          </p:nvSpPr>
          <p:spPr>
            <a:xfrm>
              <a:off x="7173104" y="2773574"/>
              <a:ext cx="463733" cy="195939"/>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40" name="rc40"/>
            <p:cNvSpPr/>
            <p:nvPr/>
          </p:nvSpPr>
          <p:spPr>
            <a:xfrm>
              <a:off x="4390704" y="2773574"/>
              <a:ext cx="463733" cy="195939"/>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41" name="rc41"/>
            <p:cNvSpPr/>
            <p:nvPr/>
          </p:nvSpPr>
          <p:spPr>
            <a:xfrm>
              <a:off x="6709370" y="2773574"/>
              <a:ext cx="463733" cy="195939"/>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42" name="rc42"/>
            <p:cNvSpPr/>
            <p:nvPr/>
          </p:nvSpPr>
          <p:spPr>
            <a:xfrm>
              <a:off x="4854437" y="2773574"/>
              <a:ext cx="463733" cy="195939"/>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43" name="rc43"/>
            <p:cNvSpPr/>
            <p:nvPr/>
          </p:nvSpPr>
          <p:spPr>
            <a:xfrm>
              <a:off x="7636837" y="2773574"/>
              <a:ext cx="463733" cy="195939"/>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44" name="rc44"/>
            <p:cNvSpPr/>
            <p:nvPr/>
          </p:nvSpPr>
          <p:spPr>
            <a:xfrm>
              <a:off x="1608304" y="5124847"/>
              <a:ext cx="463733" cy="195939"/>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45" name="rc45"/>
            <p:cNvSpPr/>
            <p:nvPr/>
          </p:nvSpPr>
          <p:spPr>
            <a:xfrm>
              <a:off x="2535770" y="5124847"/>
              <a:ext cx="463733" cy="195939"/>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46" name="rc46"/>
            <p:cNvSpPr/>
            <p:nvPr/>
          </p:nvSpPr>
          <p:spPr>
            <a:xfrm>
              <a:off x="2999504" y="5124847"/>
              <a:ext cx="463733" cy="195939"/>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47" name="rc47"/>
            <p:cNvSpPr/>
            <p:nvPr/>
          </p:nvSpPr>
          <p:spPr>
            <a:xfrm>
              <a:off x="3926970" y="5124847"/>
              <a:ext cx="463733" cy="195939"/>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48" name="rc48"/>
            <p:cNvSpPr/>
            <p:nvPr/>
          </p:nvSpPr>
          <p:spPr>
            <a:xfrm>
              <a:off x="3463237" y="5124847"/>
              <a:ext cx="463733" cy="195939"/>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49" name="rc49"/>
            <p:cNvSpPr/>
            <p:nvPr/>
          </p:nvSpPr>
          <p:spPr>
            <a:xfrm>
              <a:off x="5318170" y="5124847"/>
              <a:ext cx="463733" cy="195939"/>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50" name="rc50"/>
            <p:cNvSpPr/>
            <p:nvPr/>
          </p:nvSpPr>
          <p:spPr>
            <a:xfrm>
              <a:off x="6245637" y="5124847"/>
              <a:ext cx="463733" cy="195939"/>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51" name="rc51"/>
            <p:cNvSpPr/>
            <p:nvPr/>
          </p:nvSpPr>
          <p:spPr>
            <a:xfrm>
              <a:off x="8100570" y="5124847"/>
              <a:ext cx="463733" cy="195939"/>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52" name="rc52"/>
            <p:cNvSpPr/>
            <p:nvPr/>
          </p:nvSpPr>
          <p:spPr>
            <a:xfrm>
              <a:off x="4390704" y="5124847"/>
              <a:ext cx="463733" cy="195939"/>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53" name="rc53"/>
            <p:cNvSpPr/>
            <p:nvPr/>
          </p:nvSpPr>
          <p:spPr>
            <a:xfrm>
              <a:off x="7636837" y="5124847"/>
              <a:ext cx="463733" cy="195939"/>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54" name="rc54"/>
            <p:cNvSpPr/>
            <p:nvPr/>
          </p:nvSpPr>
          <p:spPr>
            <a:xfrm>
              <a:off x="1608304" y="2381695"/>
              <a:ext cx="463733" cy="195939"/>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55" name="rc55"/>
            <p:cNvSpPr/>
            <p:nvPr/>
          </p:nvSpPr>
          <p:spPr>
            <a:xfrm>
              <a:off x="2535770" y="2381695"/>
              <a:ext cx="463733" cy="195939"/>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56" name="rc56"/>
            <p:cNvSpPr/>
            <p:nvPr/>
          </p:nvSpPr>
          <p:spPr>
            <a:xfrm>
              <a:off x="2999504" y="2381695"/>
              <a:ext cx="463733" cy="195939"/>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57" name="rc57"/>
            <p:cNvSpPr/>
            <p:nvPr/>
          </p:nvSpPr>
          <p:spPr>
            <a:xfrm>
              <a:off x="3926970" y="2381695"/>
              <a:ext cx="463733" cy="195939"/>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58" name="rc58"/>
            <p:cNvSpPr/>
            <p:nvPr/>
          </p:nvSpPr>
          <p:spPr>
            <a:xfrm>
              <a:off x="3463237" y="2381695"/>
              <a:ext cx="463733" cy="195939"/>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59" name="rc59"/>
            <p:cNvSpPr/>
            <p:nvPr/>
          </p:nvSpPr>
          <p:spPr>
            <a:xfrm>
              <a:off x="5318170" y="2381695"/>
              <a:ext cx="463733" cy="195939"/>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60" name="rc60"/>
            <p:cNvSpPr/>
            <p:nvPr/>
          </p:nvSpPr>
          <p:spPr>
            <a:xfrm>
              <a:off x="5781904" y="2381695"/>
              <a:ext cx="463733" cy="195939"/>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61" name="rc61"/>
            <p:cNvSpPr/>
            <p:nvPr/>
          </p:nvSpPr>
          <p:spPr>
            <a:xfrm>
              <a:off x="6245637" y="2381695"/>
              <a:ext cx="463733" cy="195939"/>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62" name="rc62"/>
            <p:cNvSpPr/>
            <p:nvPr/>
          </p:nvSpPr>
          <p:spPr>
            <a:xfrm>
              <a:off x="7173104" y="2381695"/>
              <a:ext cx="463733" cy="195939"/>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63" name="rc63"/>
            <p:cNvSpPr/>
            <p:nvPr/>
          </p:nvSpPr>
          <p:spPr>
            <a:xfrm>
              <a:off x="4390704" y="2381695"/>
              <a:ext cx="463733" cy="195939"/>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64" name="rc64"/>
            <p:cNvSpPr/>
            <p:nvPr/>
          </p:nvSpPr>
          <p:spPr>
            <a:xfrm>
              <a:off x="6709370" y="2381695"/>
              <a:ext cx="463733" cy="195939"/>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65" name="rc65"/>
            <p:cNvSpPr/>
            <p:nvPr/>
          </p:nvSpPr>
          <p:spPr>
            <a:xfrm>
              <a:off x="4854437" y="2381695"/>
              <a:ext cx="463733" cy="195939"/>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66" name="rc66"/>
            <p:cNvSpPr/>
            <p:nvPr/>
          </p:nvSpPr>
          <p:spPr>
            <a:xfrm>
              <a:off x="7636837" y="2381695"/>
              <a:ext cx="463733" cy="195939"/>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67" name="rc67"/>
            <p:cNvSpPr/>
            <p:nvPr/>
          </p:nvSpPr>
          <p:spPr>
            <a:xfrm>
              <a:off x="1608304" y="2577634"/>
              <a:ext cx="463733" cy="195939"/>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68" name="rc68"/>
            <p:cNvSpPr/>
            <p:nvPr/>
          </p:nvSpPr>
          <p:spPr>
            <a:xfrm>
              <a:off x="2535770" y="2577634"/>
              <a:ext cx="463733" cy="195939"/>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69" name="rc69"/>
            <p:cNvSpPr/>
            <p:nvPr/>
          </p:nvSpPr>
          <p:spPr>
            <a:xfrm>
              <a:off x="2999504" y="2577634"/>
              <a:ext cx="463733" cy="195939"/>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70" name="rc70"/>
            <p:cNvSpPr/>
            <p:nvPr/>
          </p:nvSpPr>
          <p:spPr>
            <a:xfrm>
              <a:off x="3926970" y="2577634"/>
              <a:ext cx="463733" cy="195939"/>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71" name="rc71"/>
            <p:cNvSpPr/>
            <p:nvPr/>
          </p:nvSpPr>
          <p:spPr>
            <a:xfrm>
              <a:off x="3463237" y="2577634"/>
              <a:ext cx="463733" cy="195939"/>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72" name="rc72"/>
            <p:cNvSpPr/>
            <p:nvPr/>
          </p:nvSpPr>
          <p:spPr>
            <a:xfrm>
              <a:off x="5318170" y="2577634"/>
              <a:ext cx="463733" cy="195939"/>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73" name="rc73"/>
            <p:cNvSpPr/>
            <p:nvPr/>
          </p:nvSpPr>
          <p:spPr>
            <a:xfrm>
              <a:off x="5781904" y="2577634"/>
              <a:ext cx="463733" cy="195939"/>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74" name="rc74"/>
            <p:cNvSpPr/>
            <p:nvPr/>
          </p:nvSpPr>
          <p:spPr>
            <a:xfrm>
              <a:off x="6245637" y="2577634"/>
              <a:ext cx="463733" cy="195939"/>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75" name="rc75"/>
            <p:cNvSpPr/>
            <p:nvPr/>
          </p:nvSpPr>
          <p:spPr>
            <a:xfrm>
              <a:off x="7173104" y="2577634"/>
              <a:ext cx="463733" cy="195939"/>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76" name="rc76"/>
            <p:cNvSpPr/>
            <p:nvPr/>
          </p:nvSpPr>
          <p:spPr>
            <a:xfrm>
              <a:off x="4390704" y="2577634"/>
              <a:ext cx="463733" cy="195939"/>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77" name="rc77"/>
            <p:cNvSpPr/>
            <p:nvPr/>
          </p:nvSpPr>
          <p:spPr>
            <a:xfrm>
              <a:off x="4854437" y="2577634"/>
              <a:ext cx="463733" cy="195939"/>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78" name="rc78"/>
            <p:cNvSpPr/>
            <p:nvPr/>
          </p:nvSpPr>
          <p:spPr>
            <a:xfrm>
              <a:off x="1608304" y="4341089"/>
              <a:ext cx="463733" cy="195939"/>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79" name="rc79"/>
            <p:cNvSpPr/>
            <p:nvPr/>
          </p:nvSpPr>
          <p:spPr>
            <a:xfrm>
              <a:off x="2535770" y="4341089"/>
              <a:ext cx="463733" cy="195939"/>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80" name="rc80"/>
            <p:cNvSpPr/>
            <p:nvPr/>
          </p:nvSpPr>
          <p:spPr>
            <a:xfrm>
              <a:off x="2999504" y="4341089"/>
              <a:ext cx="463733" cy="195939"/>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81" name="rc81"/>
            <p:cNvSpPr/>
            <p:nvPr/>
          </p:nvSpPr>
          <p:spPr>
            <a:xfrm>
              <a:off x="3926970" y="4341089"/>
              <a:ext cx="463733" cy="195939"/>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82" name="rc82"/>
            <p:cNvSpPr/>
            <p:nvPr/>
          </p:nvSpPr>
          <p:spPr>
            <a:xfrm>
              <a:off x="3463237" y="4341089"/>
              <a:ext cx="463733" cy="195939"/>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83" name="rc83"/>
            <p:cNvSpPr/>
            <p:nvPr/>
          </p:nvSpPr>
          <p:spPr>
            <a:xfrm>
              <a:off x="5318170" y="4341089"/>
              <a:ext cx="463733" cy="195939"/>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84" name="rc84"/>
            <p:cNvSpPr/>
            <p:nvPr/>
          </p:nvSpPr>
          <p:spPr>
            <a:xfrm>
              <a:off x="6245637" y="4341089"/>
              <a:ext cx="463733" cy="195939"/>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85" name="rc85"/>
            <p:cNvSpPr/>
            <p:nvPr/>
          </p:nvSpPr>
          <p:spPr>
            <a:xfrm>
              <a:off x="7173104" y="4341089"/>
              <a:ext cx="463733" cy="195939"/>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86" name="rc86"/>
            <p:cNvSpPr/>
            <p:nvPr/>
          </p:nvSpPr>
          <p:spPr>
            <a:xfrm>
              <a:off x="4390704" y="4341089"/>
              <a:ext cx="463733" cy="195939"/>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87" name="rc87"/>
            <p:cNvSpPr/>
            <p:nvPr/>
          </p:nvSpPr>
          <p:spPr>
            <a:xfrm>
              <a:off x="6709370" y="4341089"/>
              <a:ext cx="463733" cy="195939"/>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88" name="rc88"/>
            <p:cNvSpPr/>
            <p:nvPr/>
          </p:nvSpPr>
          <p:spPr>
            <a:xfrm>
              <a:off x="4854437" y="4341089"/>
              <a:ext cx="463733" cy="195939"/>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89" name="rc89"/>
            <p:cNvSpPr/>
            <p:nvPr/>
          </p:nvSpPr>
          <p:spPr>
            <a:xfrm>
              <a:off x="1608304" y="1401998"/>
              <a:ext cx="463733" cy="195939"/>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90" name="rc90"/>
            <p:cNvSpPr/>
            <p:nvPr/>
          </p:nvSpPr>
          <p:spPr>
            <a:xfrm>
              <a:off x="2535770" y="1401998"/>
              <a:ext cx="463733" cy="19593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1" name="rc91"/>
            <p:cNvSpPr/>
            <p:nvPr/>
          </p:nvSpPr>
          <p:spPr>
            <a:xfrm>
              <a:off x="2999504" y="1401998"/>
              <a:ext cx="463733" cy="195939"/>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2" name="rc92"/>
            <p:cNvSpPr/>
            <p:nvPr/>
          </p:nvSpPr>
          <p:spPr>
            <a:xfrm>
              <a:off x="3926970" y="1401998"/>
              <a:ext cx="463733" cy="195939"/>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3" name="rc93"/>
            <p:cNvSpPr/>
            <p:nvPr/>
          </p:nvSpPr>
          <p:spPr>
            <a:xfrm>
              <a:off x="2072037" y="1401998"/>
              <a:ext cx="463733" cy="195939"/>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94" name="rc94"/>
            <p:cNvSpPr/>
            <p:nvPr/>
          </p:nvSpPr>
          <p:spPr>
            <a:xfrm>
              <a:off x="3463237" y="1401998"/>
              <a:ext cx="463733" cy="195939"/>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5" name="rc95"/>
            <p:cNvSpPr/>
            <p:nvPr/>
          </p:nvSpPr>
          <p:spPr>
            <a:xfrm>
              <a:off x="5318170" y="1401998"/>
              <a:ext cx="463733" cy="195939"/>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6" name="rc96"/>
            <p:cNvSpPr/>
            <p:nvPr/>
          </p:nvSpPr>
          <p:spPr>
            <a:xfrm>
              <a:off x="5781904" y="1401998"/>
              <a:ext cx="463733" cy="195939"/>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7" name="rc97"/>
            <p:cNvSpPr/>
            <p:nvPr/>
          </p:nvSpPr>
          <p:spPr>
            <a:xfrm>
              <a:off x="6245637" y="1401998"/>
              <a:ext cx="463733" cy="19593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8" name="rc98"/>
            <p:cNvSpPr/>
            <p:nvPr/>
          </p:nvSpPr>
          <p:spPr>
            <a:xfrm>
              <a:off x="7173104" y="1401998"/>
              <a:ext cx="463733" cy="195939"/>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9" name="rc99"/>
            <p:cNvSpPr/>
            <p:nvPr/>
          </p:nvSpPr>
          <p:spPr>
            <a:xfrm>
              <a:off x="4390704" y="1401998"/>
              <a:ext cx="463733" cy="195939"/>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00" name="rc100"/>
            <p:cNvSpPr/>
            <p:nvPr/>
          </p:nvSpPr>
          <p:spPr>
            <a:xfrm>
              <a:off x="6709370" y="1401998"/>
              <a:ext cx="463733" cy="19593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1" name="rc101"/>
            <p:cNvSpPr/>
            <p:nvPr/>
          </p:nvSpPr>
          <p:spPr>
            <a:xfrm>
              <a:off x="4854437" y="1401998"/>
              <a:ext cx="463733" cy="195939"/>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102" name="rc102"/>
            <p:cNvSpPr/>
            <p:nvPr/>
          </p:nvSpPr>
          <p:spPr>
            <a:xfrm>
              <a:off x="1608304" y="2185756"/>
              <a:ext cx="463733" cy="19593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3" name="rc103"/>
            <p:cNvSpPr/>
            <p:nvPr/>
          </p:nvSpPr>
          <p:spPr>
            <a:xfrm>
              <a:off x="2535770" y="2185756"/>
              <a:ext cx="463733" cy="195939"/>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04" name="rc104"/>
            <p:cNvSpPr/>
            <p:nvPr/>
          </p:nvSpPr>
          <p:spPr>
            <a:xfrm>
              <a:off x="2999504" y="2185756"/>
              <a:ext cx="463733" cy="195939"/>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05" name="rc105"/>
            <p:cNvSpPr/>
            <p:nvPr/>
          </p:nvSpPr>
          <p:spPr>
            <a:xfrm>
              <a:off x="3926970" y="2185756"/>
              <a:ext cx="463733" cy="195939"/>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06" name="rc106"/>
            <p:cNvSpPr/>
            <p:nvPr/>
          </p:nvSpPr>
          <p:spPr>
            <a:xfrm>
              <a:off x="2072037" y="2185756"/>
              <a:ext cx="463733" cy="195939"/>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107" name="rc107"/>
            <p:cNvSpPr/>
            <p:nvPr/>
          </p:nvSpPr>
          <p:spPr>
            <a:xfrm>
              <a:off x="3463237" y="2185756"/>
              <a:ext cx="463733" cy="195939"/>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08" name="rc108"/>
            <p:cNvSpPr/>
            <p:nvPr/>
          </p:nvSpPr>
          <p:spPr>
            <a:xfrm>
              <a:off x="5318170" y="2185756"/>
              <a:ext cx="463733" cy="195939"/>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09" name="rc109"/>
            <p:cNvSpPr/>
            <p:nvPr/>
          </p:nvSpPr>
          <p:spPr>
            <a:xfrm>
              <a:off x="5781904" y="2185756"/>
              <a:ext cx="463733" cy="195939"/>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10" name="rc110"/>
            <p:cNvSpPr/>
            <p:nvPr/>
          </p:nvSpPr>
          <p:spPr>
            <a:xfrm>
              <a:off x="6245637" y="2185756"/>
              <a:ext cx="463733" cy="195939"/>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11" name="rc111"/>
            <p:cNvSpPr/>
            <p:nvPr/>
          </p:nvSpPr>
          <p:spPr>
            <a:xfrm>
              <a:off x="7173104" y="2185756"/>
              <a:ext cx="463733" cy="195939"/>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12" name="rc112"/>
            <p:cNvSpPr/>
            <p:nvPr/>
          </p:nvSpPr>
          <p:spPr>
            <a:xfrm>
              <a:off x="4390704" y="2185756"/>
              <a:ext cx="463733" cy="195939"/>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13" name="rc113"/>
            <p:cNvSpPr/>
            <p:nvPr/>
          </p:nvSpPr>
          <p:spPr>
            <a:xfrm>
              <a:off x="6709370" y="2185756"/>
              <a:ext cx="463733" cy="195939"/>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14" name="rc114"/>
            <p:cNvSpPr/>
            <p:nvPr/>
          </p:nvSpPr>
          <p:spPr>
            <a:xfrm>
              <a:off x="4854437" y="2185756"/>
              <a:ext cx="463733" cy="195939"/>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15" name="rc115"/>
            <p:cNvSpPr/>
            <p:nvPr/>
          </p:nvSpPr>
          <p:spPr>
            <a:xfrm>
              <a:off x="2535770" y="3753271"/>
              <a:ext cx="463733" cy="195939"/>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16" name="rc116"/>
            <p:cNvSpPr/>
            <p:nvPr/>
          </p:nvSpPr>
          <p:spPr>
            <a:xfrm>
              <a:off x="2999504" y="3753271"/>
              <a:ext cx="463733" cy="195939"/>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117" name="rc117"/>
            <p:cNvSpPr/>
            <p:nvPr/>
          </p:nvSpPr>
          <p:spPr>
            <a:xfrm>
              <a:off x="3926970" y="3753271"/>
              <a:ext cx="463733" cy="195939"/>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118" name="rc118"/>
            <p:cNvSpPr/>
            <p:nvPr/>
          </p:nvSpPr>
          <p:spPr>
            <a:xfrm>
              <a:off x="2072037" y="3753271"/>
              <a:ext cx="463733" cy="195939"/>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19" name="rc119"/>
            <p:cNvSpPr/>
            <p:nvPr/>
          </p:nvSpPr>
          <p:spPr>
            <a:xfrm>
              <a:off x="3463237" y="3753271"/>
              <a:ext cx="463733" cy="195939"/>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120" name="rc120"/>
            <p:cNvSpPr/>
            <p:nvPr/>
          </p:nvSpPr>
          <p:spPr>
            <a:xfrm>
              <a:off x="5318170" y="3753271"/>
              <a:ext cx="463733" cy="195939"/>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21" name="rc121"/>
            <p:cNvSpPr/>
            <p:nvPr/>
          </p:nvSpPr>
          <p:spPr>
            <a:xfrm>
              <a:off x="5781904" y="3753271"/>
              <a:ext cx="463733" cy="195939"/>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22" name="rc122"/>
            <p:cNvSpPr/>
            <p:nvPr/>
          </p:nvSpPr>
          <p:spPr>
            <a:xfrm>
              <a:off x="6245637" y="3753271"/>
              <a:ext cx="463733" cy="195939"/>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23" name="rc123"/>
            <p:cNvSpPr/>
            <p:nvPr/>
          </p:nvSpPr>
          <p:spPr>
            <a:xfrm>
              <a:off x="7173104" y="3753271"/>
              <a:ext cx="463733" cy="195939"/>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24" name="rc124"/>
            <p:cNvSpPr/>
            <p:nvPr/>
          </p:nvSpPr>
          <p:spPr>
            <a:xfrm>
              <a:off x="4390704" y="3753271"/>
              <a:ext cx="463733" cy="195939"/>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25" name="rc125"/>
            <p:cNvSpPr/>
            <p:nvPr/>
          </p:nvSpPr>
          <p:spPr>
            <a:xfrm>
              <a:off x="6709370" y="3753271"/>
              <a:ext cx="463733" cy="195939"/>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26" name="rc126"/>
            <p:cNvSpPr/>
            <p:nvPr/>
          </p:nvSpPr>
          <p:spPr>
            <a:xfrm>
              <a:off x="4854437" y="3753271"/>
              <a:ext cx="463733" cy="195939"/>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27" name="rc127"/>
            <p:cNvSpPr/>
            <p:nvPr/>
          </p:nvSpPr>
          <p:spPr>
            <a:xfrm>
              <a:off x="1608304" y="1793877"/>
              <a:ext cx="463733" cy="195939"/>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28" name="rc128"/>
            <p:cNvSpPr/>
            <p:nvPr/>
          </p:nvSpPr>
          <p:spPr>
            <a:xfrm>
              <a:off x="2535770" y="1793877"/>
              <a:ext cx="463733" cy="195939"/>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29" name="rc129"/>
            <p:cNvSpPr/>
            <p:nvPr/>
          </p:nvSpPr>
          <p:spPr>
            <a:xfrm>
              <a:off x="2999504" y="1793877"/>
              <a:ext cx="463733" cy="195939"/>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30" name="rc130"/>
            <p:cNvSpPr/>
            <p:nvPr/>
          </p:nvSpPr>
          <p:spPr>
            <a:xfrm>
              <a:off x="3926970" y="1793877"/>
              <a:ext cx="463733" cy="195939"/>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31" name="rc131"/>
            <p:cNvSpPr/>
            <p:nvPr/>
          </p:nvSpPr>
          <p:spPr>
            <a:xfrm>
              <a:off x="3463237" y="1793877"/>
              <a:ext cx="463733" cy="195939"/>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32" name="rc132"/>
            <p:cNvSpPr/>
            <p:nvPr/>
          </p:nvSpPr>
          <p:spPr>
            <a:xfrm>
              <a:off x="5318170" y="1793877"/>
              <a:ext cx="463733" cy="195939"/>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33" name="rc133"/>
            <p:cNvSpPr/>
            <p:nvPr/>
          </p:nvSpPr>
          <p:spPr>
            <a:xfrm>
              <a:off x="5781904" y="1793877"/>
              <a:ext cx="463733" cy="195939"/>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34" name="rc134"/>
            <p:cNvSpPr/>
            <p:nvPr/>
          </p:nvSpPr>
          <p:spPr>
            <a:xfrm>
              <a:off x="6245637" y="1793877"/>
              <a:ext cx="463733" cy="195939"/>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35" name="rc135"/>
            <p:cNvSpPr/>
            <p:nvPr/>
          </p:nvSpPr>
          <p:spPr>
            <a:xfrm>
              <a:off x="7173104" y="1793877"/>
              <a:ext cx="463733" cy="195939"/>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36" name="rc136"/>
            <p:cNvSpPr/>
            <p:nvPr/>
          </p:nvSpPr>
          <p:spPr>
            <a:xfrm>
              <a:off x="4390704" y="1793877"/>
              <a:ext cx="463733" cy="195939"/>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37" name="rc137"/>
            <p:cNvSpPr/>
            <p:nvPr/>
          </p:nvSpPr>
          <p:spPr>
            <a:xfrm>
              <a:off x="6709370" y="1793877"/>
              <a:ext cx="463733" cy="195939"/>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38" name="rc138"/>
            <p:cNvSpPr/>
            <p:nvPr/>
          </p:nvSpPr>
          <p:spPr>
            <a:xfrm>
              <a:off x="4854437" y="1793877"/>
              <a:ext cx="463733" cy="195939"/>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39" name="rc139"/>
            <p:cNvSpPr/>
            <p:nvPr/>
          </p:nvSpPr>
          <p:spPr>
            <a:xfrm>
              <a:off x="1608304" y="2969513"/>
              <a:ext cx="463733" cy="195939"/>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40" name="rc140"/>
            <p:cNvSpPr/>
            <p:nvPr/>
          </p:nvSpPr>
          <p:spPr>
            <a:xfrm>
              <a:off x="2535770" y="2969513"/>
              <a:ext cx="463733" cy="195939"/>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41" name="rc141"/>
            <p:cNvSpPr/>
            <p:nvPr/>
          </p:nvSpPr>
          <p:spPr>
            <a:xfrm>
              <a:off x="2999504" y="2969513"/>
              <a:ext cx="463733" cy="195939"/>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42" name="rc142"/>
            <p:cNvSpPr/>
            <p:nvPr/>
          </p:nvSpPr>
          <p:spPr>
            <a:xfrm>
              <a:off x="3926970" y="2969513"/>
              <a:ext cx="463733" cy="195939"/>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43" name="rc143"/>
            <p:cNvSpPr/>
            <p:nvPr/>
          </p:nvSpPr>
          <p:spPr>
            <a:xfrm>
              <a:off x="3463237" y="2969513"/>
              <a:ext cx="463733" cy="195939"/>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44" name="rc144"/>
            <p:cNvSpPr/>
            <p:nvPr/>
          </p:nvSpPr>
          <p:spPr>
            <a:xfrm>
              <a:off x="5318170" y="2969513"/>
              <a:ext cx="463733" cy="195939"/>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45" name="rc145"/>
            <p:cNvSpPr/>
            <p:nvPr/>
          </p:nvSpPr>
          <p:spPr>
            <a:xfrm>
              <a:off x="5781904" y="2969513"/>
              <a:ext cx="463733" cy="195939"/>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46" name="rc146"/>
            <p:cNvSpPr/>
            <p:nvPr/>
          </p:nvSpPr>
          <p:spPr>
            <a:xfrm>
              <a:off x="6245637" y="2969513"/>
              <a:ext cx="463733" cy="195939"/>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47" name="rc147"/>
            <p:cNvSpPr/>
            <p:nvPr/>
          </p:nvSpPr>
          <p:spPr>
            <a:xfrm>
              <a:off x="7173104" y="2969513"/>
              <a:ext cx="463733" cy="195939"/>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148" name="rc148"/>
            <p:cNvSpPr/>
            <p:nvPr/>
          </p:nvSpPr>
          <p:spPr>
            <a:xfrm>
              <a:off x="8100570" y="2969513"/>
              <a:ext cx="463733" cy="195939"/>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49" name="rc149"/>
            <p:cNvSpPr/>
            <p:nvPr/>
          </p:nvSpPr>
          <p:spPr>
            <a:xfrm>
              <a:off x="4390704" y="2969513"/>
              <a:ext cx="463733" cy="195939"/>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50" name="rc150"/>
            <p:cNvSpPr/>
            <p:nvPr/>
          </p:nvSpPr>
          <p:spPr>
            <a:xfrm>
              <a:off x="6709370" y="2969513"/>
              <a:ext cx="463733" cy="195939"/>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51" name="rc151"/>
            <p:cNvSpPr/>
            <p:nvPr/>
          </p:nvSpPr>
          <p:spPr>
            <a:xfrm>
              <a:off x="4854437" y="2969513"/>
              <a:ext cx="463733" cy="195939"/>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52" name="rc152"/>
            <p:cNvSpPr/>
            <p:nvPr/>
          </p:nvSpPr>
          <p:spPr>
            <a:xfrm>
              <a:off x="7636837" y="2969513"/>
              <a:ext cx="463733" cy="195939"/>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53" name="rc153"/>
            <p:cNvSpPr/>
            <p:nvPr/>
          </p:nvSpPr>
          <p:spPr>
            <a:xfrm>
              <a:off x="1608304" y="3165453"/>
              <a:ext cx="463733" cy="195939"/>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54" name="rc154"/>
            <p:cNvSpPr/>
            <p:nvPr/>
          </p:nvSpPr>
          <p:spPr>
            <a:xfrm>
              <a:off x="2535770" y="3165453"/>
              <a:ext cx="463733" cy="195939"/>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55" name="rc155"/>
            <p:cNvSpPr/>
            <p:nvPr/>
          </p:nvSpPr>
          <p:spPr>
            <a:xfrm>
              <a:off x="2999504" y="3165453"/>
              <a:ext cx="463733" cy="195939"/>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56" name="rc156"/>
            <p:cNvSpPr/>
            <p:nvPr/>
          </p:nvSpPr>
          <p:spPr>
            <a:xfrm>
              <a:off x="3926970" y="3165453"/>
              <a:ext cx="463733" cy="195939"/>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57" name="rc157"/>
            <p:cNvSpPr/>
            <p:nvPr/>
          </p:nvSpPr>
          <p:spPr>
            <a:xfrm>
              <a:off x="3463237" y="3165453"/>
              <a:ext cx="463733" cy="195939"/>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58" name="rc158"/>
            <p:cNvSpPr/>
            <p:nvPr/>
          </p:nvSpPr>
          <p:spPr>
            <a:xfrm>
              <a:off x="5318170" y="3165453"/>
              <a:ext cx="463733" cy="195939"/>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59" name="rc159"/>
            <p:cNvSpPr/>
            <p:nvPr/>
          </p:nvSpPr>
          <p:spPr>
            <a:xfrm>
              <a:off x="5781904" y="3165453"/>
              <a:ext cx="463733" cy="195939"/>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60" name="rc160"/>
            <p:cNvSpPr/>
            <p:nvPr/>
          </p:nvSpPr>
          <p:spPr>
            <a:xfrm>
              <a:off x="6245637" y="3165453"/>
              <a:ext cx="463733" cy="195939"/>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61" name="rc161"/>
            <p:cNvSpPr/>
            <p:nvPr/>
          </p:nvSpPr>
          <p:spPr>
            <a:xfrm>
              <a:off x="7173104" y="3165453"/>
              <a:ext cx="463733" cy="195939"/>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162" name="rc162"/>
            <p:cNvSpPr/>
            <p:nvPr/>
          </p:nvSpPr>
          <p:spPr>
            <a:xfrm>
              <a:off x="4390704" y="3165453"/>
              <a:ext cx="463733" cy="195939"/>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63" name="rc163"/>
            <p:cNvSpPr/>
            <p:nvPr/>
          </p:nvSpPr>
          <p:spPr>
            <a:xfrm>
              <a:off x="6709370" y="3165453"/>
              <a:ext cx="463733" cy="195939"/>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64" name="rc164"/>
            <p:cNvSpPr/>
            <p:nvPr/>
          </p:nvSpPr>
          <p:spPr>
            <a:xfrm>
              <a:off x="4854437" y="3165453"/>
              <a:ext cx="463733" cy="195939"/>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65" name="rc165"/>
            <p:cNvSpPr/>
            <p:nvPr/>
          </p:nvSpPr>
          <p:spPr>
            <a:xfrm>
              <a:off x="1608304" y="3361392"/>
              <a:ext cx="463733" cy="195939"/>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66" name="rc166"/>
            <p:cNvSpPr/>
            <p:nvPr/>
          </p:nvSpPr>
          <p:spPr>
            <a:xfrm>
              <a:off x="2535770" y="3361392"/>
              <a:ext cx="463733" cy="195939"/>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67" name="rc167"/>
            <p:cNvSpPr/>
            <p:nvPr/>
          </p:nvSpPr>
          <p:spPr>
            <a:xfrm>
              <a:off x="2999504" y="3361392"/>
              <a:ext cx="463733" cy="195939"/>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68" name="rc168"/>
            <p:cNvSpPr/>
            <p:nvPr/>
          </p:nvSpPr>
          <p:spPr>
            <a:xfrm>
              <a:off x="3926970" y="3361392"/>
              <a:ext cx="463733" cy="195939"/>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69" name="rc169"/>
            <p:cNvSpPr/>
            <p:nvPr/>
          </p:nvSpPr>
          <p:spPr>
            <a:xfrm>
              <a:off x="2072037" y="3361392"/>
              <a:ext cx="463733" cy="195939"/>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170" name="rc170"/>
            <p:cNvSpPr/>
            <p:nvPr/>
          </p:nvSpPr>
          <p:spPr>
            <a:xfrm>
              <a:off x="3463237" y="3361392"/>
              <a:ext cx="463733" cy="195939"/>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71" name="rc171"/>
            <p:cNvSpPr/>
            <p:nvPr/>
          </p:nvSpPr>
          <p:spPr>
            <a:xfrm>
              <a:off x="5318170" y="3361392"/>
              <a:ext cx="463733" cy="195939"/>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72" name="rc172"/>
            <p:cNvSpPr/>
            <p:nvPr/>
          </p:nvSpPr>
          <p:spPr>
            <a:xfrm>
              <a:off x="6245637" y="3361392"/>
              <a:ext cx="463733" cy="195939"/>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73" name="rc173"/>
            <p:cNvSpPr/>
            <p:nvPr/>
          </p:nvSpPr>
          <p:spPr>
            <a:xfrm>
              <a:off x="7173104" y="3361392"/>
              <a:ext cx="463733" cy="195939"/>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74" name="rc174"/>
            <p:cNvSpPr/>
            <p:nvPr/>
          </p:nvSpPr>
          <p:spPr>
            <a:xfrm>
              <a:off x="4390704" y="3361392"/>
              <a:ext cx="463733" cy="195939"/>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75" name="rc175"/>
            <p:cNvSpPr/>
            <p:nvPr/>
          </p:nvSpPr>
          <p:spPr>
            <a:xfrm>
              <a:off x="6709370" y="3361392"/>
              <a:ext cx="463733" cy="195939"/>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76" name="rc176"/>
            <p:cNvSpPr/>
            <p:nvPr/>
          </p:nvSpPr>
          <p:spPr>
            <a:xfrm>
              <a:off x="4854437" y="3361392"/>
              <a:ext cx="463733" cy="195939"/>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77" name="rc177"/>
            <p:cNvSpPr/>
            <p:nvPr/>
          </p:nvSpPr>
          <p:spPr>
            <a:xfrm>
              <a:off x="1608304" y="1989816"/>
              <a:ext cx="463733" cy="195939"/>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78" name="rc178"/>
            <p:cNvSpPr/>
            <p:nvPr/>
          </p:nvSpPr>
          <p:spPr>
            <a:xfrm>
              <a:off x="2535770" y="1989816"/>
              <a:ext cx="463733" cy="195939"/>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79" name="rc179"/>
            <p:cNvSpPr/>
            <p:nvPr/>
          </p:nvSpPr>
          <p:spPr>
            <a:xfrm>
              <a:off x="2999504" y="1989816"/>
              <a:ext cx="463733" cy="195939"/>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80" name="rc180"/>
            <p:cNvSpPr/>
            <p:nvPr/>
          </p:nvSpPr>
          <p:spPr>
            <a:xfrm>
              <a:off x="3926970" y="1989816"/>
              <a:ext cx="463733" cy="195939"/>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81" name="rc181"/>
            <p:cNvSpPr/>
            <p:nvPr/>
          </p:nvSpPr>
          <p:spPr>
            <a:xfrm>
              <a:off x="3463237" y="1989816"/>
              <a:ext cx="463733" cy="195939"/>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82" name="rc182"/>
            <p:cNvSpPr/>
            <p:nvPr/>
          </p:nvSpPr>
          <p:spPr>
            <a:xfrm>
              <a:off x="5318170" y="1989816"/>
              <a:ext cx="463733" cy="195939"/>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83" name="rc183"/>
            <p:cNvSpPr/>
            <p:nvPr/>
          </p:nvSpPr>
          <p:spPr>
            <a:xfrm>
              <a:off x="5781904" y="1989816"/>
              <a:ext cx="463733" cy="195939"/>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84" name="rc184"/>
            <p:cNvSpPr/>
            <p:nvPr/>
          </p:nvSpPr>
          <p:spPr>
            <a:xfrm>
              <a:off x="6245637" y="1989816"/>
              <a:ext cx="463733" cy="195939"/>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85" name="rc185"/>
            <p:cNvSpPr/>
            <p:nvPr/>
          </p:nvSpPr>
          <p:spPr>
            <a:xfrm>
              <a:off x="7173104" y="1989816"/>
              <a:ext cx="463733" cy="195939"/>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86" name="rc186"/>
            <p:cNvSpPr/>
            <p:nvPr/>
          </p:nvSpPr>
          <p:spPr>
            <a:xfrm>
              <a:off x="8100570" y="1989816"/>
              <a:ext cx="463733" cy="195939"/>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87" name="rc187"/>
            <p:cNvSpPr/>
            <p:nvPr/>
          </p:nvSpPr>
          <p:spPr>
            <a:xfrm>
              <a:off x="4390704" y="1989816"/>
              <a:ext cx="463733" cy="195939"/>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88" name="rc188"/>
            <p:cNvSpPr/>
            <p:nvPr/>
          </p:nvSpPr>
          <p:spPr>
            <a:xfrm>
              <a:off x="4854437" y="1989816"/>
              <a:ext cx="463733" cy="195939"/>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89" name="rc189"/>
            <p:cNvSpPr/>
            <p:nvPr/>
          </p:nvSpPr>
          <p:spPr>
            <a:xfrm>
              <a:off x="7636837" y="1989816"/>
              <a:ext cx="463733" cy="195939"/>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90" name="rc190"/>
            <p:cNvSpPr/>
            <p:nvPr/>
          </p:nvSpPr>
          <p:spPr>
            <a:xfrm>
              <a:off x="1608304" y="4928908"/>
              <a:ext cx="463733" cy="195939"/>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91" name="rc191"/>
            <p:cNvSpPr/>
            <p:nvPr/>
          </p:nvSpPr>
          <p:spPr>
            <a:xfrm>
              <a:off x="2535770" y="4928908"/>
              <a:ext cx="463733" cy="195939"/>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92" name="rc192"/>
            <p:cNvSpPr/>
            <p:nvPr/>
          </p:nvSpPr>
          <p:spPr>
            <a:xfrm>
              <a:off x="2999504" y="4928908"/>
              <a:ext cx="463733" cy="195939"/>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93" name="rc193"/>
            <p:cNvSpPr/>
            <p:nvPr/>
          </p:nvSpPr>
          <p:spPr>
            <a:xfrm>
              <a:off x="3926970" y="4928908"/>
              <a:ext cx="463733" cy="195939"/>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94" name="rc194"/>
            <p:cNvSpPr/>
            <p:nvPr/>
          </p:nvSpPr>
          <p:spPr>
            <a:xfrm>
              <a:off x="2072037" y="4928908"/>
              <a:ext cx="463733" cy="195939"/>
            </a:xfrm>
            <a:prstGeom prst="rect">
              <a:avLst/>
            </a:prstGeom>
            <a:solidFill>
              <a:srgbClr val="C01005">
                <a:alpha val="100000"/>
              </a:srgbClr>
            </a:solidFill>
            <a:ln w="2710" cap="flat">
              <a:solidFill>
                <a:srgbClr val="FFFFFF">
                  <a:alpha val="100000"/>
                </a:srgbClr>
              </a:solidFill>
              <a:prstDash val="solid"/>
              <a:miter/>
            </a:ln>
          </p:spPr>
          <p:txBody>
            <a:bodyPr/>
            <a:lstStyle/>
            <a:p/>
          </p:txBody>
        </p:sp>
        <p:sp>
          <p:nvSpPr>
            <p:cNvPr id="195" name="rc195"/>
            <p:cNvSpPr/>
            <p:nvPr/>
          </p:nvSpPr>
          <p:spPr>
            <a:xfrm>
              <a:off x="3463237" y="4928908"/>
              <a:ext cx="463733" cy="195939"/>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96" name="rc196"/>
            <p:cNvSpPr/>
            <p:nvPr/>
          </p:nvSpPr>
          <p:spPr>
            <a:xfrm>
              <a:off x="5318170" y="4928908"/>
              <a:ext cx="463733" cy="195939"/>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97" name="rc197"/>
            <p:cNvSpPr/>
            <p:nvPr/>
          </p:nvSpPr>
          <p:spPr>
            <a:xfrm>
              <a:off x="5781904" y="4928908"/>
              <a:ext cx="463733" cy="195939"/>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198" name="rc198"/>
            <p:cNvSpPr/>
            <p:nvPr/>
          </p:nvSpPr>
          <p:spPr>
            <a:xfrm>
              <a:off x="6245637" y="4928908"/>
              <a:ext cx="463733" cy="195939"/>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199" name="rc199"/>
            <p:cNvSpPr/>
            <p:nvPr/>
          </p:nvSpPr>
          <p:spPr>
            <a:xfrm>
              <a:off x="7173104" y="4928908"/>
              <a:ext cx="463733" cy="195939"/>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200" name="rc200"/>
            <p:cNvSpPr/>
            <p:nvPr/>
          </p:nvSpPr>
          <p:spPr>
            <a:xfrm>
              <a:off x="8100570" y="4928908"/>
              <a:ext cx="463733" cy="195939"/>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201" name="rc201"/>
            <p:cNvSpPr/>
            <p:nvPr/>
          </p:nvSpPr>
          <p:spPr>
            <a:xfrm>
              <a:off x="4390704" y="4928908"/>
              <a:ext cx="463733" cy="195939"/>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202" name="rc202"/>
            <p:cNvSpPr/>
            <p:nvPr/>
          </p:nvSpPr>
          <p:spPr>
            <a:xfrm>
              <a:off x="6709370" y="4928908"/>
              <a:ext cx="463733" cy="195939"/>
            </a:xfrm>
            <a:prstGeom prst="rect">
              <a:avLst/>
            </a:prstGeom>
            <a:solidFill>
              <a:srgbClr val="BB0C03">
                <a:alpha val="100000"/>
              </a:srgbClr>
            </a:solidFill>
            <a:ln w="2710" cap="flat">
              <a:solidFill>
                <a:srgbClr val="FFFFFF">
                  <a:alpha val="100000"/>
                </a:srgbClr>
              </a:solidFill>
              <a:prstDash val="solid"/>
              <a:miter/>
            </a:ln>
          </p:spPr>
          <p:txBody>
            <a:bodyPr/>
            <a:lstStyle/>
            <a:p/>
          </p:txBody>
        </p:sp>
        <p:sp>
          <p:nvSpPr>
            <p:cNvPr id="203" name="rc203"/>
            <p:cNvSpPr/>
            <p:nvPr/>
          </p:nvSpPr>
          <p:spPr>
            <a:xfrm>
              <a:off x="4854437" y="4928908"/>
              <a:ext cx="463733" cy="195939"/>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204" name="rc204"/>
            <p:cNvSpPr/>
            <p:nvPr/>
          </p:nvSpPr>
          <p:spPr>
            <a:xfrm>
              <a:off x="7636837" y="4928908"/>
              <a:ext cx="463733" cy="195939"/>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205" name="rc205"/>
            <p:cNvSpPr/>
            <p:nvPr/>
          </p:nvSpPr>
          <p:spPr>
            <a:xfrm>
              <a:off x="1608304" y="5516726"/>
              <a:ext cx="463733" cy="195939"/>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206" name="rc206"/>
            <p:cNvSpPr/>
            <p:nvPr/>
          </p:nvSpPr>
          <p:spPr>
            <a:xfrm>
              <a:off x="2535770" y="5516726"/>
              <a:ext cx="463733" cy="195939"/>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207" name="rc207"/>
            <p:cNvSpPr/>
            <p:nvPr/>
          </p:nvSpPr>
          <p:spPr>
            <a:xfrm>
              <a:off x="2999504" y="5516726"/>
              <a:ext cx="463733" cy="195939"/>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208" name="rc208"/>
            <p:cNvSpPr/>
            <p:nvPr/>
          </p:nvSpPr>
          <p:spPr>
            <a:xfrm>
              <a:off x="3926970" y="5516726"/>
              <a:ext cx="463733" cy="195939"/>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209" name="rc209"/>
            <p:cNvSpPr/>
            <p:nvPr/>
          </p:nvSpPr>
          <p:spPr>
            <a:xfrm>
              <a:off x="2072037" y="5516726"/>
              <a:ext cx="463733" cy="195939"/>
            </a:xfrm>
            <a:prstGeom prst="rect">
              <a:avLst/>
            </a:prstGeom>
            <a:solidFill>
              <a:srgbClr val="C61409">
                <a:alpha val="100000"/>
              </a:srgbClr>
            </a:solidFill>
            <a:ln w="2710" cap="flat">
              <a:solidFill>
                <a:srgbClr val="FFFFFF">
                  <a:alpha val="100000"/>
                </a:srgbClr>
              </a:solidFill>
              <a:prstDash val="solid"/>
              <a:miter/>
            </a:ln>
          </p:spPr>
          <p:txBody>
            <a:bodyPr/>
            <a:lstStyle/>
            <a:p/>
          </p:txBody>
        </p:sp>
        <p:sp>
          <p:nvSpPr>
            <p:cNvPr id="210" name="rc210"/>
            <p:cNvSpPr/>
            <p:nvPr/>
          </p:nvSpPr>
          <p:spPr>
            <a:xfrm>
              <a:off x="3463237" y="5516726"/>
              <a:ext cx="463733" cy="195939"/>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211" name="rc211"/>
            <p:cNvSpPr/>
            <p:nvPr/>
          </p:nvSpPr>
          <p:spPr>
            <a:xfrm>
              <a:off x="5318170" y="5516726"/>
              <a:ext cx="463733" cy="195939"/>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212" name="rc212"/>
            <p:cNvSpPr/>
            <p:nvPr/>
          </p:nvSpPr>
          <p:spPr>
            <a:xfrm>
              <a:off x="5781904" y="5516726"/>
              <a:ext cx="463733" cy="195939"/>
            </a:xfrm>
            <a:prstGeom prst="rect">
              <a:avLst/>
            </a:prstGeom>
            <a:solidFill>
              <a:srgbClr val="BE0F05">
                <a:alpha val="100000"/>
              </a:srgbClr>
            </a:solidFill>
            <a:ln w="2710" cap="flat">
              <a:solidFill>
                <a:srgbClr val="FFFFFF">
                  <a:alpha val="100000"/>
                </a:srgbClr>
              </a:solidFill>
              <a:prstDash val="solid"/>
              <a:miter/>
            </a:ln>
          </p:spPr>
          <p:txBody>
            <a:bodyPr/>
            <a:lstStyle/>
            <a:p/>
          </p:txBody>
        </p:sp>
        <p:sp>
          <p:nvSpPr>
            <p:cNvPr id="213" name="rc213"/>
            <p:cNvSpPr/>
            <p:nvPr/>
          </p:nvSpPr>
          <p:spPr>
            <a:xfrm>
              <a:off x="6245637" y="5516726"/>
              <a:ext cx="463733" cy="195939"/>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214" name="rc214"/>
            <p:cNvSpPr/>
            <p:nvPr/>
          </p:nvSpPr>
          <p:spPr>
            <a:xfrm>
              <a:off x="7173104" y="5516726"/>
              <a:ext cx="463733" cy="195939"/>
            </a:xfrm>
            <a:prstGeom prst="rect">
              <a:avLst/>
            </a:prstGeom>
            <a:solidFill>
              <a:srgbClr val="C7140A">
                <a:alpha val="100000"/>
              </a:srgbClr>
            </a:solidFill>
            <a:ln w="2710" cap="flat">
              <a:solidFill>
                <a:srgbClr val="FFFFFF">
                  <a:alpha val="100000"/>
                </a:srgbClr>
              </a:solidFill>
              <a:prstDash val="solid"/>
              <a:miter/>
            </a:ln>
          </p:spPr>
          <p:txBody>
            <a:bodyPr/>
            <a:lstStyle/>
            <a:p/>
          </p:txBody>
        </p:sp>
        <p:sp>
          <p:nvSpPr>
            <p:cNvPr id="215" name="rc215"/>
            <p:cNvSpPr/>
            <p:nvPr/>
          </p:nvSpPr>
          <p:spPr>
            <a:xfrm>
              <a:off x="4390704" y="5516726"/>
              <a:ext cx="463733" cy="195939"/>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216" name="rc216"/>
            <p:cNvSpPr/>
            <p:nvPr/>
          </p:nvSpPr>
          <p:spPr>
            <a:xfrm>
              <a:off x="6709370" y="5516726"/>
              <a:ext cx="463733" cy="195939"/>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217" name="rc217"/>
            <p:cNvSpPr/>
            <p:nvPr/>
          </p:nvSpPr>
          <p:spPr>
            <a:xfrm>
              <a:off x="1608304" y="4537029"/>
              <a:ext cx="463733" cy="195939"/>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18" name="rc218"/>
            <p:cNvSpPr/>
            <p:nvPr/>
          </p:nvSpPr>
          <p:spPr>
            <a:xfrm>
              <a:off x="2535770" y="4537029"/>
              <a:ext cx="463733" cy="195939"/>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19" name="rc219"/>
            <p:cNvSpPr/>
            <p:nvPr/>
          </p:nvSpPr>
          <p:spPr>
            <a:xfrm>
              <a:off x="2999504" y="4537029"/>
              <a:ext cx="463733" cy="195939"/>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220" name="rc220"/>
            <p:cNvSpPr/>
            <p:nvPr/>
          </p:nvSpPr>
          <p:spPr>
            <a:xfrm>
              <a:off x="3926970" y="4537029"/>
              <a:ext cx="463733" cy="195939"/>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221" name="rc221"/>
            <p:cNvSpPr/>
            <p:nvPr/>
          </p:nvSpPr>
          <p:spPr>
            <a:xfrm>
              <a:off x="3463237" y="4537029"/>
              <a:ext cx="463733" cy="195939"/>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222" name="rc222"/>
            <p:cNvSpPr/>
            <p:nvPr/>
          </p:nvSpPr>
          <p:spPr>
            <a:xfrm>
              <a:off x="5318170" y="4537029"/>
              <a:ext cx="463733" cy="195939"/>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23" name="rc223"/>
            <p:cNvSpPr/>
            <p:nvPr/>
          </p:nvSpPr>
          <p:spPr>
            <a:xfrm>
              <a:off x="5781904" y="4537029"/>
              <a:ext cx="463733" cy="195939"/>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224" name="rc224"/>
            <p:cNvSpPr/>
            <p:nvPr/>
          </p:nvSpPr>
          <p:spPr>
            <a:xfrm>
              <a:off x="6245637" y="4537029"/>
              <a:ext cx="463733" cy="195939"/>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225" name="rc225"/>
            <p:cNvSpPr/>
            <p:nvPr/>
          </p:nvSpPr>
          <p:spPr>
            <a:xfrm>
              <a:off x="7173104" y="4537029"/>
              <a:ext cx="463733" cy="195939"/>
            </a:xfrm>
            <a:prstGeom prst="rect">
              <a:avLst/>
            </a:prstGeom>
            <a:solidFill>
              <a:srgbClr val="C9150B">
                <a:alpha val="100000"/>
              </a:srgbClr>
            </a:solidFill>
            <a:ln w="2710" cap="flat">
              <a:solidFill>
                <a:srgbClr val="FFFFFF">
                  <a:alpha val="100000"/>
                </a:srgbClr>
              </a:solidFill>
              <a:prstDash val="solid"/>
              <a:miter/>
            </a:ln>
          </p:spPr>
          <p:txBody>
            <a:bodyPr/>
            <a:lstStyle/>
            <a:p/>
          </p:txBody>
        </p:sp>
        <p:sp>
          <p:nvSpPr>
            <p:cNvPr id="226" name="rc226"/>
            <p:cNvSpPr/>
            <p:nvPr/>
          </p:nvSpPr>
          <p:spPr>
            <a:xfrm>
              <a:off x="4390704" y="4537029"/>
              <a:ext cx="463733" cy="195939"/>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227" name="rc227"/>
            <p:cNvSpPr/>
            <p:nvPr/>
          </p:nvSpPr>
          <p:spPr>
            <a:xfrm>
              <a:off x="4854437" y="4537029"/>
              <a:ext cx="463733" cy="195939"/>
            </a:xfrm>
            <a:prstGeom prst="rect">
              <a:avLst/>
            </a:prstGeom>
            <a:solidFill>
              <a:srgbClr val="C31208">
                <a:alpha val="100000"/>
              </a:srgbClr>
            </a:solidFill>
            <a:ln w="2710" cap="flat">
              <a:solidFill>
                <a:srgbClr val="FFFFFF">
                  <a:alpha val="100000"/>
                </a:srgbClr>
              </a:solidFill>
              <a:prstDash val="solid"/>
              <a:miter/>
            </a:ln>
          </p:spPr>
          <p:txBody>
            <a:bodyPr/>
            <a:lstStyle/>
            <a:p/>
          </p:txBody>
        </p:sp>
        <p:sp>
          <p:nvSpPr>
            <p:cNvPr id="228" name="rc228"/>
            <p:cNvSpPr/>
            <p:nvPr/>
          </p:nvSpPr>
          <p:spPr>
            <a:xfrm>
              <a:off x="1608304" y="4732968"/>
              <a:ext cx="463733" cy="195939"/>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229" name="rc229"/>
            <p:cNvSpPr/>
            <p:nvPr/>
          </p:nvSpPr>
          <p:spPr>
            <a:xfrm>
              <a:off x="2535770" y="4732968"/>
              <a:ext cx="463733" cy="195939"/>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30" name="rc230"/>
            <p:cNvSpPr/>
            <p:nvPr/>
          </p:nvSpPr>
          <p:spPr>
            <a:xfrm>
              <a:off x="2999504" y="4732968"/>
              <a:ext cx="463733" cy="195939"/>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31" name="rc231"/>
            <p:cNvSpPr/>
            <p:nvPr/>
          </p:nvSpPr>
          <p:spPr>
            <a:xfrm>
              <a:off x="3926970" y="4732968"/>
              <a:ext cx="463733" cy="195939"/>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32" name="rc232"/>
            <p:cNvSpPr/>
            <p:nvPr/>
          </p:nvSpPr>
          <p:spPr>
            <a:xfrm>
              <a:off x="3463237" y="4732968"/>
              <a:ext cx="463733" cy="195939"/>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33" name="rc233"/>
            <p:cNvSpPr/>
            <p:nvPr/>
          </p:nvSpPr>
          <p:spPr>
            <a:xfrm>
              <a:off x="5318170" y="4732968"/>
              <a:ext cx="463733" cy="195939"/>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34" name="rc234"/>
            <p:cNvSpPr/>
            <p:nvPr/>
          </p:nvSpPr>
          <p:spPr>
            <a:xfrm>
              <a:off x="5781904" y="4732968"/>
              <a:ext cx="463733" cy="195939"/>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235" name="rc235"/>
            <p:cNvSpPr/>
            <p:nvPr/>
          </p:nvSpPr>
          <p:spPr>
            <a:xfrm>
              <a:off x="6245637" y="4732968"/>
              <a:ext cx="463733" cy="195939"/>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236" name="rc236"/>
            <p:cNvSpPr/>
            <p:nvPr/>
          </p:nvSpPr>
          <p:spPr>
            <a:xfrm>
              <a:off x="7173104" y="4732968"/>
              <a:ext cx="463733" cy="195939"/>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237" name="rc237"/>
            <p:cNvSpPr/>
            <p:nvPr/>
          </p:nvSpPr>
          <p:spPr>
            <a:xfrm>
              <a:off x="4390704" y="4732968"/>
              <a:ext cx="463733" cy="195939"/>
            </a:xfrm>
            <a:prstGeom prst="rect">
              <a:avLst/>
            </a:prstGeom>
            <a:solidFill>
              <a:srgbClr val="C61409">
                <a:alpha val="100000"/>
              </a:srgbClr>
            </a:solidFill>
            <a:ln w="2710" cap="flat">
              <a:solidFill>
                <a:srgbClr val="FFFFFF">
                  <a:alpha val="100000"/>
                </a:srgbClr>
              </a:solidFill>
              <a:prstDash val="solid"/>
              <a:miter/>
            </a:ln>
          </p:spPr>
          <p:txBody>
            <a:bodyPr/>
            <a:lstStyle/>
            <a:p/>
          </p:txBody>
        </p:sp>
        <p:sp>
          <p:nvSpPr>
            <p:cNvPr id="238" name="rc238"/>
            <p:cNvSpPr/>
            <p:nvPr/>
          </p:nvSpPr>
          <p:spPr>
            <a:xfrm>
              <a:off x="4854437" y="4732968"/>
              <a:ext cx="463733" cy="195939"/>
            </a:xfrm>
            <a:prstGeom prst="rect">
              <a:avLst/>
            </a:prstGeom>
            <a:solidFill>
              <a:srgbClr val="C31207">
                <a:alpha val="100000"/>
              </a:srgbClr>
            </a:solidFill>
            <a:ln w="2710" cap="flat">
              <a:solidFill>
                <a:srgbClr val="FFFFFF">
                  <a:alpha val="100000"/>
                </a:srgbClr>
              </a:solidFill>
              <a:prstDash val="solid"/>
              <a:miter/>
            </a:ln>
          </p:spPr>
          <p:txBody>
            <a:bodyPr/>
            <a:lstStyle/>
            <a:p/>
          </p:txBody>
        </p:sp>
        <p:sp>
          <p:nvSpPr>
            <p:cNvPr id="239" name="rc239"/>
            <p:cNvSpPr/>
            <p:nvPr/>
          </p:nvSpPr>
          <p:spPr>
            <a:xfrm>
              <a:off x="1608304" y="1010119"/>
              <a:ext cx="463733" cy="195939"/>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40" name="rc240"/>
            <p:cNvSpPr/>
            <p:nvPr/>
          </p:nvSpPr>
          <p:spPr>
            <a:xfrm>
              <a:off x="2535770" y="1010119"/>
              <a:ext cx="463733" cy="19593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41" name="rc241"/>
            <p:cNvSpPr/>
            <p:nvPr/>
          </p:nvSpPr>
          <p:spPr>
            <a:xfrm>
              <a:off x="2999504" y="1010119"/>
              <a:ext cx="463733" cy="19593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42" name="rc242"/>
            <p:cNvSpPr/>
            <p:nvPr/>
          </p:nvSpPr>
          <p:spPr>
            <a:xfrm>
              <a:off x="3926970" y="1010119"/>
              <a:ext cx="463733" cy="19593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43" name="rc243"/>
            <p:cNvSpPr/>
            <p:nvPr/>
          </p:nvSpPr>
          <p:spPr>
            <a:xfrm>
              <a:off x="2072037" y="1010119"/>
              <a:ext cx="463733" cy="195939"/>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44" name="rc244"/>
            <p:cNvSpPr/>
            <p:nvPr/>
          </p:nvSpPr>
          <p:spPr>
            <a:xfrm>
              <a:off x="3463237" y="1010119"/>
              <a:ext cx="463733" cy="19593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45" name="rc245"/>
            <p:cNvSpPr/>
            <p:nvPr/>
          </p:nvSpPr>
          <p:spPr>
            <a:xfrm>
              <a:off x="5318170" y="1010119"/>
              <a:ext cx="463733" cy="195939"/>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46" name="rc246"/>
            <p:cNvSpPr/>
            <p:nvPr/>
          </p:nvSpPr>
          <p:spPr>
            <a:xfrm>
              <a:off x="5781904" y="1010119"/>
              <a:ext cx="463733" cy="195939"/>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47" name="rc247"/>
            <p:cNvSpPr/>
            <p:nvPr/>
          </p:nvSpPr>
          <p:spPr>
            <a:xfrm>
              <a:off x="6245637" y="1010119"/>
              <a:ext cx="463733" cy="195939"/>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48" name="rc248"/>
            <p:cNvSpPr/>
            <p:nvPr/>
          </p:nvSpPr>
          <p:spPr>
            <a:xfrm>
              <a:off x="7173104" y="1010119"/>
              <a:ext cx="463733" cy="19593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49" name="rc249"/>
            <p:cNvSpPr/>
            <p:nvPr/>
          </p:nvSpPr>
          <p:spPr>
            <a:xfrm>
              <a:off x="4390704" y="1010119"/>
              <a:ext cx="463733" cy="19593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50" name="rc250"/>
            <p:cNvSpPr/>
            <p:nvPr/>
          </p:nvSpPr>
          <p:spPr>
            <a:xfrm>
              <a:off x="6709370" y="1010119"/>
              <a:ext cx="463733" cy="195939"/>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51" name="rc251"/>
            <p:cNvSpPr/>
            <p:nvPr/>
          </p:nvSpPr>
          <p:spPr>
            <a:xfrm>
              <a:off x="4854437" y="1010119"/>
              <a:ext cx="463733" cy="195939"/>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52" name="rc252"/>
            <p:cNvSpPr/>
            <p:nvPr/>
          </p:nvSpPr>
          <p:spPr>
            <a:xfrm>
              <a:off x="1608304" y="3557332"/>
              <a:ext cx="463733" cy="195939"/>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53" name="rc253"/>
            <p:cNvSpPr/>
            <p:nvPr/>
          </p:nvSpPr>
          <p:spPr>
            <a:xfrm>
              <a:off x="2535770" y="3557332"/>
              <a:ext cx="463733" cy="195939"/>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54" name="rc254"/>
            <p:cNvSpPr/>
            <p:nvPr/>
          </p:nvSpPr>
          <p:spPr>
            <a:xfrm>
              <a:off x="2999504" y="3557332"/>
              <a:ext cx="463733" cy="195939"/>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55" name="rc255"/>
            <p:cNvSpPr/>
            <p:nvPr/>
          </p:nvSpPr>
          <p:spPr>
            <a:xfrm>
              <a:off x="3926970" y="3557332"/>
              <a:ext cx="463733" cy="195939"/>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56" name="rc256"/>
            <p:cNvSpPr/>
            <p:nvPr/>
          </p:nvSpPr>
          <p:spPr>
            <a:xfrm>
              <a:off x="3463237" y="3557332"/>
              <a:ext cx="463733" cy="195939"/>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57" name="rc257"/>
            <p:cNvSpPr/>
            <p:nvPr/>
          </p:nvSpPr>
          <p:spPr>
            <a:xfrm>
              <a:off x="5318170" y="3557332"/>
              <a:ext cx="463733" cy="195939"/>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58" name="rc258"/>
            <p:cNvSpPr/>
            <p:nvPr/>
          </p:nvSpPr>
          <p:spPr>
            <a:xfrm>
              <a:off x="5781904" y="3557332"/>
              <a:ext cx="463733" cy="195939"/>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259" name="rc259"/>
            <p:cNvSpPr/>
            <p:nvPr/>
          </p:nvSpPr>
          <p:spPr>
            <a:xfrm>
              <a:off x="6245637" y="3557332"/>
              <a:ext cx="463733" cy="195939"/>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60" name="rc260"/>
            <p:cNvSpPr/>
            <p:nvPr/>
          </p:nvSpPr>
          <p:spPr>
            <a:xfrm>
              <a:off x="7173104" y="3557332"/>
              <a:ext cx="463733" cy="195939"/>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261" name="rc261"/>
            <p:cNvSpPr/>
            <p:nvPr/>
          </p:nvSpPr>
          <p:spPr>
            <a:xfrm>
              <a:off x="8100570" y="3557332"/>
              <a:ext cx="463733" cy="195939"/>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262" name="rc262"/>
            <p:cNvSpPr/>
            <p:nvPr/>
          </p:nvSpPr>
          <p:spPr>
            <a:xfrm>
              <a:off x="4390704" y="3557332"/>
              <a:ext cx="463733" cy="195939"/>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63" name="rc263"/>
            <p:cNvSpPr/>
            <p:nvPr/>
          </p:nvSpPr>
          <p:spPr>
            <a:xfrm>
              <a:off x="6709370" y="3557332"/>
              <a:ext cx="463733" cy="195939"/>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264" name="rc264"/>
            <p:cNvSpPr/>
            <p:nvPr/>
          </p:nvSpPr>
          <p:spPr>
            <a:xfrm>
              <a:off x="4854437" y="3557332"/>
              <a:ext cx="463733" cy="195939"/>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265" name="rc265"/>
            <p:cNvSpPr/>
            <p:nvPr/>
          </p:nvSpPr>
          <p:spPr>
            <a:xfrm>
              <a:off x="7636837" y="3557332"/>
              <a:ext cx="463733" cy="195939"/>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66" name="rc266"/>
            <p:cNvSpPr/>
            <p:nvPr/>
          </p:nvSpPr>
          <p:spPr>
            <a:xfrm>
              <a:off x="1608304" y="3949210"/>
              <a:ext cx="463733" cy="195939"/>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67" name="rc267"/>
            <p:cNvSpPr/>
            <p:nvPr/>
          </p:nvSpPr>
          <p:spPr>
            <a:xfrm>
              <a:off x="2535770" y="3949210"/>
              <a:ext cx="463733" cy="195939"/>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68" name="rc268"/>
            <p:cNvSpPr/>
            <p:nvPr/>
          </p:nvSpPr>
          <p:spPr>
            <a:xfrm>
              <a:off x="2999504" y="3949210"/>
              <a:ext cx="463733" cy="195939"/>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269" name="rc269"/>
            <p:cNvSpPr/>
            <p:nvPr/>
          </p:nvSpPr>
          <p:spPr>
            <a:xfrm>
              <a:off x="3926970" y="3949210"/>
              <a:ext cx="463733" cy="195939"/>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270" name="rc270"/>
            <p:cNvSpPr/>
            <p:nvPr/>
          </p:nvSpPr>
          <p:spPr>
            <a:xfrm>
              <a:off x="2072037" y="3949210"/>
              <a:ext cx="463733" cy="195939"/>
            </a:xfrm>
            <a:prstGeom prst="rect">
              <a:avLst/>
            </a:prstGeom>
            <a:solidFill>
              <a:srgbClr val="C41308">
                <a:alpha val="100000"/>
              </a:srgbClr>
            </a:solidFill>
            <a:ln w="2710" cap="flat">
              <a:solidFill>
                <a:srgbClr val="FFFFFF">
                  <a:alpha val="100000"/>
                </a:srgbClr>
              </a:solidFill>
              <a:prstDash val="solid"/>
              <a:miter/>
            </a:ln>
          </p:spPr>
          <p:txBody>
            <a:bodyPr/>
            <a:lstStyle/>
            <a:p/>
          </p:txBody>
        </p:sp>
        <p:sp>
          <p:nvSpPr>
            <p:cNvPr id="271" name="rc271"/>
            <p:cNvSpPr/>
            <p:nvPr/>
          </p:nvSpPr>
          <p:spPr>
            <a:xfrm>
              <a:off x="3463237" y="3949210"/>
              <a:ext cx="463733" cy="195939"/>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272" name="rc272"/>
            <p:cNvSpPr/>
            <p:nvPr/>
          </p:nvSpPr>
          <p:spPr>
            <a:xfrm>
              <a:off x="5318170" y="3949210"/>
              <a:ext cx="463733" cy="195939"/>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73" name="rc273"/>
            <p:cNvSpPr/>
            <p:nvPr/>
          </p:nvSpPr>
          <p:spPr>
            <a:xfrm>
              <a:off x="5781904" y="3949210"/>
              <a:ext cx="463733" cy="195939"/>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74" name="rc274"/>
            <p:cNvSpPr/>
            <p:nvPr/>
          </p:nvSpPr>
          <p:spPr>
            <a:xfrm>
              <a:off x="6245637" y="3949210"/>
              <a:ext cx="463733" cy="195939"/>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75" name="rc275"/>
            <p:cNvSpPr/>
            <p:nvPr/>
          </p:nvSpPr>
          <p:spPr>
            <a:xfrm>
              <a:off x="7173104" y="3949210"/>
              <a:ext cx="463733" cy="195939"/>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276" name="rc276"/>
            <p:cNvSpPr/>
            <p:nvPr/>
          </p:nvSpPr>
          <p:spPr>
            <a:xfrm>
              <a:off x="6709370" y="3949210"/>
              <a:ext cx="463733" cy="195939"/>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77" name="rc277"/>
            <p:cNvSpPr/>
            <p:nvPr/>
          </p:nvSpPr>
          <p:spPr>
            <a:xfrm>
              <a:off x="1608304" y="1206058"/>
              <a:ext cx="463733" cy="195939"/>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78" name="rc278"/>
            <p:cNvSpPr/>
            <p:nvPr/>
          </p:nvSpPr>
          <p:spPr>
            <a:xfrm>
              <a:off x="2535770" y="1206058"/>
              <a:ext cx="463733" cy="195939"/>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79" name="rc279"/>
            <p:cNvSpPr/>
            <p:nvPr/>
          </p:nvSpPr>
          <p:spPr>
            <a:xfrm>
              <a:off x="2999504" y="1206058"/>
              <a:ext cx="463733" cy="195939"/>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80" name="rc280"/>
            <p:cNvSpPr/>
            <p:nvPr/>
          </p:nvSpPr>
          <p:spPr>
            <a:xfrm>
              <a:off x="3926970" y="1206058"/>
              <a:ext cx="463733" cy="195939"/>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81" name="rc281"/>
            <p:cNvSpPr/>
            <p:nvPr/>
          </p:nvSpPr>
          <p:spPr>
            <a:xfrm>
              <a:off x="2072037" y="1206058"/>
              <a:ext cx="463733" cy="195939"/>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82" name="rc282"/>
            <p:cNvSpPr/>
            <p:nvPr/>
          </p:nvSpPr>
          <p:spPr>
            <a:xfrm>
              <a:off x="3463237" y="1206058"/>
              <a:ext cx="463733" cy="195939"/>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83" name="rc283"/>
            <p:cNvSpPr/>
            <p:nvPr/>
          </p:nvSpPr>
          <p:spPr>
            <a:xfrm>
              <a:off x="5318170" y="1206058"/>
              <a:ext cx="463733" cy="195939"/>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84" name="rc284"/>
            <p:cNvSpPr/>
            <p:nvPr/>
          </p:nvSpPr>
          <p:spPr>
            <a:xfrm>
              <a:off x="5781904" y="1206058"/>
              <a:ext cx="463733" cy="195939"/>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85" name="rc285"/>
            <p:cNvSpPr/>
            <p:nvPr/>
          </p:nvSpPr>
          <p:spPr>
            <a:xfrm>
              <a:off x="6245637" y="1206058"/>
              <a:ext cx="463733" cy="195939"/>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86" name="rc286"/>
            <p:cNvSpPr/>
            <p:nvPr/>
          </p:nvSpPr>
          <p:spPr>
            <a:xfrm>
              <a:off x="7173104" y="1206058"/>
              <a:ext cx="463733" cy="195939"/>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87" name="rc287"/>
            <p:cNvSpPr/>
            <p:nvPr/>
          </p:nvSpPr>
          <p:spPr>
            <a:xfrm>
              <a:off x="6709370" y="1206058"/>
              <a:ext cx="463733" cy="195939"/>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88" name="rc288"/>
            <p:cNvSpPr/>
            <p:nvPr/>
          </p:nvSpPr>
          <p:spPr>
            <a:xfrm>
              <a:off x="1608304" y="5320786"/>
              <a:ext cx="463733" cy="195939"/>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289" name="rc289"/>
            <p:cNvSpPr/>
            <p:nvPr/>
          </p:nvSpPr>
          <p:spPr>
            <a:xfrm>
              <a:off x="2535770" y="5320786"/>
              <a:ext cx="463733" cy="195939"/>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290" name="rc290"/>
            <p:cNvSpPr/>
            <p:nvPr/>
          </p:nvSpPr>
          <p:spPr>
            <a:xfrm>
              <a:off x="2999504" y="5320786"/>
              <a:ext cx="463733" cy="195939"/>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291" name="rc291"/>
            <p:cNvSpPr/>
            <p:nvPr/>
          </p:nvSpPr>
          <p:spPr>
            <a:xfrm>
              <a:off x="3926970" y="5320786"/>
              <a:ext cx="463733" cy="195939"/>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292" name="rc292"/>
            <p:cNvSpPr/>
            <p:nvPr/>
          </p:nvSpPr>
          <p:spPr>
            <a:xfrm>
              <a:off x="3463237" y="5320786"/>
              <a:ext cx="463733" cy="195939"/>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293" name="rc293"/>
            <p:cNvSpPr/>
            <p:nvPr/>
          </p:nvSpPr>
          <p:spPr>
            <a:xfrm>
              <a:off x="5318170" y="5320786"/>
              <a:ext cx="463733" cy="195939"/>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294" name="rc294"/>
            <p:cNvSpPr/>
            <p:nvPr/>
          </p:nvSpPr>
          <p:spPr>
            <a:xfrm>
              <a:off x="5781904" y="5320786"/>
              <a:ext cx="463733" cy="195939"/>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295" name="rc295"/>
            <p:cNvSpPr/>
            <p:nvPr/>
          </p:nvSpPr>
          <p:spPr>
            <a:xfrm>
              <a:off x="6245637" y="5320786"/>
              <a:ext cx="463733" cy="195939"/>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296" name="rc296"/>
            <p:cNvSpPr/>
            <p:nvPr/>
          </p:nvSpPr>
          <p:spPr>
            <a:xfrm>
              <a:off x="7173104" y="5320786"/>
              <a:ext cx="463733" cy="195939"/>
            </a:xfrm>
            <a:prstGeom prst="rect">
              <a:avLst/>
            </a:prstGeom>
            <a:solidFill>
              <a:srgbClr val="CD180E">
                <a:alpha val="100000"/>
              </a:srgbClr>
            </a:solidFill>
            <a:ln w="2710" cap="flat">
              <a:solidFill>
                <a:srgbClr val="FFFFFF">
                  <a:alpha val="100000"/>
                </a:srgbClr>
              </a:solidFill>
              <a:prstDash val="solid"/>
              <a:miter/>
            </a:ln>
          </p:spPr>
          <p:txBody>
            <a:bodyPr/>
            <a:lstStyle/>
            <a:p/>
          </p:txBody>
        </p:sp>
        <p:sp>
          <p:nvSpPr>
            <p:cNvPr id="297" name="rc297"/>
            <p:cNvSpPr/>
            <p:nvPr/>
          </p:nvSpPr>
          <p:spPr>
            <a:xfrm>
              <a:off x="4390704" y="5320786"/>
              <a:ext cx="463733" cy="195939"/>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298" name="rc298"/>
            <p:cNvSpPr/>
            <p:nvPr/>
          </p:nvSpPr>
          <p:spPr>
            <a:xfrm>
              <a:off x="6709370" y="5320786"/>
              <a:ext cx="463733" cy="195939"/>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299" name="rc299"/>
            <p:cNvSpPr/>
            <p:nvPr/>
          </p:nvSpPr>
          <p:spPr>
            <a:xfrm>
              <a:off x="4854437" y="5320786"/>
              <a:ext cx="463733" cy="195939"/>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300" name="rc300"/>
            <p:cNvSpPr/>
            <p:nvPr/>
          </p:nvSpPr>
          <p:spPr>
            <a:xfrm>
              <a:off x="8564304" y="1597937"/>
              <a:ext cx="463733" cy="195939"/>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01" name="rc301"/>
            <p:cNvSpPr/>
            <p:nvPr/>
          </p:nvSpPr>
          <p:spPr>
            <a:xfrm>
              <a:off x="8564304" y="2773574"/>
              <a:ext cx="463733" cy="195939"/>
            </a:xfrm>
            <a:prstGeom prst="rect">
              <a:avLst/>
            </a:prstGeom>
            <a:solidFill>
              <a:srgbClr val="C8150B">
                <a:alpha val="100000"/>
              </a:srgbClr>
            </a:solidFill>
            <a:ln w="2710" cap="flat">
              <a:solidFill>
                <a:srgbClr val="FFFFFF">
                  <a:alpha val="100000"/>
                </a:srgbClr>
              </a:solidFill>
              <a:prstDash val="solid"/>
              <a:miter/>
            </a:ln>
          </p:spPr>
          <p:txBody>
            <a:bodyPr/>
            <a:lstStyle/>
            <a:p/>
          </p:txBody>
        </p:sp>
        <p:sp>
          <p:nvSpPr>
            <p:cNvPr id="302" name="rc302"/>
            <p:cNvSpPr/>
            <p:nvPr/>
          </p:nvSpPr>
          <p:spPr>
            <a:xfrm>
              <a:off x="8564304" y="2577634"/>
              <a:ext cx="463733" cy="195939"/>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303" name="rc303"/>
            <p:cNvSpPr/>
            <p:nvPr/>
          </p:nvSpPr>
          <p:spPr>
            <a:xfrm>
              <a:off x="8564304" y="1793877"/>
              <a:ext cx="463733" cy="195939"/>
            </a:xfrm>
            <a:prstGeom prst="rect">
              <a:avLst/>
            </a:prstGeom>
            <a:solidFill>
              <a:srgbClr val="C7140A">
                <a:alpha val="100000"/>
              </a:srgbClr>
            </a:solidFill>
            <a:ln w="2710" cap="flat">
              <a:solidFill>
                <a:srgbClr val="FFFFFF">
                  <a:alpha val="100000"/>
                </a:srgbClr>
              </a:solidFill>
              <a:prstDash val="solid"/>
              <a:miter/>
            </a:ln>
          </p:spPr>
          <p:txBody>
            <a:bodyPr/>
            <a:lstStyle/>
            <a:p/>
          </p:txBody>
        </p:sp>
        <p:sp>
          <p:nvSpPr>
            <p:cNvPr id="304" name="rc304"/>
            <p:cNvSpPr/>
            <p:nvPr/>
          </p:nvSpPr>
          <p:spPr>
            <a:xfrm>
              <a:off x="8564304" y="2969513"/>
              <a:ext cx="463733" cy="195939"/>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305" name="rc305"/>
            <p:cNvSpPr/>
            <p:nvPr/>
          </p:nvSpPr>
          <p:spPr>
            <a:xfrm>
              <a:off x="8564304" y="3165453"/>
              <a:ext cx="463733" cy="195939"/>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306" name="rc306"/>
            <p:cNvSpPr/>
            <p:nvPr/>
          </p:nvSpPr>
          <p:spPr>
            <a:xfrm>
              <a:off x="8564304" y="3361392"/>
              <a:ext cx="463733" cy="195939"/>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07" name="rc307"/>
            <p:cNvSpPr/>
            <p:nvPr/>
          </p:nvSpPr>
          <p:spPr>
            <a:xfrm>
              <a:off x="8564304" y="4928908"/>
              <a:ext cx="463733" cy="195939"/>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308" name="tx308"/>
            <p:cNvSpPr/>
            <p:nvPr/>
          </p:nvSpPr>
          <p:spPr>
            <a:xfrm>
              <a:off x="1785946" y="420823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73</a:t>
              </a:r>
            </a:p>
          </p:txBody>
        </p:sp>
        <p:sp>
          <p:nvSpPr>
            <p:cNvPr id="309" name="tx309"/>
            <p:cNvSpPr/>
            <p:nvPr/>
          </p:nvSpPr>
          <p:spPr>
            <a:xfrm>
              <a:off x="2713413" y="420823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67</a:t>
              </a:r>
            </a:p>
          </p:txBody>
        </p:sp>
        <p:sp>
          <p:nvSpPr>
            <p:cNvPr id="310" name="tx310"/>
            <p:cNvSpPr/>
            <p:nvPr/>
          </p:nvSpPr>
          <p:spPr>
            <a:xfrm>
              <a:off x="3177146" y="420823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61</a:t>
              </a:r>
            </a:p>
          </p:txBody>
        </p:sp>
        <p:sp>
          <p:nvSpPr>
            <p:cNvPr id="311" name="tx311"/>
            <p:cNvSpPr/>
            <p:nvPr/>
          </p:nvSpPr>
          <p:spPr>
            <a:xfrm>
              <a:off x="4104613" y="420823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61</a:t>
              </a:r>
            </a:p>
          </p:txBody>
        </p:sp>
        <p:sp>
          <p:nvSpPr>
            <p:cNvPr id="312" name="tx312"/>
            <p:cNvSpPr/>
            <p:nvPr/>
          </p:nvSpPr>
          <p:spPr>
            <a:xfrm>
              <a:off x="2249680" y="420823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64</a:t>
              </a:r>
            </a:p>
          </p:txBody>
        </p:sp>
        <p:sp>
          <p:nvSpPr>
            <p:cNvPr id="313" name="tx313"/>
            <p:cNvSpPr/>
            <p:nvPr/>
          </p:nvSpPr>
          <p:spPr>
            <a:xfrm>
              <a:off x="3640880" y="420823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61</a:t>
              </a:r>
            </a:p>
          </p:txBody>
        </p:sp>
        <p:sp>
          <p:nvSpPr>
            <p:cNvPr id="314" name="tx314"/>
            <p:cNvSpPr/>
            <p:nvPr/>
          </p:nvSpPr>
          <p:spPr>
            <a:xfrm>
              <a:off x="5495813" y="420823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62</a:t>
              </a:r>
            </a:p>
          </p:txBody>
        </p:sp>
        <p:sp>
          <p:nvSpPr>
            <p:cNvPr id="315" name="tx315"/>
            <p:cNvSpPr/>
            <p:nvPr/>
          </p:nvSpPr>
          <p:spPr>
            <a:xfrm>
              <a:off x="4568347" y="420823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63</a:t>
              </a:r>
            </a:p>
          </p:txBody>
        </p:sp>
        <p:sp>
          <p:nvSpPr>
            <p:cNvPr id="316" name="tx316"/>
            <p:cNvSpPr/>
            <p:nvPr/>
          </p:nvSpPr>
          <p:spPr>
            <a:xfrm>
              <a:off x="5032080" y="420823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60</a:t>
              </a:r>
            </a:p>
          </p:txBody>
        </p:sp>
        <p:sp>
          <p:nvSpPr>
            <p:cNvPr id="317" name="tx317"/>
            <p:cNvSpPr/>
            <p:nvPr/>
          </p:nvSpPr>
          <p:spPr>
            <a:xfrm>
              <a:off x="1785946" y="166102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98</a:t>
              </a:r>
            </a:p>
          </p:txBody>
        </p:sp>
        <p:sp>
          <p:nvSpPr>
            <p:cNvPr id="318" name="tx318"/>
            <p:cNvSpPr/>
            <p:nvPr/>
          </p:nvSpPr>
          <p:spPr>
            <a:xfrm>
              <a:off x="2713413" y="166102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95</a:t>
              </a:r>
            </a:p>
          </p:txBody>
        </p:sp>
        <p:sp>
          <p:nvSpPr>
            <p:cNvPr id="319" name="tx319"/>
            <p:cNvSpPr/>
            <p:nvPr/>
          </p:nvSpPr>
          <p:spPr>
            <a:xfrm>
              <a:off x="3177146" y="166102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91</a:t>
              </a:r>
            </a:p>
          </p:txBody>
        </p:sp>
        <p:sp>
          <p:nvSpPr>
            <p:cNvPr id="320" name="tx320"/>
            <p:cNvSpPr/>
            <p:nvPr/>
          </p:nvSpPr>
          <p:spPr>
            <a:xfrm>
              <a:off x="4104613" y="166102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91</a:t>
              </a:r>
            </a:p>
          </p:txBody>
        </p:sp>
        <p:sp>
          <p:nvSpPr>
            <p:cNvPr id="321" name="tx321"/>
            <p:cNvSpPr/>
            <p:nvPr/>
          </p:nvSpPr>
          <p:spPr>
            <a:xfrm>
              <a:off x="2249680" y="166102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75</a:t>
              </a:r>
            </a:p>
          </p:txBody>
        </p:sp>
        <p:sp>
          <p:nvSpPr>
            <p:cNvPr id="322" name="tx322"/>
            <p:cNvSpPr/>
            <p:nvPr/>
          </p:nvSpPr>
          <p:spPr>
            <a:xfrm>
              <a:off x="3640880" y="166102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91</a:t>
              </a:r>
            </a:p>
          </p:txBody>
        </p:sp>
        <p:sp>
          <p:nvSpPr>
            <p:cNvPr id="323" name="tx323"/>
            <p:cNvSpPr/>
            <p:nvPr/>
          </p:nvSpPr>
          <p:spPr>
            <a:xfrm>
              <a:off x="5495813" y="166102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91</a:t>
              </a:r>
            </a:p>
          </p:txBody>
        </p:sp>
        <p:sp>
          <p:nvSpPr>
            <p:cNvPr id="324" name="tx324"/>
            <p:cNvSpPr/>
            <p:nvPr/>
          </p:nvSpPr>
          <p:spPr>
            <a:xfrm>
              <a:off x="5959547" y="166102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85</a:t>
              </a:r>
            </a:p>
          </p:txBody>
        </p:sp>
        <p:sp>
          <p:nvSpPr>
            <p:cNvPr id="325" name="tx325"/>
            <p:cNvSpPr/>
            <p:nvPr/>
          </p:nvSpPr>
          <p:spPr>
            <a:xfrm>
              <a:off x="6423280" y="166102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88</a:t>
              </a:r>
            </a:p>
          </p:txBody>
        </p:sp>
        <p:sp>
          <p:nvSpPr>
            <p:cNvPr id="326" name="tx326"/>
            <p:cNvSpPr/>
            <p:nvPr/>
          </p:nvSpPr>
          <p:spPr>
            <a:xfrm>
              <a:off x="7350747" y="166102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65</a:t>
              </a:r>
            </a:p>
          </p:txBody>
        </p:sp>
        <p:sp>
          <p:nvSpPr>
            <p:cNvPr id="327" name="tx327"/>
            <p:cNvSpPr/>
            <p:nvPr/>
          </p:nvSpPr>
          <p:spPr>
            <a:xfrm>
              <a:off x="8278213" y="166102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66</a:t>
              </a:r>
            </a:p>
          </p:txBody>
        </p:sp>
        <p:sp>
          <p:nvSpPr>
            <p:cNvPr id="328" name="tx328"/>
            <p:cNvSpPr/>
            <p:nvPr/>
          </p:nvSpPr>
          <p:spPr>
            <a:xfrm>
              <a:off x="4568347" y="166102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91</a:t>
              </a:r>
            </a:p>
          </p:txBody>
        </p:sp>
        <p:sp>
          <p:nvSpPr>
            <p:cNvPr id="329" name="tx329"/>
            <p:cNvSpPr/>
            <p:nvPr/>
          </p:nvSpPr>
          <p:spPr>
            <a:xfrm>
              <a:off x="6887013" y="166102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88</a:t>
              </a:r>
            </a:p>
          </p:txBody>
        </p:sp>
        <p:sp>
          <p:nvSpPr>
            <p:cNvPr id="330" name="tx330"/>
            <p:cNvSpPr/>
            <p:nvPr/>
          </p:nvSpPr>
          <p:spPr>
            <a:xfrm>
              <a:off x="5032080" y="166102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86</a:t>
              </a:r>
            </a:p>
          </p:txBody>
        </p:sp>
        <p:sp>
          <p:nvSpPr>
            <p:cNvPr id="331" name="tx331"/>
            <p:cNvSpPr/>
            <p:nvPr/>
          </p:nvSpPr>
          <p:spPr>
            <a:xfrm>
              <a:off x="7814480" y="166102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85</a:t>
              </a:r>
            </a:p>
          </p:txBody>
        </p:sp>
        <p:sp>
          <p:nvSpPr>
            <p:cNvPr id="332" name="tx332"/>
            <p:cNvSpPr/>
            <p:nvPr/>
          </p:nvSpPr>
          <p:spPr>
            <a:xfrm>
              <a:off x="1785946" y="283665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93</a:t>
              </a:r>
            </a:p>
          </p:txBody>
        </p:sp>
        <p:sp>
          <p:nvSpPr>
            <p:cNvPr id="333" name="tx333"/>
            <p:cNvSpPr/>
            <p:nvPr/>
          </p:nvSpPr>
          <p:spPr>
            <a:xfrm>
              <a:off x="2713413" y="283665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86</a:t>
              </a:r>
            </a:p>
          </p:txBody>
        </p:sp>
        <p:sp>
          <p:nvSpPr>
            <p:cNvPr id="334" name="tx334"/>
            <p:cNvSpPr/>
            <p:nvPr/>
          </p:nvSpPr>
          <p:spPr>
            <a:xfrm>
              <a:off x="3177146" y="283665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83</a:t>
              </a:r>
            </a:p>
          </p:txBody>
        </p:sp>
        <p:sp>
          <p:nvSpPr>
            <p:cNvPr id="335" name="tx335"/>
            <p:cNvSpPr/>
            <p:nvPr/>
          </p:nvSpPr>
          <p:spPr>
            <a:xfrm>
              <a:off x="4104613" y="283665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83</a:t>
              </a:r>
            </a:p>
          </p:txBody>
        </p:sp>
        <p:sp>
          <p:nvSpPr>
            <p:cNvPr id="336" name="tx336"/>
            <p:cNvSpPr/>
            <p:nvPr/>
          </p:nvSpPr>
          <p:spPr>
            <a:xfrm>
              <a:off x="3640880" y="283665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83</a:t>
              </a:r>
            </a:p>
          </p:txBody>
        </p:sp>
        <p:sp>
          <p:nvSpPr>
            <p:cNvPr id="337" name="tx337"/>
            <p:cNvSpPr/>
            <p:nvPr/>
          </p:nvSpPr>
          <p:spPr>
            <a:xfrm>
              <a:off x="5495813" y="283665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81</a:t>
              </a:r>
            </a:p>
          </p:txBody>
        </p:sp>
        <p:sp>
          <p:nvSpPr>
            <p:cNvPr id="338" name="tx338"/>
            <p:cNvSpPr/>
            <p:nvPr/>
          </p:nvSpPr>
          <p:spPr>
            <a:xfrm>
              <a:off x="5959547" y="283665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71</a:t>
              </a:r>
            </a:p>
          </p:txBody>
        </p:sp>
        <p:sp>
          <p:nvSpPr>
            <p:cNvPr id="339" name="tx339"/>
            <p:cNvSpPr/>
            <p:nvPr/>
          </p:nvSpPr>
          <p:spPr>
            <a:xfrm>
              <a:off x="6423280" y="283665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75</a:t>
              </a:r>
            </a:p>
          </p:txBody>
        </p:sp>
        <p:sp>
          <p:nvSpPr>
            <p:cNvPr id="340" name="tx340"/>
            <p:cNvSpPr/>
            <p:nvPr/>
          </p:nvSpPr>
          <p:spPr>
            <a:xfrm>
              <a:off x="7350747" y="283665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66</a:t>
              </a:r>
            </a:p>
          </p:txBody>
        </p:sp>
        <p:sp>
          <p:nvSpPr>
            <p:cNvPr id="341" name="tx341"/>
            <p:cNvSpPr/>
            <p:nvPr/>
          </p:nvSpPr>
          <p:spPr>
            <a:xfrm>
              <a:off x="4568347" y="283665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82</a:t>
              </a:r>
            </a:p>
          </p:txBody>
        </p:sp>
        <p:sp>
          <p:nvSpPr>
            <p:cNvPr id="342" name="tx342"/>
            <p:cNvSpPr/>
            <p:nvPr/>
          </p:nvSpPr>
          <p:spPr>
            <a:xfrm>
              <a:off x="6887013" y="283665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75</a:t>
              </a:r>
            </a:p>
          </p:txBody>
        </p:sp>
        <p:sp>
          <p:nvSpPr>
            <p:cNvPr id="343" name="tx343"/>
            <p:cNvSpPr/>
            <p:nvPr/>
          </p:nvSpPr>
          <p:spPr>
            <a:xfrm>
              <a:off x="5032080" y="283665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80</a:t>
              </a:r>
            </a:p>
          </p:txBody>
        </p:sp>
        <p:sp>
          <p:nvSpPr>
            <p:cNvPr id="344" name="tx344"/>
            <p:cNvSpPr/>
            <p:nvPr/>
          </p:nvSpPr>
          <p:spPr>
            <a:xfrm>
              <a:off x="7814480" y="283665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75</a:t>
              </a:r>
            </a:p>
          </p:txBody>
        </p:sp>
        <p:sp>
          <p:nvSpPr>
            <p:cNvPr id="345" name="tx345"/>
            <p:cNvSpPr/>
            <p:nvPr/>
          </p:nvSpPr>
          <p:spPr>
            <a:xfrm>
              <a:off x="1785946" y="518793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66</a:t>
              </a:r>
            </a:p>
          </p:txBody>
        </p:sp>
        <p:sp>
          <p:nvSpPr>
            <p:cNvPr id="346" name="tx346"/>
            <p:cNvSpPr/>
            <p:nvPr/>
          </p:nvSpPr>
          <p:spPr>
            <a:xfrm>
              <a:off x="1785946" y="244478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88</a:t>
              </a:r>
            </a:p>
          </p:txBody>
        </p:sp>
        <p:sp>
          <p:nvSpPr>
            <p:cNvPr id="347" name="tx347"/>
            <p:cNvSpPr/>
            <p:nvPr/>
          </p:nvSpPr>
          <p:spPr>
            <a:xfrm>
              <a:off x="2713413" y="244478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93</a:t>
              </a:r>
            </a:p>
          </p:txBody>
        </p:sp>
        <p:sp>
          <p:nvSpPr>
            <p:cNvPr id="348" name="tx348"/>
            <p:cNvSpPr/>
            <p:nvPr/>
          </p:nvSpPr>
          <p:spPr>
            <a:xfrm>
              <a:off x="3177146" y="244478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85</a:t>
              </a:r>
            </a:p>
          </p:txBody>
        </p:sp>
        <p:sp>
          <p:nvSpPr>
            <p:cNvPr id="349" name="tx349"/>
            <p:cNvSpPr/>
            <p:nvPr/>
          </p:nvSpPr>
          <p:spPr>
            <a:xfrm>
              <a:off x="4104613" y="244478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85</a:t>
              </a:r>
            </a:p>
          </p:txBody>
        </p:sp>
        <p:sp>
          <p:nvSpPr>
            <p:cNvPr id="350" name="tx350"/>
            <p:cNvSpPr/>
            <p:nvPr/>
          </p:nvSpPr>
          <p:spPr>
            <a:xfrm>
              <a:off x="3640880" y="244478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85</a:t>
              </a:r>
            </a:p>
          </p:txBody>
        </p:sp>
        <p:sp>
          <p:nvSpPr>
            <p:cNvPr id="351" name="tx351"/>
            <p:cNvSpPr/>
            <p:nvPr/>
          </p:nvSpPr>
          <p:spPr>
            <a:xfrm>
              <a:off x="5495813" y="244478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84</a:t>
              </a:r>
            </a:p>
          </p:txBody>
        </p:sp>
        <p:sp>
          <p:nvSpPr>
            <p:cNvPr id="352" name="tx352"/>
            <p:cNvSpPr/>
            <p:nvPr/>
          </p:nvSpPr>
          <p:spPr>
            <a:xfrm>
              <a:off x="6423280" y="244478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85</a:t>
              </a:r>
            </a:p>
          </p:txBody>
        </p:sp>
        <p:sp>
          <p:nvSpPr>
            <p:cNvPr id="353" name="tx353"/>
            <p:cNvSpPr/>
            <p:nvPr/>
          </p:nvSpPr>
          <p:spPr>
            <a:xfrm>
              <a:off x="7350747" y="244478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63</a:t>
              </a:r>
            </a:p>
          </p:txBody>
        </p:sp>
        <p:sp>
          <p:nvSpPr>
            <p:cNvPr id="354" name="tx354"/>
            <p:cNvSpPr/>
            <p:nvPr/>
          </p:nvSpPr>
          <p:spPr>
            <a:xfrm>
              <a:off x="4568347" y="244478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85</a:t>
              </a:r>
            </a:p>
          </p:txBody>
        </p:sp>
        <p:sp>
          <p:nvSpPr>
            <p:cNvPr id="355" name="tx355"/>
            <p:cNvSpPr/>
            <p:nvPr/>
          </p:nvSpPr>
          <p:spPr>
            <a:xfrm>
              <a:off x="6887013" y="244478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85</a:t>
              </a:r>
            </a:p>
          </p:txBody>
        </p:sp>
        <p:sp>
          <p:nvSpPr>
            <p:cNvPr id="356" name="tx356"/>
            <p:cNvSpPr/>
            <p:nvPr/>
          </p:nvSpPr>
          <p:spPr>
            <a:xfrm>
              <a:off x="5032080" y="244478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74</a:t>
              </a:r>
            </a:p>
          </p:txBody>
        </p:sp>
        <p:sp>
          <p:nvSpPr>
            <p:cNvPr id="357" name="tx357"/>
            <p:cNvSpPr/>
            <p:nvPr/>
          </p:nvSpPr>
          <p:spPr>
            <a:xfrm>
              <a:off x="7814480" y="244478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81</a:t>
              </a:r>
            </a:p>
          </p:txBody>
        </p:sp>
        <p:sp>
          <p:nvSpPr>
            <p:cNvPr id="358" name="tx358"/>
            <p:cNvSpPr/>
            <p:nvPr/>
          </p:nvSpPr>
          <p:spPr>
            <a:xfrm>
              <a:off x="1785946" y="264072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79</a:t>
              </a:r>
            </a:p>
          </p:txBody>
        </p:sp>
        <p:sp>
          <p:nvSpPr>
            <p:cNvPr id="359" name="tx359"/>
            <p:cNvSpPr/>
            <p:nvPr/>
          </p:nvSpPr>
          <p:spPr>
            <a:xfrm>
              <a:off x="2713413" y="264072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84</a:t>
              </a:r>
            </a:p>
          </p:txBody>
        </p:sp>
        <p:sp>
          <p:nvSpPr>
            <p:cNvPr id="360" name="tx360"/>
            <p:cNvSpPr/>
            <p:nvPr/>
          </p:nvSpPr>
          <p:spPr>
            <a:xfrm>
              <a:off x="3177146" y="264072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81</a:t>
              </a:r>
            </a:p>
          </p:txBody>
        </p:sp>
        <p:sp>
          <p:nvSpPr>
            <p:cNvPr id="361" name="tx361"/>
            <p:cNvSpPr/>
            <p:nvPr/>
          </p:nvSpPr>
          <p:spPr>
            <a:xfrm>
              <a:off x="4104613" y="264072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81</a:t>
              </a:r>
            </a:p>
          </p:txBody>
        </p:sp>
        <p:sp>
          <p:nvSpPr>
            <p:cNvPr id="362" name="tx362"/>
            <p:cNvSpPr/>
            <p:nvPr/>
          </p:nvSpPr>
          <p:spPr>
            <a:xfrm>
              <a:off x="3640880" y="264072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81</a:t>
              </a:r>
            </a:p>
          </p:txBody>
        </p:sp>
        <p:sp>
          <p:nvSpPr>
            <p:cNvPr id="363" name="tx363"/>
            <p:cNvSpPr/>
            <p:nvPr/>
          </p:nvSpPr>
          <p:spPr>
            <a:xfrm>
              <a:off x="5495813" y="264072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82</a:t>
              </a:r>
            </a:p>
          </p:txBody>
        </p:sp>
        <p:sp>
          <p:nvSpPr>
            <p:cNvPr id="364" name="tx364"/>
            <p:cNvSpPr/>
            <p:nvPr/>
          </p:nvSpPr>
          <p:spPr>
            <a:xfrm>
              <a:off x="5959547" y="264072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76</a:t>
              </a:r>
            </a:p>
          </p:txBody>
        </p:sp>
        <p:sp>
          <p:nvSpPr>
            <p:cNvPr id="365" name="tx365"/>
            <p:cNvSpPr/>
            <p:nvPr/>
          </p:nvSpPr>
          <p:spPr>
            <a:xfrm>
              <a:off x="6423280" y="264072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77</a:t>
              </a:r>
            </a:p>
          </p:txBody>
        </p:sp>
        <p:sp>
          <p:nvSpPr>
            <p:cNvPr id="366" name="tx366"/>
            <p:cNvSpPr/>
            <p:nvPr/>
          </p:nvSpPr>
          <p:spPr>
            <a:xfrm>
              <a:off x="7350747" y="264072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72</a:t>
              </a:r>
            </a:p>
          </p:txBody>
        </p:sp>
        <p:sp>
          <p:nvSpPr>
            <p:cNvPr id="367" name="tx367"/>
            <p:cNvSpPr/>
            <p:nvPr/>
          </p:nvSpPr>
          <p:spPr>
            <a:xfrm>
              <a:off x="4568347" y="264072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81</a:t>
              </a:r>
            </a:p>
          </p:txBody>
        </p:sp>
        <p:sp>
          <p:nvSpPr>
            <p:cNvPr id="368" name="tx368"/>
            <p:cNvSpPr/>
            <p:nvPr/>
          </p:nvSpPr>
          <p:spPr>
            <a:xfrm>
              <a:off x="5032080" y="264072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79</a:t>
              </a:r>
            </a:p>
          </p:txBody>
        </p:sp>
        <p:sp>
          <p:nvSpPr>
            <p:cNvPr id="369" name="tx369"/>
            <p:cNvSpPr/>
            <p:nvPr/>
          </p:nvSpPr>
          <p:spPr>
            <a:xfrm>
              <a:off x="1785946" y="440417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66</a:t>
              </a:r>
            </a:p>
          </p:txBody>
        </p:sp>
        <p:sp>
          <p:nvSpPr>
            <p:cNvPr id="370" name="tx370"/>
            <p:cNvSpPr/>
            <p:nvPr/>
          </p:nvSpPr>
          <p:spPr>
            <a:xfrm>
              <a:off x="2713413" y="440417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78</a:t>
              </a:r>
            </a:p>
          </p:txBody>
        </p:sp>
        <p:sp>
          <p:nvSpPr>
            <p:cNvPr id="371" name="tx371"/>
            <p:cNvSpPr/>
            <p:nvPr/>
          </p:nvSpPr>
          <p:spPr>
            <a:xfrm>
              <a:off x="5495813" y="440417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71</a:t>
              </a:r>
            </a:p>
          </p:txBody>
        </p:sp>
        <p:sp>
          <p:nvSpPr>
            <p:cNvPr id="372" name="tx372"/>
            <p:cNvSpPr/>
            <p:nvPr/>
          </p:nvSpPr>
          <p:spPr>
            <a:xfrm>
              <a:off x="6423280" y="440417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62</a:t>
              </a:r>
            </a:p>
          </p:txBody>
        </p:sp>
        <p:sp>
          <p:nvSpPr>
            <p:cNvPr id="373" name="tx373"/>
            <p:cNvSpPr/>
            <p:nvPr/>
          </p:nvSpPr>
          <p:spPr>
            <a:xfrm>
              <a:off x="6887013" y="440417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62</a:t>
              </a:r>
            </a:p>
          </p:txBody>
        </p:sp>
        <p:sp>
          <p:nvSpPr>
            <p:cNvPr id="374" name="tx374"/>
            <p:cNvSpPr/>
            <p:nvPr/>
          </p:nvSpPr>
          <p:spPr>
            <a:xfrm>
              <a:off x="1785946" y="146508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96</a:t>
              </a:r>
            </a:p>
          </p:txBody>
        </p:sp>
        <p:sp>
          <p:nvSpPr>
            <p:cNvPr id="375" name="tx375"/>
            <p:cNvSpPr/>
            <p:nvPr/>
          </p:nvSpPr>
          <p:spPr>
            <a:xfrm>
              <a:off x="2713413" y="146508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376" name="tx376"/>
            <p:cNvSpPr/>
            <p:nvPr/>
          </p:nvSpPr>
          <p:spPr>
            <a:xfrm>
              <a:off x="3177146" y="146508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98</a:t>
              </a:r>
            </a:p>
          </p:txBody>
        </p:sp>
        <p:sp>
          <p:nvSpPr>
            <p:cNvPr id="377" name="tx377"/>
            <p:cNvSpPr/>
            <p:nvPr/>
          </p:nvSpPr>
          <p:spPr>
            <a:xfrm>
              <a:off x="4104613" y="146508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98</a:t>
              </a:r>
            </a:p>
          </p:txBody>
        </p:sp>
        <p:sp>
          <p:nvSpPr>
            <p:cNvPr id="378" name="tx378"/>
            <p:cNvSpPr/>
            <p:nvPr/>
          </p:nvSpPr>
          <p:spPr>
            <a:xfrm>
              <a:off x="2249680" y="146508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91</a:t>
              </a:r>
            </a:p>
          </p:txBody>
        </p:sp>
        <p:sp>
          <p:nvSpPr>
            <p:cNvPr id="379" name="tx379"/>
            <p:cNvSpPr/>
            <p:nvPr/>
          </p:nvSpPr>
          <p:spPr>
            <a:xfrm>
              <a:off x="3640880" y="146508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98</a:t>
              </a:r>
            </a:p>
          </p:txBody>
        </p:sp>
        <p:sp>
          <p:nvSpPr>
            <p:cNvPr id="380" name="tx380"/>
            <p:cNvSpPr/>
            <p:nvPr/>
          </p:nvSpPr>
          <p:spPr>
            <a:xfrm>
              <a:off x="5495813" y="146508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98</a:t>
              </a:r>
            </a:p>
          </p:txBody>
        </p:sp>
        <p:sp>
          <p:nvSpPr>
            <p:cNvPr id="381" name="tx381"/>
            <p:cNvSpPr/>
            <p:nvPr/>
          </p:nvSpPr>
          <p:spPr>
            <a:xfrm>
              <a:off x="5959547" y="146508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98</a:t>
              </a:r>
            </a:p>
          </p:txBody>
        </p:sp>
        <p:sp>
          <p:nvSpPr>
            <p:cNvPr id="382" name="tx382"/>
            <p:cNvSpPr/>
            <p:nvPr/>
          </p:nvSpPr>
          <p:spPr>
            <a:xfrm>
              <a:off x="6423280" y="146508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383" name="tx383"/>
            <p:cNvSpPr/>
            <p:nvPr/>
          </p:nvSpPr>
          <p:spPr>
            <a:xfrm>
              <a:off x="7350747" y="146508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98</a:t>
              </a:r>
            </a:p>
          </p:txBody>
        </p:sp>
        <p:sp>
          <p:nvSpPr>
            <p:cNvPr id="384" name="tx384"/>
            <p:cNvSpPr/>
            <p:nvPr/>
          </p:nvSpPr>
          <p:spPr>
            <a:xfrm>
              <a:off x="6887013" y="146508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385" name="tx385"/>
            <p:cNvSpPr/>
            <p:nvPr/>
          </p:nvSpPr>
          <p:spPr>
            <a:xfrm>
              <a:off x="1785946" y="2248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386" name="tx386"/>
            <p:cNvSpPr/>
            <p:nvPr/>
          </p:nvSpPr>
          <p:spPr>
            <a:xfrm>
              <a:off x="2713413" y="2248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96</a:t>
              </a:r>
            </a:p>
          </p:txBody>
        </p:sp>
        <p:sp>
          <p:nvSpPr>
            <p:cNvPr id="387" name="tx387"/>
            <p:cNvSpPr/>
            <p:nvPr/>
          </p:nvSpPr>
          <p:spPr>
            <a:xfrm>
              <a:off x="3177146" y="2248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84</a:t>
              </a:r>
            </a:p>
          </p:txBody>
        </p:sp>
        <p:sp>
          <p:nvSpPr>
            <p:cNvPr id="388" name="tx388"/>
            <p:cNvSpPr/>
            <p:nvPr/>
          </p:nvSpPr>
          <p:spPr>
            <a:xfrm>
              <a:off x="4104613" y="2248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84</a:t>
              </a:r>
            </a:p>
          </p:txBody>
        </p:sp>
        <p:sp>
          <p:nvSpPr>
            <p:cNvPr id="389" name="tx389"/>
            <p:cNvSpPr/>
            <p:nvPr/>
          </p:nvSpPr>
          <p:spPr>
            <a:xfrm>
              <a:off x="3640880" y="2248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84</a:t>
              </a:r>
            </a:p>
          </p:txBody>
        </p:sp>
        <p:sp>
          <p:nvSpPr>
            <p:cNvPr id="390" name="tx390"/>
            <p:cNvSpPr/>
            <p:nvPr/>
          </p:nvSpPr>
          <p:spPr>
            <a:xfrm>
              <a:off x="5495813" y="2248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90</a:t>
              </a:r>
            </a:p>
          </p:txBody>
        </p:sp>
        <p:sp>
          <p:nvSpPr>
            <p:cNvPr id="391" name="tx391"/>
            <p:cNvSpPr/>
            <p:nvPr/>
          </p:nvSpPr>
          <p:spPr>
            <a:xfrm>
              <a:off x="5959547" y="2248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85</a:t>
              </a:r>
            </a:p>
          </p:txBody>
        </p:sp>
        <p:sp>
          <p:nvSpPr>
            <p:cNvPr id="392" name="tx392"/>
            <p:cNvSpPr/>
            <p:nvPr/>
          </p:nvSpPr>
          <p:spPr>
            <a:xfrm>
              <a:off x="6423280" y="2248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95</a:t>
              </a:r>
            </a:p>
          </p:txBody>
        </p:sp>
        <p:sp>
          <p:nvSpPr>
            <p:cNvPr id="393" name="tx393"/>
            <p:cNvSpPr/>
            <p:nvPr/>
          </p:nvSpPr>
          <p:spPr>
            <a:xfrm>
              <a:off x="7350747" y="2248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79</a:t>
              </a:r>
            </a:p>
          </p:txBody>
        </p:sp>
        <p:sp>
          <p:nvSpPr>
            <p:cNvPr id="394" name="tx394"/>
            <p:cNvSpPr/>
            <p:nvPr/>
          </p:nvSpPr>
          <p:spPr>
            <a:xfrm>
              <a:off x="4568347" y="2248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82</a:t>
              </a:r>
            </a:p>
          </p:txBody>
        </p:sp>
        <p:sp>
          <p:nvSpPr>
            <p:cNvPr id="395" name="tx395"/>
            <p:cNvSpPr/>
            <p:nvPr/>
          </p:nvSpPr>
          <p:spPr>
            <a:xfrm>
              <a:off x="6887013" y="2248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95</a:t>
              </a:r>
            </a:p>
          </p:txBody>
        </p:sp>
        <p:sp>
          <p:nvSpPr>
            <p:cNvPr id="396" name="tx396"/>
            <p:cNvSpPr/>
            <p:nvPr/>
          </p:nvSpPr>
          <p:spPr>
            <a:xfrm>
              <a:off x="5032080" y="2248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70</a:t>
              </a:r>
            </a:p>
          </p:txBody>
        </p:sp>
        <p:sp>
          <p:nvSpPr>
            <p:cNvPr id="397" name="tx397"/>
            <p:cNvSpPr/>
            <p:nvPr/>
          </p:nvSpPr>
          <p:spPr>
            <a:xfrm>
              <a:off x="2713413" y="381635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88</a:t>
              </a:r>
            </a:p>
          </p:txBody>
        </p:sp>
        <p:sp>
          <p:nvSpPr>
            <p:cNvPr id="398" name="tx398"/>
            <p:cNvSpPr/>
            <p:nvPr/>
          </p:nvSpPr>
          <p:spPr>
            <a:xfrm>
              <a:off x="2249680" y="381635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80</a:t>
              </a:r>
            </a:p>
          </p:txBody>
        </p:sp>
        <p:sp>
          <p:nvSpPr>
            <p:cNvPr id="399" name="tx399"/>
            <p:cNvSpPr/>
            <p:nvPr/>
          </p:nvSpPr>
          <p:spPr>
            <a:xfrm>
              <a:off x="5495813" y="381635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88</a:t>
              </a:r>
            </a:p>
          </p:txBody>
        </p:sp>
        <p:sp>
          <p:nvSpPr>
            <p:cNvPr id="400" name="tx400"/>
            <p:cNvSpPr/>
            <p:nvPr/>
          </p:nvSpPr>
          <p:spPr>
            <a:xfrm>
              <a:off x="5959547" y="381635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63</a:t>
              </a:r>
            </a:p>
          </p:txBody>
        </p:sp>
        <p:sp>
          <p:nvSpPr>
            <p:cNvPr id="401" name="tx401"/>
            <p:cNvSpPr/>
            <p:nvPr/>
          </p:nvSpPr>
          <p:spPr>
            <a:xfrm>
              <a:off x="6423280" y="381635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67</a:t>
              </a:r>
            </a:p>
          </p:txBody>
        </p:sp>
        <p:sp>
          <p:nvSpPr>
            <p:cNvPr id="402" name="tx402"/>
            <p:cNvSpPr/>
            <p:nvPr/>
          </p:nvSpPr>
          <p:spPr>
            <a:xfrm>
              <a:off x="4568347" y="381635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67</a:t>
              </a:r>
            </a:p>
          </p:txBody>
        </p:sp>
        <p:sp>
          <p:nvSpPr>
            <p:cNvPr id="403" name="tx403"/>
            <p:cNvSpPr/>
            <p:nvPr/>
          </p:nvSpPr>
          <p:spPr>
            <a:xfrm>
              <a:off x="6887013" y="381635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67</a:t>
              </a:r>
            </a:p>
          </p:txBody>
        </p:sp>
        <p:sp>
          <p:nvSpPr>
            <p:cNvPr id="404" name="tx404"/>
            <p:cNvSpPr/>
            <p:nvPr/>
          </p:nvSpPr>
          <p:spPr>
            <a:xfrm>
              <a:off x="5032080" y="381635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65</a:t>
              </a:r>
            </a:p>
          </p:txBody>
        </p:sp>
        <p:sp>
          <p:nvSpPr>
            <p:cNvPr id="405" name="tx405"/>
            <p:cNvSpPr/>
            <p:nvPr/>
          </p:nvSpPr>
          <p:spPr>
            <a:xfrm>
              <a:off x="1785946" y="185696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97</a:t>
              </a:r>
            </a:p>
          </p:txBody>
        </p:sp>
        <p:sp>
          <p:nvSpPr>
            <p:cNvPr id="406" name="tx406"/>
            <p:cNvSpPr/>
            <p:nvPr/>
          </p:nvSpPr>
          <p:spPr>
            <a:xfrm>
              <a:off x="2713413" y="185696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97</a:t>
              </a:r>
            </a:p>
          </p:txBody>
        </p:sp>
        <p:sp>
          <p:nvSpPr>
            <p:cNvPr id="407" name="tx407"/>
            <p:cNvSpPr/>
            <p:nvPr/>
          </p:nvSpPr>
          <p:spPr>
            <a:xfrm>
              <a:off x="3177146" y="185696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90</a:t>
              </a:r>
            </a:p>
          </p:txBody>
        </p:sp>
        <p:sp>
          <p:nvSpPr>
            <p:cNvPr id="408" name="tx408"/>
            <p:cNvSpPr/>
            <p:nvPr/>
          </p:nvSpPr>
          <p:spPr>
            <a:xfrm>
              <a:off x="4104613" y="185696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90</a:t>
              </a:r>
            </a:p>
          </p:txBody>
        </p:sp>
        <p:sp>
          <p:nvSpPr>
            <p:cNvPr id="409" name="tx409"/>
            <p:cNvSpPr/>
            <p:nvPr/>
          </p:nvSpPr>
          <p:spPr>
            <a:xfrm>
              <a:off x="3640880" y="185696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90</a:t>
              </a:r>
            </a:p>
          </p:txBody>
        </p:sp>
        <p:sp>
          <p:nvSpPr>
            <p:cNvPr id="410" name="tx410"/>
            <p:cNvSpPr/>
            <p:nvPr/>
          </p:nvSpPr>
          <p:spPr>
            <a:xfrm>
              <a:off x="5495813" y="185696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90</a:t>
              </a:r>
            </a:p>
          </p:txBody>
        </p:sp>
        <p:sp>
          <p:nvSpPr>
            <p:cNvPr id="411" name="tx411"/>
            <p:cNvSpPr/>
            <p:nvPr/>
          </p:nvSpPr>
          <p:spPr>
            <a:xfrm>
              <a:off x="5959547" y="185696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90</a:t>
              </a:r>
            </a:p>
          </p:txBody>
        </p:sp>
        <p:sp>
          <p:nvSpPr>
            <p:cNvPr id="412" name="tx412"/>
            <p:cNvSpPr/>
            <p:nvPr/>
          </p:nvSpPr>
          <p:spPr>
            <a:xfrm>
              <a:off x="6423280" y="185696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93</a:t>
              </a:r>
            </a:p>
          </p:txBody>
        </p:sp>
        <p:sp>
          <p:nvSpPr>
            <p:cNvPr id="413" name="tx413"/>
            <p:cNvSpPr/>
            <p:nvPr/>
          </p:nvSpPr>
          <p:spPr>
            <a:xfrm>
              <a:off x="7350747" y="185696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85</a:t>
              </a:r>
            </a:p>
          </p:txBody>
        </p:sp>
        <p:sp>
          <p:nvSpPr>
            <p:cNvPr id="414" name="tx414"/>
            <p:cNvSpPr/>
            <p:nvPr/>
          </p:nvSpPr>
          <p:spPr>
            <a:xfrm>
              <a:off x="4568347" y="185696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92</a:t>
              </a:r>
            </a:p>
          </p:txBody>
        </p:sp>
        <p:sp>
          <p:nvSpPr>
            <p:cNvPr id="415" name="tx415"/>
            <p:cNvSpPr/>
            <p:nvPr/>
          </p:nvSpPr>
          <p:spPr>
            <a:xfrm>
              <a:off x="6887013" y="185696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93</a:t>
              </a:r>
            </a:p>
          </p:txBody>
        </p:sp>
        <p:sp>
          <p:nvSpPr>
            <p:cNvPr id="416" name="tx416"/>
            <p:cNvSpPr/>
            <p:nvPr/>
          </p:nvSpPr>
          <p:spPr>
            <a:xfrm>
              <a:off x="5032080" y="185696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86</a:t>
              </a:r>
            </a:p>
          </p:txBody>
        </p:sp>
        <p:sp>
          <p:nvSpPr>
            <p:cNvPr id="417" name="tx417"/>
            <p:cNvSpPr/>
            <p:nvPr/>
          </p:nvSpPr>
          <p:spPr>
            <a:xfrm>
              <a:off x="1785946" y="303259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88</a:t>
              </a:r>
            </a:p>
          </p:txBody>
        </p:sp>
        <p:sp>
          <p:nvSpPr>
            <p:cNvPr id="418" name="tx418"/>
            <p:cNvSpPr/>
            <p:nvPr/>
          </p:nvSpPr>
          <p:spPr>
            <a:xfrm>
              <a:off x="2713413" y="303259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90</a:t>
              </a:r>
            </a:p>
          </p:txBody>
        </p:sp>
        <p:sp>
          <p:nvSpPr>
            <p:cNvPr id="419" name="tx419"/>
            <p:cNvSpPr/>
            <p:nvPr/>
          </p:nvSpPr>
          <p:spPr>
            <a:xfrm>
              <a:off x="3177146" y="303259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84</a:t>
              </a:r>
            </a:p>
          </p:txBody>
        </p:sp>
        <p:sp>
          <p:nvSpPr>
            <p:cNvPr id="420" name="tx420"/>
            <p:cNvSpPr/>
            <p:nvPr/>
          </p:nvSpPr>
          <p:spPr>
            <a:xfrm>
              <a:off x="4104613" y="303259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84</a:t>
              </a:r>
            </a:p>
          </p:txBody>
        </p:sp>
        <p:sp>
          <p:nvSpPr>
            <p:cNvPr id="421" name="tx421"/>
            <p:cNvSpPr/>
            <p:nvPr/>
          </p:nvSpPr>
          <p:spPr>
            <a:xfrm>
              <a:off x="3640880" y="303259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84</a:t>
              </a:r>
            </a:p>
          </p:txBody>
        </p:sp>
        <p:sp>
          <p:nvSpPr>
            <p:cNvPr id="422" name="tx422"/>
            <p:cNvSpPr/>
            <p:nvPr/>
          </p:nvSpPr>
          <p:spPr>
            <a:xfrm>
              <a:off x="5495813" y="303259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76</a:t>
              </a:r>
            </a:p>
          </p:txBody>
        </p:sp>
        <p:sp>
          <p:nvSpPr>
            <p:cNvPr id="423" name="tx423"/>
            <p:cNvSpPr/>
            <p:nvPr/>
          </p:nvSpPr>
          <p:spPr>
            <a:xfrm>
              <a:off x="5959547" y="303259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69</a:t>
              </a:r>
            </a:p>
          </p:txBody>
        </p:sp>
        <p:sp>
          <p:nvSpPr>
            <p:cNvPr id="424" name="tx424"/>
            <p:cNvSpPr/>
            <p:nvPr/>
          </p:nvSpPr>
          <p:spPr>
            <a:xfrm>
              <a:off x="6423280" y="303259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68</a:t>
              </a:r>
            </a:p>
          </p:txBody>
        </p:sp>
        <p:sp>
          <p:nvSpPr>
            <p:cNvPr id="425" name="tx425"/>
            <p:cNvSpPr/>
            <p:nvPr/>
          </p:nvSpPr>
          <p:spPr>
            <a:xfrm>
              <a:off x="8278213" y="303259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68</a:t>
              </a:r>
            </a:p>
          </p:txBody>
        </p:sp>
        <p:sp>
          <p:nvSpPr>
            <p:cNvPr id="426" name="tx426"/>
            <p:cNvSpPr/>
            <p:nvPr/>
          </p:nvSpPr>
          <p:spPr>
            <a:xfrm>
              <a:off x="4568347" y="303259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81</a:t>
              </a:r>
            </a:p>
          </p:txBody>
        </p:sp>
        <p:sp>
          <p:nvSpPr>
            <p:cNvPr id="427" name="tx427"/>
            <p:cNvSpPr/>
            <p:nvPr/>
          </p:nvSpPr>
          <p:spPr>
            <a:xfrm>
              <a:off x="6887013" y="303259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68</a:t>
              </a:r>
            </a:p>
          </p:txBody>
        </p:sp>
        <p:sp>
          <p:nvSpPr>
            <p:cNvPr id="428" name="tx428"/>
            <p:cNvSpPr/>
            <p:nvPr/>
          </p:nvSpPr>
          <p:spPr>
            <a:xfrm>
              <a:off x="5032080" y="303259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80</a:t>
              </a:r>
            </a:p>
          </p:txBody>
        </p:sp>
        <p:sp>
          <p:nvSpPr>
            <p:cNvPr id="429" name="tx429"/>
            <p:cNvSpPr/>
            <p:nvPr/>
          </p:nvSpPr>
          <p:spPr>
            <a:xfrm>
              <a:off x="7814480" y="303259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70</a:t>
              </a:r>
            </a:p>
          </p:txBody>
        </p:sp>
        <p:sp>
          <p:nvSpPr>
            <p:cNvPr id="430" name="tx430"/>
            <p:cNvSpPr/>
            <p:nvPr/>
          </p:nvSpPr>
          <p:spPr>
            <a:xfrm>
              <a:off x="1785946" y="322853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93</a:t>
              </a:r>
            </a:p>
          </p:txBody>
        </p:sp>
        <p:sp>
          <p:nvSpPr>
            <p:cNvPr id="431" name="tx431"/>
            <p:cNvSpPr/>
            <p:nvPr/>
          </p:nvSpPr>
          <p:spPr>
            <a:xfrm>
              <a:off x="2713413" y="322853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90</a:t>
              </a:r>
            </a:p>
          </p:txBody>
        </p:sp>
        <p:sp>
          <p:nvSpPr>
            <p:cNvPr id="432" name="tx432"/>
            <p:cNvSpPr/>
            <p:nvPr/>
          </p:nvSpPr>
          <p:spPr>
            <a:xfrm>
              <a:off x="3177146" y="322853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70</a:t>
              </a:r>
            </a:p>
          </p:txBody>
        </p:sp>
        <p:sp>
          <p:nvSpPr>
            <p:cNvPr id="433" name="tx433"/>
            <p:cNvSpPr/>
            <p:nvPr/>
          </p:nvSpPr>
          <p:spPr>
            <a:xfrm>
              <a:off x="4104613" y="322853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70</a:t>
              </a:r>
            </a:p>
          </p:txBody>
        </p:sp>
        <p:sp>
          <p:nvSpPr>
            <p:cNvPr id="434" name="tx434"/>
            <p:cNvSpPr/>
            <p:nvPr/>
          </p:nvSpPr>
          <p:spPr>
            <a:xfrm>
              <a:off x="3640880" y="322853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70</a:t>
              </a:r>
            </a:p>
          </p:txBody>
        </p:sp>
        <p:sp>
          <p:nvSpPr>
            <p:cNvPr id="435" name="tx435"/>
            <p:cNvSpPr/>
            <p:nvPr/>
          </p:nvSpPr>
          <p:spPr>
            <a:xfrm>
              <a:off x="5495813" y="322853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70</a:t>
              </a:r>
            </a:p>
          </p:txBody>
        </p:sp>
        <p:sp>
          <p:nvSpPr>
            <p:cNvPr id="436" name="tx436"/>
            <p:cNvSpPr/>
            <p:nvPr/>
          </p:nvSpPr>
          <p:spPr>
            <a:xfrm>
              <a:off x="5959547" y="322853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65</a:t>
              </a:r>
            </a:p>
          </p:txBody>
        </p:sp>
        <p:sp>
          <p:nvSpPr>
            <p:cNvPr id="437" name="tx437"/>
            <p:cNvSpPr/>
            <p:nvPr/>
          </p:nvSpPr>
          <p:spPr>
            <a:xfrm>
              <a:off x="6423280" y="322853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65</a:t>
              </a:r>
            </a:p>
          </p:txBody>
        </p:sp>
        <p:sp>
          <p:nvSpPr>
            <p:cNvPr id="438" name="tx438"/>
            <p:cNvSpPr/>
            <p:nvPr/>
          </p:nvSpPr>
          <p:spPr>
            <a:xfrm>
              <a:off x="4568347" y="322853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70</a:t>
              </a:r>
            </a:p>
          </p:txBody>
        </p:sp>
        <p:sp>
          <p:nvSpPr>
            <p:cNvPr id="439" name="tx439"/>
            <p:cNvSpPr/>
            <p:nvPr/>
          </p:nvSpPr>
          <p:spPr>
            <a:xfrm>
              <a:off x="6887013" y="322853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65</a:t>
              </a:r>
            </a:p>
          </p:txBody>
        </p:sp>
        <p:sp>
          <p:nvSpPr>
            <p:cNvPr id="440" name="tx440"/>
            <p:cNvSpPr/>
            <p:nvPr/>
          </p:nvSpPr>
          <p:spPr>
            <a:xfrm>
              <a:off x="5032080" y="322853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70</a:t>
              </a:r>
            </a:p>
          </p:txBody>
        </p:sp>
        <p:sp>
          <p:nvSpPr>
            <p:cNvPr id="441" name="tx441"/>
            <p:cNvSpPr/>
            <p:nvPr/>
          </p:nvSpPr>
          <p:spPr>
            <a:xfrm>
              <a:off x="1785946" y="342447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79</a:t>
              </a:r>
            </a:p>
          </p:txBody>
        </p:sp>
        <p:sp>
          <p:nvSpPr>
            <p:cNvPr id="442" name="tx442"/>
            <p:cNvSpPr/>
            <p:nvPr/>
          </p:nvSpPr>
          <p:spPr>
            <a:xfrm>
              <a:off x="2713413" y="342447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76</a:t>
              </a:r>
            </a:p>
          </p:txBody>
        </p:sp>
        <p:sp>
          <p:nvSpPr>
            <p:cNvPr id="443" name="tx443"/>
            <p:cNvSpPr/>
            <p:nvPr/>
          </p:nvSpPr>
          <p:spPr>
            <a:xfrm>
              <a:off x="3177146" y="342447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71</a:t>
              </a:r>
            </a:p>
          </p:txBody>
        </p:sp>
        <p:sp>
          <p:nvSpPr>
            <p:cNvPr id="444" name="tx444"/>
            <p:cNvSpPr/>
            <p:nvPr/>
          </p:nvSpPr>
          <p:spPr>
            <a:xfrm>
              <a:off x="4104613" y="342447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71</a:t>
              </a:r>
            </a:p>
          </p:txBody>
        </p:sp>
        <p:sp>
          <p:nvSpPr>
            <p:cNvPr id="445" name="tx445"/>
            <p:cNvSpPr/>
            <p:nvPr/>
          </p:nvSpPr>
          <p:spPr>
            <a:xfrm>
              <a:off x="3640880" y="342447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71</a:t>
              </a:r>
            </a:p>
          </p:txBody>
        </p:sp>
        <p:sp>
          <p:nvSpPr>
            <p:cNvPr id="446" name="tx446"/>
            <p:cNvSpPr/>
            <p:nvPr/>
          </p:nvSpPr>
          <p:spPr>
            <a:xfrm>
              <a:off x="5495813" y="342447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73</a:t>
              </a:r>
            </a:p>
          </p:txBody>
        </p:sp>
        <p:sp>
          <p:nvSpPr>
            <p:cNvPr id="447" name="tx447"/>
            <p:cNvSpPr/>
            <p:nvPr/>
          </p:nvSpPr>
          <p:spPr>
            <a:xfrm>
              <a:off x="6423280" y="342447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71</a:t>
              </a:r>
            </a:p>
          </p:txBody>
        </p:sp>
        <p:sp>
          <p:nvSpPr>
            <p:cNvPr id="448" name="tx448"/>
            <p:cNvSpPr/>
            <p:nvPr/>
          </p:nvSpPr>
          <p:spPr>
            <a:xfrm>
              <a:off x="7350747" y="342447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68</a:t>
              </a:r>
            </a:p>
          </p:txBody>
        </p:sp>
        <p:sp>
          <p:nvSpPr>
            <p:cNvPr id="449" name="tx449"/>
            <p:cNvSpPr/>
            <p:nvPr/>
          </p:nvSpPr>
          <p:spPr>
            <a:xfrm>
              <a:off x="4568347" y="342447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71</a:t>
              </a:r>
            </a:p>
          </p:txBody>
        </p:sp>
        <p:sp>
          <p:nvSpPr>
            <p:cNvPr id="450" name="tx450"/>
            <p:cNvSpPr/>
            <p:nvPr/>
          </p:nvSpPr>
          <p:spPr>
            <a:xfrm>
              <a:off x="6887013" y="342447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71</a:t>
              </a:r>
            </a:p>
          </p:txBody>
        </p:sp>
        <p:sp>
          <p:nvSpPr>
            <p:cNvPr id="451" name="tx451"/>
            <p:cNvSpPr/>
            <p:nvPr/>
          </p:nvSpPr>
          <p:spPr>
            <a:xfrm>
              <a:off x="5032080" y="342447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67</a:t>
              </a:r>
            </a:p>
          </p:txBody>
        </p:sp>
        <p:sp>
          <p:nvSpPr>
            <p:cNvPr id="452" name="tx452"/>
            <p:cNvSpPr/>
            <p:nvPr/>
          </p:nvSpPr>
          <p:spPr>
            <a:xfrm>
              <a:off x="1785946" y="205290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88</a:t>
              </a:r>
            </a:p>
          </p:txBody>
        </p:sp>
        <p:sp>
          <p:nvSpPr>
            <p:cNvPr id="453" name="tx453"/>
            <p:cNvSpPr/>
            <p:nvPr/>
          </p:nvSpPr>
          <p:spPr>
            <a:xfrm>
              <a:off x="2713413" y="205290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95</a:t>
              </a:r>
            </a:p>
          </p:txBody>
        </p:sp>
        <p:sp>
          <p:nvSpPr>
            <p:cNvPr id="454" name="tx454"/>
            <p:cNvSpPr/>
            <p:nvPr/>
          </p:nvSpPr>
          <p:spPr>
            <a:xfrm>
              <a:off x="3177146" y="205290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87</a:t>
              </a:r>
            </a:p>
          </p:txBody>
        </p:sp>
        <p:sp>
          <p:nvSpPr>
            <p:cNvPr id="455" name="tx455"/>
            <p:cNvSpPr/>
            <p:nvPr/>
          </p:nvSpPr>
          <p:spPr>
            <a:xfrm>
              <a:off x="4104613" y="205290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87</a:t>
              </a:r>
            </a:p>
          </p:txBody>
        </p:sp>
        <p:sp>
          <p:nvSpPr>
            <p:cNvPr id="456" name="tx456"/>
            <p:cNvSpPr/>
            <p:nvPr/>
          </p:nvSpPr>
          <p:spPr>
            <a:xfrm>
              <a:off x="3640880" y="205290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87</a:t>
              </a:r>
            </a:p>
          </p:txBody>
        </p:sp>
        <p:sp>
          <p:nvSpPr>
            <p:cNvPr id="457" name="tx457"/>
            <p:cNvSpPr/>
            <p:nvPr/>
          </p:nvSpPr>
          <p:spPr>
            <a:xfrm>
              <a:off x="5495813" y="205290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87</a:t>
              </a:r>
            </a:p>
          </p:txBody>
        </p:sp>
        <p:sp>
          <p:nvSpPr>
            <p:cNvPr id="458" name="tx458"/>
            <p:cNvSpPr/>
            <p:nvPr/>
          </p:nvSpPr>
          <p:spPr>
            <a:xfrm>
              <a:off x="5959547" y="205290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83</a:t>
              </a:r>
            </a:p>
          </p:txBody>
        </p:sp>
        <p:sp>
          <p:nvSpPr>
            <p:cNvPr id="459" name="tx459"/>
            <p:cNvSpPr/>
            <p:nvPr/>
          </p:nvSpPr>
          <p:spPr>
            <a:xfrm>
              <a:off x="6423280" y="205290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82</a:t>
              </a:r>
            </a:p>
          </p:txBody>
        </p:sp>
        <p:sp>
          <p:nvSpPr>
            <p:cNvPr id="460" name="tx460"/>
            <p:cNvSpPr/>
            <p:nvPr/>
          </p:nvSpPr>
          <p:spPr>
            <a:xfrm>
              <a:off x="7350747" y="205290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80</a:t>
              </a:r>
            </a:p>
          </p:txBody>
        </p:sp>
        <p:sp>
          <p:nvSpPr>
            <p:cNvPr id="461" name="tx461"/>
            <p:cNvSpPr/>
            <p:nvPr/>
          </p:nvSpPr>
          <p:spPr>
            <a:xfrm>
              <a:off x="8278213" y="205290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82</a:t>
              </a:r>
            </a:p>
          </p:txBody>
        </p:sp>
        <p:sp>
          <p:nvSpPr>
            <p:cNvPr id="462" name="tx462"/>
            <p:cNvSpPr/>
            <p:nvPr/>
          </p:nvSpPr>
          <p:spPr>
            <a:xfrm>
              <a:off x="4568347" y="205290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87</a:t>
              </a:r>
            </a:p>
          </p:txBody>
        </p:sp>
        <p:sp>
          <p:nvSpPr>
            <p:cNvPr id="463" name="tx463"/>
            <p:cNvSpPr/>
            <p:nvPr/>
          </p:nvSpPr>
          <p:spPr>
            <a:xfrm>
              <a:off x="5032080" y="205290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91</a:t>
              </a:r>
            </a:p>
          </p:txBody>
        </p:sp>
        <p:sp>
          <p:nvSpPr>
            <p:cNvPr id="464" name="tx464"/>
            <p:cNvSpPr/>
            <p:nvPr/>
          </p:nvSpPr>
          <p:spPr>
            <a:xfrm>
              <a:off x="7814480" y="205290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82</a:t>
              </a:r>
            </a:p>
          </p:txBody>
        </p:sp>
        <p:sp>
          <p:nvSpPr>
            <p:cNvPr id="465" name="tx465"/>
            <p:cNvSpPr/>
            <p:nvPr/>
          </p:nvSpPr>
          <p:spPr>
            <a:xfrm>
              <a:off x="1785946" y="499199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68</a:t>
              </a:r>
            </a:p>
          </p:txBody>
        </p:sp>
        <p:sp>
          <p:nvSpPr>
            <p:cNvPr id="466" name="tx466"/>
            <p:cNvSpPr/>
            <p:nvPr/>
          </p:nvSpPr>
          <p:spPr>
            <a:xfrm>
              <a:off x="2713413" y="499199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70</a:t>
              </a:r>
            </a:p>
          </p:txBody>
        </p:sp>
        <p:sp>
          <p:nvSpPr>
            <p:cNvPr id="467" name="tx467"/>
            <p:cNvSpPr/>
            <p:nvPr/>
          </p:nvSpPr>
          <p:spPr>
            <a:xfrm>
              <a:off x="3177146" y="499199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62</a:t>
              </a:r>
            </a:p>
          </p:txBody>
        </p:sp>
        <p:sp>
          <p:nvSpPr>
            <p:cNvPr id="468" name="tx468"/>
            <p:cNvSpPr/>
            <p:nvPr/>
          </p:nvSpPr>
          <p:spPr>
            <a:xfrm>
              <a:off x="4104613" y="499199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62</a:t>
              </a:r>
            </a:p>
          </p:txBody>
        </p:sp>
        <p:sp>
          <p:nvSpPr>
            <p:cNvPr id="469" name="tx469"/>
            <p:cNvSpPr/>
            <p:nvPr/>
          </p:nvSpPr>
          <p:spPr>
            <a:xfrm>
              <a:off x="3640880" y="499199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62</a:t>
              </a:r>
            </a:p>
          </p:txBody>
        </p:sp>
        <p:sp>
          <p:nvSpPr>
            <p:cNvPr id="470" name="tx470"/>
            <p:cNvSpPr/>
            <p:nvPr/>
          </p:nvSpPr>
          <p:spPr>
            <a:xfrm>
              <a:off x="5495813" y="499199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69</a:t>
              </a:r>
            </a:p>
          </p:txBody>
        </p:sp>
        <p:sp>
          <p:nvSpPr>
            <p:cNvPr id="471" name="tx471"/>
            <p:cNvSpPr/>
            <p:nvPr/>
          </p:nvSpPr>
          <p:spPr>
            <a:xfrm>
              <a:off x="4568347" y="499199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62</a:t>
              </a:r>
            </a:p>
          </p:txBody>
        </p:sp>
        <p:sp>
          <p:nvSpPr>
            <p:cNvPr id="472" name="tx472"/>
            <p:cNvSpPr/>
            <p:nvPr/>
          </p:nvSpPr>
          <p:spPr>
            <a:xfrm>
              <a:off x="1785946" y="460011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74</a:t>
              </a:r>
            </a:p>
          </p:txBody>
        </p:sp>
        <p:sp>
          <p:nvSpPr>
            <p:cNvPr id="473" name="tx473"/>
            <p:cNvSpPr/>
            <p:nvPr/>
          </p:nvSpPr>
          <p:spPr>
            <a:xfrm>
              <a:off x="2713413" y="460011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77</a:t>
              </a:r>
            </a:p>
          </p:txBody>
        </p:sp>
        <p:sp>
          <p:nvSpPr>
            <p:cNvPr id="474" name="tx474"/>
            <p:cNvSpPr/>
            <p:nvPr/>
          </p:nvSpPr>
          <p:spPr>
            <a:xfrm>
              <a:off x="3177146" y="460011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72</a:t>
              </a:r>
            </a:p>
          </p:txBody>
        </p:sp>
        <p:sp>
          <p:nvSpPr>
            <p:cNvPr id="475" name="tx475"/>
            <p:cNvSpPr/>
            <p:nvPr/>
          </p:nvSpPr>
          <p:spPr>
            <a:xfrm>
              <a:off x="4104613" y="460011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72</a:t>
              </a:r>
            </a:p>
          </p:txBody>
        </p:sp>
        <p:sp>
          <p:nvSpPr>
            <p:cNvPr id="476" name="tx476"/>
            <p:cNvSpPr/>
            <p:nvPr/>
          </p:nvSpPr>
          <p:spPr>
            <a:xfrm>
              <a:off x="3640880" y="460011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72</a:t>
              </a:r>
            </a:p>
          </p:txBody>
        </p:sp>
        <p:sp>
          <p:nvSpPr>
            <p:cNvPr id="477" name="tx477"/>
            <p:cNvSpPr/>
            <p:nvPr/>
          </p:nvSpPr>
          <p:spPr>
            <a:xfrm>
              <a:off x="5495813" y="460011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70</a:t>
              </a:r>
            </a:p>
          </p:txBody>
        </p:sp>
        <p:sp>
          <p:nvSpPr>
            <p:cNvPr id="478" name="tx478"/>
            <p:cNvSpPr/>
            <p:nvPr/>
          </p:nvSpPr>
          <p:spPr>
            <a:xfrm>
              <a:off x="6423280" y="460011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61</a:t>
              </a:r>
            </a:p>
          </p:txBody>
        </p:sp>
        <p:sp>
          <p:nvSpPr>
            <p:cNvPr id="479" name="tx479"/>
            <p:cNvSpPr/>
            <p:nvPr/>
          </p:nvSpPr>
          <p:spPr>
            <a:xfrm>
              <a:off x="1785946" y="479605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72</a:t>
              </a:r>
            </a:p>
          </p:txBody>
        </p:sp>
        <p:sp>
          <p:nvSpPr>
            <p:cNvPr id="480" name="tx480"/>
            <p:cNvSpPr/>
            <p:nvPr/>
          </p:nvSpPr>
          <p:spPr>
            <a:xfrm>
              <a:off x="2713413" y="479605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76</a:t>
              </a:r>
            </a:p>
          </p:txBody>
        </p:sp>
        <p:sp>
          <p:nvSpPr>
            <p:cNvPr id="481" name="tx481"/>
            <p:cNvSpPr/>
            <p:nvPr/>
          </p:nvSpPr>
          <p:spPr>
            <a:xfrm>
              <a:off x="3177146" y="479605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73</a:t>
              </a:r>
            </a:p>
          </p:txBody>
        </p:sp>
        <p:sp>
          <p:nvSpPr>
            <p:cNvPr id="482" name="tx482"/>
            <p:cNvSpPr/>
            <p:nvPr/>
          </p:nvSpPr>
          <p:spPr>
            <a:xfrm>
              <a:off x="4104613" y="479605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73</a:t>
              </a:r>
            </a:p>
          </p:txBody>
        </p:sp>
        <p:sp>
          <p:nvSpPr>
            <p:cNvPr id="483" name="tx483"/>
            <p:cNvSpPr/>
            <p:nvPr/>
          </p:nvSpPr>
          <p:spPr>
            <a:xfrm>
              <a:off x="3640880" y="479605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73</a:t>
              </a:r>
            </a:p>
          </p:txBody>
        </p:sp>
        <p:sp>
          <p:nvSpPr>
            <p:cNvPr id="484" name="tx484"/>
            <p:cNvSpPr/>
            <p:nvPr/>
          </p:nvSpPr>
          <p:spPr>
            <a:xfrm>
              <a:off x="5495813" y="479605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67</a:t>
              </a:r>
            </a:p>
          </p:txBody>
        </p:sp>
        <p:sp>
          <p:nvSpPr>
            <p:cNvPr id="485" name="tx485"/>
            <p:cNvSpPr/>
            <p:nvPr/>
          </p:nvSpPr>
          <p:spPr>
            <a:xfrm>
              <a:off x="6423280" y="479605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72</a:t>
              </a:r>
            </a:p>
          </p:txBody>
        </p:sp>
        <p:sp>
          <p:nvSpPr>
            <p:cNvPr id="486" name="tx486"/>
            <p:cNvSpPr/>
            <p:nvPr/>
          </p:nvSpPr>
          <p:spPr>
            <a:xfrm>
              <a:off x="1785946" y="107320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98</a:t>
              </a:r>
            </a:p>
          </p:txBody>
        </p:sp>
        <p:sp>
          <p:nvSpPr>
            <p:cNvPr id="487" name="tx487"/>
            <p:cNvSpPr/>
            <p:nvPr/>
          </p:nvSpPr>
          <p:spPr>
            <a:xfrm>
              <a:off x="2713413" y="107320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488" name="tx488"/>
            <p:cNvSpPr/>
            <p:nvPr/>
          </p:nvSpPr>
          <p:spPr>
            <a:xfrm>
              <a:off x="3177146" y="107320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489" name="tx489"/>
            <p:cNvSpPr/>
            <p:nvPr/>
          </p:nvSpPr>
          <p:spPr>
            <a:xfrm>
              <a:off x="4104613" y="107320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490" name="tx490"/>
            <p:cNvSpPr/>
            <p:nvPr/>
          </p:nvSpPr>
          <p:spPr>
            <a:xfrm>
              <a:off x="2249680" y="107320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98</a:t>
              </a:r>
            </a:p>
          </p:txBody>
        </p:sp>
        <p:sp>
          <p:nvSpPr>
            <p:cNvPr id="491" name="tx491"/>
            <p:cNvSpPr/>
            <p:nvPr/>
          </p:nvSpPr>
          <p:spPr>
            <a:xfrm>
              <a:off x="3640880" y="107320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492" name="tx492"/>
            <p:cNvSpPr/>
            <p:nvPr/>
          </p:nvSpPr>
          <p:spPr>
            <a:xfrm>
              <a:off x="5495813" y="107320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98</a:t>
              </a:r>
            </a:p>
          </p:txBody>
        </p:sp>
        <p:sp>
          <p:nvSpPr>
            <p:cNvPr id="493" name="tx493"/>
            <p:cNvSpPr/>
            <p:nvPr/>
          </p:nvSpPr>
          <p:spPr>
            <a:xfrm>
              <a:off x="5959547" y="107320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98</a:t>
              </a:r>
            </a:p>
          </p:txBody>
        </p:sp>
        <p:sp>
          <p:nvSpPr>
            <p:cNvPr id="494" name="tx494"/>
            <p:cNvSpPr/>
            <p:nvPr/>
          </p:nvSpPr>
          <p:spPr>
            <a:xfrm>
              <a:off x="6423280" y="107320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98</a:t>
              </a:r>
            </a:p>
          </p:txBody>
        </p:sp>
        <p:sp>
          <p:nvSpPr>
            <p:cNvPr id="495" name="tx495"/>
            <p:cNvSpPr/>
            <p:nvPr/>
          </p:nvSpPr>
          <p:spPr>
            <a:xfrm>
              <a:off x="7350747" y="107320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496" name="tx496"/>
            <p:cNvSpPr/>
            <p:nvPr/>
          </p:nvSpPr>
          <p:spPr>
            <a:xfrm>
              <a:off x="4568347" y="107320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497" name="tx497"/>
            <p:cNvSpPr/>
            <p:nvPr/>
          </p:nvSpPr>
          <p:spPr>
            <a:xfrm>
              <a:off x="6887013" y="107320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98</a:t>
              </a:r>
            </a:p>
          </p:txBody>
        </p:sp>
        <p:sp>
          <p:nvSpPr>
            <p:cNvPr id="498" name="tx498"/>
            <p:cNvSpPr/>
            <p:nvPr/>
          </p:nvSpPr>
          <p:spPr>
            <a:xfrm>
              <a:off x="5032080" y="107320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83</a:t>
              </a:r>
            </a:p>
          </p:txBody>
        </p:sp>
        <p:sp>
          <p:nvSpPr>
            <p:cNvPr id="499" name="tx499"/>
            <p:cNvSpPr/>
            <p:nvPr/>
          </p:nvSpPr>
          <p:spPr>
            <a:xfrm>
              <a:off x="1785946" y="362041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74</a:t>
              </a:r>
            </a:p>
          </p:txBody>
        </p:sp>
        <p:sp>
          <p:nvSpPr>
            <p:cNvPr id="500" name="tx500"/>
            <p:cNvSpPr/>
            <p:nvPr/>
          </p:nvSpPr>
          <p:spPr>
            <a:xfrm>
              <a:off x="2713413" y="362041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83</a:t>
              </a:r>
            </a:p>
          </p:txBody>
        </p:sp>
        <p:sp>
          <p:nvSpPr>
            <p:cNvPr id="501" name="tx501"/>
            <p:cNvSpPr/>
            <p:nvPr/>
          </p:nvSpPr>
          <p:spPr>
            <a:xfrm>
              <a:off x="3177146" y="362041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71</a:t>
              </a:r>
            </a:p>
          </p:txBody>
        </p:sp>
        <p:sp>
          <p:nvSpPr>
            <p:cNvPr id="502" name="tx502"/>
            <p:cNvSpPr/>
            <p:nvPr/>
          </p:nvSpPr>
          <p:spPr>
            <a:xfrm>
              <a:off x="4104613" y="362041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71</a:t>
              </a:r>
            </a:p>
          </p:txBody>
        </p:sp>
        <p:sp>
          <p:nvSpPr>
            <p:cNvPr id="503" name="tx503"/>
            <p:cNvSpPr/>
            <p:nvPr/>
          </p:nvSpPr>
          <p:spPr>
            <a:xfrm>
              <a:off x="3640880" y="362041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71</a:t>
              </a:r>
            </a:p>
          </p:txBody>
        </p:sp>
        <p:sp>
          <p:nvSpPr>
            <p:cNvPr id="504" name="tx504"/>
            <p:cNvSpPr/>
            <p:nvPr/>
          </p:nvSpPr>
          <p:spPr>
            <a:xfrm>
              <a:off x="5495813" y="362041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81</a:t>
              </a:r>
            </a:p>
          </p:txBody>
        </p:sp>
        <p:sp>
          <p:nvSpPr>
            <p:cNvPr id="505" name="tx505"/>
            <p:cNvSpPr/>
            <p:nvPr/>
          </p:nvSpPr>
          <p:spPr>
            <a:xfrm>
              <a:off x="5959547" y="362041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72</a:t>
              </a:r>
            </a:p>
          </p:txBody>
        </p:sp>
        <p:sp>
          <p:nvSpPr>
            <p:cNvPr id="506" name="tx506"/>
            <p:cNvSpPr/>
            <p:nvPr/>
          </p:nvSpPr>
          <p:spPr>
            <a:xfrm>
              <a:off x="6423280" y="362041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68</a:t>
              </a:r>
            </a:p>
          </p:txBody>
        </p:sp>
        <p:sp>
          <p:nvSpPr>
            <p:cNvPr id="507" name="tx507"/>
            <p:cNvSpPr/>
            <p:nvPr/>
          </p:nvSpPr>
          <p:spPr>
            <a:xfrm>
              <a:off x="8278213" y="362041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72</a:t>
              </a:r>
            </a:p>
          </p:txBody>
        </p:sp>
        <p:sp>
          <p:nvSpPr>
            <p:cNvPr id="508" name="tx508"/>
            <p:cNvSpPr/>
            <p:nvPr/>
          </p:nvSpPr>
          <p:spPr>
            <a:xfrm>
              <a:off x="4568347" y="362041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74</a:t>
              </a:r>
            </a:p>
          </p:txBody>
        </p:sp>
        <p:sp>
          <p:nvSpPr>
            <p:cNvPr id="509" name="tx509"/>
            <p:cNvSpPr/>
            <p:nvPr/>
          </p:nvSpPr>
          <p:spPr>
            <a:xfrm>
              <a:off x="5032080" y="362041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65</a:t>
              </a:r>
            </a:p>
          </p:txBody>
        </p:sp>
        <p:sp>
          <p:nvSpPr>
            <p:cNvPr id="510" name="tx510"/>
            <p:cNvSpPr/>
            <p:nvPr/>
          </p:nvSpPr>
          <p:spPr>
            <a:xfrm>
              <a:off x="7814480" y="362041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70</a:t>
              </a:r>
            </a:p>
          </p:txBody>
        </p:sp>
        <p:sp>
          <p:nvSpPr>
            <p:cNvPr id="511" name="tx511"/>
            <p:cNvSpPr/>
            <p:nvPr/>
          </p:nvSpPr>
          <p:spPr>
            <a:xfrm>
              <a:off x="1785946" y="401229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82</a:t>
              </a:r>
            </a:p>
          </p:txBody>
        </p:sp>
        <p:sp>
          <p:nvSpPr>
            <p:cNvPr id="512" name="tx512"/>
            <p:cNvSpPr/>
            <p:nvPr/>
          </p:nvSpPr>
          <p:spPr>
            <a:xfrm>
              <a:off x="2713413" y="401229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75</a:t>
              </a:r>
            </a:p>
          </p:txBody>
        </p:sp>
        <p:sp>
          <p:nvSpPr>
            <p:cNvPr id="513" name="tx513"/>
            <p:cNvSpPr/>
            <p:nvPr/>
          </p:nvSpPr>
          <p:spPr>
            <a:xfrm>
              <a:off x="3177146" y="401229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60</a:t>
              </a:r>
            </a:p>
          </p:txBody>
        </p:sp>
        <p:sp>
          <p:nvSpPr>
            <p:cNvPr id="514" name="tx514"/>
            <p:cNvSpPr/>
            <p:nvPr/>
          </p:nvSpPr>
          <p:spPr>
            <a:xfrm>
              <a:off x="4104613" y="401229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60</a:t>
              </a:r>
            </a:p>
          </p:txBody>
        </p:sp>
        <p:sp>
          <p:nvSpPr>
            <p:cNvPr id="515" name="tx515"/>
            <p:cNvSpPr/>
            <p:nvPr/>
          </p:nvSpPr>
          <p:spPr>
            <a:xfrm>
              <a:off x="3640880" y="401229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60</a:t>
              </a:r>
            </a:p>
          </p:txBody>
        </p:sp>
        <p:sp>
          <p:nvSpPr>
            <p:cNvPr id="516" name="tx516"/>
            <p:cNvSpPr/>
            <p:nvPr/>
          </p:nvSpPr>
          <p:spPr>
            <a:xfrm>
              <a:off x="5495813" y="401229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75</a:t>
              </a:r>
            </a:p>
          </p:txBody>
        </p:sp>
        <p:sp>
          <p:nvSpPr>
            <p:cNvPr id="517" name="tx517"/>
            <p:cNvSpPr/>
            <p:nvPr/>
          </p:nvSpPr>
          <p:spPr>
            <a:xfrm>
              <a:off x="5959547" y="401229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67</a:t>
              </a:r>
            </a:p>
          </p:txBody>
        </p:sp>
        <p:sp>
          <p:nvSpPr>
            <p:cNvPr id="518" name="tx518"/>
            <p:cNvSpPr/>
            <p:nvPr/>
          </p:nvSpPr>
          <p:spPr>
            <a:xfrm>
              <a:off x="6423280" y="401229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69</a:t>
              </a:r>
            </a:p>
          </p:txBody>
        </p:sp>
        <p:sp>
          <p:nvSpPr>
            <p:cNvPr id="519" name="tx519"/>
            <p:cNvSpPr/>
            <p:nvPr/>
          </p:nvSpPr>
          <p:spPr>
            <a:xfrm>
              <a:off x="7350747" y="401229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62</a:t>
              </a:r>
            </a:p>
          </p:txBody>
        </p:sp>
        <p:sp>
          <p:nvSpPr>
            <p:cNvPr id="520" name="tx520"/>
            <p:cNvSpPr/>
            <p:nvPr/>
          </p:nvSpPr>
          <p:spPr>
            <a:xfrm>
              <a:off x="6887013" y="401229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69</a:t>
              </a:r>
            </a:p>
          </p:txBody>
        </p:sp>
        <p:sp>
          <p:nvSpPr>
            <p:cNvPr id="521" name="tx521"/>
            <p:cNvSpPr/>
            <p:nvPr/>
          </p:nvSpPr>
          <p:spPr>
            <a:xfrm>
              <a:off x="1785946" y="126914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92</a:t>
              </a:r>
            </a:p>
          </p:txBody>
        </p:sp>
        <p:sp>
          <p:nvSpPr>
            <p:cNvPr id="522" name="tx522"/>
            <p:cNvSpPr/>
            <p:nvPr/>
          </p:nvSpPr>
          <p:spPr>
            <a:xfrm>
              <a:off x="2713413" y="126914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95</a:t>
              </a:r>
            </a:p>
          </p:txBody>
        </p:sp>
        <p:sp>
          <p:nvSpPr>
            <p:cNvPr id="523" name="tx523"/>
            <p:cNvSpPr/>
            <p:nvPr/>
          </p:nvSpPr>
          <p:spPr>
            <a:xfrm>
              <a:off x="3177146" y="126914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94</a:t>
              </a:r>
            </a:p>
          </p:txBody>
        </p:sp>
        <p:sp>
          <p:nvSpPr>
            <p:cNvPr id="524" name="tx524"/>
            <p:cNvSpPr/>
            <p:nvPr/>
          </p:nvSpPr>
          <p:spPr>
            <a:xfrm>
              <a:off x="4104613" y="126914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91</a:t>
              </a:r>
            </a:p>
          </p:txBody>
        </p:sp>
        <p:sp>
          <p:nvSpPr>
            <p:cNvPr id="525" name="tx525"/>
            <p:cNvSpPr/>
            <p:nvPr/>
          </p:nvSpPr>
          <p:spPr>
            <a:xfrm>
              <a:off x="2249680" y="126914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74</a:t>
              </a:r>
            </a:p>
          </p:txBody>
        </p:sp>
        <p:sp>
          <p:nvSpPr>
            <p:cNvPr id="526" name="tx526"/>
            <p:cNvSpPr/>
            <p:nvPr/>
          </p:nvSpPr>
          <p:spPr>
            <a:xfrm>
              <a:off x="3640880" y="126914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90</a:t>
              </a:r>
            </a:p>
          </p:txBody>
        </p:sp>
        <p:sp>
          <p:nvSpPr>
            <p:cNvPr id="527" name="tx527"/>
            <p:cNvSpPr/>
            <p:nvPr/>
          </p:nvSpPr>
          <p:spPr>
            <a:xfrm>
              <a:off x="5495813" y="126914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91</a:t>
              </a:r>
            </a:p>
          </p:txBody>
        </p:sp>
        <p:sp>
          <p:nvSpPr>
            <p:cNvPr id="528" name="tx528"/>
            <p:cNvSpPr/>
            <p:nvPr/>
          </p:nvSpPr>
          <p:spPr>
            <a:xfrm>
              <a:off x="5959547" y="126914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89</a:t>
              </a:r>
            </a:p>
          </p:txBody>
        </p:sp>
        <p:sp>
          <p:nvSpPr>
            <p:cNvPr id="529" name="tx529"/>
            <p:cNvSpPr/>
            <p:nvPr/>
          </p:nvSpPr>
          <p:spPr>
            <a:xfrm>
              <a:off x="6423280" y="126914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96</a:t>
              </a:r>
            </a:p>
          </p:txBody>
        </p:sp>
        <p:sp>
          <p:nvSpPr>
            <p:cNvPr id="530" name="tx530"/>
            <p:cNvSpPr/>
            <p:nvPr/>
          </p:nvSpPr>
          <p:spPr>
            <a:xfrm>
              <a:off x="7350747" y="126914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94</a:t>
              </a:r>
            </a:p>
          </p:txBody>
        </p:sp>
        <p:sp>
          <p:nvSpPr>
            <p:cNvPr id="531" name="tx531"/>
            <p:cNvSpPr/>
            <p:nvPr/>
          </p:nvSpPr>
          <p:spPr>
            <a:xfrm>
              <a:off x="6887013" y="126914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96</a:t>
              </a:r>
            </a:p>
          </p:txBody>
        </p:sp>
        <p:sp>
          <p:nvSpPr>
            <p:cNvPr id="532" name="tx532"/>
            <p:cNvSpPr/>
            <p:nvPr/>
          </p:nvSpPr>
          <p:spPr>
            <a:xfrm>
              <a:off x="8741947" y="166102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95</a:t>
              </a:r>
            </a:p>
          </p:txBody>
        </p:sp>
        <p:sp>
          <p:nvSpPr>
            <p:cNvPr id="533" name="tx533"/>
            <p:cNvSpPr/>
            <p:nvPr/>
          </p:nvSpPr>
          <p:spPr>
            <a:xfrm>
              <a:off x="8741947" y="303259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64</a:t>
              </a:r>
            </a:p>
          </p:txBody>
        </p:sp>
        <p:sp>
          <p:nvSpPr>
            <p:cNvPr id="534" name="tx534"/>
            <p:cNvSpPr/>
            <p:nvPr/>
          </p:nvSpPr>
          <p:spPr>
            <a:xfrm>
              <a:off x="8741947" y="322853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74</a:t>
              </a:r>
            </a:p>
          </p:txBody>
        </p:sp>
        <p:sp>
          <p:nvSpPr>
            <p:cNvPr id="535" name="tx535"/>
            <p:cNvSpPr/>
            <p:nvPr/>
          </p:nvSpPr>
          <p:spPr>
            <a:xfrm>
              <a:off x="8741947" y="342447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94</a:t>
              </a:r>
            </a:p>
          </p:txBody>
        </p:sp>
        <p:sp>
          <p:nvSpPr>
            <p:cNvPr id="536" name="tx536"/>
            <p:cNvSpPr/>
            <p:nvPr/>
          </p:nvSpPr>
          <p:spPr>
            <a:xfrm>
              <a:off x="8741947" y="499199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60</a:t>
              </a:r>
            </a:p>
          </p:txBody>
        </p:sp>
        <p:sp>
          <p:nvSpPr>
            <p:cNvPr id="537" name="tx537"/>
            <p:cNvSpPr/>
            <p:nvPr/>
          </p:nvSpPr>
          <p:spPr>
            <a:xfrm>
              <a:off x="5959547" y="420823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50</a:t>
              </a:r>
            </a:p>
          </p:txBody>
        </p:sp>
        <p:sp>
          <p:nvSpPr>
            <p:cNvPr id="538" name="tx538"/>
            <p:cNvSpPr/>
            <p:nvPr/>
          </p:nvSpPr>
          <p:spPr>
            <a:xfrm>
              <a:off x="6423280" y="420823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56</a:t>
              </a:r>
            </a:p>
          </p:txBody>
        </p:sp>
        <p:sp>
          <p:nvSpPr>
            <p:cNvPr id="539" name="tx539"/>
            <p:cNvSpPr/>
            <p:nvPr/>
          </p:nvSpPr>
          <p:spPr>
            <a:xfrm>
              <a:off x="7350747" y="420823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42</a:t>
              </a:r>
            </a:p>
          </p:txBody>
        </p:sp>
        <p:sp>
          <p:nvSpPr>
            <p:cNvPr id="540" name="tx540"/>
            <p:cNvSpPr/>
            <p:nvPr/>
          </p:nvSpPr>
          <p:spPr>
            <a:xfrm>
              <a:off x="2713413" y="518793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59</a:t>
              </a:r>
            </a:p>
          </p:txBody>
        </p:sp>
        <p:sp>
          <p:nvSpPr>
            <p:cNvPr id="541" name="tx541"/>
            <p:cNvSpPr/>
            <p:nvPr/>
          </p:nvSpPr>
          <p:spPr>
            <a:xfrm>
              <a:off x="3177146" y="518793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46</a:t>
              </a:r>
            </a:p>
          </p:txBody>
        </p:sp>
        <p:sp>
          <p:nvSpPr>
            <p:cNvPr id="542" name="tx542"/>
            <p:cNvSpPr/>
            <p:nvPr/>
          </p:nvSpPr>
          <p:spPr>
            <a:xfrm>
              <a:off x="4104613" y="518793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46</a:t>
              </a:r>
            </a:p>
          </p:txBody>
        </p:sp>
        <p:sp>
          <p:nvSpPr>
            <p:cNvPr id="543" name="tx543"/>
            <p:cNvSpPr/>
            <p:nvPr/>
          </p:nvSpPr>
          <p:spPr>
            <a:xfrm>
              <a:off x="3640880" y="518793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46</a:t>
              </a:r>
            </a:p>
          </p:txBody>
        </p:sp>
        <p:sp>
          <p:nvSpPr>
            <p:cNvPr id="544" name="tx544"/>
            <p:cNvSpPr/>
            <p:nvPr/>
          </p:nvSpPr>
          <p:spPr>
            <a:xfrm>
              <a:off x="5495813" y="518793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45</a:t>
              </a:r>
            </a:p>
          </p:txBody>
        </p:sp>
        <p:sp>
          <p:nvSpPr>
            <p:cNvPr id="545" name="tx545"/>
            <p:cNvSpPr/>
            <p:nvPr/>
          </p:nvSpPr>
          <p:spPr>
            <a:xfrm>
              <a:off x="6423280" y="518793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44</a:t>
              </a:r>
            </a:p>
          </p:txBody>
        </p:sp>
        <p:sp>
          <p:nvSpPr>
            <p:cNvPr id="546" name="tx546"/>
            <p:cNvSpPr/>
            <p:nvPr/>
          </p:nvSpPr>
          <p:spPr>
            <a:xfrm>
              <a:off x="8278213" y="518793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40</a:t>
              </a:r>
            </a:p>
          </p:txBody>
        </p:sp>
        <p:sp>
          <p:nvSpPr>
            <p:cNvPr id="547" name="tx547"/>
            <p:cNvSpPr/>
            <p:nvPr/>
          </p:nvSpPr>
          <p:spPr>
            <a:xfrm>
              <a:off x="4568347" y="518793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45</a:t>
              </a:r>
            </a:p>
          </p:txBody>
        </p:sp>
        <p:sp>
          <p:nvSpPr>
            <p:cNvPr id="548" name="tx548"/>
            <p:cNvSpPr/>
            <p:nvPr/>
          </p:nvSpPr>
          <p:spPr>
            <a:xfrm>
              <a:off x="7814480" y="518793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41</a:t>
              </a:r>
            </a:p>
          </p:txBody>
        </p:sp>
        <p:sp>
          <p:nvSpPr>
            <p:cNvPr id="549" name="tx549"/>
            <p:cNvSpPr/>
            <p:nvPr/>
          </p:nvSpPr>
          <p:spPr>
            <a:xfrm>
              <a:off x="5959547" y="244478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54</a:t>
              </a:r>
            </a:p>
          </p:txBody>
        </p:sp>
        <p:sp>
          <p:nvSpPr>
            <p:cNvPr id="550" name="tx550"/>
            <p:cNvSpPr/>
            <p:nvPr/>
          </p:nvSpPr>
          <p:spPr>
            <a:xfrm>
              <a:off x="3177146" y="440417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58</a:t>
              </a:r>
            </a:p>
          </p:txBody>
        </p:sp>
        <p:sp>
          <p:nvSpPr>
            <p:cNvPr id="551" name="tx551"/>
            <p:cNvSpPr/>
            <p:nvPr/>
          </p:nvSpPr>
          <p:spPr>
            <a:xfrm>
              <a:off x="4104613" y="440417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58</a:t>
              </a:r>
            </a:p>
          </p:txBody>
        </p:sp>
        <p:sp>
          <p:nvSpPr>
            <p:cNvPr id="552" name="tx552"/>
            <p:cNvSpPr/>
            <p:nvPr/>
          </p:nvSpPr>
          <p:spPr>
            <a:xfrm>
              <a:off x="3640880" y="440417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58</a:t>
              </a:r>
            </a:p>
          </p:txBody>
        </p:sp>
        <p:sp>
          <p:nvSpPr>
            <p:cNvPr id="553" name="tx553"/>
            <p:cNvSpPr/>
            <p:nvPr/>
          </p:nvSpPr>
          <p:spPr>
            <a:xfrm>
              <a:off x="7350747" y="440417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48</a:t>
              </a:r>
            </a:p>
          </p:txBody>
        </p:sp>
        <p:sp>
          <p:nvSpPr>
            <p:cNvPr id="554" name="tx554"/>
            <p:cNvSpPr/>
            <p:nvPr/>
          </p:nvSpPr>
          <p:spPr>
            <a:xfrm>
              <a:off x="4568347" y="440417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39</a:t>
              </a:r>
            </a:p>
          </p:txBody>
        </p:sp>
        <p:sp>
          <p:nvSpPr>
            <p:cNvPr id="555" name="tx555"/>
            <p:cNvSpPr/>
            <p:nvPr/>
          </p:nvSpPr>
          <p:spPr>
            <a:xfrm>
              <a:off x="5032080" y="440417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52</a:t>
              </a:r>
            </a:p>
          </p:txBody>
        </p:sp>
        <p:sp>
          <p:nvSpPr>
            <p:cNvPr id="556" name="tx556"/>
            <p:cNvSpPr/>
            <p:nvPr/>
          </p:nvSpPr>
          <p:spPr>
            <a:xfrm>
              <a:off x="4568347" y="146508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54</a:t>
              </a:r>
            </a:p>
          </p:txBody>
        </p:sp>
        <p:sp>
          <p:nvSpPr>
            <p:cNvPr id="557" name="tx557"/>
            <p:cNvSpPr/>
            <p:nvPr/>
          </p:nvSpPr>
          <p:spPr>
            <a:xfrm>
              <a:off x="5032080" y="146508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57</a:t>
              </a:r>
            </a:p>
          </p:txBody>
        </p:sp>
        <p:sp>
          <p:nvSpPr>
            <p:cNvPr id="558" name="tx558"/>
            <p:cNvSpPr/>
            <p:nvPr/>
          </p:nvSpPr>
          <p:spPr>
            <a:xfrm>
              <a:off x="2249680" y="2248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52</a:t>
              </a:r>
            </a:p>
          </p:txBody>
        </p:sp>
        <p:sp>
          <p:nvSpPr>
            <p:cNvPr id="559" name="tx559"/>
            <p:cNvSpPr/>
            <p:nvPr/>
          </p:nvSpPr>
          <p:spPr>
            <a:xfrm>
              <a:off x="3177146" y="381635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52</a:t>
              </a:r>
            </a:p>
          </p:txBody>
        </p:sp>
        <p:sp>
          <p:nvSpPr>
            <p:cNvPr id="560" name="tx560"/>
            <p:cNvSpPr/>
            <p:nvPr/>
          </p:nvSpPr>
          <p:spPr>
            <a:xfrm>
              <a:off x="4104613" y="381635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52</a:t>
              </a:r>
            </a:p>
          </p:txBody>
        </p:sp>
        <p:sp>
          <p:nvSpPr>
            <p:cNvPr id="561" name="tx561"/>
            <p:cNvSpPr/>
            <p:nvPr/>
          </p:nvSpPr>
          <p:spPr>
            <a:xfrm>
              <a:off x="3640880" y="381635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52</a:t>
              </a:r>
            </a:p>
          </p:txBody>
        </p:sp>
        <p:sp>
          <p:nvSpPr>
            <p:cNvPr id="562" name="tx562"/>
            <p:cNvSpPr/>
            <p:nvPr/>
          </p:nvSpPr>
          <p:spPr>
            <a:xfrm>
              <a:off x="7350747" y="381635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59</a:t>
              </a:r>
            </a:p>
          </p:txBody>
        </p:sp>
        <p:sp>
          <p:nvSpPr>
            <p:cNvPr id="563" name="tx563"/>
            <p:cNvSpPr/>
            <p:nvPr/>
          </p:nvSpPr>
          <p:spPr>
            <a:xfrm>
              <a:off x="7350747" y="303259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52</a:t>
              </a:r>
            </a:p>
          </p:txBody>
        </p:sp>
        <p:sp>
          <p:nvSpPr>
            <p:cNvPr id="564" name="tx564"/>
            <p:cNvSpPr/>
            <p:nvPr/>
          </p:nvSpPr>
          <p:spPr>
            <a:xfrm>
              <a:off x="7350747" y="322853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44</a:t>
              </a:r>
            </a:p>
          </p:txBody>
        </p:sp>
        <p:sp>
          <p:nvSpPr>
            <p:cNvPr id="565" name="tx565"/>
            <p:cNvSpPr/>
            <p:nvPr/>
          </p:nvSpPr>
          <p:spPr>
            <a:xfrm>
              <a:off x="2249680" y="342447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20</a:t>
              </a:r>
            </a:p>
          </p:txBody>
        </p:sp>
        <p:sp>
          <p:nvSpPr>
            <p:cNvPr id="566" name="tx566"/>
            <p:cNvSpPr/>
            <p:nvPr/>
          </p:nvSpPr>
          <p:spPr>
            <a:xfrm>
              <a:off x="2249680" y="499199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17</a:t>
              </a:r>
            </a:p>
          </p:txBody>
        </p:sp>
        <p:sp>
          <p:nvSpPr>
            <p:cNvPr id="567" name="tx567"/>
            <p:cNvSpPr/>
            <p:nvPr/>
          </p:nvSpPr>
          <p:spPr>
            <a:xfrm>
              <a:off x="5959547" y="499199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57</a:t>
              </a:r>
            </a:p>
          </p:txBody>
        </p:sp>
        <p:sp>
          <p:nvSpPr>
            <p:cNvPr id="568" name="tx568"/>
            <p:cNvSpPr/>
            <p:nvPr/>
          </p:nvSpPr>
          <p:spPr>
            <a:xfrm>
              <a:off x="6423280" y="499199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56</a:t>
              </a:r>
            </a:p>
          </p:txBody>
        </p:sp>
        <p:sp>
          <p:nvSpPr>
            <p:cNvPr id="569" name="tx569"/>
            <p:cNvSpPr/>
            <p:nvPr/>
          </p:nvSpPr>
          <p:spPr>
            <a:xfrm>
              <a:off x="7350747" y="499199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35</a:t>
              </a:r>
            </a:p>
          </p:txBody>
        </p:sp>
        <p:sp>
          <p:nvSpPr>
            <p:cNvPr id="570" name="tx570"/>
            <p:cNvSpPr/>
            <p:nvPr/>
          </p:nvSpPr>
          <p:spPr>
            <a:xfrm>
              <a:off x="8278213" y="499199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53</a:t>
              </a:r>
            </a:p>
          </p:txBody>
        </p:sp>
        <p:sp>
          <p:nvSpPr>
            <p:cNvPr id="571" name="tx571"/>
            <p:cNvSpPr/>
            <p:nvPr/>
          </p:nvSpPr>
          <p:spPr>
            <a:xfrm>
              <a:off x="6914125" y="4991993"/>
              <a:ext cx="5422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a:t>
              </a:r>
            </a:p>
          </p:txBody>
        </p:sp>
        <p:sp>
          <p:nvSpPr>
            <p:cNvPr id="572" name="tx572"/>
            <p:cNvSpPr/>
            <p:nvPr/>
          </p:nvSpPr>
          <p:spPr>
            <a:xfrm>
              <a:off x="5032080" y="499199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47</a:t>
              </a:r>
            </a:p>
          </p:txBody>
        </p:sp>
        <p:sp>
          <p:nvSpPr>
            <p:cNvPr id="573" name="tx573"/>
            <p:cNvSpPr/>
            <p:nvPr/>
          </p:nvSpPr>
          <p:spPr>
            <a:xfrm>
              <a:off x="7814480" y="499199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54</a:t>
              </a:r>
            </a:p>
          </p:txBody>
        </p:sp>
        <p:sp>
          <p:nvSpPr>
            <p:cNvPr id="574" name="tx574"/>
            <p:cNvSpPr/>
            <p:nvPr/>
          </p:nvSpPr>
          <p:spPr>
            <a:xfrm>
              <a:off x="1785946" y="557981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48</a:t>
              </a:r>
            </a:p>
          </p:txBody>
        </p:sp>
        <p:sp>
          <p:nvSpPr>
            <p:cNvPr id="575" name="tx575"/>
            <p:cNvSpPr/>
            <p:nvPr/>
          </p:nvSpPr>
          <p:spPr>
            <a:xfrm>
              <a:off x="2713413" y="557981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49</a:t>
              </a:r>
            </a:p>
          </p:txBody>
        </p:sp>
        <p:sp>
          <p:nvSpPr>
            <p:cNvPr id="576" name="tx576"/>
            <p:cNvSpPr/>
            <p:nvPr/>
          </p:nvSpPr>
          <p:spPr>
            <a:xfrm>
              <a:off x="3177146" y="557981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43</a:t>
              </a:r>
            </a:p>
          </p:txBody>
        </p:sp>
        <p:sp>
          <p:nvSpPr>
            <p:cNvPr id="577" name="tx577"/>
            <p:cNvSpPr/>
            <p:nvPr/>
          </p:nvSpPr>
          <p:spPr>
            <a:xfrm>
              <a:off x="4104613" y="557981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43</a:t>
              </a:r>
            </a:p>
          </p:txBody>
        </p:sp>
        <p:sp>
          <p:nvSpPr>
            <p:cNvPr id="578" name="tx578"/>
            <p:cNvSpPr/>
            <p:nvPr/>
          </p:nvSpPr>
          <p:spPr>
            <a:xfrm>
              <a:off x="2249680" y="557981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27</a:t>
              </a:r>
            </a:p>
          </p:txBody>
        </p:sp>
        <p:sp>
          <p:nvSpPr>
            <p:cNvPr id="579" name="tx579"/>
            <p:cNvSpPr/>
            <p:nvPr/>
          </p:nvSpPr>
          <p:spPr>
            <a:xfrm>
              <a:off x="3640880" y="557981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43</a:t>
              </a:r>
            </a:p>
          </p:txBody>
        </p:sp>
        <p:sp>
          <p:nvSpPr>
            <p:cNvPr id="580" name="tx580"/>
            <p:cNvSpPr/>
            <p:nvPr/>
          </p:nvSpPr>
          <p:spPr>
            <a:xfrm>
              <a:off x="5495813" y="557981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46</a:t>
              </a:r>
            </a:p>
          </p:txBody>
        </p:sp>
        <p:sp>
          <p:nvSpPr>
            <p:cNvPr id="581" name="tx581"/>
            <p:cNvSpPr/>
            <p:nvPr/>
          </p:nvSpPr>
          <p:spPr>
            <a:xfrm>
              <a:off x="5959547" y="557981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15</a:t>
              </a:r>
            </a:p>
          </p:txBody>
        </p:sp>
        <p:sp>
          <p:nvSpPr>
            <p:cNvPr id="582" name="tx582"/>
            <p:cNvSpPr/>
            <p:nvPr/>
          </p:nvSpPr>
          <p:spPr>
            <a:xfrm>
              <a:off x="6423280" y="557981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45</a:t>
              </a:r>
            </a:p>
          </p:txBody>
        </p:sp>
        <p:sp>
          <p:nvSpPr>
            <p:cNvPr id="583" name="tx583"/>
            <p:cNvSpPr/>
            <p:nvPr/>
          </p:nvSpPr>
          <p:spPr>
            <a:xfrm>
              <a:off x="7350747" y="557981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28</a:t>
              </a:r>
            </a:p>
          </p:txBody>
        </p:sp>
        <p:sp>
          <p:nvSpPr>
            <p:cNvPr id="584" name="tx584"/>
            <p:cNvSpPr/>
            <p:nvPr/>
          </p:nvSpPr>
          <p:spPr>
            <a:xfrm>
              <a:off x="4568347" y="557981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44</a:t>
              </a:r>
            </a:p>
          </p:txBody>
        </p:sp>
        <p:sp>
          <p:nvSpPr>
            <p:cNvPr id="585" name="tx585"/>
            <p:cNvSpPr/>
            <p:nvPr/>
          </p:nvSpPr>
          <p:spPr>
            <a:xfrm>
              <a:off x="6887013" y="557981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45</a:t>
              </a:r>
            </a:p>
          </p:txBody>
        </p:sp>
        <p:sp>
          <p:nvSpPr>
            <p:cNvPr id="586" name="tx586"/>
            <p:cNvSpPr/>
            <p:nvPr/>
          </p:nvSpPr>
          <p:spPr>
            <a:xfrm>
              <a:off x="5959547" y="460011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51</a:t>
              </a:r>
            </a:p>
          </p:txBody>
        </p:sp>
        <p:sp>
          <p:nvSpPr>
            <p:cNvPr id="587" name="tx587"/>
            <p:cNvSpPr/>
            <p:nvPr/>
          </p:nvSpPr>
          <p:spPr>
            <a:xfrm>
              <a:off x="7350747" y="460011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31</a:t>
              </a:r>
            </a:p>
          </p:txBody>
        </p:sp>
        <p:sp>
          <p:nvSpPr>
            <p:cNvPr id="588" name="tx588"/>
            <p:cNvSpPr/>
            <p:nvPr/>
          </p:nvSpPr>
          <p:spPr>
            <a:xfrm>
              <a:off x="4568347" y="460011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20</a:t>
              </a:r>
            </a:p>
          </p:txBody>
        </p:sp>
        <p:sp>
          <p:nvSpPr>
            <p:cNvPr id="589" name="tx589"/>
            <p:cNvSpPr/>
            <p:nvPr/>
          </p:nvSpPr>
          <p:spPr>
            <a:xfrm>
              <a:off x="5032080" y="460011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23</a:t>
              </a:r>
            </a:p>
          </p:txBody>
        </p:sp>
        <p:sp>
          <p:nvSpPr>
            <p:cNvPr id="590" name="tx590"/>
            <p:cNvSpPr/>
            <p:nvPr/>
          </p:nvSpPr>
          <p:spPr>
            <a:xfrm>
              <a:off x="5959547" y="479605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34</a:t>
              </a:r>
            </a:p>
          </p:txBody>
        </p:sp>
        <p:sp>
          <p:nvSpPr>
            <p:cNvPr id="591" name="tx591"/>
            <p:cNvSpPr/>
            <p:nvPr/>
          </p:nvSpPr>
          <p:spPr>
            <a:xfrm>
              <a:off x="7377858" y="4796054"/>
              <a:ext cx="5422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a:t>
              </a:r>
            </a:p>
          </p:txBody>
        </p:sp>
        <p:sp>
          <p:nvSpPr>
            <p:cNvPr id="592" name="tx592"/>
            <p:cNvSpPr/>
            <p:nvPr/>
          </p:nvSpPr>
          <p:spPr>
            <a:xfrm>
              <a:off x="4568347" y="479605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27</a:t>
              </a:r>
            </a:p>
          </p:txBody>
        </p:sp>
        <p:sp>
          <p:nvSpPr>
            <p:cNvPr id="593" name="tx593"/>
            <p:cNvSpPr/>
            <p:nvPr/>
          </p:nvSpPr>
          <p:spPr>
            <a:xfrm>
              <a:off x="5032080" y="479605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22</a:t>
              </a:r>
            </a:p>
          </p:txBody>
        </p:sp>
        <p:sp>
          <p:nvSpPr>
            <p:cNvPr id="594" name="tx594"/>
            <p:cNvSpPr/>
            <p:nvPr/>
          </p:nvSpPr>
          <p:spPr>
            <a:xfrm>
              <a:off x="7350747" y="362041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56</a:t>
              </a:r>
            </a:p>
          </p:txBody>
        </p:sp>
        <p:sp>
          <p:nvSpPr>
            <p:cNvPr id="595" name="tx595"/>
            <p:cNvSpPr/>
            <p:nvPr/>
          </p:nvSpPr>
          <p:spPr>
            <a:xfrm>
              <a:off x="6887013" y="362041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42</a:t>
              </a:r>
            </a:p>
          </p:txBody>
        </p:sp>
        <p:sp>
          <p:nvSpPr>
            <p:cNvPr id="596" name="tx596"/>
            <p:cNvSpPr/>
            <p:nvPr/>
          </p:nvSpPr>
          <p:spPr>
            <a:xfrm>
              <a:off x="2249680" y="401229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24</a:t>
              </a:r>
            </a:p>
          </p:txBody>
        </p:sp>
        <p:sp>
          <p:nvSpPr>
            <p:cNvPr id="597" name="tx597"/>
            <p:cNvSpPr/>
            <p:nvPr/>
          </p:nvSpPr>
          <p:spPr>
            <a:xfrm>
              <a:off x="1785946" y="538387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48</a:t>
              </a:r>
            </a:p>
          </p:txBody>
        </p:sp>
        <p:sp>
          <p:nvSpPr>
            <p:cNvPr id="598" name="tx598"/>
            <p:cNvSpPr/>
            <p:nvPr/>
          </p:nvSpPr>
          <p:spPr>
            <a:xfrm>
              <a:off x="2713413" y="538387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49</a:t>
              </a:r>
            </a:p>
          </p:txBody>
        </p:sp>
        <p:sp>
          <p:nvSpPr>
            <p:cNvPr id="599" name="tx599"/>
            <p:cNvSpPr/>
            <p:nvPr/>
          </p:nvSpPr>
          <p:spPr>
            <a:xfrm>
              <a:off x="3177146" y="538387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39</a:t>
              </a:r>
            </a:p>
          </p:txBody>
        </p:sp>
        <p:sp>
          <p:nvSpPr>
            <p:cNvPr id="600" name="tx600"/>
            <p:cNvSpPr/>
            <p:nvPr/>
          </p:nvSpPr>
          <p:spPr>
            <a:xfrm>
              <a:off x="4104613" y="538387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39</a:t>
              </a:r>
            </a:p>
          </p:txBody>
        </p:sp>
        <p:sp>
          <p:nvSpPr>
            <p:cNvPr id="601" name="tx601"/>
            <p:cNvSpPr/>
            <p:nvPr/>
          </p:nvSpPr>
          <p:spPr>
            <a:xfrm>
              <a:off x="3640880" y="538387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39</a:t>
              </a:r>
            </a:p>
          </p:txBody>
        </p:sp>
        <p:sp>
          <p:nvSpPr>
            <p:cNvPr id="602" name="tx602"/>
            <p:cNvSpPr/>
            <p:nvPr/>
          </p:nvSpPr>
          <p:spPr>
            <a:xfrm>
              <a:off x="5495813" y="538387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42</a:t>
              </a:r>
            </a:p>
          </p:txBody>
        </p:sp>
        <p:sp>
          <p:nvSpPr>
            <p:cNvPr id="603" name="tx603"/>
            <p:cNvSpPr/>
            <p:nvPr/>
          </p:nvSpPr>
          <p:spPr>
            <a:xfrm>
              <a:off x="5959547" y="538387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35</a:t>
              </a:r>
            </a:p>
          </p:txBody>
        </p:sp>
        <p:sp>
          <p:nvSpPr>
            <p:cNvPr id="604" name="tx604"/>
            <p:cNvSpPr/>
            <p:nvPr/>
          </p:nvSpPr>
          <p:spPr>
            <a:xfrm>
              <a:off x="6423280" y="538387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41</a:t>
              </a:r>
            </a:p>
          </p:txBody>
        </p:sp>
        <p:sp>
          <p:nvSpPr>
            <p:cNvPr id="605" name="tx605"/>
            <p:cNvSpPr/>
            <p:nvPr/>
          </p:nvSpPr>
          <p:spPr>
            <a:xfrm>
              <a:off x="7350747" y="538387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38</a:t>
              </a:r>
            </a:p>
          </p:txBody>
        </p:sp>
        <p:sp>
          <p:nvSpPr>
            <p:cNvPr id="606" name="tx606"/>
            <p:cNvSpPr/>
            <p:nvPr/>
          </p:nvSpPr>
          <p:spPr>
            <a:xfrm>
              <a:off x="4568347" y="538387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39</a:t>
              </a:r>
            </a:p>
          </p:txBody>
        </p:sp>
        <p:sp>
          <p:nvSpPr>
            <p:cNvPr id="607" name="tx607"/>
            <p:cNvSpPr/>
            <p:nvPr/>
          </p:nvSpPr>
          <p:spPr>
            <a:xfrm>
              <a:off x="6887013" y="538387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41</a:t>
              </a:r>
            </a:p>
          </p:txBody>
        </p:sp>
        <p:sp>
          <p:nvSpPr>
            <p:cNvPr id="608" name="tx608"/>
            <p:cNvSpPr/>
            <p:nvPr/>
          </p:nvSpPr>
          <p:spPr>
            <a:xfrm>
              <a:off x="5032080" y="538387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40</a:t>
              </a:r>
            </a:p>
          </p:txBody>
        </p:sp>
        <p:sp>
          <p:nvSpPr>
            <p:cNvPr id="609" name="tx609"/>
            <p:cNvSpPr/>
            <p:nvPr/>
          </p:nvSpPr>
          <p:spPr>
            <a:xfrm>
              <a:off x="8741947" y="283665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30</a:t>
              </a:r>
            </a:p>
          </p:txBody>
        </p:sp>
        <p:sp>
          <p:nvSpPr>
            <p:cNvPr id="610" name="tx610"/>
            <p:cNvSpPr/>
            <p:nvPr/>
          </p:nvSpPr>
          <p:spPr>
            <a:xfrm>
              <a:off x="8741947" y="264072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51</a:t>
              </a:r>
            </a:p>
          </p:txBody>
        </p:sp>
        <p:sp>
          <p:nvSpPr>
            <p:cNvPr id="611" name="tx611"/>
            <p:cNvSpPr/>
            <p:nvPr/>
          </p:nvSpPr>
          <p:spPr>
            <a:xfrm>
              <a:off x="8741947" y="185696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28</a:t>
              </a:r>
            </a:p>
          </p:txBody>
        </p:sp>
        <p:sp>
          <p:nvSpPr>
            <p:cNvPr id="612" name="tx612"/>
            <p:cNvSpPr/>
            <p:nvPr/>
          </p:nvSpPr>
          <p:spPr>
            <a:xfrm>
              <a:off x="1719104" y="847885"/>
              <a:ext cx="24213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BCG</a:t>
              </a:r>
            </a:p>
          </p:txBody>
        </p:sp>
        <p:sp>
          <p:nvSpPr>
            <p:cNvPr id="613" name="tx613"/>
            <p:cNvSpPr/>
            <p:nvPr/>
          </p:nvSpPr>
          <p:spPr>
            <a:xfrm>
              <a:off x="2126876" y="847885"/>
              <a:ext cx="35405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HepBB</a:t>
              </a:r>
            </a:p>
          </p:txBody>
        </p:sp>
        <p:sp>
          <p:nvSpPr>
            <p:cNvPr id="614" name="tx614"/>
            <p:cNvSpPr/>
            <p:nvPr/>
          </p:nvSpPr>
          <p:spPr>
            <a:xfrm>
              <a:off x="2624854" y="847885"/>
              <a:ext cx="2855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DTP1</a:t>
              </a:r>
            </a:p>
          </p:txBody>
        </p:sp>
        <p:sp>
          <p:nvSpPr>
            <p:cNvPr id="615" name="tx615"/>
            <p:cNvSpPr/>
            <p:nvPr/>
          </p:nvSpPr>
          <p:spPr>
            <a:xfrm>
              <a:off x="3088587" y="847885"/>
              <a:ext cx="2855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DTP3</a:t>
              </a:r>
            </a:p>
          </p:txBody>
        </p:sp>
        <p:sp>
          <p:nvSpPr>
            <p:cNvPr id="616" name="tx616"/>
            <p:cNvSpPr/>
            <p:nvPr/>
          </p:nvSpPr>
          <p:spPr>
            <a:xfrm>
              <a:off x="3580209" y="847885"/>
              <a:ext cx="22978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Hib3</a:t>
              </a:r>
            </a:p>
          </p:txBody>
        </p:sp>
        <p:sp>
          <p:nvSpPr>
            <p:cNvPr id="617" name="tx617"/>
            <p:cNvSpPr/>
            <p:nvPr/>
          </p:nvSpPr>
          <p:spPr>
            <a:xfrm>
              <a:off x="3987981" y="847885"/>
              <a:ext cx="34171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HepB3</a:t>
              </a:r>
            </a:p>
          </p:txBody>
        </p:sp>
        <p:sp>
          <p:nvSpPr>
            <p:cNvPr id="618" name="tx618"/>
            <p:cNvSpPr/>
            <p:nvPr/>
          </p:nvSpPr>
          <p:spPr>
            <a:xfrm>
              <a:off x="4467397" y="847885"/>
              <a:ext cx="31034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PCVC</a:t>
              </a:r>
            </a:p>
          </p:txBody>
        </p:sp>
        <p:sp>
          <p:nvSpPr>
            <p:cNvPr id="619" name="tx619"/>
            <p:cNvSpPr/>
            <p:nvPr/>
          </p:nvSpPr>
          <p:spPr>
            <a:xfrm>
              <a:off x="4927930" y="847885"/>
              <a:ext cx="31674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RotaC</a:t>
              </a:r>
            </a:p>
          </p:txBody>
        </p:sp>
        <p:sp>
          <p:nvSpPr>
            <p:cNvPr id="620" name="tx620"/>
            <p:cNvSpPr/>
            <p:nvPr/>
          </p:nvSpPr>
          <p:spPr>
            <a:xfrm>
              <a:off x="5428879" y="847885"/>
              <a:ext cx="24231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IPV1</a:t>
              </a:r>
            </a:p>
          </p:txBody>
        </p:sp>
        <p:sp>
          <p:nvSpPr>
            <p:cNvPr id="621" name="tx621"/>
            <p:cNvSpPr/>
            <p:nvPr/>
          </p:nvSpPr>
          <p:spPr>
            <a:xfrm>
              <a:off x="5883377" y="847885"/>
              <a:ext cx="26078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IPVC</a:t>
              </a:r>
            </a:p>
          </p:txBody>
        </p:sp>
        <p:sp>
          <p:nvSpPr>
            <p:cNvPr id="622" name="tx622"/>
            <p:cNvSpPr/>
            <p:nvPr/>
          </p:nvSpPr>
          <p:spPr>
            <a:xfrm>
              <a:off x="6322284" y="847885"/>
              <a:ext cx="31043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MCV1</a:t>
              </a:r>
            </a:p>
          </p:txBody>
        </p:sp>
        <p:sp>
          <p:nvSpPr>
            <p:cNvPr id="623" name="tx623"/>
            <p:cNvSpPr/>
            <p:nvPr/>
          </p:nvSpPr>
          <p:spPr>
            <a:xfrm>
              <a:off x="6792236" y="847885"/>
              <a:ext cx="2980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RCV1</a:t>
              </a:r>
            </a:p>
          </p:txBody>
        </p:sp>
        <p:sp>
          <p:nvSpPr>
            <p:cNvPr id="624" name="tx624"/>
            <p:cNvSpPr/>
            <p:nvPr/>
          </p:nvSpPr>
          <p:spPr>
            <a:xfrm>
              <a:off x="7249751" y="847885"/>
              <a:ext cx="31043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MCV2</a:t>
              </a:r>
            </a:p>
          </p:txBody>
        </p:sp>
        <p:sp>
          <p:nvSpPr>
            <p:cNvPr id="625" name="tx625"/>
            <p:cNvSpPr/>
            <p:nvPr/>
          </p:nvSpPr>
          <p:spPr>
            <a:xfrm>
              <a:off x="7760073" y="847885"/>
              <a:ext cx="21726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YFV</a:t>
              </a:r>
            </a:p>
          </p:txBody>
        </p:sp>
        <p:sp>
          <p:nvSpPr>
            <p:cNvPr id="626" name="tx626"/>
            <p:cNvSpPr/>
            <p:nvPr/>
          </p:nvSpPr>
          <p:spPr>
            <a:xfrm>
              <a:off x="8155364" y="847885"/>
              <a:ext cx="35414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MengA</a:t>
              </a:r>
            </a:p>
          </p:txBody>
        </p:sp>
        <p:sp>
          <p:nvSpPr>
            <p:cNvPr id="627" name="tx627"/>
            <p:cNvSpPr/>
            <p:nvPr/>
          </p:nvSpPr>
          <p:spPr>
            <a:xfrm>
              <a:off x="8653387" y="847885"/>
              <a:ext cx="2855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HPVc</a:t>
              </a:r>
            </a:p>
          </p:txBody>
        </p:sp>
        <p:sp>
          <p:nvSpPr>
            <p:cNvPr id="628" name="tx628"/>
            <p:cNvSpPr/>
            <p:nvPr/>
          </p:nvSpPr>
          <p:spPr>
            <a:xfrm>
              <a:off x="508182" y="5561798"/>
              <a:ext cx="330464"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Papua</a:t>
              </a:r>
            </a:p>
          </p:txBody>
        </p:sp>
        <p:sp>
          <p:nvSpPr>
            <p:cNvPr id="629" name="tx629"/>
            <p:cNvSpPr/>
            <p:nvPr/>
          </p:nvSpPr>
          <p:spPr>
            <a:xfrm>
              <a:off x="870376" y="5561798"/>
              <a:ext cx="22869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New</a:t>
              </a:r>
            </a:p>
          </p:txBody>
        </p:sp>
        <p:sp>
          <p:nvSpPr>
            <p:cNvPr id="630" name="tx630"/>
            <p:cNvSpPr/>
            <p:nvPr/>
          </p:nvSpPr>
          <p:spPr>
            <a:xfrm>
              <a:off x="1130797" y="5561798"/>
              <a:ext cx="3685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Guinea</a:t>
              </a:r>
            </a:p>
          </p:txBody>
        </p:sp>
        <p:sp>
          <p:nvSpPr>
            <p:cNvPr id="631" name="tx631"/>
            <p:cNvSpPr/>
            <p:nvPr/>
          </p:nvSpPr>
          <p:spPr>
            <a:xfrm>
              <a:off x="1147713" y="5365858"/>
              <a:ext cx="351586"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Yemen</a:t>
              </a:r>
            </a:p>
          </p:txBody>
        </p:sp>
        <p:sp>
          <p:nvSpPr>
            <p:cNvPr id="632" name="tx632"/>
            <p:cNvSpPr/>
            <p:nvPr/>
          </p:nvSpPr>
          <p:spPr>
            <a:xfrm>
              <a:off x="1257899" y="5169919"/>
              <a:ext cx="2414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CAR</a:t>
              </a:r>
            </a:p>
          </p:txBody>
        </p:sp>
        <p:sp>
          <p:nvSpPr>
            <p:cNvPr id="633" name="tx633"/>
            <p:cNvSpPr/>
            <p:nvPr/>
          </p:nvSpPr>
          <p:spPr>
            <a:xfrm>
              <a:off x="1137198" y="4973979"/>
              <a:ext cx="362102"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Nigeria</a:t>
              </a:r>
            </a:p>
          </p:txBody>
        </p:sp>
        <p:sp>
          <p:nvSpPr>
            <p:cNvPr id="634" name="tx634"/>
            <p:cNvSpPr/>
            <p:nvPr/>
          </p:nvSpPr>
          <p:spPr>
            <a:xfrm>
              <a:off x="838463" y="4778040"/>
              <a:ext cx="29864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South</a:t>
              </a:r>
            </a:p>
          </p:txBody>
        </p:sp>
        <p:sp>
          <p:nvSpPr>
            <p:cNvPr id="635" name="tx635"/>
            <p:cNvSpPr/>
            <p:nvPr/>
          </p:nvSpPr>
          <p:spPr>
            <a:xfrm>
              <a:off x="1168836" y="4778040"/>
              <a:ext cx="330464"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Sudan</a:t>
              </a:r>
            </a:p>
          </p:txBody>
        </p:sp>
        <p:sp>
          <p:nvSpPr>
            <p:cNvPr id="636" name="tx636"/>
            <p:cNvSpPr/>
            <p:nvPr/>
          </p:nvSpPr>
          <p:spPr>
            <a:xfrm>
              <a:off x="1086357" y="4582100"/>
              <a:ext cx="41294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Somalia</a:t>
              </a:r>
            </a:p>
          </p:txBody>
        </p:sp>
        <p:sp>
          <p:nvSpPr>
            <p:cNvPr id="637" name="tx637"/>
            <p:cNvSpPr/>
            <p:nvPr/>
          </p:nvSpPr>
          <p:spPr>
            <a:xfrm>
              <a:off x="1270609" y="4386161"/>
              <a:ext cx="22869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Haiti</a:t>
              </a:r>
            </a:p>
          </p:txBody>
        </p:sp>
        <p:sp>
          <p:nvSpPr>
            <p:cNvPr id="638" name="tx638"/>
            <p:cNvSpPr/>
            <p:nvPr/>
          </p:nvSpPr>
          <p:spPr>
            <a:xfrm>
              <a:off x="895705" y="4190222"/>
              <a:ext cx="603595"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Afghanistan</a:t>
              </a:r>
            </a:p>
          </p:txBody>
        </p:sp>
        <p:sp>
          <p:nvSpPr>
            <p:cNvPr id="639" name="tx639"/>
            <p:cNvSpPr/>
            <p:nvPr/>
          </p:nvSpPr>
          <p:spPr>
            <a:xfrm>
              <a:off x="1238879" y="3994282"/>
              <a:ext cx="26042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Syria</a:t>
              </a:r>
            </a:p>
          </p:txBody>
        </p:sp>
        <p:sp>
          <p:nvSpPr>
            <p:cNvPr id="640" name="tx640"/>
            <p:cNvSpPr/>
            <p:nvPr/>
          </p:nvSpPr>
          <p:spPr>
            <a:xfrm>
              <a:off x="1054445" y="3798343"/>
              <a:ext cx="444855"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Lebanon</a:t>
              </a:r>
            </a:p>
          </p:txBody>
        </p:sp>
        <p:sp>
          <p:nvSpPr>
            <p:cNvPr id="641" name="tx641"/>
            <p:cNvSpPr/>
            <p:nvPr/>
          </p:nvSpPr>
          <p:spPr>
            <a:xfrm>
              <a:off x="1168836" y="3602403"/>
              <a:ext cx="330464"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Sudan</a:t>
              </a:r>
            </a:p>
          </p:txBody>
        </p:sp>
        <p:sp>
          <p:nvSpPr>
            <p:cNvPr id="642" name="tx642"/>
            <p:cNvSpPr/>
            <p:nvPr/>
          </p:nvSpPr>
          <p:spPr>
            <a:xfrm>
              <a:off x="1023081" y="3406464"/>
              <a:ext cx="476219"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Myanmar</a:t>
              </a:r>
            </a:p>
          </p:txBody>
        </p:sp>
        <p:sp>
          <p:nvSpPr>
            <p:cNvPr id="643" name="tx643"/>
            <p:cNvSpPr/>
            <p:nvPr/>
          </p:nvSpPr>
          <p:spPr>
            <a:xfrm>
              <a:off x="845047" y="3210524"/>
              <a:ext cx="65425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Mozambique</a:t>
              </a:r>
            </a:p>
          </p:txBody>
        </p:sp>
        <p:sp>
          <p:nvSpPr>
            <p:cNvPr id="644" name="tx644"/>
            <p:cNvSpPr/>
            <p:nvPr/>
          </p:nvSpPr>
          <p:spPr>
            <a:xfrm>
              <a:off x="1289720" y="3014585"/>
              <a:ext cx="20958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Mali</a:t>
              </a:r>
            </a:p>
          </p:txBody>
        </p:sp>
        <p:sp>
          <p:nvSpPr>
            <p:cNvPr id="645" name="tx645"/>
            <p:cNvSpPr/>
            <p:nvPr/>
          </p:nvSpPr>
          <p:spPr>
            <a:xfrm>
              <a:off x="965748" y="2818646"/>
              <a:ext cx="533552"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Cameroon</a:t>
              </a:r>
            </a:p>
          </p:txBody>
        </p:sp>
        <p:sp>
          <p:nvSpPr>
            <p:cNvPr id="646" name="tx646"/>
            <p:cNvSpPr/>
            <p:nvPr/>
          </p:nvSpPr>
          <p:spPr>
            <a:xfrm>
              <a:off x="1086266" y="2622706"/>
              <a:ext cx="413034"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Ethiopia</a:t>
              </a:r>
            </a:p>
          </p:txBody>
        </p:sp>
        <p:sp>
          <p:nvSpPr>
            <p:cNvPr id="647" name="tx647"/>
            <p:cNvSpPr/>
            <p:nvPr/>
          </p:nvSpPr>
          <p:spPr>
            <a:xfrm>
              <a:off x="1162527" y="2426767"/>
              <a:ext cx="33677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Congo</a:t>
              </a:r>
            </a:p>
          </p:txBody>
        </p:sp>
        <p:sp>
          <p:nvSpPr>
            <p:cNvPr id="648" name="tx648"/>
            <p:cNvSpPr/>
            <p:nvPr/>
          </p:nvSpPr>
          <p:spPr>
            <a:xfrm>
              <a:off x="1302430" y="2230827"/>
              <a:ext cx="19687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Iraq</a:t>
              </a:r>
            </a:p>
          </p:txBody>
        </p:sp>
        <p:sp>
          <p:nvSpPr>
            <p:cNvPr id="649" name="tx649"/>
            <p:cNvSpPr/>
            <p:nvPr/>
          </p:nvSpPr>
          <p:spPr>
            <a:xfrm>
              <a:off x="1226169" y="2034888"/>
              <a:ext cx="27313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Niger</a:t>
              </a:r>
            </a:p>
          </p:txBody>
        </p:sp>
        <p:sp>
          <p:nvSpPr>
            <p:cNvPr id="650" name="tx650"/>
            <p:cNvSpPr/>
            <p:nvPr/>
          </p:nvSpPr>
          <p:spPr>
            <a:xfrm>
              <a:off x="1226078" y="1838948"/>
              <a:ext cx="273222"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Libya</a:t>
              </a:r>
            </a:p>
          </p:txBody>
        </p:sp>
        <p:sp>
          <p:nvSpPr>
            <p:cNvPr id="651" name="tx651"/>
            <p:cNvSpPr/>
            <p:nvPr/>
          </p:nvSpPr>
          <p:spPr>
            <a:xfrm>
              <a:off x="825936" y="1643009"/>
              <a:ext cx="387522"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Burkina</a:t>
              </a:r>
            </a:p>
          </p:txBody>
        </p:sp>
        <p:sp>
          <p:nvSpPr>
            <p:cNvPr id="652" name="tx652"/>
            <p:cNvSpPr/>
            <p:nvPr/>
          </p:nvSpPr>
          <p:spPr>
            <a:xfrm>
              <a:off x="1245189" y="1643009"/>
              <a:ext cx="25411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Faso</a:t>
              </a:r>
            </a:p>
          </p:txBody>
        </p:sp>
        <p:sp>
          <p:nvSpPr>
            <p:cNvPr id="653" name="tx653"/>
            <p:cNvSpPr/>
            <p:nvPr/>
          </p:nvSpPr>
          <p:spPr>
            <a:xfrm>
              <a:off x="1302430" y="1447070"/>
              <a:ext cx="19687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Iran</a:t>
              </a:r>
            </a:p>
          </p:txBody>
        </p:sp>
        <p:sp>
          <p:nvSpPr>
            <p:cNvPr id="654" name="tx654"/>
            <p:cNvSpPr/>
            <p:nvPr/>
          </p:nvSpPr>
          <p:spPr>
            <a:xfrm>
              <a:off x="1105468" y="1251130"/>
              <a:ext cx="393832"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Ukraine</a:t>
              </a:r>
            </a:p>
          </p:txBody>
        </p:sp>
        <p:sp>
          <p:nvSpPr>
            <p:cNvPr id="655" name="tx655"/>
            <p:cNvSpPr/>
            <p:nvPr/>
          </p:nvSpPr>
          <p:spPr>
            <a:xfrm>
              <a:off x="603554" y="1055191"/>
              <a:ext cx="26682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State</a:t>
              </a:r>
            </a:p>
          </p:txBody>
        </p:sp>
        <p:sp>
          <p:nvSpPr>
            <p:cNvPr id="656" name="tx656"/>
            <p:cNvSpPr/>
            <p:nvPr/>
          </p:nvSpPr>
          <p:spPr>
            <a:xfrm>
              <a:off x="902106" y="1055191"/>
              <a:ext cx="9528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of</a:t>
              </a:r>
            </a:p>
          </p:txBody>
        </p:sp>
        <p:sp>
          <p:nvSpPr>
            <p:cNvPr id="657" name="tx657"/>
            <p:cNvSpPr/>
            <p:nvPr/>
          </p:nvSpPr>
          <p:spPr>
            <a:xfrm>
              <a:off x="1029116" y="1055191"/>
              <a:ext cx="470184"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Palestine</a:t>
              </a:r>
            </a:p>
          </p:txBody>
        </p:sp>
        <p:sp>
          <p:nvSpPr>
            <p:cNvPr id="658" name="tx658"/>
            <p:cNvSpPr/>
            <p:nvPr/>
          </p:nvSpPr>
          <p:spPr>
            <a:xfrm>
              <a:off x="3412374" y="6087286"/>
              <a:ext cx="158200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Vaccination coverage (%)</a:t>
              </a:r>
            </a:p>
          </p:txBody>
        </p:sp>
        <p:pic>
          <p:nvPicPr>
            <p:cNvPr id="659" name="pic659"/>
            <p:cNvPicPr/>
            <p:nvPr/>
          </p:nvPicPr>
          <p:blipFill>
            <a:blip r:embed="rId2" cstate="print"/>
            <a:stretch>
              <a:fillRect/>
            </a:stretch>
          </p:blipFill>
          <p:spPr>
            <a:xfrm>
              <a:off x="5063967" y="5941026"/>
              <a:ext cx="2160000" cy="219455"/>
            </a:xfrm>
            <a:prstGeom prst="rect">
              <a:avLst/>
            </a:prstGeom>
          </p:spPr>
        </p:pic>
        <p:sp>
          <p:nvSpPr>
            <p:cNvPr id="660" name="pl660"/>
            <p:cNvSpPr/>
            <p:nvPr/>
          </p:nvSpPr>
          <p:spPr>
            <a:xfrm>
              <a:off x="5067567"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61" name="pl661"/>
            <p:cNvSpPr/>
            <p:nvPr/>
          </p:nvSpPr>
          <p:spPr>
            <a:xfrm>
              <a:off x="6359247"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62" name="pl662"/>
            <p:cNvSpPr/>
            <p:nvPr/>
          </p:nvSpPr>
          <p:spPr>
            <a:xfrm>
              <a:off x="6574527"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63" name="pl663"/>
            <p:cNvSpPr/>
            <p:nvPr/>
          </p:nvSpPr>
          <p:spPr>
            <a:xfrm>
              <a:off x="6789807"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64" name="pl664"/>
            <p:cNvSpPr/>
            <p:nvPr/>
          </p:nvSpPr>
          <p:spPr>
            <a:xfrm>
              <a:off x="7005087"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65" name="pl665"/>
            <p:cNvSpPr/>
            <p:nvPr/>
          </p:nvSpPr>
          <p:spPr>
            <a:xfrm>
              <a:off x="7220367"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66" name="pl666"/>
            <p:cNvSpPr/>
            <p:nvPr/>
          </p:nvSpPr>
          <p:spPr>
            <a:xfrm>
              <a:off x="5067567"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67" name="pl667"/>
            <p:cNvSpPr/>
            <p:nvPr/>
          </p:nvSpPr>
          <p:spPr>
            <a:xfrm>
              <a:off x="6359247"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68" name="pl668"/>
            <p:cNvSpPr/>
            <p:nvPr/>
          </p:nvSpPr>
          <p:spPr>
            <a:xfrm>
              <a:off x="6574527"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69" name="pl669"/>
            <p:cNvSpPr/>
            <p:nvPr/>
          </p:nvSpPr>
          <p:spPr>
            <a:xfrm>
              <a:off x="6789807"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70" name="pl670"/>
            <p:cNvSpPr/>
            <p:nvPr/>
          </p:nvSpPr>
          <p:spPr>
            <a:xfrm>
              <a:off x="7005087"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71" name="pl671"/>
            <p:cNvSpPr/>
            <p:nvPr/>
          </p:nvSpPr>
          <p:spPr>
            <a:xfrm>
              <a:off x="7220367"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72" name="tx672"/>
            <p:cNvSpPr/>
            <p:nvPr/>
          </p:nvSpPr>
          <p:spPr>
            <a:xfrm>
              <a:off x="5036477" y="6230071"/>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0</a:t>
              </a:r>
            </a:p>
          </p:txBody>
        </p:sp>
        <p:sp>
          <p:nvSpPr>
            <p:cNvPr id="673" name="tx673"/>
            <p:cNvSpPr/>
            <p:nvPr/>
          </p:nvSpPr>
          <p:spPr>
            <a:xfrm>
              <a:off x="6297067"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60</a:t>
              </a:r>
            </a:p>
          </p:txBody>
        </p:sp>
        <p:sp>
          <p:nvSpPr>
            <p:cNvPr id="674" name="tx674"/>
            <p:cNvSpPr/>
            <p:nvPr/>
          </p:nvSpPr>
          <p:spPr>
            <a:xfrm>
              <a:off x="6512347"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70</a:t>
              </a:r>
            </a:p>
          </p:txBody>
        </p:sp>
        <p:sp>
          <p:nvSpPr>
            <p:cNvPr id="675" name="tx675"/>
            <p:cNvSpPr/>
            <p:nvPr/>
          </p:nvSpPr>
          <p:spPr>
            <a:xfrm>
              <a:off x="6727627"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80</a:t>
              </a:r>
            </a:p>
          </p:txBody>
        </p:sp>
        <p:sp>
          <p:nvSpPr>
            <p:cNvPr id="676" name="tx676"/>
            <p:cNvSpPr/>
            <p:nvPr/>
          </p:nvSpPr>
          <p:spPr>
            <a:xfrm>
              <a:off x="6942907"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90</a:t>
              </a:r>
            </a:p>
          </p:txBody>
        </p:sp>
        <p:sp>
          <p:nvSpPr>
            <p:cNvPr id="677" name="tx677"/>
            <p:cNvSpPr/>
            <p:nvPr/>
          </p:nvSpPr>
          <p:spPr>
            <a:xfrm>
              <a:off x="7127098" y="6230071"/>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100</a:t>
              </a:r>
            </a:p>
          </p:txBody>
        </p:sp>
        <p:sp>
          <p:nvSpPr>
            <p:cNvPr id="678" name="tx678"/>
            <p:cNvSpPr/>
            <p:nvPr/>
          </p:nvSpPr>
          <p:spPr>
            <a:xfrm>
              <a:off x="1561930" y="435349"/>
              <a:ext cx="4109405"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Vaccine coverage, by country, WB FCV countries, 2025</a:t>
              </a:r>
            </a:p>
          </p:txBody>
        </p:sp>
        <p:sp>
          <p:nvSpPr>
            <p:cNvPr id="679" name="tx679"/>
            <p:cNvSpPr/>
            <p:nvPr/>
          </p:nvSpPr>
          <p:spPr>
            <a:xfrm>
              <a:off x="4912427" y="6472760"/>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680" name="tx680"/>
            <p:cNvSpPr/>
            <p:nvPr/>
          </p:nvSpPr>
          <p:spPr>
            <a:xfrm>
              <a:off x="4550599" y="6593460"/>
              <a:ext cx="452381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Countries ordered based on descending crude average coverage across all vaccines.</a:t>
              </a:r>
            </a:p>
          </p:txBody>
        </p:sp>
      </p:grpSp>
      <p:sp>
        <p:nvSpPr>
          <p:cNvPr id="68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heatmap shows vaccine coverage by country and vaccine in 2025.
In 2025, 12 out of 24 countries achieved coverage of 90% or higher in at least one vaccine.
State of Palestine had the highest percentage of vaccines (92%) in the national immunization schedule with coverage of at least 90%, followed by Iran (85%).
12 countries had not achieved 90% coverage of any vaccine (Afghanistan, CAR, Ethiopia, Haiti, Lebanon, Nigeria, Papua New Guinea, Somalia, South Sudan, Sudan, Syria, and Yemen).</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DTP1</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P7TF5XRZ5TZD-1674051314-5662</_dlc_DocId>
    <_dlc_DocIdUrl xmlns="5ce71423-0d49-4a04-8822-86064e799dcd">
      <Url>https://unicef.sharepoint.com/teams/DAPM-DataComm/_layouts/15/DocIdRedir.aspx?ID=P7TF5XRZ5TZD-1674051314-5662</Url>
      <Description>P7TF5XRZ5TZD-1674051314-5662</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Props1.xml><?xml version="1.0" encoding="utf-8"?>
<ds:datastoreItem xmlns:ds="http://schemas.openxmlformats.org/officeDocument/2006/customXml" ds:itemID="{209DF485-12E3-476E-87A5-E4EF07932706}"/>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2509</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 Display</vt:lpstr>
      <vt:lpstr>Arial</vt:lpstr>
      <vt:lpstr>Helvetica</vt:lpstr>
      <vt:lpstr>Roboto</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2026-07-17T16:03:01Z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7e6a25cd-a065-49ef-a199-ed1701556c8b</vt:lpwstr>
  </property>
</Properties>
</file>